
<file path=[Content_Types].xml><?xml version="1.0" encoding="utf-8"?>
<Types xmlns="http://schemas.openxmlformats.org/package/2006/content-types">
  <Default Extension="jpeg" ContentType="image/jpeg"/>
  <Default Extension="xlsx" ContentType="application/vnd.openxmlformats-officedocument.spreadsheetml.shee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80" r:id="rId26"/>
  </p:sldIdLst>
  <p:sldSz cx="9144000" cy="5143500" type="screen16x9"/>
  <p:notesSz cx="6858000" cy="9144000"/>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F0F0"/>
    <a:srgbClr val="183A5D"/>
    <a:srgbClr val="132E49"/>
    <a:srgbClr val="0A1928"/>
    <a:srgbClr val="ED6579"/>
    <a:srgbClr val="01C4BE"/>
    <a:srgbClr val="3ABE99"/>
    <a:srgbClr val="C0162E"/>
    <a:srgbClr val="F397A4"/>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5" d="100"/>
          <a:sy n="145" d="100"/>
        </p:scale>
        <p:origin x="624" y="120"/>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0" Type="http://schemas.openxmlformats.org/officeDocument/2006/relationships/tableStyles" Target="tableStyles.xml"/><Relationship Id="rId3" Type="http://schemas.openxmlformats.org/officeDocument/2006/relationships/slide" Target="slides/slide1.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notesMaster" Target="notesMasters/notesMaster1.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2" Type="http://schemas.openxmlformats.org/officeDocument/2006/relationships/themeOverride" Target="../theme/themeOverride1.xml"/><Relationship Id="rId1" Type="http://schemas.openxmlformats.org/officeDocument/2006/relationships/package" Target="../embeddings/Workbook2.xlsx"/></Relationships>
</file>

<file path=ppt/charts/_rels/chart3.xml.rels><?xml version="1.0" encoding="UTF-8" standalone="yes"?>
<Relationships xmlns="http://schemas.openxmlformats.org/package/2006/relationships"><Relationship Id="rId2" Type="http://schemas.openxmlformats.org/officeDocument/2006/relationships/themeOverride" Target="../theme/themeOverride2.xml"/><Relationship Id="rId1" Type="http://schemas.openxmlformats.org/officeDocument/2006/relationships/package" Target="../embeddings/Workbook3.xlsx"/></Relationships>
</file>

<file path=ppt/charts/_rels/chart4.xml.rels><?xml version="1.0" encoding="UTF-8" standalone="yes"?>
<Relationships xmlns="http://schemas.openxmlformats.org/package/2006/relationships"><Relationship Id="rId2" Type="http://schemas.openxmlformats.org/officeDocument/2006/relationships/themeOverride" Target="../theme/themeOverride3.xml"/><Relationship Id="rId1" Type="http://schemas.openxmlformats.org/officeDocument/2006/relationships/package" Target="../embeddings/Workbook4.xlsx"/></Relationships>
</file>

<file path=ppt/charts/_rels/chart5.xml.rels><?xml version="1.0" encoding="UTF-8" standalone="yes"?>
<Relationships xmlns="http://schemas.openxmlformats.org/package/2006/relationships"><Relationship Id="rId1" Type="http://schemas.openxmlformats.org/officeDocument/2006/relationships/package" Target="../embeddings/Workbook5.xlsx"/></Relationships>
</file>

<file path=ppt/charts/_rels/chart6.xml.rels><?xml version="1.0" encoding="UTF-8" standalone="yes"?>
<Relationships xmlns="http://schemas.openxmlformats.org/package/2006/relationships"><Relationship Id="rId1" Type="http://schemas.openxmlformats.org/officeDocument/2006/relationships/package" Target="../embeddings/Workbook6.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spPr>
            <a:solidFill>
              <a:srgbClr val="183A5D"/>
            </a:solidFill>
          </c:spPr>
          <c:explosion val="0"/>
          <c:dPt>
            <c:idx val="0"/>
            <c:bubble3D val="0"/>
            <c:spPr>
              <a:solidFill>
                <a:srgbClr val="183A5D"/>
              </a:solidFill>
            </c:spPr>
          </c:dPt>
          <c:dPt>
            <c:idx val="1"/>
            <c:bubble3D val="0"/>
            <c:spPr>
              <a:solidFill>
                <a:schemeClr val="bg1">
                  <a:lumMod val="85000"/>
                </a:schemeClr>
              </a:solidFill>
            </c:spPr>
          </c:dPt>
          <c:dLbls>
            <c:delete val="1"/>
          </c:dLbls>
          <c:cat>
            <c:numRef>
              <c:f>Sheet1!$A$2:$A$3</c:f>
              <c:numCache>
                <c:formatCode>General</c:formatCode>
                <c:ptCount val="2"/>
              </c:numCache>
            </c:numRef>
          </c:cat>
          <c:val>
            <c:numRef>
              <c:f>Sheet1!$B$2:$B$3</c:f>
              <c:numCache>
                <c:formatCode>General</c:formatCode>
                <c:ptCount val="2"/>
                <c:pt idx="0">
                  <c:v>73</c:v>
                </c:pt>
                <c:pt idx="1">
                  <c:v>27</c:v>
                </c:pt>
              </c:numCache>
            </c:numRef>
          </c:val>
        </c:ser>
        <c:dLbls>
          <c:showLegendKey val="0"/>
          <c:showVal val="0"/>
          <c:showCatName val="0"/>
          <c:showSerName val="0"/>
          <c:showPercent val="0"/>
          <c:showBubbleSize val="0"/>
          <c:showLeaderLines val="0"/>
        </c:dLbls>
        <c:firstSliceAng val="0"/>
        <c:holeSize val="90"/>
      </c:doughnutChart>
    </c:plotArea>
    <c:plotVisOnly val="1"/>
    <c:dispBlanksAs val="zero"/>
    <c:showDLblsOverMax val="0"/>
  </c:chart>
  <c:txPr>
    <a:bodyPr/>
    <a:lstStyle/>
    <a:p>
      <a:pPr>
        <a:defRPr lang="zh-CN" sz="1800"/>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Column1</c:v>
                </c:pt>
              </c:strCache>
            </c:strRef>
          </c:tx>
          <c:explosion val="0"/>
          <c:dPt>
            <c:idx val="0"/>
            <c:bubble3D val="0"/>
            <c:spPr>
              <a:solidFill>
                <a:srgbClr val="3ABE99"/>
              </a:solidFill>
            </c:spPr>
          </c:dPt>
          <c:dPt>
            <c:idx val="1"/>
            <c:bubble3D val="0"/>
            <c:spPr>
              <a:solidFill>
                <a:schemeClr val="bg1">
                  <a:lumMod val="85000"/>
                </a:schemeClr>
              </a:solidFill>
            </c:spPr>
          </c:dPt>
          <c:dLbls>
            <c:delete val="1"/>
          </c:dLbls>
          <c:cat>
            <c:numRef>
              <c:f>Sheet1!$A$2:$A$3</c:f>
              <c:numCache>
                <c:formatCode>General</c:formatCode>
                <c:ptCount val="2"/>
              </c:numCache>
            </c:numRef>
          </c:cat>
          <c:val>
            <c:numRef>
              <c:f>Sheet1!$B$2:$B$3</c:f>
              <c:numCache>
                <c:formatCode>General</c:formatCode>
                <c:ptCount val="2"/>
                <c:pt idx="0">
                  <c:v>38</c:v>
                </c:pt>
                <c:pt idx="1">
                  <c:v>62</c:v>
                </c:pt>
              </c:numCache>
            </c:numRef>
          </c:val>
        </c:ser>
        <c:dLbls>
          <c:showLegendKey val="0"/>
          <c:showVal val="0"/>
          <c:showCatName val="0"/>
          <c:showSerName val="0"/>
          <c:showPercent val="0"/>
          <c:showBubbleSize val="0"/>
          <c:showLeaderLines val="0"/>
        </c:dLbls>
        <c:firstSliceAng val="0"/>
        <c:holeSize val="90"/>
      </c:doughnutChart>
    </c:plotArea>
    <c:plotVisOnly val="1"/>
    <c:dispBlanksAs val="zero"/>
    <c:showDLblsOverMax val="0"/>
  </c:chart>
  <c:txPr>
    <a:bodyPr/>
    <a:lstStyle/>
    <a:p>
      <a:pPr>
        <a:defRPr lang="zh-CN" sz="1800"/>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Column1</c:v>
                </c:pt>
              </c:strCache>
            </c:strRef>
          </c:tx>
          <c:explosion val="0"/>
          <c:dPt>
            <c:idx val="0"/>
            <c:bubble3D val="0"/>
            <c:spPr>
              <a:solidFill>
                <a:srgbClr val="ED6579"/>
              </a:solidFill>
            </c:spPr>
          </c:dPt>
          <c:dPt>
            <c:idx val="1"/>
            <c:bubble3D val="0"/>
            <c:spPr>
              <a:solidFill>
                <a:schemeClr val="bg1">
                  <a:lumMod val="85000"/>
                </a:schemeClr>
              </a:solidFill>
            </c:spPr>
          </c:dPt>
          <c:dLbls>
            <c:delete val="1"/>
          </c:dLbls>
          <c:cat>
            <c:numRef>
              <c:f>Sheet1!$A$2:$A$3</c:f>
              <c:numCache>
                <c:formatCode>General</c:formatCode>
                <c:ptCount val="2"/>
              </c:numCache>
            </c:numRef>
          </c:cat>
          <c:val>
            <c:numRef>
              <c:f>Sheet1!$B$2:$B$3</c:f>
              <c:numCache>
                <c:formatCode>General</c:formatCode>
                <c:ptCount val="2"/>
                <c:pt idx="0">
                  <c:v>60</c:v>
                </c:pt>
                <c:pt idx="1">
                  <c:v>40</c:v>
                </c:pt>
              </c:numCache>
            </c:numRef>
          </c:val>
        </c:ser>
        <c:dLbls>
          <c:showLegendKey val="0"/>
          <c:showVal val="0"/>
          <c:showCatName val="0"/>
          <c:showSerName val="0"/>
          <c:showPercent val="0"/>
          <c:showBubbleSize val="0"/>
          <c:showLeaderLines val="0"/>
        </c:dLbls>
        <c:firstSliceAng val="0"/>
        <c:holeSize val="90"/>
      </c:doughnutChart>
    </c:plotArea>
    <c:plotVisOnly val="1"/>
    <c:dispBlanksAs val="zero"/>
    <c:showDLblsOverMax val="0"/>
  </c:chart>
  <c:txPr>
    <a:bodyPr/>
    <a:lstStyle/>
    <a:p>
      <a:pPr>
        <a:defRPr lang="zh-CN" sz="1800"/>
      </a:pP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Column1</c:v>
                </c:pt>
              </c:strCache>
            </c:strRef>
          </c:tx>
          <c:explosion val="0"/>
          <c:dPt>
            <c:idx val="0"/>
            <c:bubble3D val="0"/>
            <c:spPr>
              <a:solidFill>
                <a:srgbClr val="01C4BE"/>
              </a:solidFill>
            </c:spPr>
          </c:dPt>
          <c:dPt>
            <c:idx val="1"/>
            <c:bubble3D val="0"/>
            <c:spPr>
              <a:solidFill>
                <a:schemeClr val="bg1">
                  <a:lumMod val="85000"/>
                </a:schemeClr>
              </a:solidFill>
            </c:spPr>
          </c:dPt>
          <c:dLbls>
            <c:delete val="1"/>
          </c:dLbls>
          <c:cat>
            <c:numRef>
              <c:f>Sheet1!$A$2:$A$3</c:f>
              <c:numCache>
                <c:formatCode>General</c:formatCode>
                <c:ptCount val="2"/>
              </c:numCache>
            </c:numRef>
          </c:cat>
          <c:val>
            <c:numRef>
              <c:f>Sheet1!$B$2:$B$3</c:f>
              <c:numCache>
                <c:formatCode>General</c:formatCode>
                <c:ptCount val="2"/>
                <c:pt idx="0">
                  <c:v>88</c:v>
                </c:pt>
                <c:pt idx="1">
                  <c:v>12</c:v>
                </c:pt>
              </c:numCache>
            </c:numRef>
          </c:val>
        </c:ser>
        <c:dLbls>
          <c:showLegendKey val="0"/>
          <c:showVal val="0"/>
          <c:showCatName val="0"/>
          <c:showSerName val="0"/>
          <c:showPercent val="0"/>
          <c:showBubbleSize val="0"/>
          <c:showLeaderLines val="0"/>
        </c:dLbls>
        <c:firstSliceAng val="0"/>
        <c:holeSize val="90"/>
      </c:doughnutChart>
    </c:plotArea>
    <c:plotVisOnly val="1"/>
    <c:dispBlanksAs val="zero"/>
    <c:showDLblsOverMax val="0"/>
  </c:chart>
  <c:txPr>
    <a:bodyPr/>
    <a:lstStyle/>
    <a:p>
      <a:pPr>
        <a:defRPr lang="zh-CN" sz="1800"/>
      </a:pP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0"/>
          <c:order val="0"/>
          <c:tx>
            <c:strRef>
              <c:f>Sheet1!$B$1</c:f>
              <c:strCache>
                <c:ptCount val="1"/>
                <c:pt idx="0">
                  <c:v>Series 1</c:v>
                </c:pt>
              </c:strCache>
            </c:strRef>
          </c:tx>
          <c:spPr>
            <a:solidFill>
              <a:srgbClr val="01C4BE"/>
            </a:solidFill>
            <a:ln w="25304">
              <a:noFill/>
            </a:ln>
          </c:spPr>
          <c:dLbls>
            <c:delete val="1"/>
          </c:dLbls>
          <c:cat>
            <c:numRef>
              <c:f>Sheet1!$A$2:$A$6</c:f>
              <c:numCache>
                <c:formatCode>m/d/yy</c:formatCode>
                <c:ptCount val="5"/>
                <c:pt idx="0" c:formatCode="m/d/yy">
                  <c:v>37377</c:v>
                </c:pt>
                <c:pt idx="1" c:formatCode="m/d/yy">
                  <c:v>37408</c:v>
                </c:pt>
                <c:pt idx="2" c:formatCode="m/d/yy">
                  <c:v>37438</c:v>
                </c:pt>
                <c:pt idx="3" c:formatCode="m/d/yy">
                  <c:v>37469</c:v>
                </c:pt>
                <c:pt idx="4" c:formatCode="m/d/yy">
                  <c:v>37500</c:v>
                </c:pt>
              </c:numCache>
            </c:numRef>
          </c:cat>
          <c:val>
            <c:numRef>
              <c:f>Sheet1!$B$2:$B$6</c:f>
              <c:numCache>
                <c:formatCode>General</c:formatCode>
                <c:ptCount val="5"/>
                <c:pt idx="0">
                  <c:v>32</c:v>
                </c:pt>
                <c:pt idx="1">
                  <c:v>32</c:v>
                </c:pt>
                <c:pt idx="2">
                  <c:v>28</c:v>
                </c:pt>
                <c:pt idx="3">
                  <c:v>27</c:v>
                </c:pt>
                <c:pt idx="4">
                  <c:v>32</c:v>
                </c:pt>
              </c:numCache>
            </c:numRef>
          </c:val>
        </c:ser>
        <c:ser>
          <c:idx val="1"/>
          <c:order val="1"/>
          <c:tx>
            <c:strRef>
              <c:f>Sheet1!$C$1</c:f>
              <c:strCache>
                <c:ptCount val="1"/>
                <c:pt idx="0">
                  <c:v>Series 3</c:v>
                </c:pt>
              </c:strCache>
            </c:strRef>
          </c:tx>
          <c:spPr>
            <a:solidFill>
              <a:srgbClr val="ED6579"/>
            </a:solidFill>
            <a:ln w="25304">
              <a:noFill/>
            </a:ln>
          </c:spPr>
          <c:dLbls>
            <c:delete val="1"/>
          </c:dLbls>
          <c:cat>
            <c:numRef>
              <c:f>Sheet1!$A$2:$A$6</c:f>
              <c:numCache>
                <c:formatCode>m/d/yy</c:formatCode>
                <c:ptCount val="5"/>
                <c:pt idx="0" c:formatCode="m/d/yy">
                  <c:v>37377</c:v>
                </c:pt>
                <c:pt idx="1" c:formatCode="m/d/yy">
                  <c:v>37408</c:v>
                </c:pt>
                <c:pt idx="2" c:formatCode="m/d/yy">
                  <c:v>37438</c:v>
                </c:pt>
                <c:pt idx="3" c:formatCode="m/d/yy">
                  <c:v>37469</c:v>
                </c:pt>
                <c:pt idx="4" c:formatCode="m/d/yy">
                  <c:v>37500</c:v>
                </c:pt>
              </c:numCache>
            </c:numRef>
          </c:cat>
          <c:val>
            <c:numRef>
              <c:f>Sheet1!$C$2:$C$6</c:f>
              <c:numCache>
                <c:formatCode>General</c:formatCode>
                <c:ptCount val="5"/>
                <c:pt idx="0">
                  <c:v>25</c:v>
                </c:pt>
                <c:pt idx="1">
                  <c:v>45</c:v>
                </c:pt>
                <c:pt idx="2">
                  <c:v>20</c:v>
                </c:pt>
                <c:pt idx="3">
                  <c:v>24</c:v>
                </c:pt>
                <c:pt idx="4">
                  <c:v>26</c:v>
                </c:pt>
              </c:numCache>
            </c:numRef>
          </c:val>
        </c:ser>
        <c:ser>
          <c:idx val="2"/>
          <c:order val="2"/>
          <c:tx>
            <c:strRef>
              <c:f>Sheet1!$D$1</c:f>
              <c:strCache>
                <c:ptCount val="1"/>
                <c:pt idx="0">
                  <c:v>Series 2</c:v>
                </c:pt>
              </c:strCache>
            </c:strRef>
          </c:tx>
          <c:spPr>
            <a:solidFill>
              <a:srgbClr val="3ABE99"/>
            </a:solidFill>
            <a:ln w="25304">
              <a:noFill/>
            </a:ln>
          </c:spPr>
          <c:dLbls>
            <c:delete val="1"/>
          </c:dLbls>
          <c:cat>
            <c:numRef>
              <c:f>Sheet1!$A$2:$A$6</c:f>
              <c:numCache>
                <c:formatCode>m/d/yy</c:formatCode>
                <c:ptCount val="5"/>
                <c:pt idx="0" c:formatCode="m/d/yy">
                  <c:v>37377</c:v>
                </c:pt>
                <c:pt idx="1" c:formatCode="m/d/yy">
                  <c:v>37408</c:v>
                </c:pt>
                <c:pt idx="2" c:formatCode="m/d/yy">
                  <c:v>37438</c:v>
                </c:pt>
                <c:pt idx="3" c:formatCode="m/d/yy">
                  <c:v>37469</c:v>
                </c:pt>
                <c:pt idx="4" c:formatCode="m/d/yy">
                  <c:v>37500</c:v>
                </c:pt>
              </c:numCache>
            </c:numRef>
          </c:cat>
          <c:val>
            <c:numRef>
              <c:f>Sheet1!$D$2:$D$6</c:f>
              <c:numCache>
                <c:formatCode>General</c:formatCode>
                <c:ptCount val="5"/>
                <c:pt idx="0">
                  <c:v>22</c:v>
                </c:pt>
                <c:pt idx="1">
                  <c:v>12</c:v>
                </c:pt>
                <c:pt idx="2">
                  <c:v>12</c:v>
                </c:pt>
                <c:pt idx="3">
                  <c:v>21</c:v>
                </c:pt>
                <c:pt idx="4">
                  <c:v>28</c:v>
                </c:pt>
              </c:numCache>
            </c:numRef>
          </c:val>
        </c:ser>
        <c:ser>
          <c:idx val="3"/>
          <c:order val="3"/>
          <c:tx>
            <c:strRef>
              <c:f>Sheet1!$E$1</c:f>
              <c:strCache>
                <c:ptCount val="1"/>
                <c:pt idx="0">
                  <c:v>Series 4</c:v>
                </c:pt>
              </c:strCache>
            </c:strRef>
          </c:tx>
          <c:spPr>
            <a:solidFill>
              <a:srgbClr val="183A5D"/>
            </a:solidFill>
            <a:ln w="25400">
              <a:noFill/>
            </a:ln>
          </c:spPr>
          <c:dLbls>
            <c:delete val="1"/>
          </c:dLbls>
          <c:cat>
            <c:numRef>
              <c:f>Sheet1!$A$2:$A$6</c:f>
              <c:numCache>
                <c:formatCode>m/d/yy</c:formatCode>
                <c:ptCount val="5"/>
                <c:pt idx="0" c:formatCode="m/d/yy">
                  <c:v>37377</c:v>
                </c:pt>
                <c:pt idx="1" c:formatCode="m/d/yy">
                  <c:v>37408</c:v>
                </c:pt>
                <c:pt idx="2" c:formatCode="m/d/yy">
                  <c:v>37438</c:v>
                </c:pt>
                <c:pt idx="3" c:formatCode="m/d/yy">
                  <c:v>37469</c:v>
                </c:pt>
                <c:pt idx="4" c:formatCode="m/d/yy">
                  <c:v>37500</c:v>
                </c:pt>
              </c:numCache>
            </c:numRef>
          </c:cat>
          <c:val>
            <c:numRef>
              <c:f>Sheet1!$E$2:$E$6</c:f>
              <c:numCache>
                <c:formatCode>General</c:formatCode>
                <c:ptCount val="5"/>
                <c:pt idx="0">
                  <c:v>18</c:v>
                </c:pt>
                <c:pt idx="1">
                  <c:v>12</c:v>
                </c:pt>
                <c:pt idx="2">
                  <c:v>11</c:v>
                </c:pt>
                <c:pt idx="3">
                  <c:v>13</c:v>
                </c:pt>
                <c:pt idx="4">
                  <c:v>12</c:v>
                </c:pt>
              </c:numCache>
            </c:numRef>
          </c:val>
        </c:ser>
        <c:dLbls>
          <c:showLegendKey val="0"/>
          <c:showVal val="0"/>
          <c:showCatName val="0"/>
          <c:showSerName val="0"/>
          <c:showPercent val="0"/>
          <c:showBubbleSize val="0"/>
        </c:dLbls>
        <c:axId val="372291688"/>
        <c:axId val="372292864"/>
      </c:areaChart>
      <c:dateAx>
        <c:axId val="372291688"/>
        <c:scaling>
          <c:orientation val="minMax"/>
        </c:scaling>
        <c:delete val="0"/>
        <c:axPos val="b"/>
        <c:numFmt formatCode="m/d/yyyy" sourceLinked="0"/>
        <c:majorTickMark val="out"/>
        <c:minorTickMark val="none"/>
        <c:tickLblPos val="nextTo"/>
        <c:spPr>
          <a:ln w="3163" cap="flat" cmpd="sng" algn="ctr">
            <a:solidFill>
              <a:schemeClr val="bg1">
                <a:lumMod val="85000"/>
              </a:schemeClr>
            </a:solidFill>
            <a:prstDash val="solid"/>
            <a:round/>
          </a:ln>
        </c:spPr>
        <c:txPr>
          <a:bodyPr rot="0" spcFirstLastPara="0" vertOverflow="ellipsis" vert="horz" wrap="square" anchor="ctr" anchorCtr="1"/>
          <a:lstStyle/>
          <a:p>
            <a:pPr>
              <a:defRPr lang="zh-CN" sz="795" b="0" i="0" u="none" strike="noStrike" kern="1200" baseline="0">
                <a:solidFill>
                  <a:schemeClr val="bg1">
                    <a:lumMod val="50000"/>
                  </a:schemeClr>
                </a:solidFill>
                <a:latin typeface="Helvetica Neue"/>
                <a:ea typeface="+mn-ea"/>
                <a:cs typeface="Helvetica Neue"/>
              </a:defRPr>
            </a:pPr>
          </a:p>
        </c:txPr>
        <c:crossAx val="372292864"/>
        <c:crosses val="autoZero"/>
        <c:auto val="1"/>
        <c:lblOffset val="100"/>
        <c:baseTimeUnit val="months"/>
      </c:dateAx>
      <c:valAx>
        <c:axId val="372292864"/>
        <c:scaling>
          <c:orientation val="minMax"/>
          <c:max val="50"/>
        </c:scaling>
        <c:delete val="0"/>
        <c:axPos val="l"/>
        <c:majorGridlines>
          <c:spPr>
            <a:ln w="3163" cap="flat" cmpd="sng" algn="ctr">
              <a:solidFill>
                <a:schemeClr val="bg1">
                  <a:lumMod val="85000"/>
                </a:schemeClr>
              </a:solidFill>
              <a:prstDash val="solid"/>
              <a:round/>
            </a:ln>
          </c:spPr>
        </c:majorGridlines>
        <c:numFmt formatCode="General" sourceLinked="1"/>
        <c:majorTickMark val="out"/>
        <c:minorTickMark val="none"/>
        <c:tickLblPos val="nextTo"/>
        <c:spPr>
          <a:ln w="3163" cap="flat" cmpd="sng" algn="ctr">
            <a:solidFill>
              <a:schemeClr val="bg1">
                <a:lumMod val="85000"/>
              </a:schemeClr>
            </a:solidFill>
            <a:prstDash val="solid"/>
            <a:round/>
          </a:ln>
        </c:spPr>
        <c:txPr>
          <a:bodyPr rot="-60000000" spcFirstLastPara="0" vertOverflow="ellipsis" vert="horz" wrap="square" anchor="ctr" anchorCtr="1"/>
          <a:lstStyle/>
          <a:p>
            <a:pPr>
              <a:defRPr lang="zh-CN" sz="795" b="0" i="0" u="none" strike="noStrike" kern="1200" baseline="0">
                <a:solidFill>
                  <a:schemeClr val="bg1">
                    <a:lumMod val="50000"/>
                  </a:schemeClr>
                </a:solidFill>
                <a:latin typeface="Helvetica Neue"/>
                <a:ea typeface="+mn-ea"/>
                <a:cs typeface="Helvetica Neue"/>
              </a:defRPr>
            </a:pPr>
          </a:p>
        </c:txPr>
        <c:crossAx val="372291688"/>
        <c:crosses val="autoZero"/>
        <c:crossBetween val="midCat"/>
      </c:valAx>
      <c:spPr>
        <a:noFill/>
        <a:ln w="25380">
          <a:noFill/>
        </a:ln>
      </c:spPr>
    </c:plotArea>
    <c:plotVisOnly val="1"/>
    <c:dispBlanksAs val="zero"/>
    <c:showDLblsOverMax val="0"/>
  </c:chart>
  <c:spPr>
    <a:noFill/>
    <a:ln>
      <a:noFill/>
    </a:ln>
  </c:spPr>
  <c:txPr>
    <a:bodyPr/>
    <a:lstStyle/>
    <a:p>
      <a:pPr>
        <a:defRPr lang="zh-CN" sz="795">
          <a:solidFill>
            <a:schemeClr val="bg1">
              <a:lumMod val="50000"/>
            </a:schemeClr>
          </a:solidFill>
          <a:latin typeface="Helvetica Neue"/>
          <a:cs typeface="Helvetica Neue"/>
        </a:defRPr>
      </a:pPr>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183A5D"/>
            </a:solidFill>
          </c:spPr>
          <c:invertIfNegative val="0"/>
          <c:dLbls>
            <c:delete val="1"/>
          </c:dLbls>
          <c:cat>
            <c:numRef>
              <c:f>Sheet1!$A$2:$A$6</c:f>
              <c:numCache>
                <c:formatCode>m/d/yy</c:formatCode>
                <c:ptCount val="5"/>
                <c:pt idx="0" c:formatCode="m/d/yy">
                  <c:v>37377</c:v>
                </c:pt>
                <c:pt idx="1" c:formatCode="m/d/yy">
                  <c:v>37408</c:v>
                </c:pt>
                <c:pt idx="2" c:formatCode="m/d/yy">
                  <c:v>37438</c:v>
                </c:pt>
                <c:pt idx="3" c:formatCode="m/d/yy">
                  <c:v>37469</c:v>
                </c:pt>
                <c:pt idx="4" c:formatCode="m/d/yy">
                  <c:v>37500</c:v>
                </c:pt>
              </c:numCache>
            </c:numRef>
          </c:cat>
          <c:val>
            <c:numRef>
              <c:f>Sheet1!$B$2:$B$6</c:f>
              <c:numCache>
                <c:formatCode>General</c:formatCode>
                <c:ptCount val="5"/>
                <c:pt idx="0">
                  <c:v>32</c:v>
                </c:pt>
                <c:pt idx="1">
                  <c:v>32</c:v>
                </c:pt>
                <c:pt idx="2">
                  <c:v>28</c:v>
                </c:pt>
                <c:pt idx="3">
                  <c:v>27</c:v>
                </c:pt>
                <c:pt idx="4">
                  <c:v>32</c:v>
                </c:pt>
              </c:numCache>
            </c:numRef>
          </c:val>
        </c:ser>
        <c:ser>
          <c:idx val="1"/>
          <c:order val="1"/>
          <c:tx>
            <c:strRef>
              <c:f>Sheet1!$C$1</c:f>
              <c:strCache>
                <c:ptCount val="1"/>
                <c:pt idx="0">
                  <c:v>Series 3</c:v>
                </c:pt>
              </c:strCache>
            </c:strRef>
          </c:tx>
          <c:spPr>
            <a:solidFill>
              <a:srgbClr val="3ABE99"/>
            </a:solidFill>
          </c:spPr>
          <c:invertIfNegative val="0"/>
          <c:dLbls>
            <c:delete val="1"/>
          </c:dLbls>
          <c:cat>
            <c:numRef>
              <c:f>Sheet1!$A$2:$A$6</c:f>
              <c:numCache>
                <c:formatCode>m/d/yy</c:formatCode>
                <c:ptCount val="5"/>
                <c:pt idx="0" c:formatCode="m/d/yy">
                  <c:v>37377</c:v>
                </c:pt>
                <c:pt idx="1" c:formatCode="m/d/yy">
                  <c:v>37408</c:v>
                </c:pt>
                <c:pt idx="2" c:formatCode="m/d/yy">
                  <c:v>37438</c:v>
                </c:pt>
                <c:pt idx="3" c:formatCode="m/d/yy">
                  <c:v>37469</c:v>
                </c:pt>
                <c:pt idx="4" c:formatCode="m/d/yy">
                  <c:v>37500</c:v>
                </c:pt>
              </c:numCache>
            </c:numRef>
          </c:cat>
          <c:val>
            <c:numRef>
              <c:f>Sheet1!$C$2:$C$6</c:f>
              <c:numCache>
                <c:formatCode>General</c:formatCode>
                <c:ptCount val="5"/>
                <c:pt idx="0">
                  <c:v>25</c:v>
                </c:pt>
                <c:pt idx="1">
                  <c:v>45</c:v>
                </c:pt>
                <c:pt idx="2">
                  <c:v>20</c:v>
                </c:pt>
                <c:pt idx="3">
                  <c:v>24</c:v>
                </c:pt>
                <c:pt idx="4">
                  <c:v>26</c:v>
                </c:pt>
              </c:numCache>
            </c:numRef>
          </c:val>
        </c:ser>
        <c:ser>
          <c:idx val="2"/>
          <c:order val="2"/>
          <c:tx>
            <c:strRef>
              <c:f>Sheet1!$D$1</c:f>
              <c:strCache>
                <c:ptCount val="1"/>
                <c:pt idx="0">
                  <c:v>Series 2</c:v>
                </c:pt>
              </c:strCache>
            </c:strRef>
          </c:tx>
          <c:spPr>
            <a:solidFill>
              <a:srgbClr val="ED6579"/>
            </a:solidFill>
          </c:spPr>
          <c:invertIfNegative val="0"/>
          <c:dLbls>
            <c:delete val="1"/>
          </c:dLbls>
          <c:cat>
            <c:numRef>
              <c:f>Sheet1!$A$2:$A$6</c:f>
              <c:numCache>
                <c:formatCode>m/d/yy</c:formatCode>
                <c:ptCount val="5"/>
                <c:pt idx="0" c:formatCode="m/d/yy">
                  <c:v>37377</c:v>
                </c:pt>
                <c:pt idx="1" c:formatCode="m/d/yy">
                  <c:v>37408</c:v>
                </c:pt>
                <c:pt idx="2" c:formatCode="m/d/yy">
                  <c:v>37438</c:v>
                </c:pt>
                <c:pt idx="3" c:formatCode="m/d/yy">
                  <c:v>37469</c:v>
                </c:pt>
                <c:pt idx="4" c:formatCode="m/d/yy">
                  <c:v>37500</c:v>
                </c:pt>
              </c:numCache>
            </c:numRef>
          </c:cat>
          <c:val>
            <c:numRef>
              <c:f>Sheet1!$D$2:$D$6</c:f>
              <c:numCache>
                <c:formatCode>General</c:formatCode>
                <c:ptCount val="5"/>
                <c:pt idx="0">
                  <c:v>22</c:v>
                </c:pt>
                <c:pt idx="1">
                  <c:v>12</c:v>
                </c:pt>
                <c:pt idx="2">
                  <c:v>12</c:v>
                </c:pt>
                <c:pt idx="3">
                  <c:v>21</c:v>
                </c:pt>
                <c:pt idx="4">
                  <c:v>28</c:v>
                </c:pt>
              </c:numCache>
            </c:numRef>
          </c:val>
        </c:ser>
        <c:ser>
          <c:idx val="3"/>
          <c:order val="3"/>
          <c:tx>
            <c:strRef>
              <c:f>Sheet1!$E$1</c:f>
              <c:strCache>
                <c:ptCount val="1"/>
                <c:pt idx="0">
                  <c:v>Series 4</c:v>
                </c:pt>
              </c:strCache>
            </c:strRef>
          </c:tx>
          <c:spPr>
            <a:solidFill>
              <a:srgbClr val="01C4BE"/>
            </a:solidFill>
          </c:spPr>
          <c:invertIfNegative val="0"/>
          <c:dLbls>
            <c:delete val="1"/>
          </c:dLbls>
          <c:cat>
            <c:numRef>
              <c:f>Sheet1!$A$2:$A$6</c:f>
              <c:numCache>
                <c:formatCode>m/d/yy</c:formatCode>
                <c:ptCount val="5"/>
                <c:pt idx="0" c:formatCode="m/d/yy">
                  <c:v>37377</c:v>
                </c:pt>
                <c:pt idx="1" c:formatCode="m/d/yy">
                  <c:v>37408</c:v>
                </c:pt>
                <c:pt idx="2" c:formatCode="m/d/yy">
                  <c:v>37438</c:v>
                </c:pt>
                <c:pt idx="3" c:formatCode="m/d/yy">
                  <c:v>37469</c:v>
                </c:pt>
                <c:pt idx="4" c:formatCode="m/d/yy">
                  <c:v>37500</c:v>
                </c:pt>
              </c:numCache>
            </c:numRef>
          </c:cat>
          <c:val>
            <c:numRef>
              <c:f>Sheet1!$E$2:$E$6</c:f>
              <c:numCache>
                <c:formatCode>General</c:formatCode>
                <c:ptCount val="5"/>
                <c:pt idx="0">
                  <c:v>18</c:v>
                </c:pt>
                <c:pt idx="1">
                  <c:v>12</c:v>
                </c:pt>
                <c:pt idx="2">
                  <c:v>11</c:v>
                </c:pt>
                <c:pt idx="3">
                  <c:v>13</c:v>
                </c:pt>
                <c:pt idx="4">
                  <c:v>12</c:v>
                </c:pt>
              </c:numCache>
            </c:numRef>
          </c:val>
        </c:ser>
        <c:dLbls>
          <c:showLegendKey val="0"/>
          <c:showVal val="0"/>
          <c:showCatName val="0"/>
          <c:showSerName val="0"/>
          <c:showPercent val="0"/>
          <c:showBubbleSize val="0"/>
        </c:dLbls>
        <c:gapWidth val="150"/>
        <c:axId val="372293256"/>
        <c:axId val="372293648"/>
      </c:barChart>
      <c:dateAx>
        <c:axId val="372293256"/>
        <c:scaling>
          <c:orientation val="minMax"/>
        </c:scaling>
        <c:delete val="0"/>
        <c:axPos val="b"/>
        <c:numFmt formatCode="m/d/yyyy" sourceLinked="0"/>
        <c:majorTickMark val="out"/>
        <c:minorTickMark val="none"/>
        <c:tickLblPos val="nextTo"/>
        <c:spPr>
          <a:ln w="3163" cap="flat" cmpd="sng" algn="ctr">
            <a:solidFill>
              <a:schemeClr val="bg1">
                <a:lumMod val="85000"/>
              </a:schemeClr>
            </a:solidFill>
            <a:prstDash val="solid"/>
            <a:round/>
          </a:ln>
        </c:spPr>
        <c:txPr>
          <a:bodyPr rot="0" spcFirstLastPara="0" vertOverflow="ellipsis" vert="horz" wrap="square" anchor="ctr" anchorCtr="1"/>
          <a:lstStyle/>
          <a:p>
            <a:pPr>
              <a:defRPr lang="zh-CN" sz="795" b="0" i="0" u="none" strike="noStrike" kern="1200" baseline="0">
                <a:solidFill>
                  <a:schemeClr val="bg1">
                    <a:lumMod val="50000"/>
                  </a:schemeClr>
                </a:solidFill>
                <a:latin typeface="Helvetica Neue"/>
                <a:ea typeface="+mn-ea"/>
                <a:cs typeface="Helvetica Neue"/>
              </a:defRPr>
            </a:pPr>
          </a:p>
        </c:txPr>
        <c:crossAx val="372293648"/>
        <c:crosses val="autoZero"/>
        <c:auto val="1"/>
        <c:lblOffset val="100"/>
        <c:baseTimeUnit val="months"/>
      </c:dateAx>
      <c:valAx>
        <c:axId val="372293648"/>
        <c:scaling>
          <c:orientation val="minMax"/>
          <c:max val="50"/>
        </c:scaling>
        <c:delete val="0"/>
        <c:axPos val="l"/>
        <c:majorGridlines>
          <c:spPr>
            <a:ln w="3163" cap="flat" cmpd="sng" algn="ctr">
              <a:solidFill>
                <a:schemeClr val="bg1">
                  <a:lumMod val="85000"/>
                </a:schemeClr>
              </a:solidFill>
              <a:prstDash val="solid"/>
              <a:round/>
            </a:ln>
          </c:spPr>
        </c:majorGridlines>
        <c:numFmt formatCode="General" sourceLinked="1"/>
        <c:majorTickMark val="out"/>
        <c:minorTickMark val="none"/>
        <c:tickLblPos val="nextTo"/>
        <c:spPr>
          <a:ln w="3163" cap="flat" cmpd="sng" algn="ctr">
            <a:solidFill>
              <a:schemeClr val="bg1">
                <a:lumMod val="85000"/>
              </a:schemeClr>
            </a:solidFill>
            <a:prstDash val="solid"/>
            <a:round/>
          </a:ln>
        </c:spPr>
        <c:txPr>
          <a:bodyPr rot="-60000000" spcFirstLastPara="0" vertOverflow="ellipsis" vert="horz" wrap="square" anchor="ctr" anchorCtr="1"/>
          <a:lstStyle/>
          <a:p>
            <a:pPr>
              <a:defRPr lang="zh-CN" sz="795" b="0" i="0" u="none" strike="noStrike" kern="1200" baseline="0">
                <a:solidFill>
                  <a:schemeClr val="bg1">
                    <a:lumMod val="50000"/>
                  </a:schemeClr>
                </a:solidFill>
                <a:latin typeface="Helvetica Neue"/>
                <a:ea typeface="+mn-ea"/>
                <a:cs typeface="Helvetica Neue"/>
              </a:defRPr>
            </a:pPr>
          </a:p>
        </c:txPr>
        <c:crossAx val="372293256"/>
        <c:crosses val="autoZero"/>
        <c:crossBetween val="between"/>
      </c:valAx>
      <c:spPr>
        <a:noFill/>
        <a:ln w="25380">
          <a:noFill/>
        </a:ln>
      </c:spPr>
    </c:plotArea>
    <c:plotVisOnly val="1"/>
    <c:dispBlanksAs val="zero"/>
    <c:showDLblsOverMax val="0"/>
  </c:chart>
  <c:spPr>
    <a:noFill/>
    <a:ln>
      <a:noFill/>
    </a:ln>
  </c:spPr>
  <c:txPr>
    <a:bodyPr/>
    <a:lstStyle/>
    <a:p>
      <a:pPr>
        <a:defRPr lang="zh-CN" sz="795">
          <a:solidFill>
            <a:schemeClr val="bg1">
              <a:lumMod val="50000"/>
            </a:schemeClr>
          </a:solidFill>
          <a:latin typeface="Helvetica Neue"/>
          <a:cs typeface="Helvetica Neue"/>
        </a:defRPr>
      </a:pPr>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7ECA2D-C952-426F-B70E-696C90FD7905}"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E45D65-8371-43C3-9D8D-FEC8D3DD1067}"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zh-CN" altLang="en-US" dirty="0" smtClean="0"/>
              <a:t>模板来自于 </a:t>
            </a:r>
            <a:r>
              <a:rPr lang="en-US" altLang="zh-CN" dirty="0" smtClean="0"/>
              <a:t>https://www.ppthui.com    【PPT</a:t>
            </a:r>
            <a:r>
              <a:rPr lang="zh-CN" altLang="en-US" dirty="0" smtClean="0"/>
              <a:t>汇</a:t>
            </a:r>
            <a:r>
              <a:rPr lang="en-US" altLang="zh-CN" dirty="0" smtClean="0"/>
              <a:t>】</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charset="0"/>
                <a:ea typeface="宋体" panose="02010600030101010101" pitchFamily="2" charset="-122"/>
              </a:rPr>
            </a:fld>
            <a:endParaRPr lang="zh-CN" altLang="en-US" smtClean="0">
              <a:solidFill>
                <a:prstClr val="black"/>
              </a:solidFill>
              <a:latin typeface="Calibri" panose="020F050202020403020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2968E2DE-9366-44AE-A78E-5AB84A26933A}"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428429D3-D0E3-4A75-96D4-68BB5A2F4E44}"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2968E2DE-9366-44AE-A78E-5AB84A26933A}"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428429D3-D0E3-4A75-96D4-68BB5A2F4E4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2968E2DE-9366-44AE-A78E-5AB84A26933A}"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428429D3-D0E3-4A75-96D4-68BB5A2F4E44}"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2968E2DE-9366-44AE-A78E-5AB84A26933A}"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428429D3-D0E3-4A75-96D4-68BB5A2F4E4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Date Placeholder 3"/>
          <p:cNvSpPr>
            <a:spLocks noGrp="1"/>
          </p:cNvSpPr>
          <p:nvPr>
            <p:ph type="dt" sz="half" idx="10"/>
          </p:nvPr>
        </p:nvSpPr>
        <p:spPr/>
        <p:txBody>
          <a:bodyPr/>
          <a:lstStyle/>
          <a:p>
            <a:fld id="{2968E2DE-9366-44AE-A78E-5AB84A26933A}"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428429D3-D0E3-4A75-96D4-68BB5A2F4E4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2968E2DE-9366-44AE-A78E-5AB84A26933A}"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428429D3-D0E3-4A75-96D4-68BB5A2F4E4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endParaRPr lang="zh-CN" altLang="en-US" smtClean="0"/>
          </a:p>
        </p:txBody>
      </p:sp>
      <p:sp>
        <p:nvSpPr>
          <p:cNvPr id="4" name="Content Placeholder 3"/>
          <p:cNvSpPr>
            <a:spLocks noGrp="1"/>
          </p:cNvSpPr>
          <p:nvPr>
            <p:ph sz="half" idx="2"/>
          </p:nvPr>
        </p:nvSpPr>
        <p:spPr>
          <a:xfrm>
            <a:off x="629842" y="1878806"/>
            <a:ext cx="3868340" cy="2763441"/>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endParaRPr lang="zh-CN" altLang="en-US" smtClean="0"/>
          </a:p>
        </p:txBody>
      </p:sp>
      <p:sp>
        <p:nvSpPr>
          <p:cNvPr id="6" name="Content Placeholder 5"/>
          <p:cNvSpPr>
            <a:spLocks noGrp="1"/>
          </p:cNvSpPr>
          <p:nvPr>
            <p:ph sz="quarter" idx="4"/>
          </p:nvPr>
        </p:nvSpPr>
        <p:spPr>
          <a:xfrm>
            <a:off x="4629150" y="1878806"/>
            <a:ext cx="3887391" cy="2763441"/>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2968E2DE-9366-44AE-A78E-5AB84A26933A}" type="datetimeFigureOut">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428429D3-D0E3-4A75-96D4-68BB5A2F4E4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2968E2DE-9366-44AE-A78E-5AB84A26933A}" type="datetimeFigureOut">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428429D3-D0E3-4A75-96D4-68BB5A2F4E4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68E2DE-9366-44AE-A78E-5AB84A26933A}"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428429D3-D0E3-4A75-96D4-68BB5A2F4E44}" type="slidenum">
              <a:rPr lang="zh-CN" altLang="en-US" smtClean="0"/>
            </a:fld>
            <a:endParaRPr lang="zh-CN" altLang="en-US"/>
          </a:p>
        </p:txBody>
      </p:sp>
      <p:sp>
        <p:nvSpPr>
          <p:cNvPr id="5" name="椭圆 4"/>
          <p:cNvSpPr/>
          <p:nvPr userDrawn="1"/>
        </p:nvSpPr>
        <p:spPr>
          <a:xfrm>
            <a:off x="308226" y="-569787"/>
            <a:ext cx="491874" cy="491874"/>
          </a:xfrm>
          <a:prstGeom prst="ellipse">
            <a:avLst/>
          </a:prstGeom>
          <a:solidFill>
            <a:srgbClr val="183A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userDrawn="1"/>
        </p:nvSpPr>
        <p:spPr>
          <a:xfrm>
            <a:off x="990364" y="-569787"/>
            <a:ext cx="491874" cy="491874"/>
          </a:xfrm>
          <a:prstGeom prst="ellipse">
            <a:avLst/>
          </a:prstGeom>
          <a:solidFill>
            <a:srgbClr val="3ABE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userDrawn="1"/>
        </p:nvSpPr>
        <p:spPr>
          <a:xfrm>
            <a:off x="1672502" y="-569787"/>
            <a:ext cx="491874" cy="491874"/>
          </a:xfrm>
          <a:prstGeom prst="ellipse">
            <a:avLst/>
          </a:prstGeom>
          <a:solidFill>
            <a:srgbClr val="ED65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userDrawn="1"/>
        </p:nvSpPr>
        <p:spPr>
          <a:xfrm>
            <a:off x="2354639" y="-569787"/>
            <a:ext cx="491874" cy="491874"/>
          </a:xfrm>
          <a:prstGeom prst="ellipse">
            <a:avLst/>
          </a:prstGeom>
          <a:solidFill>
            <a:srgbClr val="01C4B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p:txBody>
          <a:bodyPr/>
          <a:lstStyle/>
          <a:p>
            <a:fld id="{2968E2DE-9366-44AE-A78E-5AB84A26933A}"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428429D3-D0E3-4A75-96D4-68BB5A2F4E4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p:txBody>
          <a:bodyPr/>
          <a:lstStyle/>
          <a:p>
            <a:fld id="{2968E2DE-9366-44AE-A78E-5AB84A26933A}"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428429D3-D0E3-4A75-96D4-68BB5A2F4E4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dotGrid">
          <a:fgClr>
            <a:srgbClr val="F0F0F0"/>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2968E2DE-9366-44AE-A78E-5AB84A26933A}" type="datetimeFigureOut">
              <a:rPr lang="zh-CN" altLang="en-US" smtClean="0"/>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428429D3-D0E3-4A75-96D4-68BB5A2F4E44}"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6.jpeg"/><Relationship Id="rId1" Type="http://schemas.openxmlformats.org/officeDocument/2006/relationships/image" Target="../media/image3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4.jpeg"/><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40.jpeg"/><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image" Target="../media/image37.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9" Type="http://schemas.openxmlformats.org/officeDocument/2006/relationships/notesSlide" Target="../notesSlides/notesSlide1.xml"/><Relationship Id="rId8" Type="http://schemas.openxmlformats.org/officeDocument/2006/relationships/slideLayout" Target="../slideLayouts/slideLayout7.xml"/><Relationship Id="rId7" Type="http://schemas.openxmlformats.org/officeDocument/2006/relationships/image" Target="../media/image41.png"/><Relationship Id="rId6" Type="http://schemas.openxmlformats.org/officeDocument/2006/relationships/hyperlink" Target="https://www.ppthui.com/kejian/" TargetMode="External"/><Relationship Id="rId5" Type="http://schemas.openxmlformats.org/officeDocument/2006/relationships/hyperlink" Target="https://www.ppthui.com/beijing/" TargetMode="External"/><Relationship Id="rId4" Type="http://schemas.openxmlformats.org/officeDocument/2006/relationships/hyperlink" Target="https://www.ppthui.com/jieri/" TargetMode="External"/><Relationship Id="rId3" Type="http://schemas.openxmlformats.org/officeDocument/2006/relationships/hyperlink" Target="https://www.ppthui.com/gongzuo/" TargetMode="External"/><Relationship Id="rId2" Type="http://schemas.openxmlformats.org/officeDocument/2006/relationships/hyperlink" Target="https://www.ppthui.com/hangye/" TargetMode="External"/><Relationship Id="rId1" Type="http://schemas.openxmlformats.org/officeDocument/2006/relationships/hyperlink" Target="https://www.ppthui.com/jingpin/" TargetMode="Externa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jpeg"/></Relationships>
</file>

<file path=ppt/slides/_rels/slide4.xml.rels><?xml version="1.0" encoding="UTF-8" standalone="yes"?>
<Relationships xmlns="http://schemas.openxmlformats.org/package/2006/relationships"><Relationship Id="rId9" Type="http://schemas.openxmlformats.org/officeDocument/2006/relationships/image" Target="../media/image14.jpeg"/><Relationship Id="rId8" Type="http://schemas.openxmlformats.org/officeDocument/2006/relationships/image" Target="../media/image13.jpeg"/><Relationship Id="rId7" Type="http://schemas.openxmlformats.org/officeDocument/2006/relationships/image" Target="../media/image12.jpeg"/><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 Id="rId3" Type="http://schemas.openxmlformats.org/officeDocument/2006/relationships/image" Target="../media/image8.jpeg"/><Relationship Id="rId2" Type="http://schemas.openxmlformats.org/officeDocument/2006/relationships/image" Target="../media/image7.jpeg"/><Relationship Id="rId15" Type="http://schemas.openxmlformats.org/officeDocument/2006/relationships/slideLayout" Target="../slideLayouts/slideLayout7.xml"/><Relationship Id="rId14" Type="http://schemas.openxmlformats.org/officeDocument/2006/relationships/image" Target="../media/image19.jpeg"/><Relationship Id="rId13" Type="http://schemas.openxmlformats.org/officeDocument/2006/relationships/image" Target="../media/image18.jpeg"/><Relationship Id="rId12" Type="http://schemas.openxmlformats.org/officeDocument/2006/relationships/image" Target="../media/image17.jpeg"/><Relationship Id="rId11" Type="http://schemas.openxmlformats.org/officeDocument/2006/relationships/image" Target="../media/image16.jpeg"/><Relationship Id="rId10" Type="http://schemas.openxmlformats.org/officeDocument/2006/relationships/image" Target="../media/image15.jpeg"/><Relationship Id="rId1" Type="http://schemas.openxmlformats.org/officeDocument/2006/relationships/image" Target="../media/image6.jpeg"/></Relationships>
</file>

<file path=ppt/slides/_rels/slide5.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1.jpeg"/></Relationships>
</file>

<file path=ppt/slides/_rels/slide6.xml.rels><?xml version="1.0" encoding="UTF-8" standalone="yes"?>
<Relationships xmlns="http://schemas.openxmlformats.org/package/2006/relationships"><Relationship Id="rId9" Type="http://schemas.openxmlformats.org/officeDocument/2006/relationships/image" Target="../media/image32.jpeg"/><Relationship Id="rId8" Type="http://schemas.openxmlformats.org/officeDocument/2006/relationships/image" Target="../media/image31.jpeg"/><Relationship Id="rId7" Type="http://schemas.openxmlformats.org/officeDocument/2006/relationships/image" Target="../media/image30.jpeg"/><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 Id="rId3" Type="http://schemas.openxmlformats.org/officeDocument/2006/relationships/image" Target="../media/image26.jpeg"/><Relationship Id="rId2" Type="http://schemas.openxmlformats.org/officeDocument/2006/relationships/image" Target="../media/image25.jpeg"/><Relationship Id="rId11" Type="http://schemas.openxmlformats.org/officeDocument/2006/relationships/slideLayout" Target="../slideLayouts/slideLayout7.xml"/><Relationship Id="rId10" Type="http://schemas.openxmlformats.org/officeDocument/2006/relationships/image" Target="../media/image33.jpeg"/><Relationship Id="rId1" Type="http://schemas.openxmlformats.org/officeDocument/2006/relationships/image" Target="../media/image24.jpeg"/></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chart" Target="../charts/chart4.xml"/><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chart" Target="../charts/chart1.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chart" Target="../charts/chart5.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chart" Target="../charts/char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组合 42"/>
          <p:cNvGrpSpPr/>
          <p:nvPr/>
        </p:nvGrpSpPr>
        <p:grpSpPr>
          <a:xfrm>
            <a:off x="4044113" y="1441245"/>
            <a:ext cx="4472071" cy="3702255"/>
            <a:chOff x="4425186" y="923072"/>
            <a:chExt cx="3367388" cy="3276964"/>
          </a:xfrm>
        </p:grpSpPr>
        <p:sp>
          <p:nvSpPr>
            <p:cNvPr id="22" name="AutoShape 2"/>
            <p:cNvSpPr/>
            <p:nvPr/>
          </p:nvSpPr>
          <p:spPr bwMode="auto">
            <a:xfrm>
              <a:off x="4425186" y="2437653"/>
              <a:ext cx="669625" cy="1761388"/>
            </a:xfrm>
            <a:custGeom>
              <a:avLst/>
              <a:gdLst/>
              <a:ahLst/>
              <a:cxnLst/>
              <a:rect l="0" t="0" r="r" b="b"/>
              <a:pathLst>
                <a:path w="21600" h="21600">
                  <a:moveTo>
                    <a:pt x="21600" y="21600"/>
                  </a:moveTo>
                  <a:lnTo>
                    <a:pt x="0" y="21600"/>
                  </a:lnTo>
                  <a:lnTo>
                    <a:pt x="0" y="4642"/>
                  </a:lnTo>
                  <a:lnTo>
                    <a:pt x="10755" y="0"/>
                  </a:lnTo>
                  <a:lnTo>
                    <a:pt x="21600" y="4642"/>
                  </a:lnTo>
                  <a:close/>
                  <a:moveTo>
                    <a:pt x="21600" y="21600"/>
                  </a:moveTo>
                </a:path>
              </a:pathLst>
            </a:custGeom>
            <a:solidFill>
              <a:srgbClr val="3ABE99"/>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p>
          </p:txBody>
        </p:sp>
        <p:sp>
          <p:nvSpPr>
            <p:cNvPr id="23" name="AutoShape 3"/>
            <p:cNvSpPr/>
            <p:nvPr/>
          </p:nvSpPr>
          <p:spPr bwMode="auto">
            <a:xfrm>
              <a:off x="7118416" y="2715754"/>
              <a:ext cx="674158" cy="1479566"/>
            </a:xfrm>
            <a:custGeom>
              <a:avLst/>
              <a:gdLst/>
              <a:ahLst/>
              <a:cxnLst/>
              <a:rect l="0" t="0" r="r" b="b"/>
              <a:pathLst>
                <a:path w="21600" h="21600">
                  <a:moveTo>
                    <a:pt x="21600" y="21600"/>
                  </a:moveTo>
                  <a:lnTo>
                    <a:pt x="0" y="21600"/>
                  </a:lnTo>
                  <a:lnTo>
                    <a:pt x="0" y="5527"/>
                  </a:lnTo>
                  <a:lnTo>
                    <a:pt x="10755" y="0"/>
                  </a:lnTo>
                  <a:lnTo>
                    <a:pt x="21600" y="5527"/>
                  </a:lnTo>
                  <a:close/>
                  <a:moveTo>
                    <a:pt x="21600" y="21600"/>
                  </a:moveTo>
                </a:path>
              </a:pathLst>
            </a:custGeom>
            <a:solidFill>
              <a:srgbClr val="01C4BE"/>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p>
          </p:txBody>
        </p:sp>
        <p:sp>
          <p:nvSpPr>
            <p:cNvPr id="24" name="AutoShape 4"/>
            <p:cNvSpPr/>
            <p:nvPr/>
          </p:nvSpPr>
          <p:spPr bwMode="auto">
            <a:xfrm>
              <a:off x="5773286" y="2250040"/>
              <a:ext cx="668492" cy="1947703"/>
            </a:xfrm>
            <a:custGeom>
              <a:avLst/>
              <a:gdLst/>
              <a:ahLst/>
              <a:cxnLst/>
              <a:rect l="0" t="0" r="r" b="b"/>
              <a:pathLst>
                <a:path w="21600" h="21600">
                  <a:moveTo>
                    <a:pt x="21600" y="21600"/>
                  </a:moveTo>
                  <a:lnTo>
                    <a:pt x="0" y="21600"/>
                  </a:lnTo>
                  <a:lnTo>
                    <a:pt x="0" y="4200"/>
                  </a:lnTo>
                  <a:lnTo>
                    <a:pt x="10755" y="0"/>
                  </a:lnTo>
                  <a:lnTo>
                    <a:pt x="21600" y="4200"/>
                  </a:lnTo>
                  <a:close/>
                  <a:moveTo>
                    <a:pt x="21600" y="21600"/>
                  </a:moveTo>
                </a:path>
              </a:pathLst>
            </a:custGeom>
            <a:solidFill>
              <a:schemeClr val="bg1">
                <a:lumMod val="65000"/>
              </a:schemeClr>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p>
          </p:txBody>
        </p:sp>
        <p:sp>
          <p:nvSpPr>
            <p:cNvPr id="25" name="AutoShape 5"/>
            <p:cNvSpPr/>
            <p:nvPr/>
          </p:nvSpPr>
          <p:spPr bwMode="auto">
            <a:xfrm>
              <a:off x="5095944" y="1646985"/>
              <a:ext cx="677556" cy="2552054"/>
            </a:xfrm>
            <a:custGeom>
              <a:avLst/>
              <a:gdLst/>
              <a:ahLst/>
              <a:cxnLst/>
              <a:rect l="0" t="0" r="r" b="b"/>
              <a:pathLst>
                <a:path w="21600" h="21600">
                  <a:moveTo>
                    <a:pt x="21600" y="21600"/>
                  </a:moveTo>
                  <a:lnTo>
                    <a:pt x="0" y="21600"/>
                  </a:lnTo>
                  <a:lnTo>
                    <a:pt x="0" y="3207"/>
                  </a:lnTo>
                  <a:lnTo>
                    <a:pt x="10755" y="0"/>
                  </a:lnTo>
                  <a:lnTo>
                    <a:pt x="21600" y="3207"/>
                  </a:lnTo>
                  <a:close/>
                  <a:moveTo>
                    <a:pt x="21600" y="21600"/>
                  </a:moveTo>
                </a:path>
              </a:pathLst>
            </a:custGeom>
            <a:solidFill>
              <a:srgbClr val="ED6579"/>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p>
          </p:txBody>
        </p:sp>
        <p:sp>
          <p:nvSpPr>
            <p:cNvPr id="26" name="AutoShape 6"/>
            <p:cNvSpPr/>
            <p:nvPr/>
          </p:nvSpPr>
          <p:spPr bwMode="auto">
            <a:xfrm>
              <a:off x="6438593" y="923072"/>
              <a:ext cx="682088" cy="3276964"/>
            </a:xfrm>
            <a:custGeom>
              <a:avLst/>
              <a:gdLst/>
              <a:ahLst/>
              <a:cxnLst/>
              <a:rect l="0" t="0" r="r" b="b"/>
              <a:pathLst>
                <a:path w="21600" h="21600">
                  <a:moveTo>
                    <a:pt x="21600" y="21600"/>
                  </a:moveTo>
                  <a:lnTo>
                    <a:pt x="0" y="21600"/>
                  </a:lnTo>
                  <a:lnTo>
                    <a:pt x="0" y="2496"/>
                  </a:lnTo>
                  <a:lnTo>
                    <a:pt x="10755" y="0"/>
                  </a:lnTo>
                  <a:lnTo>
                    <a:pt x="21600" y="2496"/>
                  </a:lnTo>
                  <a:close/>
                  <a:moveTo>
                    <a:pt x="21600" y="21600"/>
                  </a:moveTo>
                </a:path>
              </a:pathLst>
            </a:custGeom>
            <a:solidFill>
              <a:srgbClr val="183A5D"/>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p>
          </p:txBody>
        </p:sp>
      </p:grpSp>
      <p:sp>
        <p:nvSpPr>
          <p:cNvPr id="2" name="文本框 1"/>
          <p:cNvSpPr txBox="1"/>
          <p:nvPr/>
        </p:nvSpPr>
        <p:spPr>
          <a:xfrm>
            <a:off x="551542" y="798286"/>
            <a:ext cx="4499429" cy="1446550"/>
          </a:xfrm>
          <a:prstGeom prst="rect">
            <a:avLst/>
          </a:prstGeom>
          <a:noFill/>
        </p:spPr>
        <p:txBody>
          <a:bodyPr wrap="square" rtlCol="0">
            <a:spAutoFit/>
          </a:bodyPr>
          <a:lstStyle/>
          <a:p>
            <a:r>
              <a:rPr lang="en-US" altLang="zh-CN" sz="4400" b="1" dirty="0" smtClean="0">
                <a:solidFill>
                  <a:srgbClr val="183A5D"/>
                </a:solidFill>
                <a:latin typeface="微软雅黑" panose="020B0503020204020204" pitchFamily="34" charset="-122"/>
                <a:ea typeface="微软雅黑" panose="020B0503020204020204" pitchFamily="34" charset="-122"/>
              </a:rPr>
              <a:t>MOMODA</a:t>
            </a:r>
            <a:endParaRPr lang="en-US" altLang="zh-CN" sz="4400" b="1" dirty="0" smtClean="0">
              <a:solidFill>
                <a:srgbClr val="183A5D"/>
              </a:solidFill>
              <a:latin typeface="微软雅黑" panose="020B0503020204020204" pitchFamily="34" charset="-122"/>
              <a:ea typeface="微软雅黑" panose="020B0503020204020204" pitchFamily="34" charset="-122"/>
            </a:endParaRPr>
          </a:p>
          <a:p>
            <a:r>
              <a:rPr lang="en-US" altLang="zh-CN" sz="4400" b="1" dirty="0" smtClean="0">
                <a:solidFill>
                  <a:srgbClr val="183A5D"/>
                </a:solidFill>
                <a:latin typeface="微软雅黑" panose="020B0503020204020204" pitchFamily="34" charset="-122"/>
                <a:ea typeface="微软雅黑" panose="020B0503020204020204" pitchFamily="34" charset="-122"/>
              </a:rPr>
              <a:t>POWERPOINT</a:t>
            </a:r>
            <a:endParaRPr lang="zh-CN" altLang="en-US" sz="4400" b="1" dirty="0">
              <a:solidFill>
                <a:srgbClr val="183A5D"/>
              </a:solidFill>
              <a:latin typeface="微软雅黑" panose="020B0503020204020204" pitchFamily="34" charset="-122"/>
              <a:ea typeface="微软雅黑" panose="020B0503020204020204" pitchFamily="34" charset="-122"/>
            </a:endParaRPr>
          </a:p>
        </p:txBody>
      </p:sp>
      <p:sp>
        <p:nvSpPr>
          <p:cNvPr id="9" name="Content Placeholder 2"/>
          <p:cNvSpPr txBox="1"/>
          <p:nvPr/>
        </p:nvSpPr>
        <p:spPr>
          <a:xfrm>
            <a:off x="551542" y="2259109"/>
            <a:ext cx="3492571" cy="610525"/>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900" dirty="0">
                <a:solidFill>
                  <a:schemeClr val="bg1">
                    <a:lumMod val="50000"/>
                  </a:schemeClr>
                </a:solidFill>
              </a:rPr>
              <a:t>Lorem ipsum dolor sit amet, consectetur adipiscing elit. Curabitur elementum posuere pretium. Quisque nibh dolor, dignissim ac dignissim ut, luctus ac urna. Aliquam aliquet non massa quis tincidunt. </a:t>
            </a:r>
            <a:endParaRPr lang="en-US" sz="900"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670052" y="142845"/>
            <a:ext cx="4540248" cy="400110"/>
          </a:xfrm>
          <a:prstGeom prst="rect">
            <a:avLst/>
          </a:prstGeom>
          <a:noFill/>
        </p:spPr>
        <p:txBody>
          <a:bodyPr wrap="square" rtlCol="0">
            <a:spAutoFit/>
          </a:bodyPr>
          <a:lstStyle/>
          <a:p>
            <a:r>
              <a:rPr lang="en-US" altLang="zh-CN" sz="2000" dirty="0" smtClean="0">
                <a:solidFill>
                  <a:srgbClr val="183A5D"/>
                </a:solidFill>
                <a:latin typeface="微软雅黑" panose="020B0503020204020204" pitchFamily="34" charset="-122"/>
                <a:ea typeface="微软雅黑" panose="020B0503020204020204" pitchFamily="34" charset="-122"/>
              </a:rPr>
              <a:t>MOMODA POWERPOINT</a:t>
            </a:r>
            <a:endParaRPr lang="zh-CN" altLang="en-US" sz="2000" dirty="0">
              <a:solidFill>
                <a:srgbClr val="183A5D"/>
              </a:solidFill>
              <a:latin typeface="微软雅黑" panose="020B0503020204020204" pitchFamily="34" charset="-122"/>
              <a:ea typeface="微软雅黑" panose="020B0503020204020204" pitchFamily="34" charset="-122"/>
            </a:endParaRPr>
          </a:p>
        </p:txBody>
      </p:sp>
      <p:sp>
        <p:nvSpPr>
          <p:cNvPr id="5" name="矩形 4"/>
          <p:cNvSpPr/>
          <p:nvPr/>
        </p:nvSpPr>
        <p:spPr>
          <a:xfrm>
            <a:off x="177800" y="0"/>
            <a:ext cx="1206500" cy="101600"/>
          </a:xfrm>
          <a:prstGeom prst="rect">
            <a:avLst/>
          </a:prstGeom>
          <a:solidFill>
            <a:srgbClr val="183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77800" y="190500"/>
            <a:ext cx="1206500" cy="304800"/>
          </a:xfrm>
          <a:prstGeom prst="rect">
            <a:avLst/>
          </a:prstGeom>
          <a:solidFill>
            <a:srgbClr val="183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00" dirty="0" smtClean="0"/>
              <a:t>PART TWO</a:t>
            </a:r>
            <a:endParaRPr lang="zh-CN" altLang="en-US" sz="1800" dirty="0"/>
          </a:p>
        </p:txBody>
      </p:sp>
      <p:sp>
        <p:nvSpPr>
          <p:cNvPr id="7" name="모서리가 둥근 직사각형 409"/>
          <p:cNvSpPr/>
          <p:nvPr/>
        </p:nvSpPr>
        <p:spPr>
          <a:xfrm>
            <a:off x="4634116" y="3415066"/>
            <a:ext cx="2086744" cy="214313"/>
          </a:xfrm>
          <a:prstGeom prst="roundRect">
            <a:avLst>
              <a:gd name="adj" fmla="val 50000"/>
            </a:avLst>
          </a:prstGeom>
          <a:solidFill>
            <a:srgbClr val="D9D9D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Roboto condensed"/>
              <a:cs typeface="Roboto condensed"/>
            </a:endParaRPr>
          </a:p>
        </p:txBody>
      </p:sp>
      <p:sp>
        <p:nvSpPr>
          <p:cNvPr id="8" name="모서리가 둥근 직사각형 410"/>
          <p:cNvSpPr/>
          <p:nvPr/>
        </p:nvSpPr>
        <p:spPr>
          <a:xfrm>
            <a:off x="4634116" y="3143250"/>
            <a:ext cx="2086744" cy="214313"/>
          </a:xfrm>
          <a:prstGeom prst="roundRect">
            <a:avLst>
              <a:gd name="adj" fmla="val 50000"/>
            </a:avLst>
          </a:prstGeom>
          <a:solidFill>
            <a:srgbClr val="D9D9D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Roboto condensed"/>
              <a:cs typeface="Roboto condensed"/>
            </a:endParaRPr>
          </a:p>
        </p:txBody>
      </p:sp>
      <p:sp>
        <p:nvSpPr>
          <p:cNvPr id="9" name="TextBox 7"/>
          <p:cNvSpPr txBox="1"/>
          <p:nvPr/>
        </p:nvSpPr>
        <p:spPr>
          <a:xfrm>
            <a:off x="4800234" y="2868819"/>
            <a:ext cx="1526777" cy="209207"/>
          </a:xfrm>
          <a:prstGeom prst="rect">
            <a:avLst/>
          </a:prstGeom>
          <a:noFill/>
        </p:spPr>
        <p:txBody>
          <a:bodyPr wrap="square" lIns="0" tIns="0" rIns="0" bIns="0" rtlCol="0">
            <a:noAutofit/>
          </a:bodyPr>
          <a:lstStyle/>
          <a:p>
            <a:pPr lvl="0">
              <a:spcAft>
                <a:spcPts val="300"/>
              </a:spcAft>
            </a:pPr>
            <a:r>
              <a:rPr lang="nb-NO" sz="1200" b="1" dirty="0" smtClean="0">
                <a:gradFill>
                  <a:gsLst>
                    <a:gs pos="0">
                      <a:schemeClr val="tx2"/>
                    </a:gs>
                    <a:gs pos="100000">
                      <a:schemeClr val="tx2"/>
                    </a:gs>
                  </a:gsLst>
                  <a:lin ang="5400000" scaled="0"/>
                </a:gradFill>
                <a:latin typeface="Roboto condensed"/>
                <a:ea typeface="Roboto Light" pitchFamily="2" charset="0"/>
                <a:cs typeface="Roboto condensed"/>
              </a:rPr>
              <a:t>Contents Title</a:t>
            </a:r>
            <a:endParaRPr lang="en-US" sz="1200" b="1" dirty="0">
              <a:gradFill>
                <a:gsLst>
                  <a:gs pos="0">
                    <a:schemeClr val="accent1"/>
                  </a:gs>
                  <a:gs pos="100000">
                    <a:schemeClr val="accent1"/>
                  </a:gs>
                </a:gsLst>
                <a:lin ang="5400000" scaled="0"/>
              </a:gradFill>
              <a:latin typeface="Roboto condensed"/>
              <a:ea typeface="Roboto Light" pitchFamily="2" charset="0"/>
              <a:cs typeface="Roboto condensed"/>
            </a:endParaRPr>
          </a:p>
        </p:txBody>
      </p:sp>
      <p:sp>
        <p:nvSpPr>
          <p:cNvPr id="10" name="TextBox 8"/>
          <p:cNvSpPr txBox="1"/>
          <p:nvPr/>
        </p:nvSpPr>
        <p:spPr>
          <a:xfrm>
            <a:off x="4800234" y="3810793"/>
            <a:ext cx="1920625" cy="684779"/>
          </a:xfrm>
          <a:prstGeom prst="rect">
            <a:avLst/>
          </a:prstGeom>
          <a:noFill/>
        </p:spPr>
        <p:txBody>
          <a:bodyPr wrap="square" lIns="0" tIns="0" rIns="0" bIns="0" rtlCol="0">
            <a:noAutofit/>
          </a:bodyPr>
          <a:lstStyle/>
          <a:p>
            <a:pPr>
              <a:buClr>
                <a:schemeClr val="bg2"/>
              </a:buClr>
            </a:pPr>
            <a:r>
              <a:rPr lang="pt-BR" altLang="ko-KR" sz="800" dirty="0" smtClean="0">
                <a:gradFill>
                  <a:gsLst>
                    <a:gs pos="0">
                      <a:schemeClr val="tx1">
                        <a:alpha val="50000"/>
                      </a:schemeClr>
                    </a:gs>
                    <a:gs pos="100000">
                      <a:schemeClr val="tx1">
                        <a:alpha val="50000"/>
                      </a:schemeClr>
                    </a:gs>
                  </a:gsLst>
                  <a:lin ang="5400000" scaled="0"/>
                </a:gradFill>
                <a:latin typeface="Roboto condensed"/>
                <a:ea typeface="Roboto Light" pitchFamily="2" charset="0"/>
                <a:cs typeface="Roboto condensed"/>
              </a:rPr>
              <a:t>Morbi </a:t>
            </a:r>
            <a:r>
              <a:rPr lang="pt-BR" altLang="ko-KR" sz="800" dirty="0">
                <a:gradFill>
                  <a:gsLst>
                    <a:gs pos="0">
                      <a:schemeClr val="tx1">
                        <a:alpha val="50000"/>
                      </a:schemeClr>
                    </a:gs>
                    <a:gs pos="100000">
                      <a:schemeClr val="tx1">
                        <a:alpha val="50000"/>
                      </a:schemeClr>
                    </a:gs>
                  </a:gsLst>
                  <a:lin ang="5400000" scaled="0"/>
                </a:gradFill>
                <a:latin typeface="Roboto condensed"/>
                <a:ea typeface="Roboto Light" pitchFamily="2" charset="0"/>
                <a:cs typeface="Roboto condensed"/>
              </a:rPr>
              <a:t>in ipsum sit ame t pede facilisis laoreet. Donec lacus nunc, vive rra nec, blandit vel, egestas et, augue. Vestibul um </a:t>
            </a:r>
            <a:r>
              <a:rPr lang="pt-BR" altLang="ko-KR" sz="800" dirty="0" smtClean="0">
                <a:gradFill>
                  <a:gsLst>
                    <a:gs pos="0">
                      <a:schemeClr val="tx1">
                        <a:alpha val="50000"/>
                      </a:schemeClr>
                    </a:gs>
                    <a:gs pos="100000">
                      <a:schemeClr val="tx1">
                        <a:alpha val="50000"/>
                      </a:schemeClr>
                    </a:gs>
                  </a:gsLst>
                  <a:lin ang="5400000" scaled="0"/>
                </a:gradFill>
                <a:latin typeface="Roboto condensed"/>
                <a:ea typeface="Roboto Light" pitchFamily="2" charset="0"/>
                <a:cs typeface="Roboto condensed"/>
              </a:rPr>
              <a:t>tincidunt.</a:t>
            </a:r>
            <a:endParaRPr lang="pt-BR" altLang="ko-KR" sz="800" dirty="0">
              <a:gradFill>
                <a:gsLst>
                  <a:gs pos="0">
                    <a:schemeClr val="tx1">
                      <a:alpha val="50000"/>
                    </a:schemeClr>
                  </a:gs>
                  <a:gs pos="100000">
                    <a:schemeClr val="tx1">
                      <a:alpha val="50000"/>
                    </a:schemeClr>
                  </a:gs>
                </a:gsLst>
                <a:lin ang="5400000" scaled="0"/>
              </a:gradFill>
              <a:latin typeface="Roboto condensed"/>
              <a:ea typeface="Roboto Light" pitchFamily="2" charset="0"/>
              <a:cs typeface="Roboto condensed"/>
            </a:endParaRPr>
          </a:p>
        </p:txBody>
      </p:sp>
      <p:sp>
        <p:nvSpPr>
          <p:cNvPr id="11" name="모서리가 둥근 직사각형 137"/>
          <p:cNvSpPr/>
          <p:nvPr/>
        </p:nvSpPr>
        <p:spPr>
          <a:xfrm>
            <a:off x="4634116" y="1664847"/>
            <a:ext cx="2086744" cy="214313"/>
          </a:xfrm>
          <a:prstGeom prst="roundRect">
            <a:avLst>
              <a:gd name="adj" fmla="val 50000"/>
            </a:avLst>
          </a:prstGeom>
          <a:solidFill>
            <a:srgbClr val="D9D9D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Roboto condensed"/>
              <a:cs typeface="Roboto condensed"/>
            </a:endParaRPr>
          </a:p>
        </p:txBody>
      </p:sp>
      <p:sp>
        <p:nvSpPr>
          <p:cNvPr id="12" name="모서리가 둥근 직사각형 2"/>
          <p:cNvSpPr/>
          <p:nvPr/>
        </p:nvSpPr>
        <p:spPr>
          <a:xfrm>
            <a:off x="4634116" y="1393031"/>
            <a:ext cx="2086744" cy="214313"/>
          </a:xfrm>
          <a:prstGeom prst="roundRect">
            <a:avLst>
              <a:gd name="adj" fmla="val 50000"/>
            </a:avLst>
          </a:prstGeom>
          <a:solidFill>
            <a:schemeClr val="bg1">
              <a:lumMod val="85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Roboto condensed"/>
              <a:cs typeface="Roboto condensed"/>
            </a:endParaRPr>
          </a:p>
        </p:txBody>
      </p:sp>
      <p:sp>
        <p:nvSpPr>
          <p:cNvPr id="13" name="TextBox 64"/>
          <p:cNvSpPr txBox="1"/>
          <p:nvPr/>
        </p:nvSpPr>
        <p:spPr>
          <a:xfrm>
            <a:off x="4800234" y="1124950"/>
            <a:ext cx="1526777" cy="209207"/>
          </a:xfrm>
          <a:prstGeom prst="rect">
            <a:avLst/>
          </a:prstGeom>
          <a:noFill/>
        </p:spPr>
        <p:txBody>
          <a:bodyPr wrap="square" lIns="0" tIns="0" rIns="0" bIns="0" rtlCol="0">
            <a:noAutofit/>
          </a:bodyPr>
          <a:lstStyle/>
          <a:p>
            <a:pPr lvl="0">
              <a:spcAft>
                <a:spcPts val="300"/>
              </a:spcAft>
            </a:pPr>
            <a:r>
              <a:rPr lang="nb-NO" sz="1200" b="1" dirty="0" smtClean="0">
                <a:gradFill>
                  <a:gsLst>
                    <a:gs pos="0">
                      <a:schemeClr val="tx2"/>
                    </a:gs>
                    <a:gs pos="100000">
                      <a:schemeClr val="tx2"/>
                    </a:gs>
                  </a:gsLst>
                  <a:lin ang="5400000" scaled="0"/>
                </a:gradFill>
                <a:latin typeface="Roboto condensed"/>
                <a:ea typeface="Roboto Light" pitchFamily="2" charset="0"/>
                <a:cs typeface="Roboto condensed"/>
              </a:rPr>
              <a:t>Contents Title</a:t>
            </a:r>
            <a:endParaRPr lang="en-US" sz="1200" b="1" dirty="0">
              <a:gradFill>
                <a:gsLst>
                  <a:gs pos="0">
                    <a:schemeClr val="accent1"/>
                  </a:gs>
                  <a:gs pos="100000">
                    <a:schemeClr val="accent1"/>
                  </a:gs>
                </a:gsLst>
                <a:lin ang="5400000" scaled="0"/>
              </a:gradFill>
              <a:latin typeface="Roboto condensed"/>
              <a:ea typeface="Roboto Light" pitchFamily="2" charset="0"/>
              <a:cs typeface="Roboto condensed"/>
            </a:endParaRPr>
          </a:p>
        </p:txBody>
      </p:sp>
      <p:sp>
        <p:nvSpPr>
          <p:cNvPr id="14" name="TextBox 65"/>
          <p:cNvSpPr txBox="1"/>
          <p:nvPr/>
        </p:nvSpPr>
        <p:spPr>
          <a:xfrm>
            <a:off x="4800234" y="2054224"/>
            <a:ext cx="1920625" cy="684779"/>
          </a:xfrm>
          <a:prstGeom prst="rect">
            <a:avLst/>
          </a:prstGeom>
          <a:noFill/>
        </p:spPr>
        <p:txBody>
          <a:bodyPr wrap="square" lIns="0" tIns="0" rIns="0" bIns="0" rtlCol="0">
            <a:noAutofit/>
          </a:bodyPr>
          <a:lstStyle/>
          <a:p>
            <a:pPr>
              <a:buClr>
                <a:schemeClr val="bg2"/>
              </a:buClr>
            </a:pPr>
            <a:r>
              <a:rPr lang="pt-BR" altLang="ko-KR" sz="800" dirty="0" smtClean="0">
                <a:solidFill>
                  <a:schemeClr val="tx1">
                    <a:lumMod val="50000"/>
                    <a:lumOff val="50000"/>
                  </a:schemeClr>
                </a:solidFill>
                <a:latin typeface="Roboto condensed"/>
                <a:ea typeface="Roboto Light" pitchFamily="2" charset="0"/>
                <a:cs typeface="Roboto condensed"/>
              </a:rPr>
              <a:t>Morbi </a:t>
            </a:r>
            <a:r>
              <a:rPr lang="pt-BR" altLang="ko-KR" sz="800" dirty="0">
                <a:solidFill>
                  <a:schemeClr val="tx1">
                    <a:lumMod val="50000"/>
                    <a:lumOff val="50000"/>
                  </a:schemeClr>
                </a:solidFill>
                <a:latin typeface="Roboto condensed"/>
                <a:ea typeface="Roboto Light" pitchFamily="2" charset="0"/>
                <a:cs typeface="Roboto condensed"/>
              </a:rPr>
              <a:t>in ipsum sit ame t pede facilisis laoreet. Donec lacus nunc, vive rra nec, blandit vel, egestas et, augue. Vestibul um </a:t>
            </a:r>
            <a:r>
              <a:rPr lang="pt-BR" altLang="ko-KR" sz="800" dirty="0" smtClean="0">
                <a:solidFill>
                  <a:schemeClr val="tx1">
                    <a:lumMod val="50000"/>
                    <a:lumOff val="50000"/>
                  </a:schemeClr>
                </a:solidFill>
                <a:latin typeface="Roboto condensed"/>
                <a:ea typeface="Roboto Light" pitchFamily="2" charset="0"/>
                <a:cs typeface="Roboto condensed"/>
              </a:rPr>
              <a:t>tincidunt.</a:t>
            </a:r>
            <a:endParaRPr lang="pt-BR" altLang="ko-KR" sz="800" dirty="0">
              <a:solidFill>
                <a:schemeClr val="tx1">
                  <a:lumMod val="50000"/>
                  <a:lumOff val="50000"/>
                </a:schemeClr>
              </a:solidFill>
              <a:latin typeface="Roboto condensed"/>
              <a:ea typeface="Roboto Light" pitchFamily="2" charset="0"/>
              <a:cs typeface="Roboto condensed"/>
            </a:endParaRPr>
          </a:p>
        </p:txBody>
      </p:sp>
      <p:sp>
        <p:nvSpPr>
          <p:cNvPr id="15" name="모서리가 둥근 직사각형 141"/>
          <p:cNvSpPr/>
          <p:nvPr/>
        </p:nvSpPr>
        <p:spPr>
          <a:xfrm>
            <a:off x="4634116" y="1664847"/>
            <a:ext cx="629955" cy="214313"/>
          </a:xfrm>
          <a:prstGeom prst="roundRect">
            <a:avLst>
              <a:gd name="adj" fmla="val 50000"/>
            </a:avLst>
          </a:prstGeom>
          <a:solidFill>
            <a:srgbClr val="183A5D"/>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6" name="모서리가 둥근 직사각형 142"/>
          <p:cNvSpPr/>
          <p:nvPr/>
        </p:nvSpPr>
        <p:spPr>
          <a:xfrm>
            <a:off x="4634115" y="1393031"/>
            <a:ext cx="1473370" cy="214313"/>
          </a:xfrm>
          <a:prstGeom prst="roundRect">
            <a:avLst>
              <a:gd name="adj" fmla="val 50000"/>
            </a:avLst>
          </a:prstGeom>
          <a:solidFill>
            <a:srgbClr val="183A5D"/>
          </a:solidFill>
          <a:ln w="25400" cap="flat" cmpd="sng" algn="ctr">
            <a:noFill/>
            <a:prstDash val="solid"/>
          </a:ln>
          <a:effectLst/>
          <a:extLst>
            <a:ext uri="{91240B29-F687-4F45-9708-019B960494DF}">
              <a14:hiddenLine xmlns:a14="http://schemas.microsoft.com/office/drawing/2010/main" w="25400">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nvGrpSpPr>
          <p:cNvPr id="17" name="그룹 148"/>
          <p:cNvGrpSpPr/>
          <p:nvPr/>
        </p:nvGrpSpPr>
        <p:grpSpPr>
          <a:xfrm>
            <a:off x="6781446" y="1362789"/>
            <a:ext cx="1248968" cy="246221"/>
            <a:chOff x="6781446" y="1362789"/>
            <a:chExt cx="1248968" cy="246221"/>
          </a:xfrm>
        </p:grpSpPr>
        <p:sp>
          <p:nvSpPr>
            <p:cNvPr id="18" name="직사각형 6"/>
            <p:cNvSpPr/>
            <p:nvPr/>
          </p:nvSpPr>
          <p:spPr>
            <a:xfrm>
              <a:off x="6781446" y="1362789"/>
              <a:ext cx="307777" cy="246221"/>
            </a:xfrm>
            <a:prstGeom prst="rect">
              <a:avLst/>
            </a:prstGeom>
          </p:spPr>
          <p:txBody>
            <a:bodyPr wrap="none" lIns="0" tIns="0" rIns="0" bIns="0" anchor="ctr">
              <a:spAutoFit/>
            </a:bodyPr>
            <a:lstStyle/>
            <a:p>
              <a:pPr algn="ctr"/>
              <a:r>
                <a:rPr lang="nb-NO" altLang="ko-KR" sz="1600" dirty="0" smtClean="0">
                  <a:solidFill>
                    <a:srgbClr val="183A5D"/>
                  </a:solidFill>
                  <a:latin typeface="Roboto Condensed Regular"/>
                  <a:ea typeface="Roboto Light" pitchFamily="2" charset="0"/>
                </a:rPr>
                <a:t>68</a:t>
              </a:r>
              <a:r>
                <a:rPr lang="nb-NO" altLang="ko-KR" sz="1200" dirty="0" smtClean="0">
                  <a:solidFill>
                    <a:srgbClr val="183A5D"/>
                  </a:solidFill>
                  <a:latin typeface="Roboto Condensed Regular"/>
                  <a:ea typeface="Roboto Light" pitchFamily="2" charset="0"/>
                </a:rPr>
                <a:t>%</a:t>
              </a:r>
              <a:endParaRPr lang="ko-KR" altLang="en-US" sz="1200" dirty="0">
                <a:solidFill>
                  <a:srgbClr val="183A5D"/>
                </a:solidFill>
                <a:latin typeface="Roboto Condensed Regular"/>
                <a:ea typeface="Roboto Light" pitchFamily="2" charset="0"/>
              </a:endParaRPr>
            </a:p>
          </p:txBody>
        </p:sp>
        <p:sp>
          <p:nvSpPr>
            <p:cNvPr id="19" name="TextBox 121"/>
            <p:cNvSpPr txBox="1"/>
            <p:nvPr/>
          </p:nvSpPr>
          <p:spPr>
            <a:xfrm>
              <a:off x="7177700" y="1381296"/>
              <a:ext cx="852714" cy="209207"/>
            </a:xfrm>
            <a:prstGeom prst="rect">
              <a:avLst/>
            </a:prstGeom>
            <a:noFill/>
          </p:spPr>
          <p:txBody>
            <a:bodyPr wrap="square" lIns="0" tIns="0" rIns="0" bIns="0" rtlCol="0" anchor="ctr">
              <a:noAutofit/>
            </a:bodyPr>
            <a:lstStyle/>
            <a:p>
              <a:pPr lvl="0">
                <a:spcAft>
                  <a:spcPts val="300"/>
                </a:spcAft>
              </a:pPr>
              <a:r>
                <a:rPr lang="nb-NO" sz="1200" dirty="0" smtClean="0">
                  <a:solidFill>
                    <a:srgbClr val="183A5D"/>
                  </a:solidFill>
                  <a:latin typeface="Roboto Condensed Regular"/>
                  <a:ea typeface="Roboto Light" pitchFamily="2" charset="0"/>
                  <a:cs typeface="Roboto Condensed Regular"/>
                </a:rPr>
                <a:t>Option A</a:t>
              </a:r>
              <a:endParaRPr lang="en-US" sz="1200" dirty="0">
                <a:solidFill>
                  <a:srgbClr val="183A5D"/>
                </a:solidFill>
                <a:latin typeface="Roboto Condensed Regular"/>
                <a:ea typeface="Roboto Light" pitchFamily="2" charset="0"/>
                <a:cs typeface="Roboto Condensed Regular"/>
              </a:endParaRPr>
            </a:p>
          </p:txBody>
        </p:sp>
      </p:grpSp>
      <p:grpSp>
        <p:nvGrpSpPr>
          <p:cNvPr id="20" name="그룹 149"/>
          <p:cNvGrpSpPr/>
          <p:nvPr/>
        </p:nvGrpSpPr>
        <p:grpSpPr>
          <a:xfrm>
            <a:off x="6781446" y="1634605"/>
            <a:ext cx="1248968" cy="246221"/>
            <a:chOff x="6781446" y="1634605"/>
            <a:chExt cx="1248968" cy="246221"/>
          </a:xfrm>
        </p:grpSpPr>
        <p:sp>
          <p:nvSpPr>
            <p:cNvPr id="21" name="직사각형 144"/>
            <p:cNvSpPr/>
            <p:nvPr/>
          </p:nvSpPr>
          <p:spPr>
            <a:xfrm>
              <a:off x="6781446" y="1634605"/>
              <a:ext cx="307777" cy="246221"/>
            </a:xfrm>
            <a:prstGeom prst="rect">
              <a:avLst/>
            </a:prstGeom>
          </p:spPr>
          <p:txBody>
            <a:bodyPr wrap="none" lIns="0" tIns="0" rIns="0" bIns="0" anchor="ctr">
              <a:spAutoFit/>
            </a:bodyPr>
            <a:lstStyle/>
            <a:p>
              <a:pPr algn="ctr"/>
              <a:r>
                <a:rPr lang="nb-NO" altLang="ko-KR" sz="1600" dirty="0">
                  <a:solidFill>
                    <a:srgbClr val="183A5D"/>
                  </a:solidFill>
                  <a:latin typeface="Roboto Condensed Regular"/>
                  <a:ea typeface="Roboto Light" pitchFamily="2" charset="0"/>
                </a:rPr>
                <a:t>24</a:t>
              </a:r>
              <a:r>
                <a:rPr lang="nb-NO" altLang="ko-KR" sz="1200" dirty="0">
                  <a:solidFill>
                    <a:srgbClr val="183A5D"/>
                  </a:solidFill>
                  <a:latin typeface="Roboto Condensed Regular"/>
                  <a:ea typeface="Roboto Light" pitchFamily="2" charset="0"/>
                </a:rPr>
                <a:t>%</a:t>
              </a:r>
              <a:endParaRPr lang="ko-KR" altLang="en-US" sz="1200" dirty="0">
                <a:solidFill>
                  <a:srgbClr val="183A5D"/>
                </a:solidFill>
                <a:latin typeface="Roboto Condensed Regular"/>
                <a:ea typeface="Roboto Light" pitchFamily="2" charset="0"/>
              </a:endParaRPr>
            </a:p>
          </p:txBody>
        </p:sp>
        <p:sp>
          <p:nvSpPr>
            <p:cNvPr id="22" name="TextBox 124"/>
            <p:cNvSpPr txBox="1"/>
            <p:nvPr/>
          </p:nvSpPr>
          <p:spPr>
            <a:xfrm>
              <a:off x="7177700" y="1653112"/>
              <a:ext cx="852714" cy="209207"/>
            </a:xfrm>
            <a:prstGeom prst="rect">
              <a:avLst/>
            </a:prstGeom>
            <a:noFill/>
          </p:spPr>
          <p:txBody>
            <a:bodyPr wrap="square" lIns="0" tIns="0" rIns="0" bIns="0" rtlCol="0" anchor="ctr">
              <a:noAutofit/>
            </a:bodyPr>
            <a:lstStyle/>
            <a:p>
              <a:pPr lvl="0">
                <a:spcAft>
                  <a:spcPts val="300"/>
                </a:spcAft>
              </a:pPr>
              <a:r>
                <a:rPr lang="nb-NO" sz="1200" dirty="0" smtClean="0">
                  <a:solidFill>
                    <a:srgbClr val="183A5D"/>
                  </a:solidFill>
                  <a:latin typeface="Roboto Condensed Regular"/>
                  <a:ea typeface="Roboto Light" pitchFamily="2" charset="0"/>
                  <a:cs typeface="Roboto Condensed Regular"/>
                </a:rPr>
                <a:t>Option B</a:t>
              </a:r>
              <a:endParaRPr lang="en-US" sz="1200" dirty="0">
                <a:solidFill>
                  <a:srgbClr val="183A5D"/>
                </a:solidFill>
                <a:latin typeface="Roboto Condensed Regular"/>
                <a:ea typeface="Roboto Light" pitchFamily="2" charset="0"/>
                <a:cs typeface="Roboto Condensed Regular"/>
              </a:endParaRPr>
            </a:p>
          </p:txBody>
        </p:sp>
      </p:grpSp>
      <p:sp>
        <p:nvSpPr>
          <p:cNvPr id="23" name="모서리가 둥근 직사각형 411"/>
          <p:cNvSpPr/>
          <p:nvPr/>
        </p:nvSpPr>
        <p:spPr>
          <a:xfrm>
            <a:off x="4634116" y="3415066"/>
            <a:ext cx="476607" cy="214313"/>
          </a:xfrm>
          <a:prstGeom prst="roundRect">
            <a:avLst>
              <a:gd name="adj" fmla="val 50000"/>
            </a:avLst>
          </a:prstGeom>
          <a:solidFill>
            <a:schemeClr val="accent3">
              <a:lumMod val="75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24" name="모서리가 둥근 직사각형 412"/>
          <p:cNvSpPr/>
          <p:nvPr/>
        </p:nvSpPr>
        <p:spPr>
          <a:xfrm>
            <a:off x="4634116" y="3143250"/>
            <a:ext cx="1166674" cy="214313"/>
          </a:xfrm>
          <a:prstGeom prst="roundRect">
            <a:avLst>
              <a:gd name="adj" fmla="val 50000"/>
            </a:avLst>
          </a:prstGeom>
          <a:solidFill>
            <a:schemeClr val="accent3"/>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nvGrpSpPr>
          <p:cNvPr id="25" name="그룹 151"/>
          <p:cNvGrpSpPr/>
          <p:nvPr/>
        </p:nvGrpSpPr>
        <p:grpSpPr>
          <a:xfrm>
            <a:off x="6781446" y="3113008"/>
            <a:ext cx="1248968" cy="246221"/>
            <a:chOff x="6781446" y="3113008"/>
            <a:chExt cx="1248968" cy="246221"/>
          </a:xfrm>
        </p:grpSpPr>
        <p:sp>
          <p:nvSpPr>
            <p:cNvPr id="26" name="직사각형 414"/>
            <p:cNvSpPr/>
            <p:nvPr/>
          </p:nvSpPr>
          <p:spPr>
            <a:xfrm>
              <a:off x="6781446" y="3113008"/>
              <a:ext cx="307777" cy="246221"/>
            </a:xfrm>
            <a:prstGeom prst="rect">
              <a:avLst/>
            </a:prstGeom>
          </p:spPr>
          <p:txBody>
            <a:bodyPr wrap="none" lIns="0" tIns="0" rIns="0" bIns="0" anchor="ctr">
              <a:spAutoFit/>
            </a:bodyPr>
            <a:lstStyle/>
            <a:p>
              <a:pPr algn="ctr"/>
              <a:r>
                <a:rPr lang="nb-NO" altLang="ko-KR" sz="1600" dirty="0" smtClean="0">
                  <a:solidFill>
                    <a:schemeClr val="accent3"/>
                  </a:solidFill>
                  <a:latin typeface="Roboto Condensed Regular"/>
                  <a:ea typeface="Roboto Light" pitchFamily="2" charset="0"/>
                </a:rPr>
                <a:t>52</a:t>
              </a:r>
              <a:r>
                <a:rPr lang="nb-NO" altLang="ko-KR" sz="1200" dirty="0" smtClean="0">
                  <a:solidFill>
                    <a:schemeClr val="accent3"/>
                  </a:solidFill>
                  <a:latin typeface="Roboto Condensed Regular"/>
                  <a:ea typeface="Roboto Light" pitchFamily="2" charset="0"/>
                </a:rPr>
                <a:t>%</a:t>
              </a:r>
              <a:endParaRPr lang="ko-KR" altLang="en-US" sz="1200" dirty="0">
                <a:solidFill>
                  <a:schemeClr val="accent3"/>
                </a:solidFill>
                <a:latin typeface="Roboto Condensed Regular"/>
                <a:ea typeface="Roboto Light" pitchFamily="2" charset="0"/>
              </a:endParaRPr>
            </a:p>
          </p:txBody>
        </p:sp>
        <p:sp>
          <p:nvSpPr>
            <p:cNvPr id="27" name="TextBox 129"/>
            <p:cNvSpPr txBox="1"/>
            <p:nvPr/>
          </p:nvSpPr>
          <p:spPr>
            <a:xfrm>
              <a:off x="7177700" y="3131515"/>
              <a:ext cx="852714" cy="209207"/>
            </a:xfrm>
            <a:prstGeom prst="rect">
              <a:avLst/>
            </a:prstGeom>
            <a:noFill/>
          </p:spPr>
          <p:txBody>
            <a:bodyPr wrap="square" lIns="0" tIns="0" rIns="0" bIns="0" rtlCol="0" anchor="ctr">
              <a:noAutofit/>
            </a:bodyPr>
            <a:lstStyle/>
            <a:p>
              <a:pPr lvl="0">
                <a:spcAft>
                  <a:spcPts val="300"/>
                </a:spcAft>
              </a:pPr>
              <a:r>
                <a:rPr lang="nb-NO" sz="1200" dirty="0" smtClean="0">
                  <a:solidFill>
                    <a:schemeClr val="accent3"/>
                  </a:solidFill>
                  <a:latin typeface="Roboto Condensed Regular"/>
                  <a:ea typeface="Roboto Light" pitchFamily="2" charset="0"/>
                  <a:cs typeface="Roboto Condensed Regular"/>
                </a:rPr>
                <a:t>Option A</a:t>
              </a:r>
              <a:endParaRPr lang="en-US" sz="1200" dirty="0">
                <a:solidFill>
                  <a:schemeClr val="accent3"/>
                </a:solidFill>
                <a:latin typeface="Roboto Condensed Regular"/>
                <a:ea typeface="Roboto Light" pitchFamily="2" charset="0"/>
                <a:cs typeface="Roboto Condensed Regular"/>
              </a:endParaRPr>
            </a:p>
          </p:txBody>
        </p:sp>
      </p:grpSp>
      <p:grpSp>
        <p:nvGrpSpPr>
          <p:cNvPr id="28" name="그룹 152"/>
          <p:cNvGrpSpPr/>
          <p:nvPr/>
        </p:nvGrpSpPr>
        <p:grpSpPr>
          <a:xfrm>
            <a:off x="6781446" y="3384824"/>
            <a:ext cx="1248968" cy="246221"/>
            <a:chOff x="6781446" y="3384824"/>
            <a:chExt cx="1248968" cy="246221"/>
          </a:xfrm>
        </p:grpSpPr>
        <p:sp>
          <p:nvSpPr>
            <p:cNvPr id="29" name="직사각형 415"/>
            <p:cNvSpPr/>
            <p:nvPr/>
          </p:nvSpPr>
          <p:spPr>
            <a:xfrm>
              <a:off x="6781446" y="3384824"/>
              <a:ext cx="307777" cy="246221"/>
            </a:xfrm>
            <a:prstGeom prst="rect">
              <a:avLst/>
            </a:prstGeom>
          </p:spPr>
          <p:txBody>
            <a:bodyPr wrap="none" lIns="0" tIns="0" rIns="0" bIns="0" anchor="ctr">
              <a:spAutoFit/>
            </a:bodyPr>
            <a:lstStyle/>
            <a:p>
              <a:pPr algn="ctr"/>
              <a:r>
                <a:rPr lang="nb-NO" altLang="ko-KR" sz="1600" dirty="0" smtClean="0">
                  <a:solidFill>
                    <a:schemeClr val="accent3">
                      <a:lumMod val="75000"/>
                    </a:schemeClr>
                  </a:solidFill>
                  <a:latin typeface="Roboto Condensed Regular"/>
                  <a:ea typeface="Roboto Light" pitchFamily="2" charset="0"/>
                </a:rPr>
                <a:t>16</a:t>
              </a:r>
              <a:r>
                <a:rPr lang="nb-NO" altLang="ko-KR" sz="1200" dirty="0" smtClean="0">
                  <a:solidFill>
                    <a:schemeClr val="accent3">
                      <a:lumMod val="75000"/>
                    </a:schemeClr>
                  </a:solidFill>
                  <a:latin typeface="Roboto Condensed Regular"/>
                  <a:ea typeface="Roboto Light" pitchFamily="2" charset="0"/>
                </a:rPr>
                <a:t>%</a:t>
              </a:r>
              <a:endParaRPr lang="ko-KR" altLang="en-US" sz="1200" dirty="0">
                <a:solidFill>
                  <a:schemeClr val="accent3">
                    <a:lumMod val="75000"/>
                  </a:schemeClr>
                </a:solidFill>
                <a:latin typeface="Roboto Condensed Regular"/>
                <a:ea typeface="Roboto Light" pitchFamily="2" charset="0"/>
              </a:endParaRPr>
            </a:p>
          </p:txBody>
        </p:sp>
        <p:sp>
          <p:nvSpPr>
            <p:cNvPr id="30" name="TextBox 132"/>
            <p:cNvSpPr txBox="1"/>
            <p:nvPr/>
          </p:nvSpPr>
          <p:spPr>
            <a:xfrm>
              <a:off x="7177700" y="3403331"/>
              <a:ext cx="852714" cy="209207"/>
            </a:xfrm>
            <a:prstGeom prst="rect">
              <a:avLst/>
            </a:prstGeom>
            <a:noFill/>
          </p:spPr>
          <p:txBody>
            <a:bodyPr wrap="square" lIns="0" tIns="0" rIns="0" bIns="0" rtlCol="0" anchor="ctr">
              <a:noAutofit/>
            </a:bodyPr>
            <a:lstStyle/>
            <a:p>
              <a:pPr lvl="0">
                <a:spcAft>
                  <a:spcPts val="300"/>
                </a:spcAft>
              </a:pPr>
              <a:r>
                <a:rPr lang="nb-NO" sz="1200" dirty="0" smtClean="0">
                  <a:solidFill>
                    <a:schemeClr val="accent3">
                      <a:lumMod val="75000"/>
                    </a:schemeClr>
                  </a:solidFill>
                  <a:latin typeface="Roboto Condensed Regular"/>
                  <a:ea typeface="Roboto Light" pitchFamily="2" charset="0"/>
                  <a:cs typeface="Roboto Condensed Regular"/>
                </a:rPr>
                <a:t>Option B</a:t>
              </a:r>
              <a:endParaRPr lang="en-US" sz="1200" dirty="0">
                <a:solidFill>
                  <a:schemeClr val="accent3">
                    <a:lumMod val="75000"/>
                  </a:schemeClr>
                </a:solidFill>
                <a:latin typeface="Roboto Condensed Regular"/>
                <a:ea typeface="Roboto Light" pitchFamily="2" charset="0"/>
                <a:cs typeface="Roboto Condensed Regular"/>
              </a:endParaRPr>
            </a:p>
          </p:txBody>
        </p:sp>
      </p:grpSp>
      <p:grpSp>
        <p:nvGrpSpPr>
          <p:cNvPr id="31" name="그룹 127"/>
          <p:cNvGrpSpPr/>
          <p:nvPr/>
        </p:nvGrpSpPr>
        <p:grpSpPr>
          <a:xfrm>
            <a:off x="3140071" y="1045310"/>
            <a:ext cx="1621092" cy="1619309"/>
            <a:chOff x="3025775" y="1231900"/>
            <a:chExt cx="2889251" cy="2886075"/>
          </a:xfrm>
          <a:solidFill>
            <a:srgbClr val="183A5D"/>
          </a:solidFill>
        </p:grpSpPr>
        <p:sp>
          <p:nvSpPr>
            <p:cNvPr id="32" name="Freeform 10"/>
            <p:cNvSpPr>
              <a:spLocks noEditPoints="1"/>
            </p:cNvSpPr>
            <p:nvPr/>
          </p:nvSpPr>
          <p:spPr bwMode="auto">
            <a:xfrm>
              <a:off x="3827463" y="1231900"/>
              <a:ext cx="2087563" cy="2089150"/>
            </a:xfrm>
            <a:custGeom>
              <a:avLst/>
              <a:gdLst>
                <a:gd name="T0" fmla="*/ 277 w 555"/>
                <a:gd name="T1" fmla="*/ 0 h 555"/>
                <a:gd name="T2" fmla="*/ 0 w 555"/>
                <a:gd name="T3" fmla="*/ 277 h 555"/>
                <a:gd name="T4" fmla="*/ 43 w 555"/>
                <a:gd name="T5" fmla="*/ 426 h 555"/>
                <a:gd name="T6" fmla="*/ 20 w 555"/>
                <a:gd name="T7" fmla="*/ 454 h 555"/>
                <a:gd name="T8" fmla="*/ 95 w 555"/>
                <a:gd name="T9" fmla="*/ 529 h 555"/>
                <a:gd name="T10" fmla="*/ 126 w 555"/>
                <a:gd name="T11" fmla="*/ 509 h 555"/>
                <a:gd name="T12" fmla="*/ 277 w 555"/>
                <a:gd name="T13" fmla="*/ 555 h 555"/>
                <a:gd name="T14" fmla="*/ 555 w 555"/>
                <a:gd name="T15" fmla="*/ 277 h 555"/>
                <a:gd name="T16" fmla="*/ 277 w 555"/>
                <a:gd name="T17" fmla="*/ 0 h 555"/>
                <a:gd name="T18" fmla="*/ 277 w 555"/>
                <a:gd name="T19" fmla="*/ 492 h 555"/>
                <a:gd name="T20" fmla="*/ 63 w 555"/>
                <a:gd name="T21" fmla="*/ 277 h 555"/>
                <a:gd name="T22" fmla="*/ 277 w 555"/>
                <a:gd name="T23" fmla="*/ 62 h 555"/>
                <a:gd name="T24" fmla="*/ 492 w 555"/>
                <a:gd name="T25" fmla="*/ 277 h 555"/>
                <a:gd name="T26" fmla="*/ 277 w 555"/>
                <a:gd name="T27" fmla="*/ 492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5" h="555">
                  <a:moveTo>
                    <a:pt x="277" y="0"/>
                  </a:moveTo>
                  <a:cubicBezTo>
                    <a:pt x="124" y="0"/>
                    <a:pt x="0" y="124"/>
                    <a:pt x="0" y="277"/>
                  </a:cubicBezTo>
                  <a:cubicBezTo>
                    <a:pt x="0" y="332"/>
                    <a:pt x="16" y="383"/>
                    <a:pt x="43" y="426"/>
                  </a:cubicBezTo>
                  <a:cubicBezTo>
                    <a:pt x="20" y="454"/>
                    <a:pt x="20" y="454"/>
                    <a:pt x="20" y="454"/>
                  </a:cubicBezTo>
                  <a:cubicBezTo>
                    <a:pt x="95" y="529"/>
                    <a:pt x="95" y="529"/>
                    <a:pt x="95" y="529"/>
                  </a:cubicBezTo>
                  <a:cubicBezTo>
                    <a:pt x="126" y="509"/>
                    <a:pt x="126" y="509"/>
                    <a:pt x="126" y="509"/>
                  </a:cubicBezTo>
                  <a:cubicBezTo>
                    <a:pt x="169" y="538"/>
                    <a:pt x="221" y="555"/>
                    <a:pt x="277" y="555"/>
                  </a:cubicBezTo>
                  <a:cubicBezTo>
                    <a:pt x="431" y="555"/>
                    <a:pt x="555" y="430"/>
                    <a:pt x="555" y="277"/>
                  </a:cubicBezTo>
                  <a:cubicBezTo>
                    <a:pt x="555" y="124"/>
                    <a:pt x="431" y="0"/>
                    <a:pt x="277" y="0"/>
                  </a:cubicBezTo>
                  <a:close/>
                  <a:moveTo>
                    <a:pt x="277" y="492"/>
                  </a:moveTo>
                  <a:cubicBezTo>
                    <a:pt x="159" y="492"/>
                    <a:pt x="63" y="396"/>
                    <a:pt x="63" y="277"/>
                  </a:cubicBezTo>
                  <a:cubicBezTo>
                    <a:pt x="63" y="159"/>
                    <a:pt x="159" y="62"/>
                    <a:pt x="277" y="62"/>
                  </a:cubicBezTo>
                  <a:cubicBezTo>
                    <a:pt x="396" y="62"/>
                    <a:pt x="492" y="159"/>
                    <a:pt x="492" y="277"/>
                  </a:cubicBezTo>
                  <a:cubicBezTo>
                    <a:pt x="492" y="396"/>
                    <a:pt x="396" y="492"/>
                    <a:pt x="277" y="492"/>
                  </a:cubicBezTo>
                  <a:close/>
                </a:path>
              </a:pathLst>
            </a:custGeom>
            <a:grpFill/>
            <a:ln>
              <a:noFill/>
            </a:ln>
          </p:spPr>
          <p:txBody>
            <a:bodyPr vert="horz" wrap="square" lIns="91440" tIns="45720" rIns="91440" bIns="45720" numCol="1" anchor="t" anchorCtr="0" compatLnSpc="1"/>
            <a:lstStyle/>
            <a:p>
              <a:endParaRPr lang="ko-KR" altLang="en-US" dirty="0"/>
            </a:p>
          </p:txBody>
        </p:sp>
        <p:sp>
          <p:nvSpPr>
            <p:cNvPr id="33" name="Freeform 12"/>
            <p:cNvSpPr/>
            <p:nvPr/>
          </p:nvSpPr>
          <p:spPr bwMode="auto">
            <a:xfrm>
              <a:off x="3025775" y="3016250"/>
              <a:ext cx="1082675" cy="1101725"/>
            </a:xfrm>
            <a:custGeom>
              <a:avLst/>
              <a:gdLst>
                <a:gd name="T0" fmla="*/ 24 w 288"/>
                <a:gd name="T1" fmla="*/ 191 h 293"/>
                <a:gd name="T2" fmla="*/ 22 w 288"/>
                <a:gd name="T3" fmla="*/ 193 h 293"/>
                <a:gd name="T4" fmla="*/ 22 w 288"/>
                <a:gd name="T5" fmla="*/ 272 h 293"/>
                <a:gd name="T6" fmla="*/ 100 w 288"/>
                <a:gd name="T7" fmla="*/ 272 h 293"/>
                <a:gd name="T8" fmla="*/ 105 w 288"/>
                <a:gd name="T9" fmla="*/ 267 h 293"/>
                <a:gd name="T10" fmla="*/ 288 w 288"/>
                <a:gd name="T11" fmla="*/ 64 h 293"/>
                <a:gd name="T12" fmla="*/ 224 w 288"/>
                <a:gd name="T13" fmla="*/ 0 h 293"/>
                <a:gd name="T14" fmla="*/ 24 w 288"/>
                <a:gd name="T15" fmla="*/ 191 h 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8" h="293">
                  <a:moveTo>
                    <a:pt x="24" y="191"/>
                  </a:moveTo>
                  <a:cubicBezTo>
                    <a:pt x="22" y="193"/>
                    <a:pt x="22" y="193"/>
                    <a:pt x="22" y="193"/>
                  </a:cubicBezTo>
                  <a:cubicBezTo>
                    <a:pt x="0" y="215"/>
                    <a:pt x="0" y="250"/>
                    <a:pt x="22" y="272"/>
                  </a:cubicBezTo>
                  <a:cubicBezTo>
                    <a:pt x="44" y="293"/>
                    <a:pt x="79" y="293"/>
                    <a:pt x="100" y="272"/>
                  </a:cubicBezTo>
                  <a:cubicBezTo>
                    <a:pt x="102" y="270"/>
                    <a:pt x="103" y="268"/>
                    <a:pt x="105" y="267"/>
                  </a:cubicBezTo>
                  <a:cubicBezTo>
                    <a:pt x="288" y="64"/>
                    <a:pt x="288" y="64"/>
                    <a:pt x="288" y="64"/>
                  </a:cubicBezTo>
                  <a:cubicBezTo>
                    <a:pt x="224" y="0"/>
                    <a:pt x="224" y="0"/>
                    <a:pt x="224" y="0"/>
                  </a:cubicBezTo>
                  <a:lnTo>
                    <a:pt x="24" y="191"/>
                  </a:lnTo>
                  <a:close/>
                </a:path>
              </a:pathLst>
            </a:custGeom>
            <a:grpFill/>
            <a:ln>
              <a:noFill/>
            </a:ln>
          </p:spPr>
          <p:txBody>
            <a:bodyPr vert="horz" wrap="square" lIns="91440" tIns="45720" rIns="91440" bIns="45720" numCol="1" anchor="t" anchorCtr="0" compatLnSpc="1"/>
            <a:lstStyle/>
            <a:p>
              <a:endParaRPr lang="ko-KR" altLang="en-US" dirty="0"/>
            </a:p>
          </p:txBody>
        </p:sp>
      </p:grpSp>
      <p:grpSp>
        <p:nvGrpSpPr>
          <p:cNvPr id="34" name="그룹 474"/>
          <p:cNvGrpSpPr/>
          <p:nvPr/>
        </p:nvGrpSpPr>
        <p:grpSpPr>
          <a:xfrm>
            <a:off x="3140071" y="2795529"/>
            <a:ext cx="1621092" cy="1619309"/>
            <a:chOff x="3025775" y="1231900"/>
            <a:chExt cx="2889251" cy="2886075"/>
          </a:xfrm>
          <a:solidFill>
            <a:schemeClr val="accent3"/>
          </a:solidFill>
        </p:grpSpPr>
        <p:sp>
          <p:nvSpPr>
            <p:cNvPr id="35" name="Freeform 10"/>
            <p:cNvSpPr>
              <a:spLocks noEditPoints="1"/>
            </p:cNvSpPr>
            <p:nvPr/>
          </p:nvSpPr>
          <p:spPr bwMode="auto">
            <a:xfrm>
              <a:off x="3827463" y="1231900"/>
              <a:ext cx="2087563" cy="2089150"/>
            </a:xfrm>
            <a:custGeom>
              <a:avLst/>
              <a:gdLst>
                <a:gd name="T0" fmla="*/ 277 w 555"/>
                <a:gd name="T1" fmla="*/ 0 h 555"/>
                <a:gd name="T2" fmla="*/ 0 w 555"/>
                <a:gd name="T3" fmla="*/ 277 h 555"/>
                <a:gd name="T4" fmla="*/ 43 w 555"/>
                <a:gd name="T5" fmla="*/ 426 h 555"/>
                <a:gd name="T6" fmla="*/ 20 w 555"/>
                <a:gd name="T7" fmla="*/ 454 h 555"/>
                <a:gd name="T8" fmla="*/ 95 w 555"/>
                <a:gd name="T9" fmla="*/ 529 h 555"/>
                <a:gd name="T10" fmla="*/ 126 w 555"/>
                <a:gd name="T11" fmla="*/ 509 h 555"/>
                <a:gd name="T12" fmla="*/ 277 w 555"/>
                <a:gd name="T13" fmla="*/ 555 h 555"/>
                <a:gd name="T14" fmla="*/ 555 w 555"/>
                <a:gd name="T15" fmla="*/ 277 h 555"/>
                <a:gd name="T16" fmla="*/ 277 w 555"/>
                <a:gd name="T17" fmla="*/ 0 h 555"/>
                <a:gd name="T18" fmla="*/ 277 w 555"/>
                <a:gd name="T19" fmla="*/ 492 h 555"/>
                <a:gd name="T20" fmla="*/ 63 w 555"/>
                <a:gd name="T21" fmla="*/ 277 h 555"/>
                <a:gd name="T22" fmla="*/ 277 w 555"/>
                <a:gd name="T23" fmla="*/ 62 h 555"/>
                <a:gd name="T24" fmla="*/ 492 w 555"/>
                <a:gd name="T25" fmla="*/ 277 h 555"/>
                <a:gd name="T26" fmla="*/ 277 w 555"/>
                <a:gd name="T27" fmla="*/ 492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5" h="555">
                  <a:moveTo>
                    <a:pt x="277" y="0"/>
                  </a:moveTo>
                  <a:cubicBezTo>
                    <a:pt x="124" y="0"/>
                    <a:pt x="0" y="124"/>
                    <a:pt x="0" y="277"/>
                  </a:cubicBezTo>
                  <a:cubicBezTo>
                    <a:pt x="0" y="332"/>
                    <a:pt x="16" y="383"/>
                    <a:pt x="43" y="426"/>
                  </a:cubicBezTo>
                  <a:cubicBezTo>
                    <a:pt x="20" y="454"/>
                    <a:pt x="20" y="454"/>
                    <a:pt x="20" y="454"/>
                  </a:cubicBezTo>
                  <a:cubicBezTo>
                    <a:pt x="95" y="529"/>
                    <a:pt x="95" y="529"/>
                    <a:pt x="95" y="529"/>
                  </a:cubicBezTo>
                  <a:cubicBezTo>
                    <a:pt x="126" y="509"/>
                    <a:pt x="126" y="509"/>
                    <a:pt x="126" y="509"/>
                  </a:cubicBezTo>
                  <a:cubicBezTo>
                    <a:pt x="169" y="538"/>
                    <a:pt x="221" y="555"/>
                    <a:pt x="277" y="555"/>
                  </a:cubicBezTo>
                  <a:cubicBezTo>
                    <a:pt x="431" y="555"/>
                    <a:pt x="555" y="430"/>
                    <a:pt x="555" y="277"/>
                  </a:cubicBezTo>
                  <a:cubicBezTo>
                    <a:pt x="555" y="124"/>
                    <a:pt x="431" y="0"/>
                    <a:pt x="277" y="0"/>
                  </a:cubicBezTo>
                  <a:close/>
                  <a:moveTo>
                    <a:pt x="277" y="492"/>
                  </a:moveTo>
                  <a:cubicBezTo>
                    <a:pt x="159" y="492"/>
                    <a:pt x="63" y="396"/>
                    <a:pt x="63" y="277"/>
                  </a:cubicBezTo>
                  <a:cubicBezTo>
                    <a:pt x="63" y="159"/>
                    <a:pt x="159" y="62"/>
                    <a:pt x="277" y="62"/>
                  </a:cubicBezTo>
                  <a:cubicBezTo>
                    <a:pt x="396" y="62"/>
                    <a:pt x="492" y="159"/>
                    <a:pt x="492" y="277"/>
                  </a:cubicBezTo>
                  <a:cubicBezTo>
                    <a:pt x="492" y="396"/>
                    <a:pt x="396" y="492"/>
                    <a:pt x="277" y="492"/>
                  </a:cubicBezTo>
                  <a:close/>
                </a:path>
              </a:pathLst>
            </a:custGeom>
            <a:grpFill/>
            <a:ln>
              <a:noFill/>
            </a:ln>
          </p:spPr>
          <p:txBody>
            <a:bodyPr vert="horz" wrap="square" lIns="91440" tIns="45720" rIns="91440" bIns="45720" numCol="1" anchor="t" anchorCtr="0" compatLnSpc="1"/>
            <a:lstStyle/>
            <a:p>
              <a:endParaRPr lang="ko-KR" altLang="en-US" dirty="0"/>
            </a:p>
          </p:txBody>
        </p:sp>
        <p:sp>
          <p:nvSpPr>
            <p:cNvPr id="36" name="Freeform 12"/>
            <p:cNvSpPr/>
            <p:nvPr/>
          </p:nvSpPr>
          <p:spPr bwMode="auto">
            <a:xfrm>
              <a:off x="3025775" y="3016250"/>
              <a:ext cx="1082675" cy="1101725"/>
            </a:xfrm>
            <a:custGeom>
              <a:avLst/>
              <a:gdLst>
                <a:gd name="T0" fmla="*/ 24 w 288"/>
                <a:gd name="T1" fmla="*/ 191 h 293"/>
                <a:gd name="T2" fmla="*/ 22 w 288"/>
                <a:gd name="T3" fmla="*/ 193 h 293"/>
                <a:gd name="T4" fmla="*/ 22 w 288"/>
                <a:gd name="T5" fmla="*/ 272 h 293"/>
                <a:gd name="T6" fmla="*/ 100 w 288"/>
                <a:gd name="T7" fmla="*/ 272 h 293"/>
                <a:gd name="T8" fmla="*/ 105 w 288"/>
                <a:gd name="T9" fmla="*/ 267 h 293"/>
                <a:gd name="T10" fmla="*/ 288 w 288"/>
                <a:gd name="T11" fmla="*/ 64 h 293"/>
                <a:gd name="T12" fmla="*/ 224 w 288"/>
                <a:gd name="T13" fmla="*/ 0 h 293"/>
                <a:gd name="T14" fmla="*/ 24 w 288"/>
                <a:gd name="T15" fmla="*/ 191 h 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8" h="293">
                  <a:moveTo>
                    <a:pt x="24" y="191"/>
                  </a:moveTo>
                  <a:cubicBezTo>
                    <a:pt x="22" y="193"/>
                    <a:pt x="22" y="193"/>
                    <a:pt x="22" y="193"/>
                  </a:cubicBezTo>
                  <a:cubicBezTo>
                    <a:pt x="0" y="215"/>
                    <a:pt x="0" y="250"/>
                    <a:pt x="22" y="272"/>
                  </a:cubicBezTo>
                  <a:cubicBezTo>
                    <a:pt x="44" y="293"/>
                    <a:pt x="79" y="293"/>
                    <a:pt x="100" y="272"/>
                  </a:cubicBezTo>
                  <a:cubicBezTo>
                    <a:pt x="102" y="270"/>
                    <a:pt x="103" y="268"/>
                    <a:pt x="105" y="267"/>
                  </a:cubicBezTo>
                  <a:cubicBezTo>
                    <a:pt x="288" y="64"/>
                    <a:pt x="288" y="64"/>
                    <a:pt x="288" y="64"/>
                  </a:cubicBezTo>
                  <a:cubicBezTo>
                    <a:pt x="224" y="0"/>
                    <a:pt x="224" y="0"/>
                    <a:pt x="224" y="0"/>
                  </a:cubicBezTo>
                  <a:lnTo>
                    <a:pt x="24" y="191"/>
                  </a:lnTo>
                  <a:close/>
                </a:path>
              </a:pathLst>
            </a:custGeom>
            <a:grpFill/>
            <a:ln>
              <a:noFill/>
            </a:ln>
          </p:spPr>
          <p:txBody>
            <a:bodyPr vert="horz" wrap="square" lIns="91440" tIns="45720" rIns="91440" bIns="45720" numCol="1" anchor="t" anchorCtr="0" compatLnSpc="1"/>
            <a:lstStyle/>
            <a:p>
              <a:endParaRPr lang="ko-KR" altLang="en-US" dirty="0"/>
            </a:p>
          </p:txBody>
        </p:sp>
      </p:grpSp>
      <p:grpSp>
        <p:nvGrpSpPr>
          <p:cNvPr id="37" name="Group 174"/>
          <p:cNvGrpSpPr/>
          <p:nvPr/>
        </p:nvGrpSpPr>
        <p:grpSpPr bwMode="auto">
          <a:xfrm>
            <a:off x="3987316" y="1385936"/>
            <a:ext cx="413719" cy="557822"/>
            <a:chOff x="0" y="0"/>
            <a:chExt cx="190" cy="256"/>
          </a:xfrm>
          <a:solidFill>
            <a:srgbClr val="183A5D"/>
          </a:solidFill>
        </p:grpSpPr>
        <p:sp>
          <p:nvSpPr>
            <p:cNvPr id="38" name="AutoShape 172"/>
            <p:cNvSpPr/>
            <p:nvPr/>
          </p:nvSpPr>
          <p:spPr bwMode="auto">
            <a:xfrm>
              <a:off x="72" y="56"/>
              <a:ext cx="41" cy="7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1600" h="21600">
                  <a:moveTo>
                    <a:pt x="13456" y="0"/>
                  </a:moveTo>
                  <a:lnTo>
                    <a:pt x="9303" y="0"/>
                  </a:lnTo>
                  <a:cubicBezTo>
                    <a:pt x="9227" y="625"/>
                    <a:pt x="8954" y="1124"/>
                    <a:pt x="8480" y="1498"/>
                  </a:cubicBezTo>
                  <a:cubicBezTo>
                    <a:pt x="8009" y="1867"/>
                    <a:pt x="7354" y="2175"/>
                    <a:pt x="6543" y="2415"/>
                  </a:cubicBezTo>
                  <a:cubicBezTo>
                    <a:pt x="5876" y="2608"/>
                    <a:pt x="4905" y="2755"/>
                    <a:pt x="3620" y="2857"/>
                  </a:cubicBezTo>
                  <a:cubicBezTo>
                    <a:pt x="2335" y="2957"/>
                    <a:pt x="1117" y="3011"/>
                    <a:pt x="0" y="3011"/>
                  </a:cubicBezTo>
                  <a:lnTo>
                    <a:pt x="0" y="4976"/>
                  </a:lnTo>
                  <a:lnTo>
                    <a:pt x="8303" y="4976"/>
                  </a:lnTo>
                  <a:lnTo>
                    <a:pt x="8303" y="19402"/>
                  </a:lnTo>
                  <a:lnTo>
                    <a:pt x="0" y="19402"/>
                  </a:lnTo>
                  <a:lnTo>
                    <a:pt x="0" y="21600"/>
                  </a:lnTo>
                  <a:lnTo>
                    <a:pt x="21600" y="21600"/>
                  </a:lnTo>
                  <a:lnTo>
                    <a:pt x="21600" y="19402"/>
                  </a:lnTo>
                  <a:lnTo>
                    <a:pt x="13456" y="19402"/>
                  </a:lnTo>
                  <a:lnTo>
                    <a:pt x="13456" y="0"/>
                  </a:lnTo>
                  <a:close/>
                  <a:moveTo>
                    <a:pt x="13456" y="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p>
          </p:txBody>
        </p:sp>
        <p:sp>
          <p:nvSpPr>
            <p:cNvPr id="39" name="AutoShape 173"/>
            <p:cNvSpPr/>
            <p:nvPr/>
          </p:nvSpPr>
          <p:spPr bwMode="auto">
            <a:xfrm>
              <a:off x="0" y="0"/>
              <a:ext cx="190" cy="25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1600" h="21600">
                  <a:moveTo>
                    <a:pt x="16842" y="12940"/>
                  </a:moveTo>
                  <a:cubicBezTo>
                    <a:pt x="16870" y="12920"/>
                    <a:pt x="16902" y="12903"/>
                    <a:pt x="16929" y="12883"/>
                  </a:cubicBezTo>
                  <a:cubicBezTo>
                    <a:pt x="17857" y="12195"/>
                    <a:pt x="18218" y="11253"/>
                    <a:pt x="18036" y="10360"/>
                  </a:cubicBezTo>
                  <a:cubicBezTo>
                    <a:pt x="18232" y="10015"/>
                    <a:pt x="18384" y="9653"/>
                    <a:pt x="18499" y="9281"/>
                  </a:cubicBezTo>
                  <a:cubicBezTo>
                    <a:pt x="19222" y="8748"/>
                    <a:pt x="19670" y="8011"/>
                    <a:pt x="19670" y="7195"/>
                  </a:cubicBezTo>
                  <a:cubicBezTo>
                    <a:pt x="19670" y="6098"/>
                    <a:pt x="18853" y="5153"/>
                    <a:pt x="17656" y="4645"/>
                  </a:cubicBezTo>
                  <a:cubicBezTo>
                    <a:pt x="17587" y="4553"/>
                    <a:pt x="17509" y="4466"/>
                    <a:pt x="17433" y="4377"/>
                  </a:cubicBezTo>
                  <a:cubicBezTo>
                    <a:pt x="17436" y="3621"/>
                    <a:pt x="17046" y="2867"/>
                    <a:pt x="16271" y="2291"/>
                  </a:cubicBezTo>
                  <a:cubicBezTo>
                    <a:pt x="15539" y="1750"/>
                    <a:pt x="14594" y="1473"/>
                    <a:pt x="13639" y="1441"/>
                  </a:cubicBezTo>
                  <a:cubicBezTo>
                    <a:pt x="12944" y="581"/>
                    <a:pt x="11689" y="1"/>
                    <a:pt x="10238" y="0"/>
                  </a:cubicBezTo>
                  <a:cubicBezTo>
                    <a:pt x="8784" y="1"/>
                    <a:pt x="7522" y="587"/>
                    <a:pt x="6830" y="1453"/>
                  </a:cubicBezTo>
                  <a:cubicBezTo>
                    <a:pt x="5443" y="1102"/>
                    <a:pt x="3846" y="1327"/>
                    <a:pt x="2738" y="2148"/>
                  </a:cubicBezTo>
                  <a:cubicBezTo>
                    <a:pt x="1678" y="2934"/>
                    <a:pt x="1361" y="4052"/>
                    <a:pt x="1750" y="5050"/>
                  </a:cubicBezTo>
                  <a:cubicBezTo>
                    <a:pt x="1717" y="5106"/>
                    <a:pt x="1678" y="5159"/>
                    <a:pt x="1642" y="5216"/>
                  </a:cubicBezTo>
                  <a:cubicBezTo>
                    <a:pt x="651" y="5752"/>
                    <a:pt x="0" y="6613"/>
                    <a:pt x="0" y="7592"/>
                  </a:cubicBezTo>
                  <a:cubicBezTo>
                    <a:pt x="0" y="8470"/>
                    <a:pt x="529" y="9249"/>
                    <a:pt x="1350" y="9788"/>
                  </a:cubicBezTo>
                  <a:cubicBezTo>
                    <a:pt x="1433" y="9983"/>
                    <a:pt x="1526" y="10174"/>
                    <a:pt x="1634" y="10361"/>
                  </a:cubicBezTo>
                  <a:cubicBezTo>
                    <a:pt x="1451" y="11253"/>
                    <a:pt x="1812" y="12196"/>
                    <a:pt x="2739" y="12883"/>
                  </a:cubicBezTo>
                  <a:cubicBezTo>
                    <a:pt x="2991" y="13070"/>
                    <a:pt x="3269" y="13221"/>
                    <a:pt x="3565" y="13346"/>
                  </a:cubicBezTo>
                  <a:lnTo>
                    <a:pt x="855" y="18345"/>
                  </a:lnTo>
                  <a:lnTo>
                    <a:pt x="4728" y="17810"/>
                  </a:lnTo>
                  <a:lnTo>
                    <a:pt x="6385" y="19993"/>
                  </a:lnTo>
                  <a:lnTo>
                    <a:pt x="9119" y="14949"/>
                  </a:lnTo>
                  <a:cubicBezTo>
                    <a:pt x="9415" y="15001"/>
                    <a:pt x="9719" y="15031"/>
                    <a:pt x="10034" y="15031"/>
                  </a:cubicBezTo>
                  <a:cubicBezTo>
                    <a:pt x="10534" y="15031"/>
                    <a:pt x="11008" y="14958"/>
                    <a:pt x="11446" y="14832"/>
                  </a:cubicBezTo>
                  <a:lnTo>
                    <a:pt x="16348" y="21600"/>
                  </a:lnTo>
                  <a:lnTo>
                    <a:pt x="18012" y="18953"/>
                  </a:lnTo>
                  <a:lnTo>
                    <a:pt x="21600" y="19509"/>
                  </a:lnTo>
                  <a:lnTo>
                    <a:pt x="16842" y="12940"/>
                  </a:lnTo>
                  <a:close/>
                  <a:moveTo>
                    <a:pt x="9834" y="13036"/>
                  </a:moveTo>
                  <a:cubicBezTo>
                    <a:pt x="5838" y="13036"/>
                    <a:pt x="2601" y="10634"/>
                    <a:pt x="2601" y="7672"/>
                  </a:cubicBezTo>
                  <a:cubicBezTo>
                    <a:pt x="2601" y="4709"/>
                    <a:pt x="5839" y="2308"/>
                    <a:pt x="9834" y="2308"/>
                  </a:cubicBezTo>
                  <a:cubicBezTo>
                    <a:pt x="13832" y="2308"/>
                    <a:pt x="17070" y="4709"/>
                    <a:pt x="17070" y="7672"/>
                  </a:cubicBezTo>
                  <a:cubicBezTo>
                    <a:pt x="17070" y="10634"/>
                    <a:pt x="13832" y="13036"/>
                    <a:pt x="9834" y="13036"/>
                  </a:cubicBezTo>
                  <a:close/>
                  <a:moveTo>
                    <a:pt x="9834" y="13036"/>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p>
          </p:txBody>
        </p:sp>
      </p:grpSp>
      <p:sp>
        <p:nvSpPr>
          <p:cNvPr id="40" name="AutoShape 688"/>
          <p:cNvSpPr/>
          <p:nvPr/>
        </p:nvSpPr>
        <p:spPr bwMode="auto">
          <a:xfrm>
            <a:off x="3982137" y="3196908"/>
            <a:ext cx="373276" cy="375833"/>
          </a:xfrm>
          <a:custGeom>
            <a:avLst/>
            <a:gdLst>
              <a:gd name="T0" fmla="*/ 286355233 w 21600"/>
              <a:gd name="T1" fmla="*/ 49183159 h 21600"/>
              <a:gd name="T2" fmla="*/ 238430687 w 21600"/>
              <a:gd name="T3" fmla="*/ 0 h 21600"/>
              <a:gd name="T4" fmla="*/ 190506023 w 21600"/>
              <a:gd name="T5" fmla="*/ 49183159 h 21600"/>
              <a:gd name="T6" fmla="*/ 226525457 w 21600"/>
              <a:gd name="T7" fmla="*/ 96798730 h 21600"/>
              <a:gd name="T8" fmla="*/ 226525457 w 21600"/>
              <a:gd name="T9" fmla="*/ 135000684 h 21600"/>
              <a:gd name="T10" fmla="*/ 189578237 w 21600"/>
              <a:gd name="T11" fmla="*/ 135000684 h 21600"/>
              <a:gd name="T12" fmla="*/ 142912626 w 21600"/>
              <a:gd name="T13" fmla="*/ 97752122 h 21600"/>
              <a:gd name="T14" fmla="*/ 96233431 w 21600"/>
              <a:gd name="T15" fmla="*/ 135000684 h 21600"/>
              <a:gd name="T16" fmla="*/ 35317649 w 21600"/>
              <a:gd name="T17" fmla="*/ 135000684 h 21600"/>
              <a:gd name="T18" fmla="*/ 35317649 w 21600"/>
              <a:gd name="T19" fmla="*/ 198202849 h 21600"/>
              <a:gd name="T20" fmla="*/ 0 w 21600"/>
              <a:gd name="T21" fmla="*/ 245382120 h 21600"/>
              <a:gd name="T22" fmla="*/ 47633014 w 21600"/>
              <a:gd name="T23" fmla="*/ 294279076 h 21600"/>
              <a:gd name="T24" fmla="*/ 95266028 w 21600"/>
              <a:gd name="T25" fmla="*/ 245382120 h 21600"/>
              <a:gd name="T26" fmla="*/ 59219425 w 21600"/>
              <a:gd name="T27" fmla="*/ 198011190 h 21600"/>
              <a:gd name="T28" fmla="*/ 59219425 w 21600"/>
              <a:gd name="T29" fmla="*/ 159536819 h 21600"/>
              <a:gd name="T30" fmla="*/ 96247015 w 21600"/>
              <a:gd name="T31" fmla="*/ 159536819 h 21600"/>
              <a:gd name="T32" fmla="*/ 142912626 w 21600"/>
              <a:gd name="T33" fmla="*/ 196745115 h 21600"/>
              <a:gd name="T34" fmla="*/ 189564641 w 21600"/>
              <a:gd name="T35" fmla="*/ 159536819 h 21600"/>
              <a:gd name="T36" fmla="*/ 250428488 w 21600"/>
              <a:gd name="T37" fmla="*/ 159536819 h 21600"/>
              <a:gd name="T38" fmla="*/ 250428488 w 21600"/>
              <a:gd name="T39" fmla="*/ 96771073 h 21600"/>
              <a:gd name="T40" fmla="*/ 286355233 w 21600"/>
              <a:gd name="T41" fmla="*/ 49183159 h 21600"/>
              <a:gd name="T42" fmla="*/ 71350668 w 21600"/>
              <a:gd name="T43" fmla="*/ 245382120 h 21600"/>
              <a:gd name="T44" fmla="*/ 47619429 w 21600"/>
              <a:gd name="T45" fmla="*/ 269755549 h 21600"/>
              <a:gd name="T46" fmla="*/ 23889446 w 21600"/>
              <a:gd name="T47" fmla="*/ 245382120 h 21600"/>
              <a:gd name="T48" fmla="*/ 47619429 w 21600"/>
              <a:gd name="T49" fmla="*/ 221022585 h 21600"/>
              <a:gd name="T50" fmla="*/ 71350668 w 21600"/>
              <a:gd name="T51" fmla="*/ 245382120 h 21600"/>
              <a:gd name="T52" fmla="*/ 59219425 w 21600"/>
              <a:gd name="T53" fmla="*/ 210123434 h 21600"/>
              <a:gd name="T54" fmla="*/ 59219425 w 21600"/>
              <a:gd name="T55" fmla="*/ 210123434 h 21600"/>
              <a:gd name="T56" fmla="*/ 142899041 w 21600"/>
              <a:gd name="T57" fmla="*/ 172221577 h 21600"/>
              <a:gd name="T58" fmla="*/ 118585876 w 21600"/>
              <a:gd name="T59" fmla="*/ 147261858 h 21600"/>
              <a:gd name="T60" fmla="*/ 142899041 w 21600"/>
              <a:gd name="T61" fmla="*/ 122289424 h 21600"/>
              <a:gd name="T62" fmla="*/ 167213462 w 21600"/>
              <a:gd name="T63" fmla="*/ 147261858 h 21600"/>
              <a:gd name="T64" fmla="*/ 142899041 w 21600"/>
              <a:gd name="T65" fmla="*/ 172221577 h 21600"/>
              <a:gd name="T66" fmla="*/ 238430687 w 21600"/>
              <a:gd name="T67" fmla="*/ 73855389 h 21600"/>
              <a:gd name="T68" fmla="*/ 214409065 w 21600"/>
              <a:gd name="T69" fmla="*/ 49183159 h 21600"/>
              <a:gd name="T70" fmla="*/ 238430687 w 21600"/>
              <a:gd name="T71" fmla="*/ 24523408 h 21600"/>
              <a:gd name="T72" fmla="*/ 262465787 w 21600"/>
              <a:gd name="T73" fmla="*/ 49183159 h 21600"/>
              <a:gd name="T74" fmla="*/ 238430687 w 21600"/>
              <a:gd name="T75" fmla="*/ 73855389 h 21600"/>
              <a:gd name="T76" fmla="*/ 238430687 w 21600"/>
              <a:gd name="T77" fmla="*/ 73855389 h 2160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1600" h="21600">
                <a:moveTo>
                  <a:pt x="21600" y="3610"/>
                </a:moveTo>
                <a:cubicBezTo>
                  <a:pt x="21600" y="1616"/>
                  <a:pt x="19981" y="0"/>
                  <a:pt x="17985" y="0"/>
                </a:cubicBezTo>
                <a:cubicBezTo>
                  <a:pt x="15988" y="0"/>
                  <a:pt x="14370" y="1616"/>
                  <a:pt x="14370" y="3610"/>
                </a:cubicBezTo>
                <a:cubicBezTo>
                  <a:pt x="14370" y="5294"/>
                  <a:pt x="15526" y="6705"/>
                  <a:pt x="17087" y="7105"/>
                </a:cubicBezTo>
                <a:lnTo>
                  <a:pt x="17087" y="9909"/>
                </a:lnTo>
                <a:lnTo>
                  <a:pt x="14300" y="9909"/>
                </a:lnTo>
                <a:cubicBezTo>
                  <a:pt x="13898" y="8338"/>
                  <a:pt x="12477" y="7175"/>
                  <a:pt x="10780" y="7175"/>
                </a:cubicBezTo>
                <a:cubicBezTo>
                  <a:pt x="9082" y="7175"/>
                  <a:pt x="7660" y="8338"/>
                  <a:pt x="7259" y="9909"/>
                </a:cubicBezTo>
                <a:lnTo>
                  <a:pt x="2664" y="9909"/>
                </a:lnTo>
                <a:lnTo>
                  <a:pt x="2664" y="14548"/>
                </a:lnTo>
                <a:cubicBezTo>
                  <a:pt x="1131" y="14957"/>
                  <a:pt x="0" y="16351"/>
                  <a:pt x="0" y="18011"/>
                </a:cubicBezTo>
                <a:cubicBezTo>
                  <a:pt x="0" y="19993"/>
                  <a:pt x="1609" y="21600"/>
                  <a:pt x="3593" y="21600"/>
                </a:cubicBezTo>
                <a:cubicBezTo>
                  <a:pt x="5577" y="21600"/>
                  <a:pt x="7186" y="19994"/>
                  <a:pt x="7186" y="18011"/>
                </a:cubicBezTo>
                <a:cubicBezTo>
                  <a:pt x="7186" y="16331"/>
                  <a:pt x="6028" y="14925"/>
                  <a:pt x="4467" y="14534"/>
                </a:cubicBezTo>
                <a:lnTo>
                  <a:pt x="4467" y="11710"/>
                </a:lnTo>
                <a:lnTo>
                  <a:pt x="7260" y="11710"/>
                </a:lnTo>
                <a:cubicBezTo>
                  <a:pt x="7662" y="13279"/>
                  <a:pt x="9083" y="14441"/>
                  <a:pt x="10780" y="14441"/>
                </a:cubicBezTo>
                <a:cubicBezTo>
                  <a:pt x="12476" y="14441"/>
                  <a:pt x="13897" y="13279"/>
                  <a:pt x="14299" y="11710"/>
                </a:cubicBezTo>
                <a:lnTo>
                  <a:pt x="18890" y="11710"/>
                </a:lnTo>
                <a:lnTo>
                  <a:pt x="18890" y="7103"/>
                </a:lnTo>
                <a:cubicBezTo>
                  <a:pt x="20447" y="6701"/>
                  <a:pt x="21600" y="5293"/>
                  <a:pt x="21600" y="3610"/>
                </a:cubicBezTo>
                <a:close/>
                <a:moveTo>
                  <a:pt x="5382" y="18011"/>
                </a:moveTo>
                <a:cubicBezTo>
                  <a:pt x="5382" y="18997"/>
                  <a:pt x="4580" y="19800"/>
                  <a:pt x="3592" y="19800"/>
                </a:cubicBezTo>
                <a:cubicBezTo>
                  <a:pt x="2605" y="19800"/>
                  <a:pt x="1802" y="18997"/>
                  <a:pt x="1802" y="18011"/>
                </a:cubicBezTo>
                <a:cubicBezTo>
                  <a:pt x="1802" y="17025"/>
                  <a:pt x="2605" y="16223"/>
                  <a:pt x="3592" y="16223"/>
                </a:cubicBezTo>
                <a:cubicBezTo>
                  <a:pt x="4580" y="16223"/>
                  <a:pt x="5382" y="17025"/>
                  <a:pt x="5382" y="18011"/>
                </a:cubicBezTo>
                <a:close/>
                <a:moveTo>
                  <a:pt x="4467" y="15423"/>
                </a:moveTo>
                <a:lnTo>
                  <a:pt x="4467" y="15423"/>
                </a:lnTo>
                <a:close/>
                <a:moveTo>
                  <a:pt x="10779" y="12641"/>
                </a:moveTo>
                <a:cubicBezTo>
                  <a:pt x="9768" y="12641"/>
                  <a:pt x="8945" y="11819"/>
                  <a:pt x="8945" y="10809"/>
                </a:cubicBezTo>
                <a:cubicBezTo>
                  <a:pt x="8945" y="9798"/>
                  <a:pt x="9768" y="8976"/>
                  <a:pt x="10779" y="8976"/>
                </a:cubicBezTo>
                <a:cubicBezTo>
                  <a:pt x="11791" y="8976"/>
                  <a:pt x="12613" y="9798"/>
                  <a:pt x="12613" y="10809"/>
                </a:cubicBezTo>
                <a:cubicBezTo>
                  <a:pt x="12614" y="11819"/>
                  <a:pt x="11791" y="12641"/>
                  <a:pt x="10779" y="12641"/>
                </a:cubicBezTo>
                <a:close/>
                <a:moveTo>
                  <a:pt x="17985" y="5421"/>
                </a:moveTo>
                <a:cubicBezTo>
                  <a:pt x="16986" y="5421"/>
                  <a:pt x="16173" y="4609"/>
                  <a:pt x="16173" y="3610"/>
                </a:cubicBezTo>
                <a:cubicBezTo>
                  <a:pt x="16173" y="2613"/>
                  <a:pt x="16986" y="1800"/>
                  <a:pt x="17985" y="1800"/>
                </a:cubicBezTo>
                <a:cubicBezTo>
                  <a:pt x="18984" y="1800"/>
                  <a:pt x="19798" y="2613"/>
                  <a:pt x="19798" y="3610"/>
                </a:cubicBezTo>
                <a:cubicBezTo>
                  <a:pt x="19798" y="4609"/>
                  <a:pt x="18984" y="5421"/>
                  <a:pt x="17985" y="5421"/>
                </a:cubicBezTo>
                <a:close/>
                <a:moveTo>
                  <a:pt x="17985" y="5421"/>
                </a:moveTo>
              </a:path>
            </a:pathLst>
          </a:custGeom>
          <a:solidFill>
            <a:schemeClr val="accent3"/>
          </a:solidFill>
          <a:ln>
            <a:noFill/>
          </a:ln>
        </p:spPr>
        <p:txBody>
          <a:bodyPr lIns="0" tIns="0" rIns="0" bIns="0"/>
          <a:lstStyle/>
          <a:p>
            <a:endParaRPr lang="en-US" dirty="0"/>
          </a:p>
        </p:txBody>
      </p:sp>
      <p:sp>
        <p:nvSpPr>
          <p:cNvPr id="41" name="Text Placeholder 8"/>
          <p:cNvSpPr txBox="1"/>
          <p:nvPr/>
        </p:nvSpPr>
        <p:spPr>
          <a:xfrm>
            <a:off x="273050" y="1347243"/>
            <a:ext cx="2171700" cy="2899892"/>
          </a:xfrm>
          <a:prstGeom prst="rect">
            <a:avLst/>
          </a:prstGeom>
        </p:spPr>
        <p:txBody>
          <a:bodyPr vert="horz"/>
          <a:lstStyle>
            <a:lvl1pPr marL="0" indent="0" algn="l" defTabSz="457200" rtl="0" eaLnBrk="1" latinLnBrk="0" hangingPunct="1">
              <a:lnSpc>
                <a:spcPct val="120000"/>
              </a:lnSpc>
              <a:spcBef>
                <a:spcPct val="20000"/>
              </a:spcBef>
              <a:buFont typeface="Arial" panose="020B0604020202020204"/>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nSpc>
                <a:spcPct val="130000"/>
              </a:lnSpc>
            </a:pPr>
            <a:r>
              <a:rPr lang="en-US" dirty="0" smtClean="0">
                <a:solidFill>
                  <a:schemeClr val="tx1">
                    <a:lumMod val="50000"/>
                    <a:lumOff val="50000"/>
                  </a:schemeClr>
                </a:solidFill>
              </a:rPr>
              <a:t>Lorem ipsum dolor sit amet, consectetur adipiscing elit, sed do eiusmod tempor incididunt ut labore et dolore magna aliqua. Ut enim ad minim veniam, quis nostrud exercitation ullamco laboris nisi ut aliquip ex ea commodo consequat.</a:t>
            </a:r>
            <a:endParaRPr lang="en-US" dirty="0" smtClean="0">
              <a:solidFill>
                <a:schemeClr val="tx1">
                  <a:lumMod val="50000"/>
                  <a:lumOff val="50000"/>
                </a:schemeClr>
              </a:solidFill>
            </a:endParaRPr>
          </a:p>
          <a:p>
            <a:pPr>
              <a:lnSpc>
                <a:spcPct val="130000"/>
              </a:lnSpc>
            </a:pPr>
            <a:endParaRPr lang="en-US" dirty="0">
              <a:solidFill>
                <a:schemeClr val="tx1">
                  <a:lumMod val="50000"/>
                  <a:lumOff val="50000"/>
                </a:schemeClr>
              </a:solidFill>
            </a:endParaRPr>
          </a:p>
          <a:p>
            <a:pPr>
              <a:lnSpc>
                <a:spcPct val="130000"/>
              </a:lnSpc>
            </a:pPr>
            <a:r>
              <a:rPr lang="en-US" dirty="0">
                <a:solidFill>
                  <a:schemeClr val="tx1">
                    <a:lumMod val="50000"/>
                    <a:lumOff val="50000"/>
                  </a:schemeClr>
                </a:solidFill>
              </a:rPr>
              <a:t>Vestibulum ligut praesent commodo cursus magna, consectetur et. Cum socis natoque penatibus et magnis dis tellus parturient pharetra montes. Praesent commodo cursus magna, vel scelerisque nisl consectetur et. Integer posuere erat a ante venenatis dapibus posuere velit aliquet. Maecenas sed diam eget risus varius blandit sit amet non magna. Aenean lacinia bibendum nulla sed consectetur. Vestibulum id ligula porta felis euismod semper.</a:t>
            </a:r>
            <a:endParaRPr lang="en-US" dirty="0">
              <a:solidFill>
                <a:schemeClr val="tx1">
                  <a:lumMod val="50000"/>
                  <a:lumOff val="50000"/>
                </a:schemeClr>
              </a:solidFill>
            </a:endParaRPr>
          </a:p>
          <a:p>
            <a:pPr>
              <a:lnSpc>
                <a:spcPct val="130000"/>
              </a:lnSpc>
            </a:pPr>
            <a:endParaRPr lang="en-US" dirty="0">
              <a:solidFill>
                <a:schemeClr val="tx1">
                  <a:lumMod val="50000"/>
                  <a:lumOff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slide(fromLeft)">
                                      <p:cBhvr>
                                        <p:cTn id="7" dur="500"/>
                                        <p:tgtEl>
                                          <p:spTgt spid="1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slide(fromLeft)">
                                      <p:cBhvr>
                                        <p:cTn id="15" dur="500"/>
                                        <p:tgtEl>
                                          <p:spTgt spid="15"/>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childTnLst>
                          </p:cTn>
                        </p:par>
                        <p:par>
                          <p:cTn id="20" fill="hold">
                            <p:stCondLst>
                              <p:cond delay="2000"/>
                            </p:stCondLst>
                            <p:childTnLst>
                              <p:par>
                                <p:cTn id="21" presetID="12" presetClass="entr" presetSubtype="8"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lide(fromLeft)">
                                      <p:cBhvr>
                                        <p:cTn id="23" dur="500"/>
                                        <p:tgtEl>
                                          <p:spTgt spid="24"/>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childTnLst>
                          </p:cTn>
                        </p:par>
                        <p:par>
                          <p:cTn id="28" fill="hold">
                            <p:stCondLst>
                              <p:cond delay="3000"/>
                            </p:stCondLst>
                            <p:childTnLst>
                              <p:par>
                                <p:cTn id="29" presetID="12" presetClass="entr" presetSubtype="8" fill="hold" grpId="0"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slide(fromLeft)">
                                      <p:cBhvr>
                                        <p:cTn id="31" dur="500"/>
                                        <p:tgtEl>
                                          <p:spTgt spid="23"/>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23" grpId="0" animBg="1"/>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670052" y="142845"/>
            <a:ext cx="4540248" cy="400110"/>
          </a:xfrm>
          <a:prstGeom prst="rect">
            <a:avLst/>
          </a:prstGeom>
          <a:noFill/>
        </p:spPr>
        <p:txBody>
          <a:bodyPr wrap="square" rtlCol="0">
            <a:spAutoFit/>
          </a:bodyPr>
          <a:lstStyle/>
          <a:p>
            <a:r>
              <a:rPr lang="en-US" altLang="zh-CN" sz="2000" dirty="0" smtClean="0">
                <a:solidFill>
                  <a:srgbClr val="183A5D"/>
                </a:solidFill>
                <a:latin typeface="微软雅黑" panose="020B0503020204020204" pitchFamily="34" charset="-122"/>
                <a:ea typeface="微软雅黑" panose="020B0503020204020204" pitchFamily="34" charset="-122"/>
              </a:rPr>
              <a:t>MOMODA POWERPOINT</a:t>
            </a:r>
            <a:endParaRPr lang="zh-CN" altLang="en-US" sz="2000" dirty="0">
              <a:solidFill>
                <a:srgbClr val="183A5D"/>
              </a:solidFill>
              <a:latin typeface="微软雅黑" panose="020B0503020204020204" pitchFamily="34" charset="-122"/>
              <a:ea typeface="微软雅黑" panose="020B0503020204020204" pitchFamily="34" charset="-122"/>
            </a:endParaRPr>
          </a:p>
        </p:txBody>
      </p:sp>
      <p:sp>
        <p:nvSpPr>
          <p:cNvPr id="5" name="矩形 4"/>
          <p:cNvSpPr/>
          <p:nvPr/>
        </p:nvSpPr>
        <p:spPr>
          <a:xfrm>
            <a:off x="177800" y="0"/>
            <a:ext cx="1206500" cy="101600"/>
          </a:xfrm>
          <a:prstGeom prst="rect">
            <a:avLst/>
          </a:prstGeom>
          <a:solidFill>
            <a:srgbClr val="183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77800" y="190500"/>
            <a:ext cx="1206500" cy="304800"/>
          </a:xfrm>
          <a:prstGeom prst="rect">
            <a:avLst/>
          </a:prstGeom>
          <a:solidFill>
            <a:srgbClr val="183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00" dirty="0" smtClean="0"/>
              <a:t>PART TWO</a:t>
            </a:r>
            <a:endParaRPr lang="zh-CN" altLang="en-US" sz="1800" dirty="0"/>
          </a:p>
        </p:txBody>
      </p:sp>
      <p:cxnSp>
        <p:nvCxnSpPr>
          <p:cNvPr id="7" name="직선 연결선 136"/>
          <p:cNvCxnSpPr/>
          <p:nvPr/>
        </p:nvCxnSpPr>
        <p:spPr>
          <a:xfrm>
            <a:off x="7293372" y="1803659"/>
            <a:ext cx="1" cy="6728"/>
          </a:xfrm>
          <a:prstGeom prst="line">
            <a:avLst/>
          </a:prstGeom>
          <a:ln w="12700" cap="rnd">
            <a:solidFill>
              <a:srgbClr val="ED6579"/>
            </a:solidFill>
            <a:prstDash val="sysDot"/>
            <a:headEnd type="triangle" w="sm" len="sm"/>
            <a:tailEnd type="none"/>
          </a:ln>
        </p:spPr>
        <p:style>
          <a:lnRef idx="1">
            <a:schemeClr val="accent1"/>
          </a:lnRef>
          <a:fillRef idx="0">
            <a:schemeClr val="accent1"/>
          </a:fillRef>
          <a:effectRef idx="0">
            <a:schemeClr val="accent1"/>
          </a:effectRef>
          <a:fontRef idx="minor">
            <a:schemeClr val="tx1"/>
          </a:fontRef>
        </p:style>
      </p:cxnSp>
      <p:sp>
        <p:nvSpPr>
          <p:cNvPr id="9" name="원형 152"/>
          <p:cNvSpPr/>
          <p:nvPr/>
        </p:nvSpPr>
        <p:spPr>
          <a:xfrm>
            <a:off x="3496194" y="2237591"/>
            <a:ext cx="1764000" cy="1764000"/>
          </a:xfrm>
          <a:prstGeom prst="pie">
            <a:avLst>
              <a:gd name="adj1" fmla="val 10800000"/>
              <a:gd name="adj2" fmla="val 0"/>
            </a:avLst>
          </a:prstGeom>
          <a:solidFill>
            <a:srgbClr val="01C4BE">
              <a:alpha val="20000"/>
            </a:srgbClr>
          </a:solidFill>
          <a:ln w="31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10" name="원형 153"/>
          <p:cNvSpPr/>
          <p:nvPr/>
        </p:nvSpPr>
        <p:spPr>
          <a:xfrm>
            <a:off x="3622194" y="2363591"/>
            <a:ext cx="1512000" cy="1512000"/>
          </a:xfrm>
          <a:prstGeom prst="pie">
            <a:avLst>
              <a:gd name="adj1" fmla="val 10800000"/>
              <a:gd name="adj2" fmla="val 0"/>
            </a:avLst>
          </a:prstGeom>
          <a:solidFill>
            <a:srgbClr val="01C4BE">
              <a:alpha val="20000"/>
            </a:srgbClr>
          </a:solidFill>
          <a:ln w="31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11" name="원형 154"/>
          <p:cNvSpPr/>
          <p:nvPr/>
        </p:nvSpPr>
        <p:spPr>
          <a:xfrm>
            <a:off x="3748194" y="2489591"/>
            <a:ext cx="1260000" cy="1260000"/>
          </a:xfrm>
          <a:prstGeom prst="pie">
            <a:avLst>
              <a:gd name="adj1" fmla="val 10800000"/>
              <a:gd name="adj2" fmla="val 0"/>
            </a:avLst>
          </a:prstGeom>
          <a:solidFill>
            <a:srgbClr val="01C4BE">
              <a:alpha val="20000"/>
            </a:srgbClr>
          </a:solidFill>
          <a:ln w="31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12" name="원형 155"/>
          <p:cNvSpPr/>
          <p:nvPr/>
        </p:nvSpPr>
        <p:spPr>
          <a:xfrm>
            <a:off x="3874194" y="2615591"/>
            <a:ext cx="1008000" cy="1008000"/>
          </a:xfrm>
          <a:prstGeom prst="pie">
            <a:avLst>
              <a:gd name="adj1" fmla="val 10800000"/>
              <a:gd name="adj2" fmla="val 0"/>
            </a:avLst>
          </a:prstGeom>
          <a:solidFill>
            <a:srgbClr val="01C4BE">
              <a:alpha val="20000"/>
            </a:srgbClr>
          </a:solidFill>
          <a:ln w="31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13" name="원형 156"/>
          <p:cNvSpPr/>
          <p:nvPr/>
        </p:nvSpPr>
        <p:spPr>
          <a:xfrm>
            <a:off x="4000194" y="2741591"/>
            <a:ext cx="756000" cy="756000"/>
          </a:xfrm>
          <a:prstGeom prst="pie">
            <a:avLst>
              <a:gd name="adj1" fmla="val 10800000"/>
              <a:gd name="adj2" fmla="val 0"/>
            </a:avLst>
          </a:prstGeom>
          <a:solidFill>
            <a:srgbClr val="01C4BE">
              <a:alpha val="20000"/>
            </a:srgbClr>
          </a:solidFill>
          <a:ln w="31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14" name="원형 157"/>
          <p:cNvSpPr/>
          <p:nvPr/>
        </p:nvSpPr>
        <p:spPr>
          <a:xfrm>
            <a:off x="4126194" y="2867591"/>
            <a:ext cx="504000" cy="504000"/>
          </a:xfrm>
          <a:prstGeom prst="pie">
            <a:avLst>
              <a:gd name="adj1" fmla="val 10800000"/>
              <a:gd name="adj2" fmla="val 0"/>
            </a:avLst>
          </a:prstGeom>
          <a:solidFill>
            <a:srgbClr val="01C4BE">
              <a:alpha val="20000"/>
            </a:srgbClr>
          </a:solidFill>
          <a:ln w="31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15" name="원형 158"/>
          <p:cNvSpPr/>
          <p:nvPr/>
        </p:nvSpPr>
        <p:spPr>
          <a:xfrm>
            <a:off x="4252194" y="2993591"/>
            <a:ext cx="252000" cy="252000"/>
          </a:xfrm>
          <a:prstGeom prst="pie">
            <a:avLst>
              <a:gd name="adj1" fmla="val 10800000"/>
              <a:gd name="adj2" fmla="val 0"/>
            </a:avLst>
          </a:prstGeom>
          <a:solidFill>
            <a:srgbClr val="01C4BE">
              <a:alpha val="20000"/>
            </a:srgbClr>
          </a:solidFill>
          <a:ln w="31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17" name="원형 104"/>
          <p:cNvSpPr/>
          <p:nvPr/>
        </p:nvSpPr>
        <p:spPr>
          <a:xfrm>
            <a:off x="6038251" y="1859591"/>
            <a:ext cx="2520000" cy="2520000"/>
          </a:xfrm>
          <a:prstGeom prst="pie">
            <a:avLst>
              <a:gd name="adj1" fmla="val 10800000"/>
              <a:gd name="adj2" fmla="val 0"/>
            </a:avLst>
          </a:prstGeom>
          <a:solidFill>
            <a:srgbClr val="ED6579">
              <a:alpha val="20000"/>
            </a:srgbClr>
          </a:solidFill>
          <a:ln w="31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18" name="원형 103"/>
          <p:cNvSpPr/>
          <p:nvPr/>
        </p:nvSpPr>
        <p:spPr>
          <a:xfrm>
            <a:off x="6164251" y="1985591"/>
            <a:ext cx="2268000" cy="2268000"/>
          </a:xfrm>
          <a:prstGeom prst="pie">
            <a:avLst>
              <a:gd name="adj1" fmla="val 10800000"/>
              <a:gd name="adj2" fmla="val 0"/>
            </a:avLst>
          </a:prstGeom>
          <a:solidFill>
            <a:srgbClr val="ED6579">
              <a:alpha val="20000"/>
            </a:srgbClr>
          </a:solidFill>
          <a:ln w="31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19" name="원형 102"/>
          <p:cNvSpPr/>
          <p:nvPr/>
        </p:nvSpPr>
        <p:spPr>
          <a:xfrm>
            <a:off x="6290251" y="2111591"/>
            <a:ext cx="2016000" cy="2016000"/>
          </a:xfrm>
          <a:prstGeom prst="pie">
            <a:avLst>
              <a:gd name="adj1" fmla="val 10800000"/>
              <a:gd name="adj2" fmla="val 0"/>
            </a:avLst>
          </a:prstGeom>
          <a:solidFill>
            <a:srgbClr val="ED6579">
              <a:alpha val="20000"/>
            </a:srgbClr>
          </a:solidFill>
          <a:ln w="31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20" name="원형 101"/>
          <p:cNvSpPr/>
          <p:nvPr/>
        </p:nvSpPr>
        <p:spPr>
          <a:xfrm>
            <a:off x="6416251" y="2237591"/>
            <a:ext cx="1764000" cy="1764000"/>
          </a:xfrm>
          <a:prstGeom prst="pie">
            <a:avLst>
              <a:gd name="adj1" fmla="val 10800000"/>
              <a:gd name="adj2" fmla="val 0"/>
            </a:avLst>
          </a:prstGeom>
          <a:solidFill>
            <a:srgbClr val="ED6579">
              <a:alpha val="20000"/>
            </a:srgbClr>
          </a:solidFill>
          <a:ln w="31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21" name="원형 100"/>
          <p:cNvSpPr/>
          <p:nvPr/>
        </p:nvSpPr>
        <p:spPr>
          <a:xfrm>
            <a:off x="6542251" y="2363591"/>
            <a:ext cx="1512000" cy="1512000"/>
          </a:xfrm>
          <a:prstGeom prst="pie">
            <a:avLst>
              <a:gd name="adj1" fmla="val 10800000"/>
              <a:gd name="adj2" fmla="val 0"/>
            </a:avLst>
          </a:prstGeom>
          <a:solidFill>
            <a:srgbClr val="ED6579">
              <a:alpha val="20000"/>
            </a:srgbClr>
          </a:solidFill>
          <a:ln w="31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22" name="원형 68"/>
          <p:cNvSpPr/>
          <p:nvPr/>
        </p:nvSpPr>
        <p:spPr>
          <a:xfrm>
            <a:off x="6668251" y="2489591"/>
            <a:ext cx="1260000" cy="1260000"/>
          </a:xfrm>
          <a:prstGeom prst="pie">
            <a:avLst>
              <a:gd name="adj1" fmla="val 10800000"/>
              <a:gd name="adj2" fmla="val 0"/>
            </a:avLst>
          </a:prstGeom>
          <a:solidFill>
            <a:srgbClr val="ED6579">
              <a:alpha val="20000"/>
            </a:srgbClr>
          </a:solidFill>
          <a:ln w="31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23" name="원형 67"/>
          <p:cNvSpPr/>
          <p:nvPr/>
        </p:nvSpPr>
        <p:spPr>
          <a:xfrm>
            <a:off x="6794251" y="2615591"/>
            <a:ext cx="1008000" cy="1008000"/>
          </a:xfrm>
          <a:prstGeom prst="pie">
            <a:avLst>
              <a:gd name="adj1" fmla="val 10800000"/>
              <a:gd name="adj2" fmla="val 0"/>
            </a:avLst>
          </a:prstGeom>
          <a:solidFill>
            <a:srgbClr val="ED6579">
              <a:alpha val="20000"/>
            </a:srgbClr>
          </a:solidFill>
          <a:ln w="31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24" name="원형 66"/>
          <p:cNvSpPr/>
          <p:nvPr/>
        </p:nvSpPr>
        <p:spPr>
          <a:xfrm>
            <a:off x="6920251" y="2741591"/>
            <a:ext cx="756000" cy="756000"/>
          </a:xfrm>
          <a:prstGeom prst="pie">
            <a:avLst>
              <a:gd name="adj1" fmla="val 10800000"/>
              <a:gd name="adj2" fmla="val 0"/>
            </a:avLst>
          </a:prstGeom>
          <a:solidFill>
            <a:srgbClr val="ED6579">
              <a:alpha val="20000"/>
            </a:srgbClr>
          </a:solidFill>
          <a:ln w="31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25" name="원형 65"/>
          <p:cNvSpPr/>
          <p:nvPr/>
        </p:nvSpPr>
        <p:spPr>
          <a:xfrm>
            <a:off x="7046251" y="2867591"/>
            <a:ext cx="504000" cy="504000"/>
          </a:xfrm>
          <a:prstGeom prst="pie">
            <a:avLst>
              <a:gd name="adj1" fmla="val 10800000"/>
              <a:gd name="adj2" fmla="val 0"/>
            </a:avLst>
          </a:prstGeom>
          <a:solidFill>
            <a:srgbClr val="ED6579">
              <a:alpha val="20000"/>
            </a:srgbClr>
          </a:solidFill>
          <a:ln w="31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26" name="원형 2"/>
          <p:cNvSpPr/>
          <p:nvPr/>
        </p:nvSpPr>
        <p:spPr>
          <a:xfrm>
            <a:off x="7172251" y="2993591"/>
            <a:ext cx="252000" cy="252000"/>
          </a:xfrm>
          <a:prstGeom prst="pie">
            <a:avLst>
              <a:gd name="adj1" fmla="val 10800000"/>
              <a:gd name="adj2" fmla="val 0"/>
            </a:avLst>
          </a:prstGeom>
          <a:solidFill>
            <a:srgbClr val="ED6579">
              <a:alpha val="20000"/>
            </a:srgbClr>
          </a:solidFill>
          <a:ln w="31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28" name="원형 102"/>
          <p:cNvSpPr/>
          <p:nvPr/>
        </p:nvSpPr>
        <p:spPr>
          <a:xfrm>
            <a:off x="652451" y="2111591"/>
            <a:ext cx="2016000" cy="2016000"/>
          </a:xfrm>
          <a:prstGeom prst="pie">
            <a:avLst>
              <a:gd name="adj1" fmla="val 10800000"/>
              <a:gd name="adj2" fmla="val 0"/>
            </a:avLst>
          </a:prstGeom>
          <a:solidFill>
            <a:srgbClr val="183A5D">
              <a:alpha val="20000"/>
            </a:srgbClr>
          </a:solidFill>
          <a:ln w="31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29" name="원형 101"/>
          <p:cNvSpPr/>
          <p:nvPr/>
        </p:nvSpPr>
        <p:spPr>
          <a:xfrm>
            <a:off x="778451" y="2237591"/>
            <a:ext cx="1764000" cy="1764000"/>
          </a:xfrm>
          <a:prstGeom prst="pie">
            <a:avLst>
              <a:gd name="adj1" fmla="val 10800000"/>
              <a:gd name="adj2" fmla="val 0"/>
            </a:avLst>
          </a:prstGeom>
          <a:solidFill>
            <a:srgbClr val="183A5D">
              <a:alpha val="20000"/>
            </a:srgbClr>
          </a:solidFill>
          <a:ln w="31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30" name="원형 100"/>
          <p:cNvSpPr/>
          <p:nvPr/>
        </p:nvSpPr>
        <p:spPr>
          <a:xfrm>
            <a:off x="904451" y="2363591"/>
            <a:ext cx="1512000" cy="1512000"/>
          </a:xfrm>
          <a:prstGeom prst="pie">
            <a:avLst>
              <a:gd name="adj1" fmla="val 10800000"/>
              <a:gd name="adj2" fmla="val 0"/>
            </a:avLst>
          </a:prstGeom>
          <a:solidFill>
            <a:srgbClr val="183A5D">
              <a:alpha val="20000"/>
            </a:srgbClr>
          </a:solidFill>
          <a:ln w="31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31" name="원형 68"/>
          <p:cNvSpPr/>
          <p:nvPr/>
        </p:nvSpPr>
        <p:spPr>
          <a:xfrm>
            <a:off x="1030451" y="2489591"/>
            <a:ext cx="1260000" cy="1260000"/>
          </a:xfrm>
          <a:prstGeom prst="pie">
            <a:avLst>
              <a:gd name="adj1" fmla="val 10800000"/>
              <a:gd name="adj2" fmla="val 0"/>
            </a:avLst>
          </a:prstGeom>
          <a:solidFill>
            <a:srgbClr val="183A5D">
              <a:alpha val="20000"/>
            </a:srgbClr>
          </a:solidFill>
          <a:ln w="31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32" name="원형 67"/>
          <p:cNvSpPr/>
          <p:nvPr/>
        </p:nvSpPr>
        <p:spPr>
          <a:xfrm>
            <a:off x="1156451" y="2615591"/>
            <a:ext cx="1008000" cy="1008000"/>
          </a:xfrm>
          <a:prstGeom prst="pie">
            <a:avLst>
              <a:gd name="adj1" fmla="val 10800000"/>
              <a:gd name="adj2" fmla="val 0"/>
            </a:avLst>
          </a:prstGeom>
          <a:solidFill>
            <a:srgbClr val="183A5D">
              <a:alpha val="20000"/>
            </a:srgbClr>
          </a:solidFill>
          <a:ln w="31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33" name="원형 66"/>
          <p:cNvSpPr/>
          <p:nvPr/>
        </p:nvSpPr>
        <p:spPr>
          <a:xfrm>
            <a:off x="1282451" y="2741591"/>
            <a:ext cx="756000" cy="756000"/>
          </a:xfrm>
          <a:prstGeom prst="pie">
            <a:avLst>
              <a:gd name="adj1" fmla="val 10800000"/>
              <a:gd name="adj2" fmla="val 0"/>
            </a:avLst>
          </a:prstGeom>
          <a:solidFill>
            <a:srgbClr val="183A5D">
              <a:alpha val="20000"/>
            </a:srgbClr>
          </a:solidFill>
          <a:ln w="31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34" name="원형 65"/>
          <p:cNvSpPr/>
          <p:nvPr/>
        </p:nvSpPr>
        <p:spPr>
          <a:xfrm>
            <a:off x="1408451" y="2867591"/>
            <a:ext cx="504000" cy="504000"/>
          </a:xfrm>
          <a:prstGeom prst="pie">
            <a:avLst>
              <a:gd name="adj1" fmla="val 10800000"/>
              <a:gd name="adj2" fmla="val 0"/>
            </a:avLst>
          </a:prstGeom>
          <a:solidFill>
            <a:srgbClr val="183A5D">
              <a:alpha val="20000"/>
            </a:srgbClr>
          </a:solidFill>
          <a:ln w="31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35" name="원형 2"/>
          <p:cNvSpPr/>
          <p:nvPr/>
        </p:nvSpPr>
        <p:spPr>
          <a:xfrm>
            <a:off x="1534451" y="2993591"/>
            <a:ext cx="252000" cy="252000"/>
          </a:xfrm>
          <a:prstGeom prst="pie">
            <a:avLst>
              <a:gd name="adj1" fmla="val 10800000"/>
              <a:gd name="adj2" fmla="val 0"/>
            </a:avLst>
          </a:prstGeom>
          <a:solidFill>
            <a:srgbClr val="183A5D">
              <a:alpha val="20000"/>
            </a:srgbClr>
          </a:solidFill>
          <a:ln w="31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37" name="TextBox 55"/>
          <p:cNvSpPr txBox="1"/>
          <p:nvPr/>
        </p:nvSpPr>
        <p:spPr>
          <a:xfrm>
            <a:off x="889674" y="3406630"/>
            <a:ext cx="1526777" cy="209207"/>
          </a:xfrm>
          <a:prstGeom prst="rect">
            <a:avLst/>
          </a:prstGeom>
          <a:noFill/>
          <a:ln>
            <a:noFill/>
          </a:ln>
        </p:spPr>
        <p:txBody>
          <a:bodyPr wrap="square" lIns="0" tIns="0" rIns="0" bIns="0" rtlCol="0">
            <a:noAutofit/>
          </a:bodyPr>
          <a:lstStyle/>
          <a:p>
            <a:pPr lvl="0" algn="ctr">
              <a:spcAft>
                <a:spcPts val="300"/>
              </a:spcAft>
            </a:pPr>
            <a:r>
              <a:rPr lang="nb-NO" sz="1500" dirty="0" smtClean="0">
                <a:solidFill>
                  <a:srgbClr val="183A5D"/>
                </a:solidFill>
                <a:latin typeface="Roboto condensed"/>
                <a:ea typeface="Roboto Light" pitchFamily="2" charset="0"/>
                <a:cs typeface="Roboto condensed"/>
              </a:rPr>
              <a:t>Contents </a:t>
            </a:r>
            <a:r>
              <a:rPr lang="nb-NO" sz="1500" dirty="0" err="1" smtClean="0">
                <a:solidFill>
                  <a:srgbClr val="183A5D"/>
                </a:solidFill>
                <a:latin typeface="Roboto condensed"/>
                <a:ea typeface="Roboto Light" pitchFamily="2" charset="0"/>
                <a:cs typeface="Roboto condensed"/>
              </a:rPr>
              <a:t>Title</a:t>
            </a:r>
            <a:r>
              <a:rPr lang="nb-NO" sz="1500" dirty="0" smtClean="0">
                <a:solidFill>
                  <a:srgbClr val="183A5D"/>
                </a:solidFill>
                <a:latin typeface="Roboto condensed"/>
                <a:ea typeface="Roboto Light" pitchFamily="2" charset="0"/>
                <a:cs typeface="Roboto condensed"/>
              </a:rPr>
              <a:t> </a:t>
            </a:r>
            <a:r>
              <a:rPr lang="nb-NO" sz="1500" dirty="0">
                <a:solidFill>
                  <a:srgbClr val="183A5D"/>
                </a:solidFill>
                <a:latin typeface="Roboto condensed"/>
                <a:ea typeface="Roboto Light" pitchFamily="2" charset="0"/>
                <a:cs typeface="Roboto condensed"/>
              </a:rPr>
              <a:t>A</a:t>
            </a:r>
            <a:endParaRPr lang="en-US" sz="1500" dirty="0">
              <a:solidFill>
                <a:srgbClr val="183A5D"/>
              </a:solidFill>
              <a:latin typeface="Roboto condensed"/>
              <a:ea typeface="Roboto Light" pitchFamily="2" charset="0"/>
              <a:cs typeface="Roboto condensed"/>
            </a:endParaRPr>
          </a:p>
        </p:txBody>
      </p:sp>
      <p:sp>
        <p:nvSpPr>
          <p:cNvPr id="38" name="TextBox 56"/>
          <p:cNvSpPr txBox="1"/>
          <p:nvPr/>
        </p:nvSpPr>
        <p:spPr>
          <a:xfrm>
            <a:off x="889674" y="3692329"/>
            <a:ext cx="1526777" cy="530673"/>
          </a:xfrm>
          <a:prstGeom prst="rect">
            <a:avLst/>
          </a:prstGeom>
          <a:noFill/>
          <a:ln>
            <a:noFill/>
          </a:ln>
        </p:spPr>
        <p:txBody>
          <a:bodyPr wrap="square" lIns="0" tIns="0" rIns="0" bIns="0" rtlCol="0">
            <a:noAutofit/>
          </a:bodyPr>
          <a:lstStyle/>
          <a:p>
            <a:pPr algn="ctr">
              <a:buClr>
                <a:schemeClr val="bg2"/>
              </a:buClr>
            </a:pPr>
            <a:r>
              <a:rPr lang="pt-BR" altLang="ko-KR" sz="800" dirty="0" smtClean="0">
                <a:gradFill>
                  <a:gsLst>
                    <a:gs pos="0">
                      <a:schemeClr val="tx1">
                        <a:alpha val="50000"/>
                      </a:schemeClr>
                    </a:gs>
                    <a:gs pos="100000">
                      <a:schemeClr val="tx1">
                        <a:alpha val="50000"/>
                      </a:schemeClr>
                    </a:gs>
                  </a:gsLst>
                  <a:lin ang="5400000" scaled="0"/>
                </a:gradFill>
                <a:latin typeface="Roboto condensed"/>
                <a:ea typeface="Roboto Light" pitchFamily="2" charset="0"/>
                <a:cs typeface="Roboto condensed"/>
              </a:rPr>
              <a:t>Morbi </a:t>
            </a:r>
            <a:r>
              <a:rPr lang="pt-BR" altLang="ko-KR" sz="800" dirty="0">
                <a:gradFill>
                  <a:gsLst>
                    <a:gs pos="0">
                      <a:schemeClr val="tx1">
                        <a:alpha val="50000"/>
                      </a:schemeClr>
                    </a:gs>
                    <a:gs pos="100000">
                      <a:schemeClr val="tx1">
                        <a:alpha val="50000"/>
                      </a:schemeClr>
                    </a:gs>
                  </a:gsLst>
                  <a:lin ang="5400000" scaled="0"/>
                </a:gradFill>
                <a:latin typeface="Roboto condensed"/>
                <a:ea typeface="Roboto Light" pitchFamily="2" charset="0"/>
                <a:cs typeface="Roboto condensed"/>
              </a:rPr>
              <a:t>in ipsum sit ame t pede facilisis laoreet. Donec lacus nunc, vive rra nec, blandit </a:t>
            </a:r>
            <a:r>
              <a:rPr lang="pt-BR" altLang="ko-KR" sz="800" dirty="0" smtClean="0">
                <a:gradFill>
                  <a:gsLst>
                    <a:gs pos="0">
                      <a:schemeClr val="tx1">
                        <a:alpha val="50000"/>
                      </a:schemeClr>
                    </a:gs>
                    <a:gs pos="100000">
                      <a:schemeClr val="tx1">
                        <a:alpha val="50000"/>
                      </a:schemeClr>
                    </a:gs>
                  </a:gsLst>
                  <a:lin ang="5400000" scaled="0"/>
                </a:gradFill>
                <a:latin typeface="Roboto condensed"/>
                <a:ea typeface="Roboto Light" pitchFamily="2" charset="0"/>
                <a:cs typeface="Roboto condensed"/>
              </a:rPr>
              <a:t>vel</a:t>
            </a:r>
            <a:r>
              <a:rPr lang="pt-BR" altLang="ko-KR" sz="800" dirty="0">
                <a:gradFill>
                  <a:gsLst>
                    <a:gs pos="0">
                      <a:schemeClr val="tx1">
                        <a:alpha val="50000"/>
                      </a:schemeClr>
                    </a:gs>
                    <a:gs pos="100000">
                      <a:schemeClr val="tx1">
                        <a:alpha val="50000"/>
                      </a:schemeClr>
                    </a:gs>
                  </a:gsLst>
                  <a:lin ang="5400000" scaled="0"/>
                </a:gradFill>
                <a:latin typeface="Roboto condensed"/>
                <a:ea typeface="Roboto Light" pitchFamily="2" charset="0"/>
                <a:cs typeface="Roboto condensed"/>
              </a:rPr>
              <a:t>.</a:t>
            </a:r>
            <a:endParaRPr lang="pt-BR" altLang="ko-KR" sz="800" dirty="0">
              <a:gradFill>
                <a:gsLst>
                  <a:gs pos="0">
                    <a:schemeClr val="tx1">
                      <a:alpha val="50000"/>
                    </a:schemeClr>
                  </a:gs>
                  <a:gs pos="100000">
                    <a:schemeClr val="tx1">
                      <a:alpha val="50000"/>
                    </a:schemeClr>
                  </a:gs>
                </a:gsLst>
                <a:lin ang="5400000" scaled="0"/>
              </a:gradFill>
              <a:latin typeface="Roboto condensed"/>
              <a:ea typeface="Roboto Light" pitchFamily="2" charset="0"/>
              <a:cs typeface="Roboto condensed"/>
            </a:endParaRPr>
          </a:p>
        </p:txBody>
      </p:sp>
      <p:sp>
        <p:nvSpPr>
          <p:cNvPr id="39" name="이등변 삼각형 144"/>
          <p:cNvSpPr/>
          <p:nvPr/>
        </p:nvSpPr>
        <p:spPr>
          <a:xfrm rot="10800000">
            <a:off x="1573763" y="3122506"/>
            <a:ext cx="158597" cy="87502"/>
          </a:xfrm>
          <a:prstGeom prst="triangle">
            <a:avLst/>
          </a:prstGeom>
          <a:solidFill>
            <a:srgbClr val="183A5D"/>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Roboto condensed"/>
              <a:cs typeface="Roboto condensed"/>
            </a:endParaRPr>
          </a:p>
        </p:txBody>
      </p:sp>
      <p:sp>
        <p:nvSpPr>
          <p:cNvPr id="40" name="Rounded Rectangle 59"/>
          <p:cNvSpPr/>
          <p:nvPr/>
        </p:nvSpPr>
        <p:spPr>
          <a:xfrm>
            <a:off x="6910492" y="1369932"/>
            <a:ext cx="765760" cy="268248"/>
          </a:xfrm>
          <a:prstGeom prst="roundRect">
            <a:avLst/>
          </a:prstGeom>
          <a:solidFill>
            <a:srgbClr val="ED6579"/>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sz="1200" dirty="0" smtClean="0">
                <a:solidFill>
                  <a:schemeClr val="bg1"/>
                </a:solidFill>
              </a:rPr>
              <a:t>100%</a:t>
            </a:r>
            <a:endParaRPr lang="en-US" sz="1200" dirty="0">
              <a:solidFill>
                <a:schemeClr val="bg1"/>
              </a:solidFill>
            </a:endParaRPr>
          </a:p>
        </p:txBody>
      </p:sp>
      <p:cxnSp>
        <p:nvCxnSpPr>
          <p:cNvPr id="41" name="직선 연결선 136"/>
          <p:cNvCxnSpPr/>
          <p:nvPr/>
        </p:nvCxnSpPr>
        <p:spPr>
          <a:xfrm flipV="1">
            <a:off x="4396120" y="1605163"/>
            <a:ext cx="0" cy="572887"/>
          </a:xfrm>
          <a:prstGeom prst="line">
            <a:avLst/>
          </a:prstGeom>
          <a:ln w="12700" cap="rnd">
            <a:solidFill>
              <a:srgbClr val="01C4BE"/>
            </a:solidFill>
            <a:prstDash val="sysDot"/>
            <a:headEnd type="triangle" w="sm" len="sm"/>
            <a:tailEnd type="none"/>
          </a:ln>
        </p:spPr>
        <p:style>
          <a:lnRef idx="1">
            <a:schemeClr val="accent1"/>
          </a:lnRef>
          <a:fillRef idx="0">
            <a:schemeClr val="accent1"/>
          </a:fillRef>
          <a:effectRef idx="0">
            <a:schemeClr val="accent1"/>
          </a:effectRef>
          <a:fontRef idx="minor">
            <a:schemeClr val="tx1"/>
          </a:fontRef>
        </p:style>
      </p:cxnSp>
      <p:sp>
        <p:nvSpPr>
          <p:cNvPr id="42" name="Rounded Rectangle 61"/>
          <p:cNvSpPr/>
          <p:nvPr/>
        </p:nvSpPr>
        <p:spPr>
          <a:xfrm>
            <a:off x="4013240" y="1369932"/>
            <a:ext cx="765760" cy="268248"/>
          </a:xfrm>
          <a:prstGeom prst="roundRect">
            <a:avLst/>
          </a:prstGeom>
          <a:solidFill>
            <a:srgbClr val="01C4BE"/>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sz="1200" dirty="0" smtClean="0">
                <a:solidFill>
                  <a:schemeClr val="bg1"/>
                </a:solidFill>
              </a:rPr>
              <a:t>50%</a:t>
            </a:r>
            <a:endParaRPr lang="en-US" sz="1200" dirty="0">
              <a:solidFill>
                <a:schemeClr val="bg1"/>
              </a:solidFill>
            </a:endParaRPr>
          </a:p>
        </p:txBody>
      </p:sp>
      <p:cxnSp>
        <p:nvCxnSpPr>
          <p:cNvPr id="43" name="직선 연결선 136"/>
          <p:cNvCxnSpPr/>
          <p:nvPr/>
        </p:nvCxnSpPr>
        <p:spPr>
          <a:xfrm>
            <a:off x="1641271" y="2028826"/>
            <a:ext cx="1" cy="14359"/>
          </a:xfrm>
          <a:prstGeom prst="line">
            <a:avLst/>
          </a:prstGeom>
          <a:ln w="12700" cap="rnd">
            <a:solidFill>
              <a:srgbClr val="183A5D"/>
            </a:solidFill>
            <a:prstDash val="sysDot"/>
            <a:headEnd type="triangle" w="sm" len="sm"/>
            <a:tailEnd type="none"/>
          </a:ln>
        </p:spPr>
        <p:style>
          <a:lnRef idx="1">
            <a:schemeClr val="accent1"/>
          </a:lnRef>
          <a:fillRef idx="0">
            <a:schemeClr val="accent1"/>
          </a:fillRef>
          <a:effectRef idx="0">
            <a:schemeClr val="accent1"/>
          </a:effectRef>
          <a:fontRef idx="minor">
            <a:schemeClr val="tx1"/>
          </a:fontRef>
        </p:style>
      </p:cxnSp>
      <p:sp>
        <p:nvSpPr>
          <p:cNvPr id="44" name="Rounded Rectangle 64"/>
          <p:cNvSpPr/>
          <p:nvPr/>
        </p:nvSpPr>
        <p:spPr>
          <a:xfrm>
            <a:off x="1258391" y="1369932"/>
            <a:ext cx="765760" cy="268248"/>
          </a:xfrm>
          <a:prstGeom prst="roundRect">
            <a:avLst/>
          </a:prstGeom>
          <a:solidFill>
            <a:srgbClr val="183A5D"/>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sz="1200" dirty="0" smtClean="0">
                <a:solidFill>
                  <a:schemeClr val="bg1"/>
                </a:solidFill>
              </a:rPr>
              <a:t>50%</a:t>
            </a:r>
            <a:endParaRPr lang="en-US" sz="1200" dirty="0">
              <a:solidFill>
                <a:schemeClr val="bg1"/>
              </a:solidFill>
            </a:endParaRPr>
          </a:p>
        </p:txBody>
      </p:sp>
      <p:sp>
        <p:nvSpPr>
          <p:cNvPr id="46" name="TextBox 67"/>
          <p:cNvSpPr txBox="1"/>
          <p:nvPr/>
        </p:nvSpPr>
        <p:spPr>
          <a:xfrm>
            <a:off x="3626467" y="3406630"/>
            <a:ext cx="1526777" cy="209207"/>
          </a:xfrm>
          <a:prstGeom prst="rect">
            <a:avLst/>
          </a:prstGeom>
          <a:noFill/>
          <a:ln>
            <a:noFill/>
          </a:ln>
        </p:spPr>
        <p:txBody>
          <a:bodyPr wrap="square" lIns="0" tIns="0" rIns="0" bIns="0" rtlCol="0">
            <a:noAutofit/>
          </a:bodyPr>
          <a:lstStyle/>
          <a:p>
            <a:pPr lvl="0" algn="ctr">
              <a:spcAft>
                <a:spcPts val="300"/>
              </a:spcAft>
            </a:pPr>
            <a:r>
              <a:rPr lang="nb-NO" sz="1500" dirty="0" smtClean="0">
                <a:solidFill>
                  <a:srgbClr val="183A5D"/>
                </a:solidFill>
                <a:latin typeface="Roboto condensed"/>
                <a:ea typeface="Roboto Light" pitchFamily="2" charset="0"/>
                <a:cs typeface="Roboto condensed"/>
              </a:rPr>
              <a:t>Contents Title B</a:t>
            </a:r>
            <a:endParaRPr lang="en-US" sz="1500" dirty="0">
              <a:solidFill>
                <a:srgbClr val="183A5D"/>
              </a:solidFill>
              <a:latin typeface="Roboto condensed"/>
              <a:ea typeface="Roboto Light" pitchFamily="2" charset="0"/>
              <a:cs typeface="Roboto condensed"/>
            </a:endParaRPr>
          </a:p>
        </p:txBody>
      </p:sp>
      <p:sp>
        <p:nvSpPr>
          <p:cNvPr id="47" name="TextBox 68"/>
          <p:cNvSpPr txBox="1"/>
          <p:nvPr/>
        </p:nvSpPr>
        <p:spPr>
          <a:xfrm>
            <a:off x="3626467" y="3692329"/>
            <a:ext cx="1526777" cy="530673"/>
          </a:xfrm>
          <a:prstGeom prst="rect">
            <a:avLst/>
          </a:prstGeom>
          <a:noFill/>
          <a:ln>
            <a:noFill/>
          </a:ln>
        </p:spPr>
        <p:txBody>
          <a:bodyPr wrap="square" lIns="0" tIns="0" rIns="0" bIns="0" rtlCol="0">
            <a:noAutofit/>
          </a:bodyPr>
          <a:lstStyle/>
          <a:p>
            <a:pPr algn="ctr">
              <a:buClr>
                <a:schemeClr val="bg2"/>
              </a:buClr>
            </a:pPr>
            <a:r>
              <a:rPr lang="pt-BR" altLang="ko-KR" sz="800" dirty="0" smtClean="0">
                <a:gradFill>
                  <a:gsLst>
                    <a:gs pos="0">
                      <a:schemeClr val="tx1">
                        <a:alpha val="50000"/>
                      </a:schemeClr>
                    </a:gs>
                    <a:gs pos="100000">
                      <a:schemeClr val="tx1">
                        <a:alpha val="50000"/>
                      </a:schemeClr>
                    </a:gs>
                  </a:gsLst>
                  <a:lin ang="5400000" scaled="0"/>
                </a:gradFill>
                <a:latin typeface="Roboto condensed"/>
                <a:ea typeface="Roboto Light" pitchFamily="2" charset="0"/>
                <a:cs typeface="Roboto condensed"/>
              </a:rPr>
              <a:t>Morbi </a:t>
            </a:r>
            <a:r>
              <a:rPr lang="pt-BR" altLang="ko-KR" sz="800" dirty="0">
                <a:gradFill>
                  <a:gsLst>
                    <a:gs pos="0">
                      <a:schemeClr val="tx1">
                        <a:alpha val="50000"/>
                      </a:schemeClr>
                    </a:gs>
                    <a:gs pos="100000">
                      <a:schemeClr val="tx1">
                        <a:alpha val="50000"/>
                      </a:schemeClr>
                    </a:gs>
                  </a:gsLst>
                  <a:lin ang="5400000" scaled="0"/>
                </a:gradFill>
                <a:latin typeface="Roboto condensed"/>
                <a:ea typeface="Roboto Light" pitchFamily="2" charset="0"/>
                <a:cs typeface="Roboto condensed"/>
              </a:rPr>
              <a:t>in ipsum sit ame t pede facilisis laoreet. Donec lacus nunc, vive rra nec, blandit </a:t>
            </a:r>
            <a:r>
              <a:rPr lang="pt-BR" altLang="ko-KR" sz="800" dirty="0" smtClean="0">
                <a:gradFill>
                  <a:gsLst>
                    <a:gs pos="0">
                      <a:schemeClr val="tx1">
                        <a:alpha val="50000"/>
                      </a:schemeClr>
                    </a:gs>
                    <a:gs pos="100000">
                      <a:schemeClr val="tx1">
                        <a:alpha val="50000"/>
                      </a:schemeClr>
                    </a:gs>
                  </a:gsLst>
                  <a:lin ang="5400000" scaled="0"/>
                </a:gradFill>
                <a:latin typeface="Roboto condensed"/>
                <a:ea typeface="Roboto Light" pitchFamily="2" charset="0"/>
                <a:cs typeface="Roboto condensed"/>
              </a:rPr>
              <a:t>vel</a:t>
            </a:r>
            <a:r>
              <a:rPr lang="pt-BR" altLang="ko-KR" sz="800" dirty="0">
                <a:gradFill>
                  <a:gsLst>
                    <a:gs pos="0">
                      <a:schemeClr val="tx1">
                        <a:alpha val="50000"/>
                      </a:schemeClr>
                    </a:gs>
                    <a:gs pos="100000">
                      <a:schemeClr val="tx1">
                        <a:alpha val="50000"/>
                      </a:schemeClr>
                    </a:gs>
                  </a:gsLst>
                  <a:lin ang="5400000" scaled="0"/>
                </a:gradFill>
                <a:latin typeface="Roboto condensed"/>
                <a:ea typeface="Roboto Light" pitchFamily="2" charset="0"/>
                <a:cs typeface="Roboto condensed"/>
              </a:rPr>
              <a:t>.</a:t>
            </a:r>
            <a:endParaRPr lang="pt-BR" altLang="ko-KR" sz="800" dirty="0">
              <a:gradFill>
                <a:gsLst>
                  <a:gs pos="0">
                    <a:schemeClr val="tx1">
                      <a:alpha val="50000"/>
                    </a:schemeClr>
                  </a:gs>
                  <a:gs pos="100000">
                    <a:schemeClr val="tx1">
                      <a:alpha val="50000"/>
                    </a:schemeClr>
                  </a:gs>
                </a:gsLst>
                <a:lin ang="5400000" scaled="0"/>
              </a:gradFill>
              <a:latin typeface="Roboto condensed"/>
              <a:ea typeface="Roboto Light" pitchFamily="2" charset="0"/>
              <a:cs typeface="Roboto condensed"/>
            </a:endParaRPr>
          </a:p>
        </p:txBody>
      </p:sp>
      <p:sp>
        <p:nvSpPr>
          <p:cNvPr id="48" name="이등변 삼각형 144"/>
          <p:cNvSpPr/>
          <p:nvPr/>
        </p:nvSpPr>
        <p:spPr>
          <a:xfrm rot="10800000">
            <a:off x="4310556" y="3122506"/>
            <a:ext cx="158597" cy="87502"/>
          </a:xfrm>
          <a:prstGeom prst="triangle">
            <a:avLst/>
          </a:prstGeom>
          <a:solidFill>
            <a:srgbClr val="01C4BE"/>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Roboto condensed"/>
              <a:cs typeface="Roboto condensed"/>
            </a:endParaRPr>
          </a:p>
        </p:txBody>
      </p:sp>
      <p:sp>
        <p:nvSpPr>
          <p:cNvPr id="50" name="TextBox 71"/>
          <p:cNvSpPr txBox="1"/>
          <p:nvPr/>
        </p:nvSpPr>
        <p:spPr>
          <a:xfrm>
            <a:off x="6527474" y="3406630"/>
            <a:ext cx="1526777" cy="209207"/>
          </a:xfrm>
          <a:prstGeom prst="rect">
            <a:avLst/>
          </a:prstGeom>
          <a:noFill/>
          <a:ln>
            <a:noFill/>
          </a:ln>
        </p:spPr>
        <p:txBody>
          <a:bodyPr wrap="square" lIns="0" tIns="0" rIns="0" bIns="0" rtlCol="0">
            <a:noAutofit/>
          </a:bodyPr>
          <a:lstStyle/>
          <a:p>
            <a:pPr lvl="0" algn="ctr">
              <a:spcAft>
                <a:spcPts val="300"/>
              </a:spcAft>
            </a:pPr>
            <a:r>
              <a:rPr lang="nb-NO" sz="1500" dirty="0" smtClean="0">
                <a:solidFill>
                  <a:srgbClr val="183A5D"/>
                </a:solidFill>
                <a:latin typeface="Roboto condensed"/>
                <a:ea typeface="Roboto Light" pitchFamily="2" charset="0"/>
                <a:cs typeface="Roboto condensed"/>
              </a:rPr>
              <a:t>Contents Title B</a:t>
            </a:r>
            <a:endParaRPr lang="en-US" sz="1500" dirty="0">
              <a:solidFill>
                <a:srgbClr val="183A5D"/>
              </a:solidFill>
              <a:latin typeface="Roboto condensed"/>
              <a:ea typeface="Roboto Light" pitchFamily="2" charset="0"/>
              <a:cs typeface="Roboto condensed"/>
            </a:endParaRPr>
          </a:p>
        </p:txBody>
      </p:sp>
      <p:sp>
        <p:nvSpPr>
          <p:cNvPr id="51" name="TextBox 72"/>
          <p:cNvSpPr txBox="1"/>
          <p:nvPr/>
        </p:nvSpPr>
        <p:spPr>
          <a:xfrm>
            <a:off x="6527474" y="3692329"/>
            <a:ext cx="1526777" cy="530673"/>
          </a:xfrm>
          <a:prstGeom prst="rect">
            <a:avLst/>
          </a:prstGeom>
          <a:noFill/>
          <a:ln>
            <a:noFill/>
          </a:ln>
        </p:spPr>
        <p:txBody>
          <a:bodyPr wrap="square" lIns="0" tIns="0" rIns="0" bIns="0" rtlCol="0">
            <a:noAutofit/>
          </a:bodyPr>
          <a:lstStyle/>
          <a:p>
            <a:pPr algn="ctr">
              <a:buClr>
                <a:schemeClr val="bg2"/>
              </a:buClr>
            </a:pPr>
            <a:r>
              <a:rPr lang="pt-BR" altLang="ko-KR" sz="800" dirty="0" smtClean="0">
                <a:gradFill>
                  <a:gsLst>
                    <a:gs pos="0">
                      <a:schemeClr val="tx1">
                        <a:alpha val="50000"/>
                      </a:schemeClr>
                    </a:gs>
                    <a:gs pos="100000">
                      <a:schemeClr val="tx1">
                        <a:alpha val="50000"/>
                      </a:schemeClr>
                    </a:gs>
                  </a:gsLst>
                  <a:lin ang="5400000" scaled="0"/>
                </a:gradFill>
                <a:latin typeface="Roboto condensed"/>
                <a:ea typeface="Roboto Light" pitchFamily="2" charset="0"/>
                <a:cs typeface="Roboto condensed"/>
              </a:rPr>
              <a:t>Morbi </a:t>
            </a:r>
            <a:r>
              <a:rPr lang="pt-BR" altLang="ko-KR" sz="800" dirty="0">
                <a:gradFill>
                  <a:gsLst>
                    <a:gs pos="0">
                      <a:schemeClr val="tx1">
                        <a:alpha val="50000"/>
                      </a:schemeClr>
                    </a:gs>
                    <a:gs pos="100000">
                      <a:schemeClr val="tx1">
                        <a:alpha val="50000"/>
                      </a:schemeClr>
                    </a:gs>
                  </a:gsLst>
                  <a:lin ang="5400000" scaled="0"/>
                </a:gradFill>
                <a:latin typeface="Roboto condensed"/>
                <a:ea typeface="Roboto Light" pitchFamily="2" charset="0"/>
                <a:cs typeface="Roboto condensed"/>
              </a:rPr>
              <a:t>in ipsum sit ame t pede facilisis laoreet. Donec lacus nunc, vive rra nec, blandit </a:t>
            </a:r>
            <a:r>
              <a:rPr lang="pt-BR" altLang="ko-KR" sz="800" dirty="0" smtClean="0">
                <a:gradFill>
                  <a:gsLst>
                    <a:gs pos="0">
                      <a:schemeClr val="tx1">
                        <a:alpha val="50000"/>
                      </a:schemeClr>
                    </a:gs>
                    <a:gs pos="100000">
                      <a:schemeClr val="tx1">
                        <a:alpha val="50000"/>
                      </a:schemeClr>
                    </a:gs>
                  </a:gsLst>
                  <a:lin ang="5400000" scaled="0"/>
                </a:gradFill>
                <a:latin typeface="Roboto condensed"/>
                <a:ea typeface="Roboto Light" pitchFamily="2" charset="0"/>
                <a:cs typeface="Roboto condensed"/>
              </a:rPr>
              <a:t>vel</a:t>
            </a:r>
            <a:r>
              <a:rPr lang="pt-BR" altLang="ko-KR" sz="800" dirty="0">
                <a:gradFill>
                  <a:gsLst>
                    <a:gs pos="0">
                      <a:schemeClr val="tx1">
                        <a:alpha val="50000"/>
                      </a:schemeClr>
                    </a:gs>
                    <a:gs pos="100000">
                      <a:schemeClr val="tx1">
                        <a:alpha val="50000"/>
                      </a:schemeClr>
                    </a:gs>
                  </a:gsLst>
                  <a:lin ang="5400000" scaled="0"/>
                </a:gradFill>
                <a:latin typeface="Roboto condensed"/>
                <a:ea typeface="Roboto Light" pitchFamily="2" charset="0"/>
                <a:cs typeface="Roboto condensed"/>
              </a:rPr>
              <a:t>.</a:t>
            </a:r>
            <a:endParaRPr lang="pt-BR" altLang="ko-KR" sz="800" dirty="0">
              <a:gradFill>
                <a:gsLst>
                  <a:gs pos="0">
                    <a:schemeClr val="tx1">
                      <a:alpha val="50000"/>
                    </a:schemeClr>
                  </a:gs>
                  <a:gs pos="100000">
                    <a:schemeClr val="tx1">
                      <a:alpha val="50000"/>
                    </a:schemeClr>
                  </a:gs>
                </a:gsLst>
                <a:lin ang="5400000" scaled="0"/>
              </a:gradFill>
              <a:latin typeface="Roboto condensed"/>
              <a:ea typeface="Roboto Light" pitchFamily="2" charset="0"/>
              <a:cs typeface="Roboto condensed"/>
            </a:endParaRPr>
          </a:p>
        </p:txBody>
      </p:sp>
      <p:sp>
        <p:nvSpPr>
          <p:cNvPr id="52" name="이등변 삼각형 144"/>
          <p:cNvSpPr/>
          <p:nvPr/>
        </p:nvSpPr>
        <p:spPr>
          <a:xfrm rot="10800000">
            <a:off x="7211563" y="3122506"/>
            <a:ext cx="158597" cy="87502"/>
          </a:xfrm>
          <a:prstGeom prst="triangle">
            <a:avLst/>
          </a:prstGeom>
          <a:solidFill>
            <a:srgbClr val="ED657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Roboto condensed"/>
              <a:cs typeface="Roboto condensed"/>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670052" y="142845"/>
            <a:ext cx="4540248" cy="400110"/>
          </a:xfrm>
          <a:prstGeom prst="rect">
            <a:avLst/>
          </a:prstGeom>
          <a:noFill/>
        </p:spPr>
        <p:txBody>
          <a:bodyPr wrap="square" rtlCol="0">
            <a:spAutoFit/>
          </a:bodyPr>
          <a:lstStyle/>
          <a:p>
            <a:r>
              <a:rPr lang="en-US" altLang="zh-CN" sz="2000" dirty="0" smtClean="0">
                <a:solidFill>
                  <a:srgbClr val="183A5D"/>
                </a:solidFill>
                <a:latin typeface="微软雅黑" panose="020B0503020204020204" pitchFamily="34" charset="-122"/>
                <a:ea typeface="微软雅黑" panose="020B0503020204020204" pitchFamily="34" charset="-122"/>
              </a:rPr>
              <a:t>MOMODA POWERPOINT</a:t>
            </a:r>
            <a:endParaRPr lang="zh-CN" altLang="en-US" sz="2000" dirty="0">
              <a:solidFill>
                <a:srgbClr val="183A5D"/>
              </a:solidFill>
              <a:latin typeface="微软雅黑" panose="020B0503020204020204" pitchFamily="34" charset="-122"/>
              <a:ea typeface="微软雅黑" panose="020B0503020204020204" pitchFamily="34" charset="-122"/>
            </a:endParaRPr>
          </a:p>
        </p:txBody>
      </p:sp>
      <p:sp>
        <p:nvSpPr>
          <p:cNvPr id="5" name="矩形 4"/>
          <p:cNvSpPr/>
          <p:nvPr/>
        </p:nvSpPr>
        <p:spPr>
          <a:xfrm>
            <a:off x="177800" y="0"/>
            <a:ext cx="1206500" cy="101600"/>
          </a:xfrm>
          <a:prstGeom prst="rect">
            <a:avLst/>
          </a:prstGeom>
          <a:solidFill>
            <a:srgbClr val="183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77800" y="190500"/>
            <a:ext cx="1206500" cy="304800"/>
          </a:xfrm>
          <a:prstGeom prst="rect">
            <a:avLst/>
          </a:prstGeom>
          <a:solidFill>
            <a:srgbClr val="183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00" dirty="0" smtClean="0"/>
              <a:t>PART TWO</a:t>
            </a:r>
            <a:endParaRPr lang="zh-CN" altLang="en-US" sz="1800" dirty="0"/>
          </a:p>
        </p:txBody>
      </p:sp>
      <p:sp>
        <p:nvSpPr>
          <p:cNvPr id="8" name="Oval 22"/>
          <p:cNvSpPr/>
          <p:nvPr/>
        </p:nvSpPr>
        <p:spPr>
          <a:xfrm>
            <a:off x="1961048" y="1238100"/>
            <a:ext cx="367328" cy="367328"/>
          </a:xfrm>
          <a:prstGeom prst="ellipse">
            <a:avLst/>
          </a:prstGeom>
          <a:noFill/>
          <a:ln w="12700">
            <a:solidFill>
              <a:srgbClr val="183A5D"/>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Roboto condensed"/>
              <a:cs typeface="Roboto condensed"/>
            </a:endParaRPr>
          </a:p>
        </p:txBody>
      </p:sp>
      <p:sp>
        <p:nvSpPr>
          <p:cNvPr id="9" name="TextBox 24"/>
          <p:cNvSpPr txBox="1"/>
          <p:nvPr/>
        </p:nvSpPr>
        <p:spPr>
          <a:xfrm>
            <a:off x="1422165" y="1612242"/>
            <a:ext cx="1446933" cy="297517"/>
          </a:xfrm>
          <a:prstGeom prst="rect">
            <a:avLst/>
          </a:prstGeom>
          <a:noFill/>
        </p:spPr>
        <p:txBody>
          <a:bodyPr wrap="square" rtlCol="0" anchor="t">
            <a:spAutoFit/>
          </a:bodyPr>
          <a:lstStyle/>
          <a:p>
            <a:pPr algn="ctr">
              <a:lnSpc>
                <a:spcPct val="140000"/>
              </a:lnSpc>
            </a:pPr>
            <a:r>
              <a:rPr lang="en-US" sz="1000" dirty="0" smtClean="0">
                <a:solidFill>
                  <a:schemeClr val="tx1">
                    <a:lumMod val="65000"/>
                    <a:lumOff val="35000"/>
                  </a:schemeClr>
                </a:solidFill>
                <a:latin typeface="Roboto condensed"/>
                <a:cs typeface="Roboto condensed"/>
              </a:rPr>
              <a:t>Creative Strategy</a:t>
            </a:r>
            <a:endParaRPr lang="en-US" sz="1000" dirty="0">
              <a:solidFill>
                <a:schemeClr val="tx1">
                  <a:lumMod val="65000"/>
                  <a:lumOff val="35000"/>
                </a:schemeClr>
              </a:solidFill>
              <a:latin typeface="Roboto condensed"/>
              <a:cs typeface="Roboto condensed"/>
            </a:endParaRPr>
          </a:p>
        </p:txBody>
      </p:sp>
      <p:sp>
        <p:nvSpPr>
          <p:cNvPr id="10" name="TextBox 25"/>
          <p:cNvSpPr txBox="1"/>
          <p:nvPr/>
        </p:nvSpPr>
        <p:spPr>
          <a:xfrm>
            <a:off x="1422166" y="1824990"/>
            <a:ext cx="1446932" cy="386773"/>
          </a:xfrm>
          <a:prstGeom prst="rect">
            <a:avLst/>
          </a:prstGeom>
          <a:noFill/>
        </p:spPr>
        <p:txBody>
          <a:bodyPr wrap="square" rtlCol="0">
            <a:spAutoFit/>
          </a:bodyPr>
          <a:lstStyle/>
          <a:p>
            <a:pPr algn="ctr">
              <a:lnSpc>
                <a:spcPct val="140000"/>
              </a:lnSpc>
            </a:pPr>
            <a:r>
              <a:rPr lang="en-US" sz="700" dirty="0">
                <a:solidFill>
                  <a:schemeClr val="tx1">
                    <a:lumMod val="50000"/>
                    <a:lumOff val="50000"/>
                  </a:schemeClr>
                </a:solidFill>
                <a:latin typeface="Roboto condensed"/>
                <a:cs typeface="Roboto condensed"/>
              </a:rPr>
              <a:t>Vestibulum ligut praesent commodo </a:t>
            </a:r>
            <a:r>
              <a:rPr lang="en-US" sz="700" dirty="0" smtClean="0">
                <a:solidFill>
                  <a:schemeClr val="tx1">
                    <a:lumMod val="50000"/>
                    <a:lumOff val="50000"/>
                  </a:schemeClr>
                </a:solidFill>
                <a:latin typeface="Roboto condensed"/>
                <a:cs typeface="Roboto condensed"/>
              </a:rPr>
              <a:t>cursus.</a:t>
            </a:r>
            <a:endParaRPr lang="en-US" sz="700" dirty="0">
              <a:solidFill>
                <a:schemeClr val="bg1">
                  <a:lumMod val="50000"/>
                </a:schemeClr>
              </a:solidFill>
              <a:latin typeface="Roboto condensed"/>
              <a:cs typeface="Roboto condensed"/>
            </a:endParaRPr>
          </a:p>
        </p:txBody>
      </p:sp>
      <p:sp>
        <p:nvSpPr>
          <p:cNvPr id="12" name="AutoShape 739"/>
          <p:cNvSpPr/>
          <p:nvPr/>
        </p:nvSpPr>
        <p:spPr bwMode="auto">
          <a:xfrm>
            <a:off x="2099062" y="1367537"/>
            <a:ext cx="99083" cy="8477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600" h="21600">
                <a:moveTo>
                  <a:pt x="21600" y="12615"/>
                </a:moveTo>
                <a:cubicBezTo>
                  <a:pt x="21600" y="5649"/>
                  <a:pt x="16765" y="0"/>
                  <a:pt x="10800" y="0"/>
                </a:cubicBezTo>
                <a:cubicBezTo>
                  <a:pt x="4836" y="0"/>
                  <a:pt x="0" y="5649"/>
                  <a:pt x="0" y="12615"/>
                </a:cubicBezTo>
                <a:cubicBezTo>
                  <a:pt x="0" y="16133"/>
                  <a:pt x="1236" y="19312"/>
                  <a:pt x="3226" y="21600"/>
                </a:cubicBezTo>
                <a:cubicBezTo>
                  <a:pt x="3740" y="20481"/>
                  <a:pt x="4430" y="19492"/>
                  <a:pt x="5255" y="18679"/>
                </a:cubicBezTo>
                <a:cubicBezTo>
                  <a:pt x="3980" y="17089"/>
                  <a:pt x="3192" y="14960"/>
                  <a:pt x="3192" y="12614"/>
                </a:cubicBezTo>
                <a:cubicBezTo>
                  <a:pt x="3192" y="7716"/>
                  <a:pt x="6605" y="3728"/>
                  <a:pt x="10799" y="3728"/>
                </a:cubicBezTo>
                <a:cubicBezTo>
                  <a:pt x="14993" y="3728"/>
                  <a:pt x="18408" y="7716"/>
                  <a:pt x="18408" y="12614"/>
                </a:cubicBezTo>
                <a:cubicBezTo>
                  <a:pt x="18408" y="14945"/>
                  <a:pt x="17630" y="17061"/>
                  <a:pt x="16369" y="18648"/>
                </a:cubicBezTo>
                <a:cubicBezTo>
                  <a:pt x="17197" y="19457"/>
                  <a:pt x="17893" y="20444"/>
                  <a:pt x="18410" y="21560"/>
                </a:cubicBezTo>
                <a:cubicBezTo>
                  <a:pt x="20380" y="19275"/>
                  <a:pt x="21600" y="16112"/>
                  <a:pt x="21600" y="12615"/>
                </a:cubicBezTo>
                <a:close/>
                <a:moveTo>
                  <a:pt x="21600" y="12615"/>
                </a:moveTo>
              </a:path>
            </a:pathLst>
          </a:custGeom>
          <a:solidFill>
            <a:srgbClr val="183A5D"/>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latin typeface="Roboto condensed"/>
              <a:cs typeface="Roboto condensed"/>
            </a:endParaRPr>
          </a:p>
        </p:txBody>
      </p:sp>
      <p:sp>
        <p:nvSpPr>
          <p:cNvPr id="13" name="AutoShape 740"/>
          <p:cNvSpPr/>
          <p:nvPr/>
        </p:nvSpPr>
        <p:spPr bwMode="auto">
          <a:xfrm>
            <a:off x="2069884" y="1338366"/>
            <a:ext cx="157438" cy="14828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600" h="21600">
                <a:moveTo>
                  <a:pt x="21600" y="11450"/>
                </a:moveTo>
                <a:cubicBezTo>
                  <a:pt x="21600" y="5127"/>
                  <a:pt x="16764" y="0"/>
                  <a:pt x="10800" y="0"/>
                </a:cubicBezTo>
                <a:cubicBezTo>
                  <a:pt x="4836" y="0"/>
                  <a:pt x="0" y="5127"/>
                  <a:pt x="0" y="11450"/>
                </a:cubicBezTo>
                <a:cubicBezTo>
                  <a:pt x="0" y="15862"/>
                  <a:pt x="2356" y="19689"/>
                  <a:pt x="5804" y="21600"/>
                </a:cubicBezTo>
                <a:cubicBezTo>
                  <a:pt x="5573" y="20626"/>
                  <a:pt x="5418" y="19763"/>
                  <a:pt x="5418" y="19239"/>
                </a:cubicBezTo>
                <a:cubicBezTo>
                  <a:pt x="5418" y="19139"/>
                  <a:pt x="5427" y="19043"/>
                  <a:pt x="5432" y="18945"/>
                </a:cubicBezTo>
                <a:cubicBezTo>
                  <a:pt x="3299" y="17224"/>
                  <a:pt x="1918" y="14505"/>
                  <a:pt x="1918" y="11450"/>
                </a:cubicBezTo>
                <a:cubicBezTo>
                  <a:pt x="1918" y="6258"/>
                  <a:pt x="5902" y="2034"/>
                  <a:pt x="10800" y="2034"/>
                </a:cubicBezTo>
                <a:cubicBezTo>
                  <a:pt x="15697" y="2034"/>
                  <a:pt x="19682" y="6257"/>
                  <a:pt x="19682" y="11450"/>
                </a:cubicBezTo>
                <a:cubicBezTo>
                  <a:pt x="19682" y="14474"/>
                  <a:pt x="18329" y="17167"/>
                  <a:pt x="16233" y="18891"/>
                </a:cubicBezTo>
                <a:cubicBezTo>
                  <a:pt x="16240" y="19006"/>
                  <a:pt x="16250" y="19121"/>
                  <a:pt x="16250" y="19238"/>
                </a:cubicBezTo>
                <a:cubicBezTo>
                  <a:pt x="16250" y="19754"/>
                  <a:pt x="16099" y="20601"/>
                  <a:pt x="15873" y="21558"/>
                </a:cubicBezTo>
                <a:cubicBezTo>
                  <a:pt x="19280" y="19632"/>
                  <a:pt x="21600" y="15829"/>
                  <a:pt x="21600" y="11450"/>
                </a:cubicBezTo>
                <a:close/>
                <a:moveTo>
                  <a:pt x="21600" y="11450"/>
                </a:moveTo>
              </a:path>
            </a:pathLst>
          </a:custGeom>
          <a:solidFill>
            <a:srgbClr val="183A5D"/>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latin typeface="Roboto condensed"/>
              <a:cs typeface="Roboto condensed"/>
            </a:endParaRPr>
          </a:p>
        </p:txBody>
      </p:sp>
      <p:sp>
        <p:nvSpPr>
          <p:cNvPr id="14" name="AutoShape 741"/>
          <p:cNvSpPr/>
          <p:nvPr/>
        </p:nvSpPr>
        <p:spPr bwMode="auto">
          <a:xfrm>
            <a:off x="2123376" y="1445325"/>
            <a:ext cx="51061" cy="6836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600" h="21600">
                <a:moveTo>
                  <a:pt x="5227" y="21600"/>
                </a:moveTo>
                <a:lnTo>
                  <a:pt x="16371" y="21600"/>
                </a:lnTo>
                <a:cubicBezTo>
                  <a:pt x="18815" y="17225"/>
                  <a:pt x="21600" y="9855"/>
                  <a:pt x="21600" y="7895"/>
                </a:cubicBezTo>
                <a:cubicBezTo>
                  <a:pt x="21600" y="3596"/>
                  <a:pt x="16853" y="2"/>
                  <a:pt x="10996" y="2"/>
                </a:cubicBezTo>
                <a:cubicBezTo>
                  <a:pt x="10938" y="2"/>
                  <a:pt x="10892" y="0"/>
                  <a:pt x="10839" y="0"/>
                </a:cubicBezTo>
                <a:cubicBezTo>
                  <a:pt x="10826" y="0"/>
                  <a:pt x="10813" y="1"/>
                  <a:pt x="10798" y="1"/>
                </a:cubicBezTo>
                <a:cubicBezTo>
                  <a:pt x="10793" y="1"/>
                  <a:pt x="10786" y="1"/>
                  <a:pt x="10776" y="1"/>
                </a:cubicBezTo>
                <a:cubicBezTo>
                  <a:pt x="10723" y="1"/>
                  <a:pt x="10657" y="3"/>
                  <a:pt x="10603" y="3"/>
                </a:cubicBezTo>
                <a:cubicBezTo>
                  <a:pt x="4747" y="3"/>
                  <a:pt x="0" y="3583"/>
                  <a:pt x="0" y="7896"/>
                </a:cubicBezTo>
                <a:cubicBezTo>
                  <a:pt x="1" y="9861"/>
                  <a:pt x="2786" y="17228"/>
                  <a:pt x="5227" y="21600"/>
                </a:cubicBezTo>
                <a:close/>
                <a:moveTo>
                  <a:pt x="5227" y="21600"/>
                </a:moveTo>
              </a:path>
            </a:pathLst>
          </a:custGeom>
          <a:solidFill>
            <a:srgbClr val="183A5D"/>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latin typeface="Roboto condensed"/>
              <a:cs typeface="Roboto condensed"/>
            </a:endParaRPr>
          </a:p>
        </p:txBody>
      </p:sp>
      <p:sp>
        <p:nvSpPr>
          <p:cNvPr id="15" name="AutoShape 742"/>
          <p:cNvSpPr/>
          <p:nvPr/>
        </p:nvSpPr>
        <p:spPr bwMode="auto">
          <a:xfrm>
            <a:off x="2130671" y="1396707"/>
            <a:ext cx="36776" cy="3676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21600" y="10800"/>
                </a:moveTo>
                <a:cubicBezTo>
                  <a:pt x="21600" y="4837"/>
                  <a:pt x="16762" y="0"/>
                  <a:pt x="10799" y="0"/>
                </a:cubicBezTo>
                <a:cubicBezTo>
                  <a:pt x="4835" y="0"/>
                  <a:pt x="0" y="4836"/>
                  <a:pt x="0" y="10800"/>
                </a:cubicBezTo>
                <a:cubicBezTo>
                  <a:pt x="0" y="14681"/>
                  <a:pt x="2055" y="18076"/>
                  <a:pt x="5129" y="19980"/>
                </a:cubicBezTo>
                <a:cubicBezTo>
                  <a:pt x="6777" y="21002"/>
                  <a:pt x="8714" y="21600"/>
                  <a:pt x="10798" y="21600"/>
                </a:cubicBezTo>
                <a:cubicBezTo>
                  <a:pt x="12908" y="21600"/>
                  <a:pt x="14872" y="20985"/>
                  <a:pt x="16535" y="19937"/>
                </a:cubicBezTo>
                <a:cubicBezTo>
                  <a:pt x="19575" y="18025"/>
                  <a:pt x="21600" y="14651"/>
                  <a:pt x="21600" y="10800"/>
                </a:cubicBezTo>
                <a:close/>
                <a:moveTo>
                  <a:pt x="21600" y="10800"/>
                </a:moveTo>
              </a:path>
            </a:pathLst>
          </a:custGeom>
          <a:solidFill>
            <a:srgbClr val="183A5D"/>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latin typeface="Roboto condensed"/>
              <a:cs typeface="Roboto condensed"/>
            </a:endParaRPr>
          </a:p>
        </p:txBody>
      </p:sp>
      <p:sp>
        <p:nvSpPr>
          <p:cNvPr id="17" name="Oval 27"/>
          <p:cNvSpPr/>
          <p:nvPr/>
        </p:nvSpPr>
        <p:spPr>
          <a:xfrm>
            <a:off x="1961048" y="3704994"/>
            <a:ext cx="367328" cy="367328"/>
          </a:xfrm>
          <a:prstGeom prst="ellipse">
            <a:avLst/>
          </a:prstGeom>
          <a:noFill/>
          <a:ln w="12700">
            <a:solidFill>
              <a:srgbClr val="183A5D"/>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Roboto condensed"/>
              <a:cs typeface="Roboto condensed"/>
            </a:endParaRPr>
          </a:p>
        </p:txBody>
      </p:sp>
      <p:sp>
        <p:nvSpPr>
          <p:cNvPr id="21" name="AutoShape 417"/>
          <p:cNvSpPr/>
          <p:nvPr/>
        </p:nvSpPr>
        <p:spPr bwMode="auto">
          <a:xfrm>
            <a:off x="2061733" y="3823014"/>
            <a:ext cx="175328" cy="12523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1600" h="21600">
                <a:moveTo>
                  <a:pt x="20951" y="2571"/>
                </a:moveTo>
                <a:lnTo>
                  <a:pt x="16628" y="2571"/>
                </a:lnTo>
                <a:cubicBezTo>
                  <a:pt x="16624" y="2562"/>
                  <a:pt x="16623" y="2553"/>
                  <a:pt x="16620" y="2544"/>
                </a:cubicBezTo>
                <a:lnTo>
                  <a:pt x="16000" y="811"/>
                </a:lnTo>
                <a:cubicBezTo>
                  <a:pt x="15840" y="365"/>
                  <a:pt x="15418" y="0"/>
                  <a:pt x="15061" y="0"/>
                </a:cubicBezTo>
                <a:lnTo>
                  <a:pt x="6740" y="0"/>
                </a:lnTo>
                <a:cubicBezTo>
                  <a:pt x="6383" y="0"/>
                  <a:pt x="5961" y="365"/>
                  <a:pt x="5801" y="811"/>
                </a:cubicBezTo>
                <a:lnTo>
                  <a:pt x="5181" y="2544"/>
                </a:lnTo>
                <a:cubicBezTo>
                  <a:pt x="5178" y="2553"/>
                  <a:pt x="5176" y="2562"/>
                  <a:pt x="5173" y="2571"/>
                </a:cubicBezTo>
                <a:lnTo>
                  <a:pt x="648" y="2571"/>
                </a:lnTo>
                <a:cubicBezTo>
                  <a:pt x="292" y="2571"/>
                  <a:pt x="0" y="2979"/>
                  <a:pt x="0" y="3477"/>
                </a:cubicBezTo>
                <a:lnTo>
                  <a:pt x="0" y="20693"/>
                </a:lnTo>
                <a:cubicBezTo>
                  <a:pt x="0" y="21192"/>
                  <a:pt x="292" y="21600"/>
                  <a:pt x="648" y="21600"/>
                </a:cubicBezTo>
                <a:lnTo>
                  <a:pt x="20952" y="21600"/>
                </a:lnTo>
                <a:cubicBezTo>
                  <a:pt x="21308" y="21600"/>
                  <a:pt x="21600" y="21192"/>
                  <a:pt x="21600" y="20693"/>
                </a:cubicBezTo>
                <a:lnTo>
                  <a:pt x="21600" y="3477"/>
                </a:lnTo>
                <a:cubicBezTo>
                  <a:pt x="21599" y="2978"/>
                  <a:pt x="21308" y="2571"/>
                  <a:pt x="20951" y="2571"/>
                </a:cubicBezTo>
                <a:close/>
                <a:moveTo>
                  <a:pt x="10812" y="18989"/>
                </a:moveTo>
                <a:cubicBezTo>
                  <a:pt x="8001" y="18989"/>
                  <a:pt x="5722" y="15802"/>
                  <a:pt x="5722" y="11869"/>
                </a:cubicBezTo>
                <a:cubicBezTo>
                  <a:pt x="5722" y="7938"/>
                  <a:pt x="8001" y="4751"/>
                  <a:pt x="10812" y="4751"/>
                </a:cubicBezTo>
                <a:cubicBezTo>
                  <a:pt x="13623" y="4751"/>
                  <a:pt x="15903" y="7938"/>
                  <a:pt x="15903" y="11869"/>
                </a:cubicBezTo>
                <a:cubicBezTo>
                  <a:pt x="15903" y="15802"/>
                  <a:pt x="13623" y="18989"/>
                  <a:pt x="10812" y="18989"/>
                </a:cubicBezTo>
                <a:close/>
                <a:moveTo>
                  <a:pt x="10812" y="18989"/>
                </a:moveTo>
              </a:path>
            </a:pathLst>
          </a:custGeom>
          <a:solidFill>
            <a:srgbClr val="183A5D"/>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latin typeface="Roboto condensed"/>
              <a:cs typeface="Roboto condensed"/>
            </a:endParaRPr>
          </a:p>
        </p:txBody>
      </p:sp>
      <p:sp>
        <p:nvSpPr>
          <p:cNvPr id="22" name="AutoShape 418"/>
          <p:cNvSpPr/>
          <p:nvPr/>
        </p:nvSpPr>
        <p:spPr bwMode="auto">
          <a:xfrm>
            <a:off x="2122717" y="3864454"/>
            <a:ext cx="53361" cy="5332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10799" y="0"/>
                </a:moveTo>
                <a:cubicBezTo>
                  <a:pt x="4845" y="0"/>
                  <a:pt x="0" y="4844"/>
                  <a:pt x="0" y="10798"/>
                </a:cubicBezTo>
                <a:cubicBezTo>
                  <a:pt x="0" y="16754"/>
                  <a:pt x="4845" y="21600"/>
                  <a:pt x="10799" y="21600"/>
                </a:cubicBezTo>
                <a:cubicBezTo>
                  <a:pt x="16755" y="21600"/>
                  <a:pt x="21600" y="16754"/>
                  <a:pt x="21600" y="10798"/>
                </a:cubicBezTo>
                <a:cubicBezTo>
                  <a:pt x="21600" y="4844"/>
                  <a:pt x="16755" y="0"/>
                  <a:pt x="10799" y="0"/>
                </a:cubicBezTo>
                <a:close/>
                <a:moveTo>
                  <a:pt x="10799" y="0"/>
                </a:moveTo>
              </a:path>
            </a:pathLst>
          </a:custGeom>
          <a:solidFill>
            <a:srgbClr val="183A5D"/>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latin typeface="Roboto condensed"/>
              <a:cs typeface="Roboto condensed"/>
            </a:endParaRPr>
          </a:p>
        </p:txBody>
      </p:sp>
      <p:sp>
        <p:nvSpPr>
          <p:cNvPr id="19" name="TextBox 43"/>
          <p:cNvSpPr txBox="1"/>
          <p:nvPr/>
        </p:nvSpPr>
        <p:spPr>
          <a:xfrm>
            <a:off x="1422165" y="4082392"/>
            <a:ext cx="1446933" cy="297517"/>
          </a:xfrm>
          <a:prstGeom prst="rect">
            <a:avLst/>
          </a:prstGeom>
          <a:noFill/>
        </p:spPr>
        <p:txBody>
          <a:bodyPr wrap="square" rtlCol="0" anchor="t">
            <a:spAutoFit/>
          </a:bodyPr>
          <a:lstStyle/>
          <a:p>
            <a:pPr algn="ctr">
              <a:lnSpc>
                <a:spcPct val="140000"/>
              </a:lnSpc>
            </a:pPr>
            <a:r>
              <a:rPr lang="en-US" sz="1000" dirty="0" smtClean="0">
                <a:solidFill>
                  <a:schemeClr val="tx1">
                    <a:lumMod val="65000"/>
                    <a:lumOff val="35000"/>
                  </a:schemeClr>
                </a:solidFill>
                <a:latin typeface="Roboto condensed"/>
                <a:cs typeface="Roboto condensed"/>
              </a:rPr>
              <a:t>Photography</a:t>
            </a:r>
            <a:endParaRPr lang="en-US" sz="1000" dirty="0">
              <a:solidFill>
                <a:schemeClr val="tx1">
                  <a:lumMod val="65000"/>
                  <a:lumOff val="35000"/>
                </a:schemeClr>
              </a:solidFill>
              <a:latin typeface="Roboto condensed"/>
              <a:cs typeface="Roboto condensed"/>
            </a:endParaRPr>
          </a:p>
        </p:txBody>
      </p:sp>
      <p:sp>
        <p:nvSpPr>
          <p:cNvPr id="20" name="TextBox 44"/>
          <p:cNvSpPr txBox="1"/>
          <p:nvPr/>
        </p:nvSpPr>
        <p:spPr>
          <a:xfrm>
            <a:off x="1422166" y="4295140"/>
            <a:ext cx="1446932" cy="386773"/>
          </a:xfrm>
          <a:prstGeom prst="rect">
            <a:avLst/>
          </a:prstGeom>
          <a:noFill/>
        </p:spPr>
        <p:txBody>
          <a:bodyPr wrap="square" rtlCol="0">
            <a:spAutoFit/>
          </a:bodyPr>
          <a:lstStyle/>
          <a:p>
            <a:pPr algn="ctr">
              <a:lnSpc>
                <a:spcPct val="140000"/>
              </a:lnSpc>
            </a:pPr>
            <a:r>
              <a:rPr lang="en-US" sz="700" dirty="0">
                <a:solidFill>
                  <a:schemeClr val="tx1">
                    <a:lumMod val="50000"/>
                    <a:lumOff val="50000"/>
                  </a:schemeClr>
                </a:solidFill>
                <a:latin typeface="Roboto condensed"/>
                <a:cs typeface="Roboto condensed"/>
              </a:rPr>
              <a:t>Vestibulum ligut praesent commodo </a:t>
            </a:r>
            <a:r>
              <a:rPr lang="en-US" sz="700" dirty="0" smtClean="0">
                <a:solidFill>
                  <a:schemeClr val="tx1">
                    <a:lumMod val="50000"/>
                    <a:lumOff val="50000"/>
                  </a:schemeClr>
                </a:solidFill>
                <a:latin typeface="Roboto condensed"/>
                <a:cs typeface="Roboto condensed"/>
              </a:rPr>
              <a:t>cursus.</a:t>
            </a:r>
            <a:endParaRPr lang="en-US" sz="700" dirty="0">
              <a:solidFill>
                <a:schemeClr val="bg1">
                  <a:lumMod val="50000"/>
                </a:schemeClr>
              </a:solidFill>
              <a:latin typeface="Roboto condensed"/>
              <a:cs typeface="Roboto condensed"/>
            </a:endParaRPr>
          </a:p>
        </p:txBody>
      </p:sp>
      <p:sp>
        <p:nvSpPr>
          <p:cNvPr id="24" name="Oval 26"/>
          <p:cNvSpPr/>
          <p:nvPr/>
        </p:nvSpPr>
        <p:spPr>
          <a:xfrm>
            <a:off x="1062117" y="2463537"/>
            <a:ext cx="367328" cy="367328"/>
          </a:xfrm>
          <a:prstGeom prst="ellipse">
            <a:avLst/>
          </a:prstGeom>
          <a:noFill/>
          <a:ln w="12700">
            <a:solidFill>
              <a:srgbClr val="183A5D"/>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Roboto condensed"/>
              <a:cs typeface="Roboto condensed"/>
            </a:endParaRPr>
          </a:p>
        </p:txBody>
      </p:sp>
      <p:sp>
        <p:nvSpPr>
          <p:cNvPr id="28" name="AutoShape 660"/>
          <p:cNvSpPr/>
          <p:nvPr/>
        </p:nvSpPr>
        <p:spPr bwMode="auto">
          <a:xfrm>
            <a:off x="1161411" y="2597459"/>
            <a:ext cx="124783" cy="12439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600" h="21600">
                <a:moveTo>
                  <a:pt x="17256" y="0"/>
                </a:moveTo>
                <a:lnTo>
                  <a:pt x="0" y="17256"/>
                </a:lnTo>
                <a:lnTo>
                  <a:pt x="4344" y="21600"/>
                </a:lnTo>
                <a:lnTo>
                  <a:pt x="21600" y="4344"/>
                </a:lnTo>
                <a:lnTo>
                  <a:pt x="17256" y="0"/>
                </a:lnTo>
                <a:close/>
                <a:moveTo>
                  <a:pt x="13175" y="6002"/>
                </a:moveTo>
                <a:lnTo>
                  <a:pt x="17255" y="1920"/>
                </a:lnTo>
                <a:lnTo>
                  <a:pt x="19680" y="4345"/>
                </a:lnTo>
                <a:lnTo>
                  <a:pt x="15598" y="8425"/>
                </a:lnTo>
                <a:lnTo>
                  <a:pt x="13175" y="6002"/>
                </a:lnTo>
                <a:close/>
                <a:moveTo>
                  <a:pt x="13175" y="6002"/>
                </a:moveTo>
              </a:path>
            </a:pathLst>
          </a:custGeom>
          <a:solidFill>
            <a:srgbClr val="183A5D"/>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latin typeface="Roboto condensed"/>
              <a:cs typeface="Roboto condensed"/>
            </a:endParaRPr>
          </a:p>
        </p:txBody>
      </p:sp>
      <p:sp>
        <p:nvSpPr>
          <p:cNvPr id="29" name="AutoShape 661"/>
          <p:cNvSpPr/>
          <p:nvPr/>
        </p:nvSpPr>
        <p:spPr bwMode="auto">
          <a:xfrm>
            <a:off x="1283150" y="2568029"/>
            <a:ext cx="33174" cy="3337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16204" y="0"/>
                </a:moveTo>
                <a:lnTo>
                  <a:pt x="21600" y="5399"/>
                </a:lnTo>
                <a:lnTo>
                  <a:pt x="5396" y="21600"/>
                </a:lnTo>
                <a:lnTo>
                  <a:pt x="0" y="16201"/>
                </a:lnTo>
                <a:lnTo>
                  <a:pt x="16204" y="0"/>
                </a:lnTo>
                <a:close/>
                <a:moveTo>
                  <a:pt x="16204" y="0"/>
                </a:moveTo>
              </a:path>
            </a:pathLst>
          </a:custGeom>
          <a:solidFill>
            <a:srgbClr val="183A5D"/>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latin typeface="Roboto condensed"/>
              <a:cs typeface="Roboto condensed"/>
            </a:endParaRPr>
          </a:p>
        </p:txBody>
      </p:sp>
      <p:sp>
        <p:nvSpPr>
          <p:cNvPr id="30" name="AutoShape 662"/>
          <p:cNvSpPr/>
          <p:nvPr/>
        </p:nvSpPr>
        <p:spPr bwMode="auto">
          <a:xfrm>
            <a:off x="1283150" y="2643578"/>
            <a:ext cx="33174" cy="3307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16200" y="21600"/>
                </a:moveTo>
                <a:lnTo>
                  <a:pt x="0" y="5398"/>
                </a:lnTo>
                <a:lnTo>
                  <a:pt x="5400" y="0"/>
                </a:lnTo>
                <a:lnTo>
                  <a:pt x="21600" y="16202"/>
                </a:lnTo>
                <a:lnTo>
                  <a:pt x="16200" y="21600"/>
                </a:lnTo>
                <a:close/>
                <a:moveTo>
                  <a:pt x="16200" y="21600"/>
                </a:moveTo>
              </a:path>
            </a:pathLst>
          </a:custGeom>
          <a:solidFill>
            <a:srgbClr val="183A5D"/>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latin typeface="Roboto condensed"/>
              <a:cs typeface="Roboto condensed"/>
            </a:endParaRPr>
          </a:p>
        </p:txBody>
      </p:sp>
      <p:sp>
        <p:nvSpPr>
          <p:cNvPr id="31" name="AutoShape 663"/>
          <p:cNvSpPr/>
          <p:nvPr/>
        </p:nvSpPr>
        <p:spPr bwMode="auto">
          <a:xfrm>
            <a:off x="1207672" y="2570759"/>
            <a:ext cx="33174" cy="3307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5397" y="0"/>
                </a:moveTo>
                <a:lnTo>
                  <a:pt x="21600" y="16203"/>
                </a:lnTo>
                <a:lnTo>
                  <a:pt x="16203" y="21600"/>
                </a:lnTo>
                <a:lnTo>
                  <a:pt x="0" y="5397"/>
                </a:lnTo>
                <a:lnTo>
                  <a:pt x="5397" y="0"/>
                </a:lnTo>
                <a:close/>
                <a:moveTo>
                  <a:pt x="5397" y="0"/>
                </a:moveTo>
              </a:path>
            </a:pathLst>
          </a:custGeom>
          <a:solidFill>
            <a:srgbClr val="183A5D"/>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latin typeface="Roboto condensed"/>
              <a:cs typeface="Roboto condensed"/>
            </a:endParaRPr>
          </a:p>
        </p:txBody>
      </p:sp>
      <p:sp>
        <p:nvSpPr>
          <p:cNvPr id="32" name="Rectangle 664"/>
          <p:cNvSpPr/>
          <p:nvPr/>
        </p:nvSpPr>
        <p:spPr bwMode="auto">
          <a:xfrm>
            <a:off x="1256368" y="2548914"/>
            <a:ext cx="11565" cy="35195"/>
          </a:xfrm>
          <a:prstGeom prst="rect">
            <a:avLst/>
          </a:prstGeom>
          <a:solidFill>
            <a:srgbClr val="183A5D"/>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endParaRPr lang="en-US" dirty="0">
              <a:latin typeface="Roboto condensed"/>
              <a:cs typeface="Roboto condensed"/>
            </a:endParaRPr>
          </a:p>
        </p:txBody>
      </p:sp>
      <p:sp>
        <p:nvSpPr>
          <p:cNvPr id="33" name="Rectangle 665"/>
          <p:cNvSpPr/>
          <p:nvPr/>
        </p:nvSpPr>
        <p:spPr bwMode="auto">
          <a:xfrm>
            <a:off x="1302324" y="2616878"/>
            <a:ext cx="35609" cy="11530"/>
          </a:xfrm>
          <a:prstGeom prst="rect">
            <a:avLst/>
          </a:prstGeom>
          <a:solidFill>
            <a:srgbClr val="183A5D"/>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endParaRPr lang="en-US" dirty="0">
              <a:latin typeface="Roboto condensed"/>
              <a:cs typeface="Roboto condensed"/>
            </a:endParaRPr>
          </a:p>
        </p:txBody>
      </p:sp>
      <p:sp>
        <p:nvSpPr>
          <p:cNvPr id="26" name="TextBox 45"/>
          <p:cNvSpPr txBox="1"/>
          <p:nvPr/>
        </p:nvSpPr>
        <p:spPr>
          <a:xfrm>
            <a:off x="514115" y="2843820"/>
            <a:ext cx="1446933" cy="297517"/>
          </a:xfrm>
          <a:prstGeom prst="rect">
            <a:avLst/>
          </a:prstGeom>
          <a:noFill/>
        </p:spPr>
        <p:txBody>
          <a:bodyPr wrap="square" rtlCol="0" anchor="t">
            <a:spAutoFit/>
          </a:bodyPr>
          <a:lstStyle/>
          <a:p>
            <a:pPr algn="ctr">
              <a:lnSpc>
                <a:spcPct val="140000"/>
              </a:lnSpc>
            </a:pPr>
            <a:r>
              <a:rPr lang="en-US" sz="1000" dirty="0" smtClean="0">
                <a:solidFill>
                  <a:schemeClr val="tx1">
                    <a:lumMod val="65000"/>
                    <a:lumOff val="35000"/>
                  </a:schemeClr>
                </a:solidFill>
                <a:latin typeface="Roboto condensed"/>
                <a:cs typeface="Roboto condensed"/>
              </a:rPr>
              <a:t>Content Strategy</a:t>
            </a:r>
            <a:endParaRPr lang="en-US" sz="1000" dirty="0">
              <a:solidFill>
                <a:schemeClr val="tx1">
                  <a:lumMod val="65000"/>
                  <a:lumOff val="35000"/>
                </a:schemeClr>
              </a:solidFill>
              <a:latin typeface="Roboto condensed"/>
              <a:cs typeface="Roboto condensed"/>
            </a:endParaRPr>
          </a:p>
        </p:txBody>
      </p:sp>
      <p:sp>
        <p:nvSpPr>
          <p:cNvPr id="27" name="TextBox 46"/>
          <p:cNvSpPr txBox="1"/>
          <p:nvPr/>
        </p:nvSpPr>
        <p:spPr>
          <a:xfrm>
            <a:off x="514116" y="3056568"/>
            <a:ext cx="1446932" cy="386773"/>
          </a:xfrm>
          <a:prstGeom prst="rect">
            <a:avLst/>
          </a:prstGeom>
          <a:noFill/>
        </p:spPr>
        <p:txBody>
          <a:bodyPr wrap="square" rtlCol="0">
            <a:spAutoFit/>
          </a:bodyPr>
          <a:lstStyle/>
          <a:p>
            <a:pPr algn="ctr">
              <a:lnSpc>
                <a:spcPct val="140000"/>
              </a:lnSpc>
            </a:pPr>
            <a:r>
              <a:rPr lang="en-US" sz="700" dirty="0">
                <a:solidFill>
                  <a:schemeClr val="tx1">
                    <a:lumMod val="50000"/>
                    <a:lumOff val="50000"/>
                  </a:schemeClr>
                </a:solidFill>
                <a:latin typeface="Roboto condensed"/>
                <a:cs typeface="Roboto condensed"/>
              </a:rPr>
              <a:t>Vestibulum ligut praesent commodo </a:t>
            </a:r>
            <a:r>
              <a:rPr lang="en-US" sz="700" dirty="0" smtClean="0">
                <a:solidFill>
                  <a:schemeClr val="tx1">
                    <a:lumMod val="50000"/>
                    <a:lumOff val="50000"/>
                  </a:schemeClr>
                </a:solidFill>
                <a:latin typeface="Roboto condensed"/>
                <a:cs typeface="Roboto condensed"/>
              </a:rPr>
              <a:t>cursus.</a:t>
            </a:r>
            <a:endParaRPr lang="en-US" sz="700" dirty="0">
              <a:solidFill>
                <a:schemeClr val="bg1">
                  <a:lumMod val="50000"/>
                </a:schemeClr>
              </a:solidFill>
              <a:latin typeface="Roboto condensed"/>
              <a:cs typeface="Roboto condensed"/>
            </a:endParaRPr>
          </a:p>
        </p:txBody>
      </p:sp>
      <p:sp>
        <p:nvSpPr>
          <p:cNvPr id="40" name="AutoShape 348"/>
          <p:cNvSpPr/>
          <p:nvPr/>
        </p:nvSpPr>
        <p:spPr bwMode="auto">
          <a:xfrm>
            <a:off x="6783170" y="1340622"/>
            <a:ext cx="161016" cy="161016"/>
          </a:xfrm>
          <a:custGeom>
            <a:avLst/>
            <a:gdLst>
              <a:gd name="T0" fmla="*/ 0 w 20932"/>
              <a:gd name="T1" fmla="*/ 0 h 20930"/>
              <a:gd name="T2" fmla="*/ 0 w 20932"/>
              <a:gd name="T3" fmla="*/ 0 h 20930"/>
              <a:gd name="T4" fmla="*/ 0 w 20932"/>
              <a:gd name="T5" fmla="*/ 0 h 20930"/>
              <a:gd name="T6" fmla="*/ 0 w 20932"/>
              <a:gd name="T7" fmla="*/ 0 h 20930"/>
              <a:gd name="T8" fmla="*/ 0 w 20932"/>
              <a:gd name="T9" fmla="*/ 0 h 20930"/>
              <a:gd name="T10" fmla="*/ 0 w 20932"/>
              <a:gd name="T11" fmla="*/ 0 h 20930"/>
              <a:gd name="T12" fmla="*/ 0 w 20932"/>
              <a:gd name="T13" fmla="*/ 0 h 20930"/>
              <a:gd name="T14" fmla="*/ 0 w 20932"/>
              <a:gd name="T15" fmla="*/ 0 h 20930"/>
              <a:gd name="T16" fmla="*/ 0 w 20932"/>
              <a:gd name="T17" fmla="*/ 0 h 20930"/>
              <a:gd name="T18" fmla="*/ 0 w 20932"/>
              <a:gd name="T19" fmla="*/ 0 h 20930"/>
              <a:gd name="T20" fmla="*/ 0 w 20932"/>
              <a:gd name="T21" fmla="*/ 0 h 20930"/>
              <a:gd name="T22" fmla="*/ 0 w 20932"/>
              <a:gd name="T23" fmla="*/ 0 h 20930"/>
              <a:gd name="T24" fmla="*/ 0 w 20932"/>
              <a:gd name="T25" fmla="*/ 0 h 20930"/>
              <a:gd name="T26" fmla="*/ 0 w 20932"/>
              <a:gd name="T27" fmla="*/ 0 h 20930"/>
              <a:gd name="T28" fmla="*/ 0 w 20932"/>
              <a:gd name="T29" fmla="*/ 0 h 20930"/>
              <a:gd name="T30" fmla="*/ 0 w 20932"/>
              <a:gd name="T31" fmla="*/ 0 h 20930"/>
              <a:gd name="T32" fmla="*/ 0 w 20932"/>
              <a:gd name="T33" fmla="*/ 0 h 20930"/>
              <a:gd name="T34" fmla="*/ 0 w 20932"/>
              <a:gd name="T35" fmla="*/ 0 h 20930"/>
              <a:gd name="T36" fmla="*/ 0 w 20932"/>
              <a:gd name="T37" fmla="*/ 0 h 20930"/>
              <a:gd name="T38" fmla="*/ 0 w 20932"/>
              <a:gd name="T39" fmla="*/ 0 h 2093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0932" h="20930">
                <a:moveTo>
                  <a:pt x="20723" y="16794"/>
                </a:moveTo>
                <a:lnTo>
                  <a:pt x="16124" y="14084"/>
                </a:lnTo>
                <a:cubicBezTo>
                  <a:pt x="15885" y="13962"/>
                  <a:pt x="15534" y="14017"/>
                  <a:pt x="15344" y="14207"/>
                </a:cubicBezTo>
                <a:lnTo>
                  <a:pt x="13991" y="15561"/>
                </a:lnTo>
                <a:cubicBezTo>
                  <a:pt x="13801" y="15750"/>
                  <a:pt x="13427" y="15908"/>
                  <a:pt x="13158" y="15911"/>
                </a:cubicBezTo>
                <a:cubicBezTo>
                  <a:pt x="13158" y="15911"/>
                  <a:pt x="11429" y="15931"/>
                  <a:pt x="8214" y="12715"/>
                </a:cubicBezTo>
                <a:cubicBezTo>
                  <a:pt x="4998" y="9499"/>
                  <a:pt x="5014" y="7764"/>
                  <a:pt x="5014" y="7764"/>
                </a:cubicBezTo>
                <a:cubicBezTo>
                  <a:pt x="5016" y="7495"/>
                  <a:pt x="5173" y="7121"/>
                  <a:pt x="5363" y="6931"/>
                </a:cubicBezTo>
                <a:lnTo>
                  <a:pt x="6516" y="5778"/>
                </a:lnTo>
                <a:cubicBezTo>
                  <a:pt x="6706" y="5588"/>
                  <a:pt x="6770" y="5233"/>
                  <a:pt x="6658" y="4989"/>
                </a:cubicBezTo>
                <a:lnTo>
                  <a:pt x="4121" y="216"/>
                </a:lnTo>
                <a:cubicBezTo>
                  <a:pt x="4008" y="-28"/>
                  <a:pt x="3762" y="-72"/>
                  <a:pt x="3572" y="117"/>
                </a:cubicBezTo>
                <a:lnTo>
                  <a:pt x="426" y="3257"/>
                </a:lnTo>
                <a:cubicBezTo>
                  <a:pt x="236" y="3446"/>
                  <a:pt x="51" y="3819"/>
                  <a:pt x="16" y="4085"/>
                </a:cubicBezTo>
                <a:cubicBezTo>
                  <a:pt x="16" y="4085"/>
                  <a:pt x="-598" y="8672"/>
                  <a:pt x="5829" y="15100"/>
                </a:cubicBezTo>
                <a:cubicBezTo>
                  <a:pt x="12255" y="21528"/>
                  <a:pt x="16842" y="20914"/>
                  <a:pt x="16842" y="20914"/>
                </a:cubicBezTo>
                <a:cubicBezTo>
                  <a:pt x="17108" y="20878"/>
                  <a:pt x="17480" y="20694"/>
                  <a:pt x="17670" y="20505"/>
                </a:cubicBezTo>
                <a:lnTo>
                  <a:pt x="20812" y="17361"/>
                </a:lnTo>
                <a:cubicBezTo>
                  <a:pt x="21002" y="17171"/>
                  <a:pt x="20962" y="16916"/>
                  <a:pt x="20723" y="16794"/>
                </a:cubicBezTo>
                <a:close/>
                <a:moveTo>
                  <a:pt x="20723" y="16794"/>
                </a:moveTo>
              </a:path>
            </a:pathLst>
          </a:custGeom>
          <a:solidFill>
            <a:srgbClr val="183A5D"/>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latin typeface="Roboto condensed"/>
              <a:cs typeface="Roboto condensed"/>
            </a:endParaRPr>
          </a:p>
        </p:txBody>
      </p:sp>
      <p:sp>
        <p:nvSpPr>
          <p:cNvPr id="41" name="AutoShape 349"/>
          <p:cNvSpPr/>
          <p:nvPr/>
        </p:nvSpPr>
        <p:spPr bwMode="auto">
          <a:xfrm>
            <a:off x="6857097" y="1394387"/>
            <a:ext cx="31923" cy="3192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0" y="6567"/>
                </a:moveTo>
                <a:cubicBezTo>
                  <a:pt x="3494" y="7443"/>
                  <a:pt x="6807" y="9229"/>
                  <a:pt x="9539" y="11969"/>
                </a:cubicBezTo>
                <a:cubicBezTo>
                  <a:pt x="12286" y="14725"/>
                  <a:pt x="14072" y="18072"/>
                  <a:pt x="14940" y="21600"/>
                </a:cubicBezTo>
                <a:lnTo>
                  <a:pt x="21600" y="21600"/>
                </a:lnTo>
                <a:cubicBezTo>
                  <a:pt x="20909" y="16135"/>
                  <a:pt x="18474" y="11082"/>
                  <a:pt x="14550" y="7129"/>
                </a:cubicBezTo>
                <a:cubicBezTo>
                  <a:pt x="10581" y="3127"/>
                  <a:pt x="5495" y="661"/>
                  <a:pt x="2" y="0"/>
                </a:cubicBezTo>
                <a:lnTo>
                  <a:pt x="2" y="6567"/>
                </a:lnTo>
                <a:lnTo>
                  <a:pt x="0" y="6567"/>
                </a:lnTo>
                <a:close/>
                <a:moveTo>
                  <a:pt x="0" y="6567"/>
                </a:moveTo>
              </a:path>
            </a:pathLst>
          </a:custGeom>
          <a:solidFill>
            <a:srgbClr val="183A5D"/>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latin typeface="Roboto condensed"/>
              <a:cs typeface="Roboto condensed"/>
            </a:endParaRPr>
          </a:p>
        </p:txBody>
      </p:sp>
      <p:sp>
        <p:nvSpPr>
          <p:cNvPr id="42" name="AutoShape 350"/>
          <p:cNvSpPr/>
          <p:nvPr/>
        </p:nvSpPr>
        <p:spPr bwMode="auto">
          <a:xfrm>
            <a:off x="6857097" y="1340622"/>
            <a:ext cx="85689" cy="8540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18672" y="21600"/>
                </a:moveTo>
                <a:lnTo>
                  <a:pt x="21600" y="21599"/>
                </a:lnTo>
                <a:cubicBezTo>
                  <a:pt x="21387" y="10396"/>
                  <a:pt x="11173" y="170"/>
                  <a:pt x="1" y="0"/>
                </a:cubicBezTo>
                <a:lnTo>
                  <a:pt x="0" y="2871"/>
                </a:lnTo>
                <a:cubicBezTo>
                  <a:pt x="10018" y="3430"/>
                  <a:pt x="18072" y="11518"/>
                  <a:pt x="18672" y="21600"/>
                </a:cubicBezTo>
                <a:close/>
                <a:moveTo>
                  <a:pt x="18672" y="21600"/>
                </a:moveTo>
              </a:path>
            </a:pathLst>
          </a:custGeom>
          <a:solidFill>
            <a:srgbClr val="183A5D"/>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latin typeface="Roboto condensed"/>
              <a:cs typeface="Roboto condensed"/>
            </a:endParaRPr>
          </a:p>
        </p:txBody>
      </p:sp>
      <p:sp>
        <p:nvSpPr>
          <p:cNvPr id="43" name="AutoShape 351"/>
          <p:cNvSpPr/>
          <p:nvPr/>
        </p:nvSpPr>
        <p:spPr bwMode="auto">
          <a:xfrm>
            <a:off x="6857097" y="1367505"/>
            <a:ext cx="58806" cy="5880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17333" y="21599"/>
                </a:moveTo>
                <a:lnTo>
                  <a:pt x="21600" y="21600"/>
                </a:lnTo>
                <a:cubicBezTo>
                  <a:pt x="20745" y="10040"/>
                  <a:pt x="11513" y="794"/>
                  <a:pt x="0" y="0"/>
                </a:cubicBezTo>
                <a:lnTo>
                  <a:pt x="0" y="4302"/>
                </a:lnTo>
                <a:cubicBezTo>
                  <a:pt x="9167" y="5080"/>
                  <a:pt x="16498" y="12409"/>
                  <a:pt x="17333" y="21599"/>
                </a:cubicBezTo>
                <a:close/>
                <a:moveTo>
                  <a:pt x="17333" y="21599"/>
                </a:moveTo>
              </a:path>
            </a:pathLst>
          </a:custGeom>
          <a:solidFill>
            <a:srgbClr val="183A5D"/>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latin typeface="Roboto condensed"/>
              <a:cs typeface="Roboto condensed"/>
            </a:endParaRPr>
          </a:p>
        </p:txBody>
      </p:sp>
      <p:sp>
        <p:nvSpPr>
          <p:cNvPr id="37" name="Oval 5"/>
          <p:cNvSpPr/>
          <p:nvPr/>
        </p:nvSpPr>
        <p:spPr>
          <a:xfrm>
            <a:off x="6682526" y="1238100"/>
            <a:ext cx="367328" cy="367328"/>
          </a:xfrm>
          <a:prstGeom prst="ellipse">
            <a:avLst/>
          </a:prstGeom>
          <a:noFill/>
          <a:ln w="12700">
            <a:solidFill>
              <a:srgbClr val="183A5D"/>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Roboto condensed"/>
              <a:cs typeface="Roboto condensed"/>
            </a:endParaRPr>
          </a:p>
        </p:txBody>
      </p:sp>
      <p:sp>
        <p:nvSpPr>
          <p:cNvPr id="38" name="TextBox 48"/>
          <p:cNvSpPr txBox="1"/>
          <p:nvPr/>
        </p:nvSpPr>
        <p:spPr>
          <a:xfrm>
            <a:off x="6138383" y="1612242"/>
            <a:ext cx="1446933" cy="297517"/>
          </a:xfrm>
          <a:prstGeom prst="rect">
            <a:avLst/>
          </a:prstGeom>
          <a:noFill/>
        </p:spPr>
        <p:txBody>
          <a:bodyPr wrap="square" rtlCol="0" anchor="t">
            <a:spAutoFit/>
          </a:bodyPr>
          <a:lstStyle/>
          <a:p>
            <a:pPr algn="ctr">
              <a:lnSpc>
                <a:spcPct val="140000"/>
              </a:lnSpc>
            </a:pPr>
            <a:r>
              <a:rPr lang="en-US" sz="1000" dirty="0" smtClean="0">
                <a:solidFill>
                  <a:schemeClr val="tx1">
                    <a:lumMod val="65000"/>
                    <a:lumOff val="35000"/>
                  </a:schemeClr>
                </a:solidFill>
                <a:latin typeface="Roboto condensed"/>
                <a:cs typeface="Roboto condensed"/>
              </a:rPr>
              <a:t>Call Strategy</a:t>
            </a:r>
            <a:endParaRPr lang="en-US" sz="1000" dirty="0">
              <a:solidFill>
                <a:schemeClr val="tx1">
                  <a:lumMod val="65000"/>
                  <a:lumOff val="35000"/>
                </a:schemeClr>
              </a:solidFill>
              <a:latin typeface="Roboto condensed"/>
              <a:cs typeface="Roboto condensed"/>
            </a:endParaRPr>
          </a:p>
        </p:txBody>
      </p:sp>
      <p:sp>
        <p:nvSpPr>
          <p:cNvPr id="39" name="TextBox 49"/>
          <p:cNvSpPr txBox="1"/>
          <p:nvPr/>
        </p:nvSpPr>
        <p:spPr>
          <a:xfrm>
            <a:off x="6138384" y="1824990"/>
            <a:ext cx="1446932" cy="386773"/>
          </a:xfrm>
          <a:prstGeom prst="rect">
            <a:avLst/>
          </a:prstGeom>
          <a:noFill/>
        </p:spPr>
        <p:txBody>
          <a:bodyPr wrap="square" rtlCol="0">
            <a:spAutoFit/>
          </a:bodyPr>
          <a:lstStyle/>
          <a:p>
            <a:pPr algn="ctr">
              <a:lnSpc>
                <a:spcPct val="140000"/>
              </a:lnSpc>
            </a:pPr>
            <a:r>
              <a:rPr lang="en-US" sz="700" dirty="0">
                <a:solidFill>
                  <a:schemeClr val="tx1">
                    <a:lumMod val="50000"/>
                    <a:lumOff val="50000"/>
                  </a:schemeClr>
                </a:solidFill>
                <a:latin typeface="Roboto condensed"/>
                <a:cs typeface="Roboto condensed"/>
              </a:rPr>
              <a:t>Vestibulum ligut praesent commodo </a:t>
            </a:r>
            <a:r>
              <a:rPr lang="en-US" sz="700" dirty="0" smtClean="0">
                <a:solidFill>
                  <a:schemeClr val="tx1">
                    <a:lumMod val="50000"/>
                    <a:lumOff val="50000"/>
                  </a:schemeClr>
                </a:solidFill>
                <a:latin typeface="Roboto condensed"/>
                <a:cs typeface="Roboto condensed"/>
              </a:rPr>
              <a:t>cursus.</a:t>
            </a:r>
            <a:endParaRPr lang="en-US" sz="700" dirty="0">
              <a:solidFill>
                <a:schemeClr val="bg1">
                  <a:lumMod val="50000"/>
                </a:schemeClr>
              </a:solidFill>
              <a:latin typeface="Roboto condensed"/>
              <a:cs typeface="Roboto condensed"/>
            </a:endParaRPr>
          </a:p>
        </p:txBody>
      </p:sp>
      <p:sp>
        <p:nvSpPr>
          <p:cNvPr id="45" name="Oval 6"/>
          <p:cNvSpPr/>
          <p:nvPr/>
        </p:nvSpPr>
        <p:spPr>
          <a:xfrm>
            <a:off x="7777862" y="2463537"/>
            <a:ext cx="367328" cy="367328"/>
          </a:xfrm>
          <a:prstGeom prst="ellipse">
            <a:avLst/>
          </a:prstGeom>
          <a:noFill/>
          <a:ln w="12700">
            <a:solidFill>
              <a:srgbClr val="183A5D"/>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Roboto condensed"/>
              <a:cs typeface="Roboto condensed"/>
            </a:endParaRPr>
          </a:p>
        </p:txBody>
      </p:sp>
      <p:sp>
        <p:nvSpPr>
          <p:cNvPr id="49" name="AutoShape 325"/>
          <p:cNvSpPr/>
          <p:nvPr/>
        </p:nvSpPr>
        <p:spPr bwMode="auto">
          <a:xfrm>
            <a:off x="7879897" y="2566060"/>
            <a:ext cx="159823" cy="16101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1600" h="21600">
                <a:moveTo>
                  <a:pt x="10800" y="0"/>
                </a:moveTo>
                <a:cubicBezTo>
                  <a:pt x="4835" y="0"/>
                  <a:pt x="0" y="4835"/>
                  <a:pt x="0" y="10800"/>
                </a:cubicBezTo>
                <a:cubicBezTo>
                  <a:pt x="0" y="12640"/>
                  <a:pt x="461" y="14372"/>
                  <a:pt x="1273" y="15888"/>
                </a:cubicBezTo>
                <a:cubicBezTo>
                  <a:pt x="2296" y="17800"/>
                  <a:pt x="3878" y="19367"/>
                  <a:pt x="5801" y="20373"/>
                </a:cubicBezTo>
                <a:cubicBezTo>
                  <a:pt x="7296" y="21155"/>
                  <a:pt x="8996" y="21600"/>
                  <a:pt x="10800" y="21600"/>
                </a:cubicBezTo>
                <a:cubicBezTo>
                  <a:pt x="12665" y="21600"/>
                  <a:pt x="14419" y="21128"/>
                  <a:pt x="15950" y="20295"/>
                </a:cubicBezTo>
                <a:cubicBezTo>
                  <a:pt x="17855" y="19260"/>
                  <a:pt x="19410" y="17667"/>
                  <a:pt x="20404" y="15738"/>
                </a:cubicBezTo>
                <a:cubicBezTo>
                  <a:pt x="21167" y="14257"/>
                  <a:pt x="21600" y="12580"/>
                  <a:pt x="21600" y="10800"/>
                </a:cubicBezTo>
                <a:cubicBezTo>
                  <a:pt x="21600" y="4835"/>
                  <a:pt x="16765" y="0"/>
                  <a:pt x="10800" y="0"/>
                </a:cubicBezTo>
                <a:close/>
                <a:moveTo>
                  <a:pt x="18629" y="12876"/>
                </a:moveTo>
                <a:cubicBezTo>
                  <a:pt x="18568" y="13108"/>
                  <a:pt x="18493" y="13334"/>
                  <a:pt x="18411" y="13558"/>
                </a:cubicBezTo>
                <a:cubicBezTo>
                  <a:pt x="18052" y="13453"/>
                  <a:pt x="17672" y="13395"/>
                  <a:pt x="17279" y="13395"/>
                </a:cubicBezTo>
                <a:cubicBezTo>
                  <a:pt x="15036" y="13395"/>
                  <a:pt x="13218" y="15214"/>
                  <a:pt x="13218" y="17457"/>
                </a:cubicBezTo>
                <a:cubicBezTo>
                  <a:pt x="13218" y="17812"/>
                  <a:pt x="13266" y="18154"/>
                  <a:pt x="13352" y="18482"/>
                </a:cubicBezTo>
                <a:cubicBezTo>
                  <a:pt x="13251" y="18515"/>
                  <a:pt x="13152" y="18550"/>
                  <a:pt x="13050" y="18580"/>
                </a:cubicBezTo>
                <a:cubicBezTo>
                  <a:pt x="12335" y="18786"/>
                  <a:pt x="11581" y="18900"/>
                  <a:pt x="10800" y="18900"/>
                </a:cubicBezTo>
                <a:cubicBezTo>
                  <a:pt x="10065" y="18900"/>
                  <a:pt x="9353" y="18800"/>
                  <a:pt x="8675" y="18615"/>
                </a:cubicBezTo>
                <a:cubicBezTo>
                  <a:pt x="8566" y="18585"/>
                  <a:pt x="8458" y="18549"/>
                  <a:pt x="8351" y="18515"/>
                </a:cubicBezTo>
                <a:cubicBezTo>
                  <a:pt x="8427" y="18204"/>
                  <a:pt x="8469" y="17879"/>
                  <a:pt x="8469" y="17544"/>
                </a:cubicBezTo>
                <a:cubicBezTo>
                  <a:pt x="8469" y="15301"/>
                  <a:pt x="6651" y="13482"/>
                  <a:pt x="4407" y="13482"/>
                </a:cubicBezTo>
                <a:cubicBezTo>
                  <a:pt x="3997" y="13482"/>
                  <a:pt x="3601" y="13545"/>
                  <a:pt x="3228" y="13659"/>
                </a:cubicBezTo>
                <a:cubicBezTo>
                  <a:pt x="3146" y="13442"/>
                  <a:pt x="3070" y="13223"/>
                  <a:pt x="3006" y="12999"/>
                </a:cubicBezTo>
                <a:cubicBezTo>
                  <a:pt x="2808" y="12299"/>
                  <a:pt x="2700" y="11562"/>
                  <a:pt x="2700" y="10800"/>
                </a:cubicBezTo>
                <a:cubicBezTo>
                  <a:pt x="2700" y="6334"/>
                  <a:pt x="6334" y="2700"/>
                  <a:pt x="10800" y="2700"/>
                </a:cubicBezTo>
                <a:cubicBezTo>
                  <a:pt x="15266" y="2700"/>
                  <a:pt x="18900" y="6334"/>
                  <a:pt x="18900" y="10800"/>
                </a:cubicBezTo>
                <a:cubicBezTo>
                  <a:pt x="18900" y="11518"/>
                  <a:pt x="18805" y="12213"/>
                  <a:pt x="18629" y="12876"/>
                </a:cubicBezTo>
                <a:close/>
                <a:moveTo>
                  <a:pt x="18629" y="12876"/>
                </a:moveTo>
              </a:path>
            </a:pathLst>
          </a:custGeom>
          <a:solidFill>
            <a:srgbClr val="183A5D"/>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latin typeface="Roboto condensed"/>
              <a:cs typeface="Roboto condensed"/>
            </a:endParaRPr>
          </a:p>
        </p:txBody>
      </p:sp>
      <p:sp>
        <p:nvSpPr>
          <p:cNvPr id="50" name="AutoShape 326"/>
          <p:cNvSpPr/>
          <p:nvPr/>
        </p:nvSpPr>
        <p:spPr bwMode="auto">
          <a:xfrm>
            <a:off x="7937611" y="2594853"/>
            <a:ext cx="34406" cy="6289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600" h="21600">
                <a:moveTo>
                  <a:pt x="18572" y="14084"/>
                </a:moveTo>
                <a:lnTo>
                  <a:pt x="2517" y="0"/>
                </a:lnTo>
                <a:lnTo>
                  <a:pt x="0" y="585"/>
                </a:lnTo>
                <a:lnTo>
                  <a:pt x="6681" y="16800"/>
                </a:lnTo>
                <a:cubicBezTo>
                  <a:pt x="6623" y="17008"/>
                  <a:pt x="6592" y="17220"/>
                  <a:pt x="6592" y="17429"/>
                </a:cubicBezTo>
                <a:cubicBezTo>
                  <a:pt x="6589" y="19062"/>
                  <a:pt x="8331" y="20611"/>
                  <a:pt x="11212" y="21278"/>
                </a:cubicBezTo>
                <a:cubicBezTo>
                  <a:pt x="12153" y="21498"/>
                  <a:pt x="13133" y="21600"/>
                  <a:pt x="14097" y="21600"/>
                </a:cubicBezTo>
                <a:cubicBezTo>
                  <a:pt x="17032" y="21600"/>
                  <a:pt x="19818" y="20633"/>
                  <a:pt x="21019" y="19035"/>
                </a:cubicBezTo>
                <a:cubicBezTo>
                  <a:pt x="21410" y="18510"/>
                  <a:pt x="21600" y="17964"/>
                  <a:pt x="21600" y="17431"/>
                </a:cubicBezTo>
                <a:cubicBezTo>
                  <a:pt x="21596" y="16122"/>
                  <a:pt x="20490" y="14875"/>
                  <a:pt x="18572" y="14084"/>
                </a:cubicBezTo>
                <a:close/>
                <a:moveTo>
                  <a:pt x="18572" y="14084"/>
                </a:moveTo>
              </a:path>
            </a:pathLst>
          </a:custGeom>
          <a:solidFill>
            <a:srgbClr val="183A5D"/>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latin typeface="Roboto condensed"/>
              <a:cs typeface="Roboto condensed"/>
            </a:endParaRPr>
          </a:p>
        </p:txBody>
      </p:sp>
      <p:sp>
        <p:nvSpPr>
          <p:cNvPr id="51" name="Rectangle 327"/>
          <p:cNvSpPr/>
          <p:nvPr/>
        </p:nvSpPr>
        <p:spPr bwMode="auto">
          <a:xfrm>
            <a:off x="7957589" y="2590660"/>
            <a:ext cx="7214" cy="18170"/>
          </a:xfrm>
          <a:prstGeom prst="rect">
            <a:avLst/>
          </a:prstGeom>
          <a:solidFill>
            <a:srgbClr val="183A5D"/>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endParaRPr lang="en-US" dirty="0">
              <a:latin typeface="Roboto condensed"/>
              <a:cs typeface="Roboto condensed"/>
            </a:endParaRPr>
          </a:p>
        </p:txBody>
      </p:sp>
      <p:sp>
        <p:nvSpPr>
          <p:cNvPr id="52" name="AutoShape 328"/>
          <p:cNvSpPr/>
          <p:nvPr/>
        </p:nvSpPr>
        <p:spPr bwMode="auto">
          <a:xfrm>
            <a:off x="7979786" y="2606314"/>
            <a:ext cx="18036" cy="1817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15371"/>
                </a:moveTo>
                <a:lnTo>
                  <a:pt x="15368" y="0"/>
                </a:lnTo>
                <a:lnTo>
                  <a:pt x="21600" y="6229"/>
                </a:lnTo>
                <a:lnTo>
                  <a:pt x="6232" y="21600"/>
                </a:lnTo>
                <a:lnTo>
                  <a:pt x="0" y="15371"/>
                </a:lnTo>
                <a:close/>
                <a:moveTo>
                  <a:pt x="0" y="15371"/>
                </a:moveTo>
              </a:path>
            </a:pathLst>
          </a:custGeom>
          <a:solidFill>
            <a:srgbClr val="183A5D"/>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latin typeface="Roboto condensed"/>
              <a:cs typeface="Roboto condensed"/>
            </a:endParaRPr>
          </a:p>
        </p:txBody>
      </p:sp>
      <p:sp>
        <p:nvSpPr>
          <p:cNvPr id="53" name="Rectangle 329"/>
          <p:cNvSpPr/>
          <p:nvPr/>
        </p:nvSpPr>
        <p:spPr bwMode="auto">
          <a:xfrm>
            <a:off x="7993105" y="2635386"/>
            <a:ext cx="18036" cy="7268"/>
          </a:xfrm>
          <a:prstGeom prst="rect">
            <a:avLst/>
          </a:prstGeom>
          <a:solidFill>
            <a:srgbClr val="183A5D"/>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endParaRPr lang="en-US" dirty="0">
              <a:latin typeface="Roboto condensed"/>
              <a:cs typeface="Roboto condensed"/>
            </a:endParaRPr>
          </a:p>
        </p:txBody>
      </p:sp>
      <p:sp>
        <p:nvSpPr>
          <p:cNvPr id="54" name="Rectangle 330"/>
          <p:cNvSpPr/>
          <p:nvPr/>
        </p:nvSpPr>
        <p:spPr bwMode="auto">
          <a:xfrm>
            <a:off x="7908754" y="2635386"/>
            <a:ext cx="18036" cy="7268"/>
          </a:xfrm>
          <a:prstGeom prst="rect">
            <a:avLst/>
          </a:prstGeom>
          <a:solidFill>
            <a:srgbClr val="183A5D"/>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endParaRPr lang="en-US" dirty="0">
              <a:latin typeface="Roboto condensed"/>
              <a:cs typeface="Roboto condensed"/>
            </a:endParaRPr>
          </a:p>
        </p:txBody>
      </p:sp>
      <p:sp>
        <p:nvSpPr>
          <p:cNvPr id="55" name="AutoShape 331"/>
          <p:cNvSpPr/>
          <p:nvPr/>
        </p:nvSpPr>
        <p:spPr bwMode="auto">
          <a:xfrm>
            <a:off x="7919853" y="2606314"/>
            <a:ext cx="18036" cy="1817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15370" y="21600"/>
                </a:moveTo>
                <a:lnTo>
                  <a:pt x="0" y="6230"/>
                </a:lnTo>
                <a:lnTo>
                  <a:pt x="6230" y="0"/>
                </a:lnTo>
                <a:lnTo>
                  <a:pt x="21600" y="15370"/>
                </a:lnTo>
                <a:lnTo>
                  <a:pt x="15370" y="21600"/>
                </a:lnTo>
                <a:close/>
                <a:moveTo>
                  <a:pt x="15370" y="21600"/>
                </a:moveTo>
              </a:path>
            </a:pathLst>
          </a:custGeom>
          <a:solidFill>
            <a:srgbClr val="183A5D"/>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latin typeface="Roboto condensed"/>
              <a:cs typeface="Roboto condensed"/>
            </a:endParaRPr>
          </a:p>
        </p:txBody>
      </p:sp>
      <p:sp>
        <p:nvSpPr>
          <p:cNvPr id="47" name="TextBox 55"/>
          <p:cNvSpPr txBox="1"/>
          <p:nvPr/>
        </p:nvSpPr>
        <p:spPr>
          <a:xfrm>
            <a:off x="7239867" y="2843820"/>
            <a:ext cx="1446933" cy="297517"/>
          </a:xfrm>
          <a:prstGeom prst="rect">
            <a:avLst/>
          </a:prstGeom>
          <a:noFill/>
        </p:spPr>
        <p:txBody>
          <a:bodyPr wrap="square" rtlCol="0" anchor="t">
            <a:spAutoFit/>
          </a:bodyPr>
          <a:lstStyle/>
          <a:p>
            <a:pPr algn="ctr">
              <a:lnSpc>
                <a:spcPct val="140000"/>
              </a:lnSpc>
            </a:pPr>
            <a:r>
              <a:rPr lang="en-US" sz="1000" dirty="0" smtClean="0">
                <a:solidFill>
                  <a:schemeClr val="tx1">
                    <a:lumMod val="65000"/>
                    <a:lumOff val="35000"/>
                  </a:schemeClr>
                </a:solidFill>
                <a:latin typeface="Roboto condensed"/>
                <a:cs typeface="Roboto condensed"/>
              </a:rPr>
              <a:t>Business Strategy</a:t>
            </a:r>
            <a:endParaRPr lang="en-US" sz="1000" dirty="0">
              <a:solidFill>
                <a:schemeClr val="tx1">
                  <a:lumMod val="65000"/>
                  <a:lumOff val="35000"/>
                </a:schemeClr>
              </a:solidFill>
              <a:latin typeface="Roboto condensed"/>
              <a:cs typeface="Roboto condensed"/>
            </a:endParaRPr>
          </a:p>
        </p:txBody>
      </p:sp>
      <p:sp>
        <p:nvSpPr>
          <p:cNvPr id="48" name="TextBox 56"/>
          <p:cNvSpPr txBox="1"/>
          <p:nvPr/>
        </p:nvSpPr>
        <p:spPr>
          <a:xfrm>
            <a:off x="7239868" y="3056568"/>
            <a:ext cx="1446932" cy="386773"/>
          </a:xfrm>
          <a:prstGeom prst="rect">
            <a:avLst/>
          </a:prstGeom>
          <a:noFill/>
        </p:spPr>
        <p:txBody>
          <a:bodyPr wrap="square" rtlCol="0">
            <a:spAutoFit/>
          </a:bodyPr>
          <a:lstStyle/>
          <a:p>
            <a:pPr algn="ctr">
              <a:lnSpc>
                <a:spcPct val="140000"/>
              </a:lnSpc>
            </a:pPr>
            <a:r>
              <a:rPr lang="en-US" sz="700" dirty="0">
                <a:solidFill>
                  <a:schemeClr val="tx1">
                    <a:lumMod val="50000"/>
                    <a:lumOff val="50000"/>
                  </a:schemeClr>
                </a:solidFill>
                <a:latin typeface="Roboto condensed"/>
                <a:cs typeface="Roboto condensed"/>
              </a:rPr>
              <a:t>Vestibulum ligut praesent commodo </a:t>
            </a:r>
            <a:r>
              <a:rPr lang="en-US" sz="700" dirty="0" smtClean="0">
                <a:solidFill>
                  <a:schemeClr val="tx1">
                    <a:lumMod val="50000"/>
                    <a:lumOff val="50000"/>
                  </a:schemeClr>
                </a:solidFill>
                <a:latin typeface="Roboto condensed"/>
                <a:cs typeface="Roboto condensed"/>
              </a:rPr>
              <a:t>cursus.</a:t>
            </a:r>
            <a:endParaRPr lang="en-US" sz="700" dirty="0">
              <a:solidFill>
                <a:schemeClr val="bg1">
                  <a:lumMod val="50000"/>
                </a:schemeClr>
              </a:solidFill>
              <a:latin typeface="Roboto condensed"/>
              <a:cs typeface="Roboto condensed"/>
            </a:endParaRPr>
          </a:p>
        </p:txBody>
      </p:sp>
      <p:sp>
        <p:nvSpPr>
          <p:cNvPr id="57" name="Oval 7"/>
          <p:cNvSpPr/>
          <p:nvPr/>
        </p:nvSpPr>
        <p:spPr>
          <a:xfrm>
            <a:off x="6682526" y="3713908"/>
            <a:ext cx="367328" cy="367328"/>
          </a:xfrm>
          <a:prstGeom prst="ellipse">
            <a:avLst/>
          </a:prstGeom>
          <a:noFill/>
          <a:ln w="12700">
            <a:solidFill>
              <a:srgbClr val="183A5D"/>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Roboto condensed"/>
              <a:cs typeface="Roboto condensed"/>
            </a:endParaRPr>
          </a:p>
        </p:txBody>
      </p:sp>
      <p:sp>
        <p:nvSpPr>
          <p:cNvPr id="58" name="AutoShape 597"/>
          <p:cNvSpPr/>
          <p:nvPr/>
        </p:nvSpPr>
        <p:spPr bwMode="auto">
          <a:xfrm>
            <a:off x="6788224" y="3818066"/>
            <a:ext cx="159823" cy="159823"/>
          </a:xfrm>
          <a:custGeom>
            <a:avLst/>
            <a:gdLst>
              <a:gd name="T0" fmla="*/ 197530295 w 21599"/>
              <a:gd name="T1" fmla="*/ 172950408 h 21600"/>
              <a:gd name="T2" fmla="*/ 143127996 w 21599"/>
              <a:gd name="T3" fmla="*/ 118530734 h 21600"/>
              <a:gd name="T4" fmla="*/ 154889968 w 21599"/>
              <a:gd name="T5" fmla="*/ 77505851 h 21600"/>
              <a:gd name="T6" fmla="*/ 77445028 w 21599"/>
              <a:gd name="T7" fmla="*/ 0 h 21600"/>
              <a:gd name="T8" fmla="*/ 0 w 21599"/>
              <a:gd name="T9" fmla="*/ 77505851 h 21600"/>
              <a:gd name="T10" fmla="*/ 77445028 w 21599"/>
              <a:gd name="T11" fmla="*/ 154973590 h 21600"/>
              <a:gd name="T12" fmla="*/ 118656171 w 21599"/>
              <a:gd name="T13" fmla="*/ 143092820 h 21600"/>
              <a:gd name="T14" fmla="*/ 173020355 w 21599"/>
              <a:gd name="T15" fmla="*/ 197484751 h 21600"/>
              <a:gd name="T16" fmla="*/ 186522015 w 21599"/>
              <a:gd name="T17" fmla="*/ 203194979 h 21600"/>
              <a:gd name="T18" fmla="*/ 186587973 w 21599"/>
              <a:gd name="T19" fmla="*/ 203194979 h 21600"/>
              <a:gd name="T20" fmla="*/ 198387292 w 21599"/>
              <a:gd name="T21" fmla="*/ 198396947 h 21600"/>
              <a:gd name="T22" fmla="*/ 203223198 w 21599"/>
              <a:gd name="T23" fmla="*/ 186477975 h 21600"/>
              <a:gd name="T24" fmla="*/ 197530295 w 21599"/>
              <a:gd name="T25" fmla="*/ 172950408 h 21600"/>
              <a:gd name="T26" fmla="*/ 120631759 w 21599"/>
              <a:gd name="T27" fmla="*/ 77505851 h 21600"/>
              <a:gd name="T28" fmla="*/ 77445028 w 21599"/>
              <a:gd name="T29" fmla="*/ 120712436 h 21600"/>
              <a:gd name="T30" fmla="*/ 34258209 w 21599"/>
              <a:gd name="T31" fmla="*/ 77505851 h 21600"/>
              <a:gd name="T32" fmla="*/ 77445028 w 21599"/>
              <a:gd name="T33" fmla="*/ 34279285 h 21600"/>
              <a:gd name="T34" fmla="*/ 120631759 w 21599"/>
              <a:gd name="T35" fmla="*/ 77505851 h 21600"/>
              <a:gd name="T36" fmla="*/ 120631759 w 21599"/>
              <a:gd name="T37" fmla="*/ 77505851 h 216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1599" h="21600">
                <a:moveTo>
                  <a:pt x="20994" y="18385"/>
                </a:moveTo>
                <a:lnTo>
                  <a:pt x="15212" y="12600"/>
                </a:lnTo>
                <a:cubicBezTo>
                  <a:pt x="16003" y="11336"/>
                  <a:pt x="16462" y="9839"/>
                  <a:pt x="16462" y="8239"/>
                </a:cubicBezTo>
                <a:cubicBezTo>
                  <a:pt x="16462" y="3689"/>
                  <a:pt x="12777" y="0"/>
                  <a:pt x="8231" y="0"/>
                </a:cubicBezTo>
                <a:cubicBezTo>
                  <a:pt x="3686" y="0"/>
                  <a:pt x="0" y="3689"/>
                  <a:pt x="0" y="8239"/>
                </a:cubicBezTo>
                <a:cubicBezTo>
                  <a:pt x="0" y="12787"/>
                  <a:pt x="3686" y="16474"/>
                  <a:pt x="8231" y="16474"/>
                </a:cubicBezTo>
                <a:cubicBezTo>
                  <a:pt x="9839" y="16474"/>
                  <a:pt x="11342" y="16011"/>
                  <a:pt x="12611" y="15211"/>
                </a:cubicBezTo>
                <a:lnTo>
                  <a:pt x="18389" y="20993"/>
                </a:lnTo>
                <a:cubicBezTo>
                  <a:pt x="18787" y="21391"/>
                  <a:pt x="19307" y="21600"/>
                  <a:pt x="19824" y="21600"/>
                </a:cubicBezTo>
                <a:cubicBezTo>
                  <a:pt x="19827" y="21600"/>
                  <a:pt x="19829" y="21600"/>
                  <a:pt x="19831" y="21600"/>
                </a:cubicBezTo>
                <a:cubicBezTo>
                  <a:pt x="20281" y="21600"/>
                  <a:pt x="20740" y="21433"/>
                  <a:pt x="21085" y="21090"/>
                </a:cubicBezTo>
                <a:cubicBezTo>
                  <a:pt x="21434" y="20740"/>
                  <a:pt x="21600" y="20278"/>
                  <a:pt x="21599" y="19823"/>
                </a:cubicBezTo>
                <a:cubicBezTo>
                  <a:pt x="21598" y="19304"/>
                  <a:pt x="21391" y="18783"/>
                  <a:pt x="20994" y="18385"/>
                </a:cubicBezTo>
                <a:close/>
                <a:moveTo>
                  <a:pt x="12821" y="8239"/>
                </a:moveTo>
                <a:cubicBezTo>
                  <a:pt x="12817" y="10769"/>
                  <a:pt x="10761" y="12827"/>
                  <a:pt x="8231" y="12832"/>
                </a:cubicBezTo>
                <a:cubicBezTo>
                  <a:pt x="5701" y="12827"/>
                  <a:pt x="3645" y="10769"/>
                  <a:pt x="3641" y="8239"/>
                </a:cubicBezTo>
                <a:cubicBezTo>
                  <a:pt x="3645" y="5707"/>
                  <a:pt x="5701" y="3648"/>
                  <a:pt x="8231" y="3644"/>
                </a:cubicBezTo>
                <a:cubicBezTo>
                  <a:pt x="10761" y="3648"/>
                  <a:pt x="12817" y="5707"/>
                  <a:pt x="12821" y="8239"/>
                </a:cubicBezTo>
                <a:close/>
                <a:moveTo>
                  <a:pt x="12821" y="8239"/>
                </a:moveTo>
              </a:path>
            </a:pathLst>
          </a:custGeom>
          <a:solidFill>
            <a:srgbClr val="183A5D"/>
          </a:solidFill>
          <a:ln>
            <a:noFill/>
          </a:ln>
        </p:spPr>
        <p:txBody>
          <a:bodyPr lIns="0" tIns="0" rIns="0" bIns="0"/>
          <a:lstStyle/>
          <a:p>
            <a:endParaRPr lang="en-US" dirty="0">
              <a:latin typeface="Roboto condensed"/>
              <a:cs typeface="Roboto condensed"/>
            </a:endParaRPr>
          </a:p>
        </p:txBody>
      </p:sp>
      <p:sp>
        <p:nvSpPr>
          <p:cNvPr id="59" name="TextBox 57"/>
          <p:cNvSpPr txBox="1"/>
          <p:nvPr/>
        </p:nvSpPr>
        <p:spPr>
          <a:xfrm>
            <a:off x="6138383" y="4082392"/>
            <a:ext cx="1446933" cy="297517"/>
          </a:xfrm>
          <a:prstGeom prst="rect">
            <a:avLst/>
          </a:prstGeom>
          <a:noFill/>
        </p:spPr>
        <p:txBody>
          <a:bodyPr wrap="square" rtlCol="0" anchor="t">
            <a:spAutoFit/>
          </a:bodyPr>
          <a:lstStyle/>
          <a:p>
            <a:pPr algn="ctr">
              <a:lnSpc>
                <a:spcPct val="140000"/>
              </a:lnSpc>
            </a:pPr>
            <a:r>
              <a:rPr lang="en-US" sz="1000" dirty="0" smtClean="0">
                <a:solidFill>
                  <a:schemeClr val="tx1">
                    <a:lumMod val="65000"/>
                    <a:lumOff val="35000"/>
                  </a:schemeClr>
                </a:solidFill>
                <a:latin typeface="Roboto condensed"/>
                <a:cs typeface="Roboto condensed"/>
              </a:rPr>
              <a:t>Searching Strategy</a:t>
            </a:r>
            <a:endParaRPr lang="en-US" sz="1000" dirty="0">
              <a:solidFill>
                <a:schemeClr val="tx1">
                  <a:lumMod val="65000"/>
                  <a:lumOff val="35000"/>
                </a:schemeClr>
              </a:solidFill>
              <a:latin typeface="Roboto condensed"/>
              <a:cs typeface="Roboto condensed"/>
            </a:endParaRPr>
          </a:p>
        </p:txBody>
      </p:sp>
      <p:sp>
        <p:nvSpPr>
          <p:cNvPr id="60" name="TextBox 58"/>
          <p:cNvSpPr txBox="1"/>
          <p:nvPr/>
        </p:nvSpPr>
        <p:spPr>
          <a:xfrm>
            <a:off x="6138384" y="4295140"/>
            <a:ext cx="1446932" cy="386773"/>
          </a:xfrm>
          <a:prstGeom prst="rect">
            <a:avLst/>
          </a:prstGeom>
          <a:noFill/>
        </p:spPr>
        <p:txBody>
          <a:bodyPr wrap="square" rtlCol="0">
            <a:spAutoFit/>
          </a:bodyPr>
          <a:lstStyle/>
          <a:p>
            <a:pPr algn="ctr">
              <a:lnSpc>
                <a:spcPct val="140000"/>
              </a:lnSpc>
            </a:pPr>
            <a:r>
              <a:rPr lang="en-US" sz="700" dirty="0">
                <a:solidFill>
                  <a:schemeClr val="tx1">
                    <a:lumMod val="50000"/>
                    <a:lumOff val="50000"/>
                  </a:schemeClr>
                </a:solidFill>
                <a:latin typeface="Roboto condensed"/>
                <a:cs typeface="Roboto condensed"/>
              </a:rPr>
              <a:t>Vestibulum ligut praesent commodo </a:t>
            </a:r>
            <a:r>
              <a:rPr lang="en-US" sz="700" dirty="0" smtClean="0">
                <a:solidFill>
                  <a:schemeClr val="tx1">
                    <a:lumMod val="50000"/>
                    <a:lumOff val="50000"/>
                  </a:schemeClr>
                </a:solidFill>
                <a:latin typeface="Roboto condensed"/>
                <a:cs typeface="Roboto condensed"/>
              </a:rPr>
              <a:t>cursus.</a:t>
            </a:r>
            <a:endParaRPr lang="en-US" sz="700" dirty="0">
              <a:solidFill>
                <a:schemeClr val="bg1">
                  <a:lumMod val="50000"/>
                </a:schemeClr>
              </a:solidFill>
              <a:latin typeface="Roboto condensed"/>
              <a:cs typeface="Roboto condensed"/>
            </a:endParaRPr>
          </a:p>
        </p:txBody>
      </p:sp>
      <p:cxnSp>
        <p:nvCxnSpPr>
          <p:cNvPr id="61" name="Elbow Connector 60"/>
          <p:cNvCxnSpPr/>
          <p:nvPr/>
        </p:nvCxnSpPr>
        <p:spPr>
          <a:xfrm rot="10800000">
            <a:off x="2413000" y="1396708"/>
            <a:ext cx="1600200" cy="863893"/>
          </a:xfrm>
          <a:prstGeom prst="bentConnector3">
            <a:avLst/>
          </a:prstGeom>
          <a:ln w="15875" cap="rnd">
            <a:solidFill>
              <a:srgbClr val="183A5D"/>
            </a:solidFill>
            <a:prstDash val="sysDot"/>
            <a:tailEnd type="oval"/>
          </a:ln>
        </p:spPr>
        <p:style>
          <a:lnRef idx="1">
            <a:schemeClr val="dk1"/>
          </a:lnRef>
          <a:fillRef idx="0">
            <a:schemeClr val="dk1"/>
          </a:fillRef>
          <a:effectRef idx="0">
            <a:schemeClr val="dk1"/>
          </a:effectRef>
          <a:fontRef idx="minor">
            <a:schemeClr val="tx1"/>
          </a:fontRef>
        </p:style>
      </p:cxnSp>
      <p:cxnSp>
        <p:nvCxnSpPr>
          <p:cNvPr id="62" name="Elbow Connector 61"/>
          <p:cNvCxnSpPr/>
          <p:nvPr/>
        </p:nvCxnSpPr>
        <p:spPr>
          <a:xfrm flipV="1">
            <a:off x="4762500" y="1396709"/>
            <a:ext cx="1822450" cy="863892"/>
          </a:xfrm>
          <a:prstGeom prst="bentConnector3">
            <a:avLst>
              <a:gd name="adj1" fmla="val 54878"/>
            </a:avLst>
          </a:prstGeom>
          <a:ln w="15875" cap="rnd">
            <a:solidFill>
              <a:srgbClr val="183A5D"/>
            </a:solidFill>
            <a:prstDash val="sysDot"/>
            <a:tailEnd type="oval"/>
          </a:ln>
        </p:spPr>
        <p:style>
          <a:lnRef idx="1">
            <a:schemeClr val="dk1"/>
          </a:lnRef>
          <a:fillRef idx="0">
            <a:schemeClr val="dk1"/>
          </a:fillRef>
          <a:effectRef idx="0">
            <a:schemeClr val="dk1"/>
          </a:effectRef>
          <a:fontRef idx="minor">
            <a:schemeClr val="tx1"/>
          </a:fontRef>
        </p:style>
      </p:cxnSp>
      <p:cxnSp>
        <p:nvCxnSpPr>
          <p:cNvPr id="63" name="Elbow Connector 65"/>
          <p:cNvCxnSpPr/>
          <p:nvPr/>
        </p:nvCxnSpPr>
        <p:spPr>
          <a:xfrm rot="10800000" flipV="1">
            <a:off x="1517650" y="2657749"/>
            <a:ext cx="2419350" cy="1"/>
          </a:xfrm>
          <a:prstGeom prst="bentConnector3">
            <a:avLst/>
          </a:prstGeom>
          <a:ln w="15875" cap="rnd">
            <a:solidFill>
              <a:srgbClr val="183A5D"/>
            </a:solidFill>
            <a:prstDash val="sysDot"/>
            <a:tailEnd type="oval"/>
          </a:ln>
        </p:spPr>
        <p:style>
          <a:lnRef idx="1">
            <a:schemeClr val="dk1"/>
          </a:lnRef>
          <a:fillRef idx="0">
            <a:schemeClr val="dk1"/>
          </a:fillRef>
          <a:effectRef idx="0">
            <a:schemeClr val="dk1"/>
          </a:effectRef>
          <a:fontRef idx="minor">
            <a:schemeClr val="tx1"/>
          </a:fontRef>
        </p:style>
      </p:cxnSp>
      <p:cxnSp>
        <p:nvCxnSpPr>
          <p:cNvPr id="64" name="Elbow Connector 70"/>
          <p:cNvCxnSpPr/>
          <p:nvPr/>
        </p:nvCxnSpPr>
        <p:spPr>
          <a:xfrm>
            <a:off x="4021243" y="2657749"/>
            <a:ext cx="3649557" cy="12700"/>
          </a:xfrm>
          <a:prstGeom prst="bentConnector3">
            <a:avLst/>
          </a:prstGeom>
          <a:ln w="15875" cap="rnd">
            <a:solidFill>
              <a:srgbClr val="183A5D"/>
            </a:solidFill>
            <a:prstDash val="sysDot"/>
            <a:tailEnd type="oval"/>
          </a:ln>
        </p:spPr>
        <p:style>
          <a:lnRef idx="1">
            <a:schemeClr val="dk1"/>
          </a:lnRef>
          <a:fillRef idx="0">
            <a:schemeClr val="dk1"/>
          </a:fillRef>
          <a:effectRef idx="0">
            <a:schemeClr val="dk1"/>
          </a:effectRef>
          <a:fontRef idx="minor">
            <a:schemeClr val="tx1"/>
          </a:fontRef>
        </p:style>
      </p:cxnSp>
      <p:cxnSp>
        <p:nvCxnSpPr>
          <p:cNvPr id="65" name="Elbow Connector 72"/>
          <p:cNvCxnSpPr/>
          <p:nvPr/>
        </p:nvCxnSpPr>
        <p:spPr>
          <a:xfrm rot="10800000" flipV="1">
            <a:off x="2413000" y="3040527"/>
            <a:ext cx="1600200" cy="863893"/>
          </a:xfrm>
          <a:prstGeom prst="bentConnector3">
            <a:avLst/>
          </a:prstGeom>
          <a:ln w="15875" cap="rnd">
            <a:solidFill>
              <a:srgbClr val="183A5D"/>
            </a:solidFill>
            <a:prstDash val="sysDot"/>
            <a:tailEnd type="oval"/>
          </a:ln>
        </p:spPr>
        <p:style>
          <a:lnRef idx="1">
            <a:schemeClr val="dk1"/>
          </a:lnRef>
          <a:fillRef idx="0">
            <a:schemeClr val="dk1"/>
          </a:fillRef>
          <a:effectRef idx="0">
            <a:schemeClr val="dk1"/>
          </a:effectRef>
          <a:fontRef idx="minor">
            <a:schemeClr val="tx1"/>
          </a:fontRef>
        </p:style>
      </p:cxnSp>
      <p:cxnSp>
        <p:nvCxnSpPr>
          <p:cNvPr id="66" name="Elbow Connector 74"/>
          <p:cNvCxnSpPr/>
          <p:nvPr/>
        </p:nvCxnSpPr>
        <p:spPr>
          <a:xfrm>
            <a:off x="4184650" y="3042245"/>
            <a:ext cx="2400300" cy="863892"/>
          </a:xfrm>
          <a:prstGeom prst="bentConnector3">
            <a:avLst>
              <a:gd name="adj1" fmla="val 65608"/>
            </a:avLst>
          </a:prstGeom>
          <a:ln w="15875" cap="rnd">
            <a:solidFill>
              <a:srgbClr val="183A5D"/>
            </a:solidFill>
            <a:prstDash val="sysDot"/>
            <a:tailEnd type="oval"/>
          </a:ln>
        </p:spPr>
        <p:style>
          <a:lnRef idx="1">
            <a:schemeClr val="dk1"/>
          </a:lnRef>
          <a:fillRef idx="0">
            <a:schemeClr val="dk1"/>
          </a:fillRef>
          <a:effectRef idx="0">
            <a:schemeClr val="dk1"/>
          </a:effectRef>
          <a:fontRef idx="minor">
            <a:schemeClr val="tx1"/>
          </a:fontRef>
        </p:style>
      </p:cxnSp>
      <p:pic>
        <p:nvPicPr>
          <p:cNvPr id="67" name="Picture 3" descr="People.png"/>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509386" y="933449"/>
            <a:ext cx="4229160" cy="365080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4"/>
                                        </p:tgtEl>
                                        <p:attrNameLst>
                                          <p:attrName>style.visibility</p:attrName>
                                        </p:attrNameLst>
                                      </p:cBhvr>
                                      <p:to>
                                        <p:strVal val="visible"/>
                                      </p:to>
                                    </p:set>
                                    <p:animEffect transition="in" filter="wipe(left)">
                                      <p:cBhvr>
                                        <p:cTn id="11" dur="500"/>
                                        <p:tgtEl>
                                          <p:spTgt spid="64"/>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66"/>
                                        </p:tgtEl>
                                        <p:attrNameLst>
                                          <p:attrName>style.visibility</p:attrName>
                                        </p:attrNameLst>
                                      </p:cBhvr>
                                      <p:to>
                                        <p:strVal val="visible"/>
                                      </p:to>
                                    </p:set>
                                    <p:animEffect transition="in" filter="wipe(left)">
                                      <p:cBhvr>
                                        <p:cTn id="15" dur="500"/>
                                        <p:tgtEl>
                                          <p:spTgt spid="66"/>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65"/>
                                        </p:tgtEl>
                                        <p:attrNameLst>
                                          <p:attrName>style.visibility</p:attrName>
                                        </p:attrNameLst>
                                      </p:cBhvr>
                                      <p:to>
                                        <p:strVal val="visible"/>
                                      </p:to>
                                    </p:set>
                                    <p:animEffect transition="in" filter="wipe(right)">
                                      <p:cBhvr>
                                        <p:cTn id="19" dur="500"/>
                                        <p:tgtEl>
                                          <p:spTgt spid="65"/>
                                        </p:tgtEl>
                                      </p:cBhvr>
                                    </p:animEffect>
                                  </p:childTnLst>
                                </p:cTn>
                              </p:par>
                            </p:childTnLst>
                          </p:cTn>
                        </p:par>
                        <p:par>
                          <p:cTn id="20" fill="hold">
                            <p:stCondLst>
                              <p:cond delay="2000"/>
                            </p:stCondLst>
                            <p:childTnLst>
                              <p:par>
                                <p:cTn id="21" presetID="22" presetClass="entr" presetSubtype="2" fill="hold"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wipe(right)">
                                      <p:cBhvr>
                                        <p:cTn id="23" dur="500"/>
                                        <p:tgtEl>
                                          <p:spTgt spid="63"/>
                                        </p:tgtEl>
                                      </p:cBhvr>
                                    </p:animEffect>
                                  </p:childTnLst>
                                </p:cTn>
                              </p:par>
                            </p:childTnLst>
                          </p:cTn>
                        </p:par>
                        <p:par>
                          <p:cTn id="24" fill="hold">
                            <p:stCondLst>
                              <p:cond delay="2500"/>
                            </p:stCondLst>
                            <p:childTnLst>
                              <p:par>
                                <p:cTn id="25" presetID="22" presetClass="entr" presetSubtype="2" fill="hold" nodeType="afterEffect">
                                  <p:stCondLst>
                                    <p:cond delay="0"/>
                                  </p:stCondLst>
                                  <p:childTnLst>
                                    <p:set>
                                      <p:cBhvr>
                                        <p:cTn id="26" dur="1" fill="hold">
                                          <p:stCondLst>
                                            <p:cond delay="0"/>
                                          </p:stCondLst>
                                        </p:cTn>
                                        <p:tgtEl>
                                          <p:spTgt spid="61"/>
                                        </p:tgtEl>
                                        <p:attrNameLst>
                                          <p:attrName>style.visibility</p:attrName>
                                        </p:attrNameLst>
                                      </p:cBhvr>
                                      <p:to>
                                        <p:strVal val="visible"/>
                                      </p:to>
                                    </p:set>
                                    <p:animEffect transition="in" filter="wipe(right)">
                                      <p:cBhvr>
                                        <p:cTn id="2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77800" y="0"/>
            <a:ext cx="1206500" cy="101600"/>
          </a:xfrm>
          <a:prstGeom prst="rect">
            <a:avLst/>
          </a:prstGeom>
          <a:solidFill>
            <a:srgbClr val="183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77800" y="190500"/>
            <a:ext cx="1206500" cy="304800"/>
          </a:xfrm>
          <a:prstGeom prst="rect">
            <a:avLst/>
          </a:prstGeom>
          <a:solidFill>
            <a:srgbClr val="183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00" dirty="0" smtClean="0"/>
              <a:t>PART TWO</a:t>
            </a:r>
            <a:endParaRPr lang="zh-CN" altLang="en-US" sz="1800" dirty="0"/>
          </a:p>
        </p:txBody>
      </p:sp>
      <p:sp>
        <p:nvSpPr>
          <p:cNvPr id="4" name="文本框 3"/>
          <p:cNvSpPr txBox="1"/>
          <p:nvPr/>
        </p:nvSpPr>
        <p:spPr>
          <a:xfrm>
            <a:off x="1670052" y="142845"/>
            <a:ext cx="4540248" cy="400110"/>
          </a:xfrm>
          <a:prstGeom prst="rect">
            <a:avLst/>
          </a:prstGeom>
          <a:noFill/>
        </p:spPr>
        <p:txBody>
          <a:bodyPr wrap="square" rtlCol="0">
            <a:spAutoFit/>
          </a:bodyPr>
          <a:lstStyle/>
          <a:p>
            <a:r>
              <a:rPr lang="en-US" altLang="zh-CN" sz="2000" dirty="0" smtClean="0">
                <a:solidFill>
                  <a:srgbClr val="183A5D"/>
                </a:solidFill>
                <a:latin typeface="微软雅黑" panose="020B0503020204020204" pitchFamily="34" charset="-122"/>
                <a:ea typeface="微软雅黑" panose="020B0503020204020204" pitchFamily="34" charset="-122"/>
              </a:rPr>
              <a:t>MOMODA POWERPOINT</a:t>
            </a:r>
            <a:endParaRPr lang="zh-CN" altLang="en-US" sz="2000" dirty="0">
              <a:solidFill>
                <a:srgbClr val="183A5D"/>
              </a:solidFill>
              <a:latin typeface="微软雅黑" panose="020B0503020204020204" pitchFamily="34" charset="-122"/>
              <a:ea typeface="微软雅黑" panose="020B0503020204020204" pitchFamily="34" charset="-122"/>
            </a:endParaRPr>
          </a:p>
        </p:txBody>
      </p:sp>
      <p:sp>
        <p:nvSpPr>
          <p:cNvPr id="12" name="AutoShape 8"/>
          <p:cNvSpPr/>
          <p:nvPr/>
        </p:nvSpPr>
        <p:spPr bwMode="auto">
          <a:xfrm>
            <a:off x="7961788" y="299647"/>
            <a:ext cx="418523" cy="418523"/>
          </a:xfrm>
          <a:custGeom>
            <a:avLst/>
            <a:gdLst/>
            <a:ahLst/>
            <a:cxnLst/>
            <a:rect l="0" t="0" r="r" b="b"/>
            <a:pathLst>
              <a:path w="21600" h="21600">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moveTo>
                  <a:pt x="10800" y="1271"/>
                </a:moveTo>
                <a:cubicBezTo>
                  <a:pt x="5545" y="1271"/>
                  <a:pt x="1271" y="5546"/>
                  <a:pt x="1271" y="10800"/>
                </a:cubicBezTo>
                <a:cubicBezTo>
                  <a:pt x="1271" y="16054"/>
                  <a:pt x="5546" y="20329"/>
                  <a:pt x="10800" y="20329"/>
                </a:cubicBezTo>
                <a:cubicBezTo>
                  <a:pt x="16054" y="20329"/>
                  <a:pt x="20329" y="16054"/>
                  <a:pt x="20329" y="10800"/>
                </a:cubicBezTo>
                <a:cubicBezTo>
                  <a:pt x="20329" y="5546"/>
                  <a:pt x="16054" y="1271"/>
                  <a:pt x="10800" y="1271"/>
                </a:cubicBezTo>
                <a:close/>
                <a:moveTo>
                  <a:pt x="10800" y="1271"/>
                </a:moveTo>
              </a:path>
            </a:pathLst>
          </a:custGeom>
          <a:solidFill>
            <a:srgbClr val="183A5D"/>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p>
        </p:txBody>
      </p:sp>
      <p:sp>
        <p:nvSpPr>
          <p:cNvPr id="14" name="AutoShape 11"/>
          <p:cNvSpPr/>
          <p:nvPr/>
        </p:nvSpPr>
        <p:spPr bwMode="auto">
          <a:xfrm>
            <a:off x="7415580" y="4421033"/>
            <a:ext cx="418523" cy="418523"/>
          </a:xfrm>
          <a:custGeom>
            <a:avLst/>
            <a:gdLst/>
            <a:ahLst/>
            <a:cxnLst/>
            <a:rect l="0" t="0" r="r" b="b"/>
            <a:pathLst>
              <a:path w="21600" h="21600">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moveTo>
                  <a:pt x="10800" y="1271"/>
                </a:moveTo>
                <a:cubicBezTo>
                  <a:pt x="5545" y="1271"/>
                  <a:pt x="1271" y="5546"/>
                  <a:pt x="1271" y="10800"/>
                </a:cubicBezTo>
                <a:cubicBezTo>
                  <a:pt x="1271" y="16054"/>
                  <a:pt x="5546" y="20329"/>
                  <a:pt x="10800" y="20329"/>
                </a:cubicBezTo>
                <a:cubicBezTo>
                  <a:pt x="16054" y="20329"/>
                  <a:pt x="20329" y="16054"/>
                  <a:pt x="20329" y="10800"/>
                </a:cubicBezTo>
                <a:cubicBezTo>
                  <a:pt x="20329" y="5546"/>
                  <a:pt x="16054" y="1271"/>
                  <a:pt x="10800" y="1271"/>
                </a:cubicBezTo>
                <a:close/>
                <a:moveTo>
                  <a:pt x="10800" y="1271"/>
                </a:moveTo>
              </a:path>
            </a:pathLst>
          </a:custGeom>
          <a:solidFill>
            <a:srgbClr val="183A5D"/>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p>
        </p:txBody>
      </p:sp>
      <p:sp>
        <p:nvSpPr>
          <p:cNvPr id="15" name="AutoShape 12"/>
          <p:cNvSpPr/>
          <p:nvPr/>
        </p:nvSpPr>
        <p:spPr bwMode="auto">
          <a:xfrm>
            <a:off x="8110754" y="4931773"/>
            <a:ext cx="262463" cy="262463"/>
          </a:xfrm>
          <a:custGeom>
            <a:avLst/>
            <a:gdLst/>
            <a:ahLst/>
            <a:cxnLst/>
            <a:rect l="0" t="0" r="r" b="b"/>
            <a:pathLst>
              <a:path w="21600" h="21600">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moveTo>
                  <a:pt x="10800" y="1271"/>
                </a:moveTo>
                <a:cubicBezTo>
                  <a:pt x="5545" y="1271"/>
                  <a:pt x="1271" y="5545"/>
                  <a:pt x="1271" y="10800"/>
                </a:cubicBezTo>
                <a:cubicBezTo>
                  <a:pt x="1271" y="16055"/>
                  <a:pt x="5545" y="20329"/>
                  <a:pt x="10800" y="20329"/>
                </a:cubicBezTo>
                <a:cubicBezTo>
                  <a:pt x="16055" y="20329"/>
                  <a:pt x="20329" y="16055"/>
                  <a:pt x="20329" y="10800"/>
                </a:cubicBezTo>
                <a:cubicBezTo>
                  <a:pt x="20329" y="5545"/>
                  <a:pt x="16055" y="1271"/>
                  <a:pt x="10800" y="1271"/>
                </a:cubicBezTo>
                <a:close/>
                <a:moveTo>
                  <a:pt x="10800" y="1271"/>
                </a:moveTo>
              </a:path>
            </a:pathLst>
          </a:custGeom>
          <a:solidFill>
            <a:schemeClr val="bg1">
              <a:lumMod val="85000"/>
            </a:schemeClr>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p>
        </p:txBody>
      </p:sp>
      <p:sp>
        <p:nvSpPr>
          <p:cNvPr id="16" name="AutoShape 13"/>
          <p:cNvSpPr/>
          <p:nvPr/>
        </p:nvSpPr>
        <p:spPr bwMode="auto">
          <a:xfrm>
            <a:off x="8344843" y="4392658"/>
            <a:ext cx="262463" cy="262463"/>
          </a:xfrm>
          <a:custGeom>
            <a:avLst/>
            <a:gdLst/>
            <a:ahLst/>
            <a:cxnLst/>
            <a:rect l="0" t="0" r="r" b="b"/>
            <a:pathLst>
              <a:path w="21600" h="21600">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moveTo>
                  <a:pt x="10800" y="1271"/>
                </a:moveTo>
                <a:cubicBezTo>
                  <a:pt x="5545" y="1271"/>
                  <a:pt x="1271" y="5545"/>
                  <a:pt x="1271" y="10800"/>
                </a:cubicBezTo>
                <a:cubicBezTo>
                  <a:pt x="1271" y="16055"/>
                  <a:pt x="5545" y="20329"/>
                  <a:pt x="10800" y="20329"/>
                </a:cubicBezTo>
                <a:cubicBezTo>
                  <a:pt x="16055" y="20329"/>
                  <a:pt x="20329" y="16055"/>
                  <a:pt x="20329" y="10800"/>
                </a:cubicBezTo>
                <a:cubicBezTo>
                  <a:pt x="20329" y="5545"/>
                  <a:pt x="16055" y="1271"/>
                  <a:pt x="10800" y="1271"/>
                </a:cubicBezTo>
                <a:close/>
                <a:moveTo>
                  <a:pt x="10800" y="1271"/>
                </a:moveTo>
              </a:path>
            </a:pathLst>
          </a:custGeom>
          <a:solidFill>
            <a:schemeClr val="bg1">
              <a:lumMod val="85000"/>
            </a:schemeClr>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p>
        </p:txBody>
      </p:sp>
      <p:sp>
        <p:nvSpPr>
          <p:cNvPr id="18" name="AutoShape 16"/>
          <p:cNvSpPr/>
          <p:nvPr/>
        </p:nvSpPr>
        <p:spPr bwMode="auto">
          <a:xfrm>
            <a:off x="3960994" y="2995218"/>
            <a:ext cx="262463" cy="262463"/>
          </a:xfrm>
          <a:custGeom>
            <a:avLst/>
            <a:gdLst/>
            <a:ahLst/>
            <a:cxnLst/>
            <a:rect l="0" t="0" r="r" b="b"/>
            <a:pathLst>
              <a:path w="21600" h="21600">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moveTo>
                  <a:pt x="10800" y="1270"/>
                </a:moveTo>
                <a:cubicBezTo>
                  <a:pt x="5546" y="1270"/>
                  <a:pt x="1271" y="5545"/>
                  <a:pt x="1271" y="10799"/>
                </a:cubicBezTo>
                <a:cubicBezTo>
                  <a:pt x="1271" y="16053"/>
                  <a:pt x="5546" y="20329"/>
                  <a:pt x="10800" y="20329"/>
                </a:cubicBezTo>
                <a:cubicBezTo>
                  <a:pt x="16055" y="20329"/>
                  <a:pt x="20330" y="16053"/>
                  <a:pt x="20330" y="10799"/>
                </a:cubicBezTo>
                <a:cubicBezTo>
                  <a:pt x="20329" y="5545"/>
                  <a:pt x="16055" y="1270"/>
                  <a:pt x="10800" y="1270"/>
                </a:cubicBezTo>
                <a:close/>
                <a:moveTo>
                  <a:pt x="10800" y="1270"/>
                </a:moveTo>
              </a:path>
            </a:pathLst>
          </a:custGeom>
          <a:solidFill>
            <a:schemeClr val="bg1">
              <a:lumMod val="85000"/>
            </a:schemeClr>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p>
        </p:txBody>
      </p:sp>
      <p:sp>
        <p:nvSpPr>
          <p:cNvPr id="19" name="AutoShape 18"/>
          <p:cNvSpPr/>
          <p:nvPr/>
        </p:nvSpPr>
        <p:spPr bwMode="auto">
          <a:xfrm>
            <a:off x="6096170" y="923884"/>
            <a:ext cx="262463" cy="262463"/>
          </a:xfrm>
          <a:custGeom>
            <a:avLst/>
            <a:gdLst/>
            <a:ahLst/>
            <a:cxnLst/>
            <a:rect l="0" t="0" r="r" b="b"/>
            <a:pathLst>
              <a:path w="21600" h="21600">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moveTo>
                  <a:pt x="10800" y="1270"/>
                </a:moveTo>
                <a:cubicBezTo>
                  <a:pt x="5545" y="1270"/>
                  <a:pt x="1270" y="5545"/>
                  <a:pt x="1270" y="10800"/>
                </a:cubicBezTo>
                <a:cubicBezTo>
                  <a:pt x="1270" y="16055"/>
                  <a:pt x="5545" y="20330"/>
                  <a:pt x="10800" y="20330"/>
                </a:cubicBezTo>
                <a:cubicBezTo>
                  <a:pt x="16055" y="20330"/>
                  <a:pt x="20329" y="16055"/>
                  <a:pt x="20329" y="10800"/>
                </a:cubicBezTo>
                <a:cubicBezTo>
                  <a:pt x="20329" y="5545"/>
                  <a:pt x="16055" y="1270"/>
                  <a:pt x="10800" y="1270"/>
                </a:cubicBezTo>
                <a:close/>
                <a:moveTo>
                  <a:pt x="10800" y="1270"/>
                </a:moveTo>
              </a:path>
            </a:pathLst>
          </a:custGeom>
          <a:solidFill>
            <a:schemeClr val="bg1">
              <a:lumMod val="85000"/>
            </a:schemeClr>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p>
        </p:txBody>
      </p:sp>
      <p:sp>
        <p:nvSpPr>
          <p:cNvPr id="20" name="AutoShape 19"/>
          <p:cNvSpPr/>
          <p:nvPr/>
        </p:nvSpPr>
        <p:spPr bwMode="auto">
          <a:xfrm>
            <a:off x="7947601" y="3016498"/>
            <a:ext cx="262463" cy="262463"/>
          </a:xfrm>
          <a:custGeom>
            <a:avLst/>
            <a:gdLst/>
            <a:ahLst/>
            <a:cxnLst/>
            <a:rect l="0" t="0" r="r" b="b"/>
            <a:pathLst>
              <a:path w="21600" h="21600">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moveTo>
                  <a:pt x="10800" y="1271"/>
                </a:moveTo>
                <a:cubicBezTo>
                  <a:pt x="5545" y="1271"/>
                  <a:pt x="1271" y="5545"/>
                  <a:pt x="1271" y="10800"/>
                </a:cubicBezTo>
                <a:cubicBezTo>
                  <a:pt x="1271" y="16055"/>
                  <a:pt x="5545" y="20329"/>
                  <a:pt x="10800" y="20329"/>
                </a:cubicBezTo>
                <a:cubicBezTo>
                  <a:pt x="16055" y="20329"/>
                  <a:pt x="20329" y="16055"/>
                  <a:pt x="20329" y="10800"/>
                </a:cubicBezTo>
                <a:cubicBezTo>
                  <a:pt x="20329" y="5545"/>
                  <a:pt x="16055" y="1271"/>
                  <a:pt x="10800" y="1271"/>
                </a:cubicBezTo>
                <a:close/>
                <a:moveTo>
                  <a:pt x="10800" y="1271"/>
                </a:moveTo>
              </a:path>
            </a:pathLst>
          </a:custGeom>
          <a:solidFill>
            <a:srgbClr val="183A5D"/>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p>
        </p:txBody>
      </p:sp>
      <p:sp>
        <p:nvSpPr>
          <p:cNvPr id="21" name="AutoShape 20"/>
          <p:cNvSpPr/>
          <p:nvPr/>
        </p:nvSpPr>
        <p:spPr bwMode="auto">
          <a:xfrm>
            <a:off x="8685336" y="952259"/>
            <a:ext cx="262463" cy="262463"/>
          </a:xfrm>
          <a:custGeom>
            <a:avLst/>
            <a:gdLst/>
            <a:ahLst/>
            <a:cxnLst/>
            <a:rect l="0" t="0" r="r" b="b"/>
            <a:pathLst>
              <a:path w="21600" h="21600">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moveTo>
                  <a:pt x="10800" y="1271"/>
                </a:moveTo>
                <a:cubicBezTo>
                  <a:pt x="5545" y="1271"/>
                  <a:pt x="1270" y="5545"/>
                  <a:pt x="1270" y="10800"/>
                </a:cubicBezTo>
                <a:cubicBezTo>
                  <a:pt x="1270" y="16055"/>
                  <a:pt x="5545" y="20330"/>
                  <a:pt x="10800" y="20330"/>
                </a:cubicBezTo>
                <a:cubicBezTo>
                  <a:pt x="16054" y="20330"/>
                  <a:pt x="20329" y="16055"/>
                  <a:pt x="20329" y="10800"/>
                </a:cubicBezTo>
                <a:cubicBezTo>
                  <a:pt x="20329" y="5545"/>
                  <a:pt x="16054" y="1271"/>
                  <a:pt x="10800" y="1271"/>
                </a:cubicBezTo>
                <a:close/>
                <a:moveTo>
                  <a:pt x="10800" y="1271"/>
                </a:moveTo>
              </a:path>
            </a:pathLst>
          </a:custGeom>
          <a:solidFill>
            <a:srgbClr val="183A5D"/>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p>
        </p:txBody>
      </p:sp>
      <p:sp>
        <p:nvSpPr>
          <p:cNvPr id="22" name="AutoShape 21"/>
          <p:cNvSpPr/>
          <p:nvPr/>
        </p:nvSpPr>
        <p:spPr bwMode="auto">
          <a:xfrm>
            <a:off x="6472131" y="3945761"/>
            <a:ext cx="262463" cy="262463"/>
          </a:xfrm>
          <a:custGeom>
            <a:avLst/>
            <a:gdLst/>
            <a:ahLst/>
            <a:cxnLst/>
            <a:rect l="0" t="0" r="r" b="b"/>
            <a:pathLst>
              <a:path w="21600" h="21600">
                <a:moveTo>
                  <a:pt x="10800" y="21600"/>
                </a:moveTo>
                <a:cubicBezTo>
                  <a:pt x="4845" y="21600"/>
                  <a:pt x="0" y="16755"/>
                  <a:pt x="0" y="10800"/>
                </a:cubicBezTo>
                <a:cubicBezTo>
                  <a:pt x="0" y="4845"/>
                  <a:pt x="4845" y="0"/>
                  <a:pt x="10800" y="0"/>
                </a:cubicBezTo>
                <a:cubicBezTo>
                  <a:pt x="16755" y="0"/>
                  <a:pt x="21600" y="4845"/>
                  <a:pt x="21600" y="10800"/>
                </a:cubicBezTo>
                <a:cubicBezTo>
                  <a:pt x="21600" y="16756"/>
                  <a:pt x="16755" y="21600"/>
                  <a:pt x="10800" y="21600"/>
                </a:cubicBezTo>
                <a:close/>
                <a:moveTo>
                  <a:pt x="10800" y="1270"/>
                </a:moveTo>
                <a:cubicBezTo>
                  <a:pt x="5545" y="1270"/>
                  <a:pt x="1270" y="5545"/>
                  <a:pt x="1270" y="10800"/>
                </a:cubicBezTo>
                <a:cubicBezTo>
                  <a:pt x="1270" y="16054"/>
                  <a:pt x="5545" y="20329"/>
                  <a:pt x="10800" y="20329"/>
                </a:cubicBezTo>
                <a:cubicBezTo>
                  <a:pt x="16054" y="20329"/>
                  <a:pt x="20329" y="16054"/>
                  <a:pt x="20329" y="10800"/>
                </a:cubicBezTo>
                <a:cubicBezTo>
                  <a:pt x="20329" y="5546"/>
                  <a:pt x="16054" y="1270"/>
                  <a:pt x="10800" y="1270"/>
                </a:cubicBezTo>
                <a:close/>
                <a:moveTo>
                  <a:pt x="10800" y="1270"/>
                </a:moveTo>
              </a:path>
            </a:pathLst>
          </a:custGeom>
          <a:solidFill>
            <a:schemeClr val="bg1">
              <a:lumMod val="85000"/>
            </a:schemeClr>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p>
        </p:txBody>
      </p:sp>
      <p:sp>
        <p:nvSpPr>
          <p:cNvPr id="23" name="AutoShape 22"/>
          <p:cNvSpPr/>
          <p:nvPr/>
        </p:nvSpPr>
        <p:spPr bwMode="auto">
          <a:xfrm>
            <a:off x="8614400" y="3321524"/>
            <a:ext cx="262463" cy="262463"/>
          </a:xfrm>
          <a:custGeom>
            <a:avLst/>
            <a:gdLst/>
            <a:ahLst/>
            <a:cxnLst/>
            <a:rect l="0" t="0" r="r" b="b"/>
            <a:pathLst>
              <a:path w="21600" h="21600">
                <a:moveTo>
                  <a:pt x="10800" y="21600"/>
                </a:moveTo>
                <a:cubicBezTo>
                  <a:pt x="4845" y="21600"/>
                  <a:pt x="0" y="16755"/>
                  <a:pt x="0" y="10800"/>
                </a:cubicBezTo>
                <a:cubicBezTo>
                  <a:pt x="0" y="4845"/>
                  <a:pt x="4845" y="0"/>
                  <a:pt x="10800" y="0"/>
                </a:cubicBezTo>
                <a:cubicBezTo>
                  <a:pt x="16755" y="0"/>
                  <a:pt x="21600" y="4845"/>
                  <a:pt x="21600" y="10800"/>
                </a:cubicBezTo>
                <a:cubicBezTo>
                  <a:pt x="21600" y="16756"/>
                  <a:pt x="16755" y="21600"/>
                  <a:pt x="10800" y="21600"/>
                </a:cubicBezTo>
                <a:close/>
                <a:moveTo>
                  <a:pt x="10800" y="1270"/>
                </a:moveTo>
                <a:cubicBezTo>
                  <a:pt x="5545" y="1270"/>
                  <a:pt x="1270" y="5545"/>
                  <a:pt x="1270" y="10800"/>
                </a:cubicBezTo>
                <a:cubicBezTo>
                  <a:pt x="1270" y="16054"/>
                  <a:pt x="5545" y="20329"/>
                  <a:pt x="10800" y="20329"/>
                </a:cubicBezTo>
                <a:cubicBezTo>
                  <a:pt x="16054" y="20329"/>
                  <a:pt x="20329" y="16054"/>
                  <a:pt x="20329" y="10800"/>
                </a:cubicBezTo>
                <a:cubicBezTo>
                  <a:pt x="20329" y="5546"/>
                  <a:pt x="16054" y="1270"/>
                  <a:pt x="10800" y="1270"/>
                </a:cubicBezTo>
                <a:close/>
                <a:moveTo>
                  <a:pt x="10800" y="1270"/>
                </a:moveTo>
              </a:path>
            </a:pathLst>
          </a:custGeom>
          <a:solidFill>
            <a:schemeClr val="bg1">
              <a:lumMod val="85000"/>
            </a:schemeClr>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p>
        </p:txBody>
      </p:sp>
      <p:sp>
        <p:nvSpPr>
          <p:cNvPr id="24" name="AutoShape 23"/>
          <p:cNvSpPr/>
          <p:nvPr/>
        </p:nvSpPr>
        <p:spPr bwMode="auto">
          <a:xfrm>
            <a:off x="8422873" y="1619058"/>
            <a:ext cx="262463" cy="262463"/>
          </a:xfrm>
          <a:custGeom>
            <a:avLst/>
            <a:gdLst/>
            <a:ahLst/>
            <a:cxnLst/>
            <a:rect l="0" t="0" r="r" b="b"/>
            <a:pathLst>
              <a:path w="21600" h="21600">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moveTo>
                  <a:pt x="10800" y="1270"/>
                </a:moveTo>
                <a:cubicBezTo>
                  <a:pt x="5545" y="1270"/>
                  <a:pt x="1271" y="5545"/>
                  <a:pt x="1271" y="10800"/>
                </a:cubicBezTo>
                <a:cubicBezTo>
                  <a:pt x="1271" y="16055"/>
                  <a:pt x="5545" y="20329"/>
                  <a:pt x="10800" y="20329"/>
                </a:cubicBezTo>
                <a:cubicBezTo>
                  <a:pt x="16055" y="20329"/>
                  <a:pt x="20329" y="16055"/>
                  <a:pt x="20329" y="10800"/>
                </a:cubicBezTo>
                <a:cubicBezTo>
                  <a:pt x="20329" y="5545"/>
                  <a:pt x="16055" y="1270"/>
                  <a:pt x="10800" y="1270"/>
                </a:cubicBezTo>
                <a:close/>
                <a:moveTo>
                  <a:pt x="10800" y="1270"/>
                </a:moveTo>
              </a:path>
            </a:pathLst>
          </a:custGeom>
          <a:solidFill>
            <a:srgbClr val="33495F"/>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p>
        </p:txBody>
      </p:sp>
      <p:sp>
        <p:nvSpPr>
          <p:cNvPr id="25" name="AutoShape 24"/>
          <p:cNvSpPr/>
          <p:nvPr/>
        </p:nvSpPr>
        <p:spPr bwMode="auto">
          <a:xfrm>
            <a:off x="7451048" y="30090"/>
            <a:ext cx="262463" cy="262463"/>
          </a:xfrm>
          <a:custGeom>
            <a:avLst/>
            <a:gdLst/>
            <a:ahLst/>
            <a:cxnLst/>
            <a:rect l="0" t="0" r="r" b="b"/>
            <a:pathLst>
              <a:path w="21600" h="21600">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moveTo>
                  <a:pt x="10800" y="1270"/>
                </a:moveTo>
                <a:cubicBezTo>
                  <a:pt x="5545" y="1270"/>
                  <a:pt x="1271" y="5545"/>
                  <a:pt x="1271" y="10800"/>
                </a:cubicBezTo>
                <a:cubicBezTo>
                  <a:pt x="1271" y="16054"/>
                  <a:pt x="5545" y="20329"/>
                  <a:pt x="10800" y="20329"/>
                </a:cubicBezTo>
                <a:cubicBezTo>
                  <a:pt x="16055" y="20329"/>
                  <a:pt x="20330" y="16054"/>
                  <a:pt x="20330" y="10800"/>
                </a:cubicBezTo>
                <a:cubicBezTo>
                  <a:pt x="20330" y="5545"/>
                  <a:pt x="16055" y="1270"/>
                  <a:pt x="10800" y="1270"/>
                </a:cubicBezTo>
                <a:close/>
                <a:moveTo>
                  <a:pt x="10800" y="1270"/>
                </a:moveTo>
              </a:path>
            </a:pathLst>
          </a:custGeom>
          <a:solidFill>
            <a:schemeClr val="bg1">
              <a:lumMod val="85000"/>
            </a:schemeClr>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p>
        </p:txBody>
      </p:sp>
      <p:sp>
        <p:nvSpPr>
          <p:cNvPr id="26" name="AutoShape 25"/>
          <p:cNvSpPr/>
          <p:nvPr/>
        </p:nvSpPr>
        <p:spPr bwMode="auto">
          <a:xfrm>
            <a:off x="5911736" y="2654724"/>
            <a:ext cx="1027687" cy="666799"/>
          </a:xfrm>
          <a:custGeom>
            <a:avLst/>
            <a:gdLst/>
            <a:ahLst/>
            <a:cxnLst/>
            <a:rect l="0" t="0" r="r" b="b"/>
            <a:pathLst>
              <a:path w="21538" h="21552">
                <a:moveTo>
                  <a:pt x="21315" y="21552"/>
                </a:moveTo>
                <a:cubicBezTo>
                  <a:pt x="21274" y="21552"/>
                  <a:pt x="21232" y="21535"/>
                  <a:pt x="21195" y="21498"/>
                </a:cubicBezTo>
                <a:lnTo>
                  <a:pt x="103" y="634"/>
                </a:lnTo>
                <a:cubicBezTo>
                  <a:pt x="-1" y="532"/>
                  <a:pt x="-31" y="319"/>
                  <a:pt x="35" y="159"/>
                </a:cubicBezTo>
                <a:cubicBezTo>
                  <a:pt x="102" y="-1"/>
                  <a:pt x="239" y="-48"/>
                  <a:pt x="343" y="55"/>
                </a:cubicBezTo>
                <a:lnTo>
                  <a:pt x="21435" y="20919"/>
                </a:lnTo>
                <a:cubicBezTo>
                  <a:pt x="21539" y="21021"/>
                  <a:pt x="21569" y="21234"/>
                  <a:pt x="21503" y="21394"/>
                </a:cubicBezTo>
                <a:cubicBezTo>
                  <a:pt x="21460" y="21496"/>
                  <a:pt x="21388" y="21552"/>
                  <a:pt x="21315" y="21552"/>
                </a:cubicBezTo>
                <a:close/>
                <a:moveTo>
                  <a:pt x="21315" y="21552"/>
                </a:moveTo>
              </a:path>
            </a:pathLst>
          </a:custGeom>
          <a:solidFill>
            <a:schemeClr val="bg1">
              <a:lumMod val="85000"/>
            </a:schemeClr>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p>
        </p:txBody>
      </p:sp>
      <p:sp>
        <p:nvSpPr>
          <p:cNvPr id="27" name="AutoShape 29"/>
          <p:cNvSpPr/>
          <p:nvPr/>
        </p:nvSpPr>
        <p:spPr bwMode="auto">
          <a:xfrm>
            <a:off x="6301884" y="1597777"/>
            <a:ext cx="163153" cy="163153"/>
          </a:xfrm>
          <a:custGeom>
            <a:avLst/>
            <a:gdLst/>
            <a:ahLst/>
            <a:cxnLst/>
            <a:rect l="0" t="0" r="r" b="b"/>
            <a:pathLst>
              <a:path w="21600" h="21600">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moveTo>
                  <a:pt x="10800" y="2817"/>
                </a:moveTo>
                <a:cubicBezTo>
                  <a:pt x="6398" y="2817"/>
                  <a:pt x="2817" y="6398"/>
                  <a:pt x="2817" y="10800"/>
                </a:cubicBezTo>
                <a:cubicBezTo>
                  <a:pt x="2817" y="15202"/>
                  <a:pt x="6398" y="18783"/>
                  <a:pt x="10800" y="18783"/>
                </a:cubicBezTo>
                <a:cubicBezTo>
                  <a:pt x="15201" y="18783"/>
                  <a:pt x="18783" y="15202"/>
                  <a:pt x="18783" y="10800"/>
                </a:cubicBezTo>
                <a:cubicBezTo>
                  <a:pt x="18783" y="6398"/>
                  <a:pt x="15201" y="2817"/>
                  <a:pt x="10800" y="2817"/>
                </a:cubicBezTo>
                <a:close/>
                <a:moveTo>
                  <a:pt x="10800" y="2817"/>
                </a:moveTo>
              </a:path>
            </a:pathLst>
          </a:custGeom>
          <a:solidFill>
            <a:schemeClr val="bg1">
              <a:lumMod val="85000"/>
            </a:schemeClr>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p>
        </p:txBody>
      </p:sp>
      <p:sp>
        <p:nvSpPr>
          <p:cNvPr id="28" name="AutoShape 30"/>
          <p:cNvSpPr/>
          <p:nvPr/>
        </p:nvSpPr>
        <p:spPr bwMode="auto">
          <a:xfrm>
            <a:off x="8082379" y="3740046"/>
            <a:ext cx="163153" cy="163153"/>
          </a:xfrm>
          <a:custGeom>
            <a:avLst/>
            <a:gdLst/>
            <a:ahLst/>
            <a:cxnLst/>
            <a:rect l="0" t="0" r="r" b="b"/>
            <a:pathLst>
              <a:path w="21600" h="21600">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moveTo>
                  <a:pt x="10800" y="2817"/>
                </a:moveTo>
                <a:cubicBezTo>
                  <a:pt x="6398" y="2817"/>
                  <a:pt x="2817" y="6398"/>
                  <a:pt x="2817" y="10800"/>
                </a:cubicBezTo>
                <a:cubicBezTo>
                  <a:pt x="2817" y="15202"/>
                  <a:pt x="6398" y="18783"/>
                  <a:pt x="10800" y="18783"/>
                </a:cubicBezTo>
                <a:cubicBezTo>
                  <a:pt x="15201" y="18783"/>
                  <a:pt x="18783" y="15202"/>
                  <a:pt x="18783" y="10800"/>
                </a:cubicBezTo>
                <a:cubicBezTo>
                  <a:pt x="18783" y="6398"/>
                  <a:pt x="15201" y="2817"/>
                  <a:pt x="10800" y="2817"/>
                </a:cubicBezTo>
                <a:close/>
                <a:moveTo>
                  <a:pt x="10800" y="2817"/>
                </a:moveTo>
              </a:path>
            </a:pathLst>
          </a:custGeom>
          <a:solidFill>
            <a:schemeClr val="bg1">
              <a:lumMod val="85000"/>
            </a:schemeClr>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p>
        </p:txBody>
      </p:sp>
      <p:sp>
        <p:nvSpPr>
          <p:cNvPr id="29" name="AutoShape 31"/>
          <p:cNvSpPr/>
          <p:nvPr/>
        </p:nvSpPr>
        <p:spPr bwMode="auto">
          <a:xfrm>
            <a:off x="4627793" y="2449010"/>
            <a:ext cx="163153" cy="163153"/>
          </a:xfrm>
          <a:custGeom>
            <a:avLst/>
            <a:gdLst/>
            <a:ahLst/>
            <a:cxnLst/>
            <a:rect l="0" t="0" r="r" b="b"/>
            <a:pathLst>
              <a:path w="21600" h="21600">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moveTo>
                  <a:pt x="10800" y="2817"/>
                </a:moveTo>
                <a:cubicBezTo>
                  <a:pt x="6398" y="2817"/>
                  <a:pt x="2817" y="6398"/>
                  <a:pt x="2817" y="10800"/>
                </a:cubicBezTo>
                <a:cubicBezTo>
                  <a:pt x="2817" y="15202"/>
                  <a:pt x="6398" y="18783"/>
                  <a:pt x="10800" y="18783"/>
                </a:cubicBezTo>
                <a:cubicBezTo>
                  <a:pt x="15202" y="18783"/>
                  <a:pt x="18783" y="15202"/>
                  <a:pt x="18783" y="10800"/>
                </a:cubicBezTo>
                <a:cubicBezTo>
                  <a:pt x="18783" y="6398"/>
                  <a:pt x="15202" y="2817"/>
                  <a:pt x="10800" y="2817"/>
                </a:cubicBezTo>
                <a:close/>
                <a:moveTo>
                  <a:pt x="10800" y="2817"/>
                </a:moveTo>
              </a:path>
            </a:pathLst>
          </a:custGeom>
          <a:solidFill>
            <a:schemeClr val="bg1">
              <a:lumMod val="85000"/>
            </a:schemeClr>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p>
        </p:txBody>
      </p:sp>
      <p:sp>
        <p:nvSpPr>
          <p:cNvPr id="30" name="AutoShape 34"/>
          <p:cNvSpPr/>
          <p:nvPr/>
        </p:nvSpPr>
        <p:spPr bwMode="auto">
          <a:xfrm>
            <a:off x="3776560" y="3442115"/>
            <a:ext cx="163153" cy="163153"/>
          </a:xfrm>
          <a:custGeom>
            <a:avLst/>
            <a:gdLst/>
            <a:ahLst/>
            <a:cxnLst/>
            <a:rect l="0" t="0" r="r" b="b"/>
            <a:pathLst>
              <a:path w="21600" h="21600">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moveTo>
                  <a:pt x="10800" y="2817"/>
                </a:moveTo>
                <a:cubicBezTo>
                  <a:pt x="6398" y="2817"/>
                  <a:pt x="2817" y="6398"/>
                  <a:pt x="2817" y="10800"/>
                </a:cubicBezTo>
                <a:cubicBezTo>
                  <a:pt x="2817" y="15202"/>
                  <a:pt x="6398" y="18783"/>
                  <a:pt x="10800" y="18783"/>
                </a:cubicBezTo>
                <a:cubicBezTo>
                  <a:pt x="15202" y="18783"/>
                  <a:pt x="18783" y="15202"/>
                  <a:pt x="18783" y="10800"/>
                </a:cubicBezTo>
                <a:cubicBezTo>
                  <a:pt x="18783" y="6398"/>
                  <a:pt x="15202" y="2817"/>
                  <a:pt x="10800" y="2817"/>
                </a:cubicBezTo>
                <a:close/>
                <a:moveTo>
                  <a:pt x="10800" y="2817"/>
                </a:moveTo>
              </a:path>
            </a:pathLst>
          </a:custGeom>
          <a:solidFill>
            <a:schemeClr val="bg1">
              <a:lumMod val="85000"/>
            </a:schemeClr>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p>
        </p:txBody>
      </p:sp>
      <p:sp>
        <p:nvSpPr>
          <p:cNvPr id="31" name="AutoShape 35"/>
          <p:cNvSpPr/>
          <p:nvPr/>
        </p:nvSpPr>
        <p:spPr bwMode="auto">
          <a:xfrm>
            <a:off x="6046514" y="3200932"/>
            <a:ext cx="163153" cy="163153"/>
          </a:xfrm>
          <a:custGeom>
            <a:avLst/>
            <a:gdLst/>
            <a:ahLst/>
            <a:cxnLst/>
            <a:rect l="0" t="0" r="r" b="b"/>
            <a:pathLst>
              <a:path w="21600" h="21600">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moveTo>
                  <a:pt x="10800" y="2817"/>
                </a:moveTo>
                <a:cubicBezTo>
                  <a:pt x="6398" y="2817"/>
                  <a:pt x="2817" y="6399"/>
                  <a:pt x="2817" y="10800"/>
                </a:cubicBezTo>
                <a:cubicBezTo>
                  <a:pt x="2817" y="15201"/>
                  <a:pt x="6398" y="18783"/>
                  <a:pt x="10800" y="18783"/>
                </a:cubicBezTo>
                <a:cubicBezTo>
                  <a:pt x="15202" y="18783"/>
                  <a:pt x="18783" y="15201"/>
                  <a:pt x="18783" y="10800"/>
                </a:cubicBezTo>
                <a:cubicBezTo>
                  <a:pt x="18783" y="6399"/>
                  <a:pt x="15202" y="2817"/>
                  <a:pt x="10800" y="2817"/>
                </a:cubicBezTo>
                <a:close/>
                <a:moveTo>
                  <a:pt x="10800" y="2817"/>
                </a:moveTo>
              </a:path>
            </a:pathLst>
          </a:custGeom>
          <a:solidFill>
            <a:schemeClr val="bg1">
              <a:lumMod val="85000"/>
            </a:schemeClr>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p>
        </p:txBody>
      </p:sp>
      <p:sp>
        <p:nvSpPr>
          <p:cNvPr id="32" name="AutoShape 36"/>
          <p:cNvSpPr/>
          <p:nvPr/>
        </p:nvSpPr>
        <p:spPr bwMode="auto">
          <a:xfrm>
            <a:off x="5769864" y="1505560"/>
            <a:ext cx="163153" cy="163153"/>
          </a:xfrm>
          <a:custGeom>
            <a:avLst/>
            <a:gdLst/>
            <a:ahLst/>
            <a:cxnLst/>
            <a:rect l="0" t="0" r="r" b="b"/>
            <a:pathLst>
              <a:path w="21600" h="21600">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moveTo>
                  <a:pt x="10800" y="2817"/>
                </a:moveTo>
                <a:cubicBezTo>
                  <a:pt x="6398" y="2817"/>
                  <a:pt x="2817" y="6398"/>
                  <a:pt x="2817" y="10800"/>
                </a:cubicBezTo>
                <a:cubicBezTo>
                  <a:pt x="2817" y="15202"/>
                  <a:pt x="6398" y="18783"/>
                  <a:pt x="10800" y="18783"/>
                </a:cubicBezTo>
                <a:cubicBezTo>
                  <a:pt x="15202" y="18783"/>
                  <a:pt x="18783" y="15202"/>
                  <a:pt x="18783" y="10800"/>
                </a:cubicBezTo>
                <a:cubicBezTo>
                  <a:pt x="18783" y="6398"/>
                  <a:pt x="15202" y="2817"/>
                  <a:pt x="10800" y="2817"/>
                </a:cubicBezTo>
                <a:close/>
                <a:moveTo>
                  <a:pt x="10800" y="2817"/>
                </a:moveTo>
              </a:path>
            </a:pathLst>
          </a:custGeom>
          <a:solidFill>
            <a:schemeClr val="bg1">
              <a:lumMod val="85000"/>
            </a:schemeClr>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p>
        </p:txBody>
      </p:sp>
      <p:sp>
        <p:nvSpPr>
          <p:cNvPr id="33" name="AutoShape 38"/>
          <p:cNvSpPr/>
          <p:nvPr/>
        </p:nvSpPr>
        <p:spPr bwMode="auto">
          <a:xfrm>
            <a:off x="8848489" y="2959750"/>
            <a:ext cx="163153" cy="163153"/>
          </a:xfrm>
          <a:custGeom>
            <a:avLst/>
            <a:gdLst/>
            <a:ahLst/>
            <a:cxnLst/>
            <a:rect l="0" t="0" r="r" b="b"/>
            <a:pathLst>
              <a:path w="21600" h="21600">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moveTo>
                  <a:pt x="10800" y="2817"/>
                </a:moveTo>
                <a:cubicBezTo>
                  <a:pt x="6398" y="2817"/>
                  <a:pt x="2817" y="6399"/>
                  <a:pt x="2817" y="10800"/>
                </a:cubicBezTo>
                <a:cubicBezTo>
                  <a:pt x="2817" y="15201"/>
                  <a:pt x="6398" y="18783"/>
                  <a:pt x="10800" y="18783"/>
                </a:cubicBezTo>
                <a:cubicBezTo>
                  <a:pt x="15201" y="18783"/>
                  <a:pt x="18783" y="15201"/>
                  <a:pt x="18783" y="10800"/>
                </a:cubicBezTo>
                <a:cubicBezTo>
                  <a:pt x="18783" y="6399"/>
                  <a:pt x="15201" y="2817"/>
                  <a:pt x="10800" y="2817"/>
                </a:cubicBezTo>
                <a:close/>
                <a:moveTo>
                  <a:pt x="10800" y="2817"/>
                </a:moveTo>
              </a:path>
            </a:pathLst>
          </a:custGeom>
          <a:solidFill>
            <a:schemeClr val="bg1">
              <a:lumMod val="85000"/>
            </a:schemeClr>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p>
        </p:txBody>
      </p:sp>
      <p:sp>
        <p:nvSpPr>
          <p:cNvPr id="34" name="AutoShape 39"/>
          <p:cNvSpPr/>
          <p:nvPr/>
        </p:nvSpPr>
        <p:spPr bwMode="auto">
          <a:xfrm>
            <a:off x="8813021" y="1512654"/>
            <a:ext cx="163153" cy="163153"/>
          </a:xfrm>
          <a:custGeom>
            <a:avLst/>
            <a:gdLst/>
            <a:ahLst/>
            <a:cxnLst/>
            <a:rect l="0" t="0" r="r" b="b"/>
            <a:pathLst>
              <a:path w="21600" h="21600">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moveTo>
                  <a:pt x="10800" y="2817"/>
                </a:moveTo>
                <a:cubicBezTo>
                  <a:pt x="6398" y="2817"/>
                  <a:pt x="2817" y="6398"/>
                  <a:pt x="2817" y="10800"/>
                </a:cubicBezTo>
                <a:cubicBezTo>
                  <a:pt x="2817" y="15202"/>
                  <a:pt x="6398" y="18783"/>
                  <a:pt x="10800" y="18783"/>
                </a:cubicBezTo>
                <a:cubicBezTo>
                  <a:pt x="15201" y="18783"/>
                  <a:pt x="18783" y="15202"/>
                  <a:pt x="18783" y="10800"/>
                </a:cubicBezTo>
                <a:cubicBezTo>
                  <a:pt x="18783" y="6398"/>
                  <a:pt x="15201" y="2817"/>
                  <a:pt x="10800" y="2817"/>
                </a:cubicBezTo>
                <a:close/>
                <a:moveTo>
                  <a:pt x="10800" y="2817"/>
                </a:moveTo>
              </a:path>
            </a:pathLst>
          </a:custGeom>
          <a:solidFill>
            <a:schemeClr val="bg1">
              <a:lumMod val="85000"/>
            </a:schemeClr>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p>
        </p:txBody>
      </p:sp>
      <p:sp>
        <p:nvSpPr>
          <p:cNvPr id="35" name="AutoShape 41"/>
          <p:cNvSpPr/>
          <p:nvPr/>
        </p:nvSpPr>
        <p:spPr bwMode="auto">
          <a:xfrm>
            <a:off x="6819717" y="15902"/>
            <a:ext cx="163153" cy="163153"/>
          </a:xfrm>
          <a:custGeom>
            <a:avLst/>
            <a:gdLst/>
            <a:ahLst/>
            <a:cxnLst/>
            <a:rect l="0" t="0" r="r" b="b"/>
            <a:pathLst>
              <a:path w="21600" h="21600">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moveTo>
                  <a:pt x="10800" y="2817"/>
                </a:moveTo>
                <a:cubicBezTo>
                  <a:pt x="6398" y="2817"/>
                  <a:pt x="2817" y="6398"/>
                  <a:pt x="2817" y="10800"/>
                </a:cubicBezTo>
                <a:cubicBezTo>
                  <a:pt x="2817" y="15202"/>
                  <a:pt x="6398" y="18783"/>
                  <a:pt x="10800" y="18783"/>
                </a:cubicBezTo>
                <a:cubicBezTo>
                  <a:pt x="15201" y="18783"/>
                  <a:pt x="18783" y="15202"/>
                  <a:pt x="18783" y="10800"/>
                </a:cubicBezTo>
                <a:cubicBezTo>
                  <a:pt x="18783" y="6398"/>
                  <a:pt x="15201" y="2817"/>
                  <a:pt x="10800" y="2817"/>
                </a:cubicBezTo>
                <a:close/>
                <a:moveTo>
                  <a:pt x="10800" y="2817"/>
                </a:moveTo>
              </a:path>
            </a:pathLst>
          </a:custGeom>
          <a:solidFill>
            <a:schemeClr val="bg1">
              <a:lumMod val="85000"/>
            </a:schemeClr>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p>
        </p:txBody>
      </p:sp>
      <p:sp>
        <p:nvSpPr>
          <p:cNvPr id="36" name="AutoShape 42"/>
          <p:cNvSpPr/>
          <p:nvPr/>
        </p:nvSpPr>
        <p:spPr bwMode="auto">
          <a:xfrm>
            <a:off x="7153117" y="4974334"/>
            <a:ext cx="163153" cy="163153"/>
          </a:xfrm>
          <a:custGeom>
            <a:avLst/>
            <a:gdLst/>
            <a:ahLst/>
            <a:cxnLst/>
            <a:rect l="0" t="0" r="r" b="b"/>
            <a:pathLst>
              <a:path w="21600" h="21600">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moveTo>
                  <a:pt x="10800" y="2817"/>
                </a:moveTo>
                <a:cubicBezTo>
                  <a:pt x="6398" y="2817"/>
                  <a:pt x="2817" y="6398"/>
                  <a:pt x="2817" y="10800"/>
                </a:cubicBezTo>
                <a:cubicBezTo>
                  <a:pt x="2817" y="15202"/>
                  <a:pt x="6398" y="18783"/>
                  <a:pt x="10800" y="18783"/>
                </a:cubicBezTo>
                <a:cubicBezTo>
                  <a:pt x="15201" y="18783"/>
                  <a:pt x="18783" y="15202"/>
                  <a:pt x="18783" y="10800"/>
                </a:cubicBezTo>
                <a:cubicBezTo>
                  <a:pt x="18783" y="6398"/>
                  <a:pt x="15201" y="2817"/>
                  <a:pt x="10800" y="2817"/>
                </a:cubicBezTo>
                <a:close/>
                <a:moveTo>
                  <a:pt x="10800" y="2817"/>
                </a:moveTo>
              </a:path>
            </a:pathLst>
          </a:custGeom>
          <a:solidFill>
            <a:schemeClr val="bg1">
              <a:lumMod val="85000"/>
            </a:schemeClr>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p>
        </p:txBody>
      </p:sp>
      <p:sp>
        <p:nvSpPr>
          <p:cNvPr id="37" name="AutoShape 43"/>
          <p:cNvSpPr/>
          <p:nvPr/>
        </p:nvSpPr>
        <p:spPr bwMode="auto">
          <a:xfrm>
            <a:off x="5720208" y="4612560"/>
            <a:ext cx="163153" cy="163153"/>
          </a:xfrm>
          <a:custGeom>
            <a:avLst/>
            <a:gdLst/>
            <a:ahLst/>
            <a:cxnLst/>
            <a:rect l="0" t="0" r="r" b="b"/>
            <a:pathLst>
              <a:path w="21600" h="21600">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moveTo>
                  <a:pt x="10800" y="2817"/>
                </a:moveTo>
                <a:cubicBezTo>
                  <a:pt x="6398" y="2817"/>
                  <a:pt x="2817" y="6398"/>
                  <a:pt x="2817" y="10800"/>
                </a:cubicBezTo>
                <a:cubicBezTo>
                  <a:pt x="2817" y="15202"/>
                  <a:pt x="6398" y="18783"/>
                  <a:pt x="10800" y="18783"/>
                </a:cubicBezTo>
                <a:cubicBezTo>
                  <a:pt x="15202" y="18783"/>
                  <a:pt x="18783" y="15202"/>
                  <a:pt x="18783" y="10800"/>
                </a:cubicBezTo>
                <a:cubicBezTo>
                  <a:pt x="18783" y="6398"/>
                  <a:pt x="15202" y="2817"/>
                  <a:pt x="10800" y="2817"/>
                </a:cubicBezTo>
                <a:close/>
                <a:moveTo>
                  <a:pt x="10800" y="2817"/>
                </a:moveTo>
              </a:path>
            </a:pathLst>
          </a:custGeom>
          <a:solidFill>
            <a:schemeClr val="bg1">
              <a:lumMod val="85000"/>
            </a:schemeClr>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p>
        </p:txBody>
      </p:sp>
      <p:sp>
        <p:nvSpPr>
          <p:cNvPr id="38" name="AutoShape 44"/>
          <p:cNvSpPr/>
          <p:nvPr/>
        </p:nvSpPr>
        <p:spPr bwMode="auto">
          <a:xfrm>
            <a:off x="3925526" y="4130195"/>
            <a:ext cx="163153" cy="163153"/>
          </a:xfrm>
          <a:custGeom>
            <a:avLst/>
            <a:gdLst/>
            <a:ahLst/>
            <a:cxnLst/>
            <a:rect l="0" t="0" r="r" b="b"/>
            <a:pathLst>
              <a:path w="21600" h="21600">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moveTo>
                  <a:pt x="10800" y="2817"/>
                </a:moveTo>
                <a:cubicBezTo>
                  <a:pt x="6398" y="2817"/>
                  <a:pt x="2817" y="6398"/>
                  <a:pt x="2817" y="10800"/>
                </a:cubicBezTo>
                <a:cubicBezTo>
                  <a:pt x="2817" y="15202"/>
                  <a:pt x="6398" y="18783"/>
                  <a:pt x="10800" y="18783"/>
                </a:cubicBezTo>
                <a:cubicBezTo>
                  <a:pt x="15202" y="18783"/>
                  <a:pt x="18783" y="15202"/>
                  <a:pt x="18783" y="10800"/>
                </a:cubicBezTo>
                <a:cubicBezTo>
                  <a:pt x="18783" y="6398"/>
                  <a:pt x="15202" y="2817"/>
                  <a:pt x="10800" y="2817"/>
                </a:cubicBezTo>
                <a:close/>
                <a:moveTo>
                  <a:pt x="10800" y="2817"/>
                </a:moveTo>
              </a:path>
            </a:pathLst>
          </a:custGeom>
          <a:solidFill>
            <a:schemeClr val="bg1">
              <a:lumMod val="85000"/>
            </a:schemeClr>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p>
        </p:txBody>
      </p:sp>
      <p:sp>
        <p:nvSpPr>
          <p:cNvPr id="39" name="AutoShape 46"/>
          <p:cNvSpPr/>
          <p:nvPr/>
        </p:nvSpPr>
        <p:spPr bwMode="auto">
          <a:xfrm>
            <a:off x="8408685" y="-12472"/>
            <a:ext cx="163153" cy="163153"/>
          </a:xfrm>
          <a:custGeom>
            <a:avLst/>
            <a:gdLst/>
            <a:ahLst/>
            <a:cxnLst/>
            <a:rect l="0" t="0" r="r" b="b"/>
            <a:pathLst>
              <a:path w="21600" h="21600">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moveTo>
                  <a:pt x="10800" y="2817"/>
                </a:moveTo>
                <a:cubicBezTo>
                  <a:pt x="6398" y="2817"/>
                  <a:pt x="2817" y="6398"/>
                  <a:pt x="2817" y="10800"/>
                </a:cubicBezTo>
                <a:cubicBezTo>
                  <a:pt x="2817" y="15202"/>
                  <a:pt x="6398" y="18783"/>
                  <a:pt x="10800" y="18783"/>
                </a:cubicBezTo>
                <a:cubicBezTo>
                  <a:pt x="15201" y="18783"/>
                  <a:pt x="18783" y="15202"/>
                  <a:pt x="18783" y="10800"/>
                </a:cubicBezTo>
                <a:cubicBezTo>
                  <a:pt x="18783" y="6398"/>
                  <a:pt x="15201" y="2817"/>
                  <a:pt x="10800" y="2817"/>
                </a:cubicBezTo>
                <a:close/>
                <a:moveTo>
                  <a:pt x="10800" y="2817"/>
                </a:moveTo>
              </a:path>
            </a:pathLst>
          </a:custGeom>
          <a:solidFill>
            <a:schemeClr val="bg1">
              <a:lumMod val="85000"/>
            </a:schemeClr>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p>
        </p:txBody>
      </p:sp>
      <p:sp>
        <p:nvSpPr>
          <p:cNvPr id="40" name="AutoShape 47"/>
          <p:cNvSpPr/>
          <p:nvPr/>
        </p:nvSpPr>
        <p:spPr bwMode="auto">
          <a:xfrm>
            <a:off x="7692231" y="1065756"/>
            <a:ext cx="163153" cy="163153"/>
          </a:xfrm>
          <a:custGeom>
            <a:avLst/>
            <a:gdLst/>
            <a:ahLst/>
            <a:cxnLst/>
            <a:rect l="0" t="0" r="r" b="b"/>
            <a:pathLst>
              <a:path w="21600" h="21600">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moveTo>
                  <a:pt x="10800" y="2817"/>
                </a:moveTo>
                <a:cubicBezTo>
                  <a:pt x="6398" y="2817"/>
                  <a:pt x="2817" y="6398"/>
                  <a:pt x="2817" y="10800"/>
                </a:cubicBezTo>
                <a:cubicBezTo>
                  <a:pt x="2817" y="15202"/>
                  <a:pt x="6398" y="18783"/>
                  <a:pt x="10800" y="18783"/>
                </a:cubicBezTo>
                <a:cubicBezTo>
                  <a:pt x="15201" y="18783"/>
                  <a:pt x="18783" y="15202"/>
                  <a:pt x="18783" y="10800"/>
                </a:cubicBezTo>
                <a:cubicBezTo>
                  <a:pt x="18783" y="6398"/>
                  <a:pt x="15201" y="2817"/>
                  <a:pt x="10800" y="2817"/>
                </a:cubicBezTo>
                <a:close/>
                <a:moveTo>
                  <a:pt x="10800" y="2817"/>
                </a:moveTo>
              </a:path>
            </a:pathLst>
          </a:custGeom>
          <a:solidFill>
            <a:schemeClr val="bg1">
              <a:lumMod val="85000"/>
            </a:schemeClr>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p>
        </p:txBody>
      </p:sp>
      <p:sp>
        <p:nvSpPr>
          <p:cNvPr id="41" name="AutoShape 48"/>
          <p:cNvSpPr/>
          <p:nvPr/>
        </p:nvSpPr>
        <p:spPr bwMode="auto">
          <a:xfrm>
            <a:off x="8642774" y="2285857"/>
            <a:ext cx="163153" cy="163153"/>
          </a:xfrm>
          <a:custGeom>
            <a:avLst/>
            <a:gdLst/>
            <a:ahLst/>
            <a:cxnLst/>
            <a:rect l="0" t="0" r="r" b="b"/>
            <a:pathLst>
              <a:path w="21600" h="21600">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moveTo>
                  <a:pt x="10800" y="2817"/>
                </a:moveTo>
                <a:cubicBezTo>
                  <a:pt x="6398" y="2817"/>
                  <a:pt x="2817" y="6398"/>
                  <a:pt x="2817" y="10800"/>
                </a:cubicBezTo>
                <a:cubicBezTo>
                  <a:pt x="2817" y="15202"/>
                  <a:pt x="6398" y="18783"/>
                  <a:pt x="10800" y="18783"/>
                </a:cubicBezTo>
                <a:cubicBezTo>
                  <a:pt x="15201" y="18783"/>
                  <a:pt x="18783" y="15202"/>
                  <a:pt x="18783" y="10800"/>
                </a:cubicBezTo>
                <a:cubicBezTo>
                  <a:pt x="18783" y="6398"/>
                  <a:pt x="15201" y="2817"/>
                  <a:pt x="10800" y="2817"/>
                </a:cubicBezTo>
                <a:close/>
                <a:moveTo>
                  <a:pt x="10800" y="2817"/>
                </a:moveTo>
              </a:path>
            </a:pathLst>
          </a:custGeom>
          <a:solidFill>
            <a:schemeClr val="bg1">
              <a:lumMod val="85000"/>
            </a:schemeClr>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p>
        </p:txBody>
      </p:sp>
      <p:sp>
        <p:nvSpPr>
          <p:cNvPr id="42" name="AutoShape 49"/>
          <p:cNvSpPr/>
          <p:nvPr/>
        </p:nvSpPr>
        <p:spPr bwMode="auto">
          <a:xfrm>
            <a:off x="5847893" y="1725462"/>
            <a:ext cx="503646" cy="418523"/>
          </a:xfrm>
          <a:custGeom>
            <a:avLst/>
            <a:gdLst/>
            <a:ahLst/>
            <a:cxnLst/>
            <a:rect l="0" t="0" r="r" b="b"/>
            <a:pathLst>
              <a:path w="21488" h="21532">
                <a:moveTo>
                  <a:pt x="454" y="21532"/>
                </a:moveTo>
                <a:cubicBezTo>
                  <a:pt x="323" y="21532"/>
                  <a:pt x="193" y="21464"/>
                  <a:pt x="103" y="21333"/>
                </a:cubicBezTo>
                <a:cubicBezTo>
                  <a:pt x="-56" y="21099"/>
                  <a:pt x="-28" y="20754"/>
                  <a:pt x="165" y="20562"/>
                </a:cubicBezTo>
                <a:lnTo>
                  <a:pt x="20746" y="125"/>
                </a:lnTo>
                <a:cubicBezTo>
                  <a:pt x="20939" y="-68"/>
                  <a:pt x="21225" y="-34"/>
                  <a:pt x="21385" y="199"/>
                </a:cubicBezTo>
                <a:cubicBezTo>
                  <a:pt x="21544" y="433"/>
                  <a:pt x="21516" y="778"/>
                  <a:pt x="21323" y="970"/>
                </a:cubicBezTo>
                <a:lnTo>
                  <a:pt x="742" y="21407"/>
                </a:lnTo>
                <a:cubicBezTo>
                  <a:pt x="658" y="21491"/>
                  <a:pt x="556" y="21532"/>
                  <a:pt x="454" y="21532"/>
                </a:cubicBezTo>
                <a:close/>
                <a:moveTo>
                  <a:pt x="454" y="21532"/>
                </a:moveTo>
              </a:path>
            </a:pathLst>
          </a:custGeom>
          <a:solidFill>
            <a:schemeClr val="bg1">
              <a:lumMod val="85000"/>
            </a:schemeClr>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p>
        </p:txBody>
      </p:sp>
      <p:sp>
        <p:nvSpPr>
          <p:cNvPr id="43" name="AutoShape 50"/>
          <p:cNvSpPr/>
          <p:nvPr/>
        </p:nvSpPr>
        <p:spPr bwMode="auto">
          <a:xfrm>
            <a:off x="6429569" y="1009007"/>
            <a:ext cx="516947" cy="630445"/>
          </a:xfrm>
          <a:custGeom>
            <a:avLst/>
            <a:gdLst/>
            <a:ahLst/>
            <a:cxnLst/>
            <a:rect l="0" t="0" r="r" b="b"/>
            <a:pathLst>
              <a:path w="21490" h="21555">
                <a:moveTo>
                  <a:pt x="441" y="21555"/>
                </a:moveTo>
                <a:cubicBezTo>
                  <a:pt x="343" y="21555"/>
                  <a:pt x="244" y="21528"/>
                  <a:pt x="163" y="21474"/>
                </a:cubicBezTo>
                <a:cubicBezTo>
                  <a:pt x="-27" y="21347"/>
                  <a:pt x="-55" y="21118"/>
                  <a:pt x="99" y="20963"/>
                </a:cubicBezTo>
                <a:lnTo>
                  <a:pt x="20706" y="134"/>
                </a:lnTo>
                <a:cubicBezTo>
                  <a:pt x="20860" y="-22"/>
                  <a:pt x="21138" y="-45"/>
                  <a:pt x="21327" y="81"/>
                </a:cubicBezTo>
                <a:cubicBezTo>
                  <a:pt x="21516" y="208"/>
                  <a:pt x="21545" y="437"/>
                  <a:pt x="21391" y="592"/>
                </a:cubicBezTo>
                <a:lnTo>
                  <a:pt x="784" y="21421"/>
                </a:lnTo>
                <a:cubicBezTo>
                  <a:pt x="697" y="21509"/>
                  <a:pt x="569" y="21555"/>
                  <a:pt x="441" y="21555"/>
                </a:cubicBezTo>
                <a:close/>
                <a:moveTo>
                  <a:pt x="441" y="21555"/>
                </a:moveTo>
              </a:path>
            </a:pathLst>
          </a:custGeom>
          <a:solidFill>
            <a:schemeClr val="bg1">
              <a:lumMod val="85000"/>
            </a:schemeClr>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p>
        </p:txBody>
      </p:sp>
      <p:sp>
        <p:nvSpPr>
          <p:cNvPr id="44" name="AutoShape 51"/>
          <p:cNvSpPr/>
          <p:nvPr/>
        </p:nvSpPr>
        <p:spPr bwMode="auto">
          <a:xfrm>
            <a:off x="6003953" y="2392261"/>
            <a:ext cx="486799" cy="62956"/>
          </a:xfrm>
          <a:custGeom>
            <a:avLst/>
            <a:gdLst/>
            <a:ahLst/>
            <a:cxnLst/>
            <a:rect l="0" t="0" r="r" b="b"/>
            <a:pathLst>
              <a:path w="21600" h="21600">
                <a:moveTo>
                  <a:pt x="64" y="0"/>
                </a:moveTo>
                <a:lnTo>
                  <a:pt x="21600" y="16821"/>
                </a:lnTo>
                <a:lnTo>
                  <a:pt x="21536" y="21600"/>
                </a:lnTo>
                <a:lnTo>
                  <a:pt x="0" y="4779"/>
                </a:lnTo>
                <a:close/>
                <a:moveTo>
                  <a:pt x="64" y="0"/>
                </a:moveTo>
              </a:path>
            </a:pathLst>
          </a:custGeom>
          <a:solidFill>
            <a:schemeClr val="bg1">
              <a:lumMod val="85000"/>
            </a:schemeClr>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p>
        </p:txBody>
      </p:sp>
      <p:sp>
        <p:nvSpPr>
          <p:cNvPr id="45" name="AutoShape 52"/>
          <p:cNvSpPr/>
          <p:nvPr/>
        </p:nvSpPr>
        <p:spPr bwMode="auto">
          <a:xfrm>
            <a:off x="6415382" y="1746743"/>
            <a:ext cx="204828" cy="524041"/>
          </a:xfrm>
          <a:custGeom>
            <a:avLst/>
            <a:gdLst/>
            <a:ahLst/>
            <a:cxnLst/>
            <a:rect l="0" t="0" r="r" b="b"/>
            <a:pathLst>
              <a:path w="21600" h="21600">
                <a:moveTo>
                  <a:pt x="20082" y="21600"/>
                </a:moveTo>
                <a:lnTo>
                  <a:pt x="0" y="195"/>
                </a:lnTo>
                <a:lnTo>
                  <a:pt x="1517" y="0"/>
                </a:lnTo>
                <a:lnTo>
                  <a:pt x="21600" y="21405"/>
                </a:lnTo>
                <a:close/>
                <a:moveTo>
                  <a:pt x="20082" y="21600"/>
                </a:moveTo>
              </a:path>
            </a:pathLst>
          </a:custGeom>
          <a:solidFill>
            <a:schemeClr val="bg1">
              <a:lumMod val="85000"/>
            </a:schemeClr>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p>
        </p:txBody>
      </p:sp>
      <p:sp>
        <p:nvSpPr>
          <p:cNvPr id="46" name="AutoShape 53"/>
          <p:cNvSpPr/>
          <p:nvPr/>
        </p:nvSpPr>
        <p:spPr bwMode="auto">
          <a:xfrm>
            <a:off x="6876466" y="1973738"/>
            <a:ext cx="553301" cy="373301"/>
          </a:xfrm>
          <a:custGeom>
            <a:avLst/>
            <a:gdLst/>
            <a:ahLst/>
            <a:cxnLst/>
            <a:rect l="0" t="0" r="r" b="b"/>
            <a:pathLst>
              <a:path w="21600" h="21600">
                <a:moveTo>
                  <a:pt x="21295" y="0"/>
                </a:moveTo>
                <a:lnTo>
                  <a:pt x="21600" y="684"/>
                </a:lnTo>
                <a:lnTo>
                  <a:pt x="305" y="21600"/>
                </a:lnTo>
                <a:lnTo>
                  <a:pt x="0" y="20916"/>
                </a:lnTo>
                <a:close/>
                <a:moveTo>
                  <a:pt x="21295" y="0"/>
                </a:moveTo>
              </a:path>
            </a:pathLst>
          </a:custGeom>
          <a:solidFill>
            <a:schemeClr val="bg1">
              <a:lumMod val="85000"/>
            </a:schemeClr>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p>
        </p:txBody>
      </p:sp>
      <p:sp>
        <p:nvSpPr>
          <p:cNvPr id="47" name="AutoShape 54"/>
          <p:cNvSpPr/>
          <p:nvPr/>
        </p:nvSpPr>
        <p:spPr bwMode="auto">
          <a:xfrm>
            <a:off x="6351539" y="852948"/>
            <a:ext cx="458425" cy="176454"/>
          </a:xfrm>
          <a:custGeom>
            <a:avLst/>
            <a:gdLst/>
            <a:ahLst/>
            <a:cxnLst/>
            <a:rect l="0" t="0" r="r" b="b"/>
            <a:pathLst>
              <a:path w="21600" h="21600">
                <a:moveTo>
                  <a:pt x="21374" y="0"/>
                </a:moveTo>
                <a:lnTo>
                  <a:pt x="21600" y="1634"/>
                </a:lnTo>
                <a:lnTo>
                  <a:pt x="226" y="21600"/>
                </a:lnTo>
                <a:lnTo>
                  <a:pt x="0" y="19966"/>
                </a:lnTo>
                <a:close/>
                <a:moveTo>
                  <a:pt x="21374" y="0"/>
                </a:moveTo>
              </a:path>
            </a:pathLst>
          </a:custGeom>
          <a:solidFill>
            <a:schemeClr val="bg1">
              <a:lumMod val="85000"/>
            </a:schemeClr>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p>
        </p:txBody>
      </p:sp>
      <p:sp>
        <p:nvSpPr>
          <p:cNvPr id="48" name="AutoShape 55"/>
          <p:cNvSpPr/>
          <p:nvPr/>
        </p:nvSpPr>
        <p:spPr bwMode="auto">
          <a:xfrm>
            <a:off x="7230260" y="249991"/>
            <a:ext cx="266010" cy="292611"/>
          </a:xfrm>
          <a:custGeom>
            <a:avLst/>
            <a:gdLst/>
            <a:ahLst/>
            <a:cxnLst/>
            <a:rect l="0" t="0" r="r" b="b"/>
            <a:pathLst>
              <a:path w="21600" h="21600">
                <a:moveTo>
                  <a:pt x="20743" y="0"/>
                </a:moveTo>
                <a:lnTo>
                  <a:pt x="21600" y="699"/>
                </a:lnTo>
                <a:lnTo>
                  <a:pt x="857" y="21600"/>
                </a:lnTo>
                <a:lnTo>
                  <a:pt x="0" y="20901"/>
                </a:lnTo>
                <a:close/>
                <a:moveTo>
                  <a:pt x="20743" y="0"/>
                </a:moveTo>
              </a:path>
            </a:pathLst>
          </a:custGeom>
          <a:solidFill>
            <a:schemeClr val="bg1">
              <a:lumMod val="85000"/>
            </a:schemeClr>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p>
        </p:txBody>
      </p:sp>
      <p:sp>
        <p:nvSpPr>
          <p:cNvPr id="49" name="AutoShape 56"/>
          <p:cNvSpPr/>
          <p:nvPr/>
        </p:nvSpPr>
        <p:spPr bwMode="auto">
          <a:xfrm>
            <a:off x="7351738" y="604672"/>
            <a:ext cx="641971" cy="148079"/>
          </a:xfrm>
          <a:custGeom>
            <a:avLst/>
            <a:gdLst/>
            <a:ahLst/>
            <a:cxnLst/>
            <a:rect l="0" t="0" r="r" b="b"/>
            <a:pathLst>
              <a:path w="21600" h="21600">
                <a:moveTo>
                  <a:pt x="100" y="21600"/>
                </a:moveTo>
                <a:lnTo>
                  <a:pt x="0" y="19584"/>
                </a:lnTo>
                <a:lnTo>
                  <a:pt x="21501" y="0"/>
                </a:lnTo>
                <a:lnTo>
                  <a:pt x="21600" y="2016"/>
                </a:lnTo>
                <a:close/>
                <a:moveTo>
                  <a:pt x="100" y="21600"/>
                </a:moveTo>
              </a:path>
            </a:pathLst>
          </a:custGeom>
          <a:solidFill>
            <a:schemeClr val="bg1">
              <a:lumMod val="85000"/>
            </a:schemeClr>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p>
        </p:txBody>
      </p:sp>
      <p:sp>
        <p:nvSpPr>
          <p:cNvPr id="50" name="AutoShape 57"/>
          <p:cNvSpPr/>
          <p:nvPr/>
        </p:nvSpPr>
        <p:spPr bwMode="auto">
          <a:xfrm>
            <a:off x="5627991" y="2817877"/>
            <a:ext cx="61183" cy="937243"/>
          </a:xfrm>
          <a:custGeom>
            <a:avLst/>
            <a:gdLst/>
            <a:ahLst/>
            <a:cxnLst/>
            <a:rect l="0" t="0" r="r" b="b"/>
            <a:pathLst>
              <a:path w="21600" h="21600">
                <a:moveTo>
                  <a:pt x="4950" y="0"/>
                </a:moveTo>
                <a:lnTo>
                  <a:pt x="21600" y="21583"/>
                </a:lnTo>
                <a:lnTo>
                  <a:pt x="16650" y="21600"/>
                </a:lnTo>
                <a:lnTo>
                  <a:pt x="0" y="17"/>
                </a:lnTo>
                <a:close/>
                <a:moveTo>
                  <a:pt x="4950" y="0"/>
                </a:moveTo>
              </a:path>
            </a:pathLst>
          </a:custGeom>
          <a:solidFill>
            <a:schemeClr val="bg1">
              <a:lumMod val="85000"/>
            </a:schemeClr>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p>
        </p:txBody>
      </p:sp>
      <p:sp>
        <p:nvSpPr>
          <p:cNvPr id="51" name="AutoShape 58"/>
          <p:cNvSpPr/>
          <p:nvPr/>
        </p:nvSpPr>
        <p:spPr bwMode="auto">
          <a:xfrm>
            <a:off x="4975380" y="3676204"/>
            <a:ext cx="481479" cy="246503"/>
          </a:xfrm>
          <a:custGeom>
            <a:avLst/>
            <a:gdLst/>
            <a:ahLst/>
            <a:cxnLst/>
            <a:rect l="0" t="0" r="r" b="b"/>
            <a:pathLst>
              <a:path w="21600" h="21600">
                <a:moveTo>
                  <a:pt x="281" y="0"/>
                </a:moveTo>
                <a:lnTo>
                  <a:pt x="21600" y="20486"/>
                </a:lnTo>
                <a:lnTo>
                  <a:pt x="21319" y="21600"/>
                </a:lnTo>
                <a:lnTo>
                  <a:pt x="0" y="1114"/>
                </a:lnTo>
                <a:close/>
                <a:moveTo>
                  <a:pt x="281" y="0"/>
                </a:moveTo>
              </a:path>
            </a:pathLst>
          </a:custGeom>
          <a:solidFill>
            <a:schemeClr val="bg1">
              <a:lumMod val="85000"/>
            </a:schemeClr>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p>
        </p:txBody>
      </p:sp>
      <p:sp>
        <p:nvSpPr>
          <p:cNvPr id="52" name="AutoShape 59"/>
          <p:cNvSpPr/>
          <p:nvPr/>
        </p:nvSpPr>
        <p:spPr bwMode="auto">
          <a:xfrm>
            <a:off x="4187989" y="3179651"/>
            <a:ext cx="453991" cy="295272"/>
          </a:xfrm>
          <a:custGeom>
            <a:avLst/>
            <a:gdLst/>
            <a:ahLst/>
            <a:cxnLst/>
            <a:rect l="0" t="0" r="r" b="b"/>
            <a:pathLst>
              <a:path w="21600" h="21600">
                <a:moveTo>
                  <a:pt x="361" y="0"/>
                </a:moveTo>
                <a:lnTo>
                  <a:pt x="21600" y="20726"/>
                </a:lnTo>
                <a:lnTo>
                  <a:pt x="21239" y="21600"/>
                </a:lnTo>
                <a:lnTo>
                  <a:pt x="0" y="874"/>
                </a:lnTo>
                <a:close/>
                <a:moveTo>
                  <a:pt x="361" y="0"/>
                </a:moveTo>
              </a:path>
            </a:pathLst>
          </a:custGeom>
          <a:solidFill>
            <a:schemeClr val="bg1">
              <a:lumMod val="85000"/>
            </a:schemeClr>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p>
        </p:txBody>
      </p:sp>
      <p:sp>
        <p:nvSpPr>
          <p:cNvPr id="53" name="AutoShape 60"/>
          <p:cNvSpPr/>
          <p:nvPr/>
        </p:nvSpPr>
        <p:spPr bwMode="auto">
          <a:xfrm>
            <a:off x="5110158" y="4243693"/>
            <a:ext cx="421183" cy="448671"/>
          </a:xfrm>
          <a:custGeom>
            <a:avLst/>
            <a:gdLst/>
            <a:ahLst/>
            <a:cxnLst/>
            <a:rect l="0" t="0" r="r" b="b"/>
            <a:pathLst>
              <a:path w="21600" h="21600">
                <a:moveTo>
                  <a:pt x="21069" y="0"/>
                </a:moveTo>
                <a:lnTo>
                  <a:pt x="21600" y="466"/>
                </a:lnTo>
                <a:lnTo>
                  <a:pt x="531" y="21600"/>
                </a:lnTo>
                <a:lnTo>
                  <a:pt x="0" y="21134"/>
                </a:lnTo>
                <a:close/>
                <a:moveTo>
                  <a:pt x="21069" y="0"/>
                </a:moveTo>
              </a:path>
            </a:pathLst>
          </a:custGeom>
          <a:solidFill>
            <a:schemeClr val="bg1">
              <a:lumMod val="85000"/>
            </a:schemeClr>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p>
        </p:txBody>
      </p:sp>
      <p:sp>
        <p:nvSpPr>
          <p:cNvPr id="54" name="AutoShape 61"/>
          <p:cNvSpPr/>
          <p:nvPr/>
        </p:nvSpPr>
        <p:spPr bwMode="auto">
          <a:xfrm>
            <a:off x="4414985" y="3789702"/>
            <a:ext cx="345813" cy="716454"/>
          </a:xfrm>
          <a:custGeom>
            <a:avLst/>
            <a:gdLst/>
            <a:ahLst/>
            <a:cxnLst/>
            <a:rect l="0" t="0" r="r" b="b"/>
            <a:pathLst>
              <a:path w="21600" h="21600">
                <a:moveTo>
                  <a:pt x="821" y="21600"/>
                </a:moveTo>
                <a:lnTo>
                  <a:pt x="0" y="21421"/>
                </a:lnTo>
                <a:lnTo>
                  <a:pt x="20779" y="0"/>
                </a:lnTo>
                <a:lnTo>
                  <a:pt x="21600" y="179"/>
                </a:lnTo>
                <a:close/>
                <a:moveTo>
                  <a:pt x="821" y="21600"/>
                </a:moveTo>
              </a:path>
            </a:pathLst>
          </a:custGeom>
          <a:solidFill>
            <a:schemeClr val="bg1">
              <a:lumMod val="85000"/>
            </a:schemeClr>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p>
        </p:txBody>
      </p:sp>
      <p:sp>
        <p:nvSpPr>
          <p:cNvPr id="55" name="AutoShape 62"/>
          <p:cNvSpPr/>
          <p:nvPr/>
        </p:nvSpPr>
        <p:spPr bwMode="auto">
          <a:xfrm>
            <a:off x="4464640" y="4640935"/>
            <a:ext cx="323646" cy="133005"/>
          </a:xfrm>
          <a:custGeom>
            <a:avLst/>
            <a:gdLst/>
            <a:ahLst/>
            <a:cxnLst/>
            <a:rect l="0" t="0" r="r" b="b"/>
            <a:pathLst>
              <a:path w="21600" h="21600">
                <a:moveTo>
                  <a:pt x="334" y="0"/>
                </a:moveTo>
                <a:lnTo>
                  <a:pt x="21600" y="19458"/>
                </a:lnTo>
                <a:lnTo>
                  <a:pt x="21266" y="21600"/>
                </a:lnTo>
                <a:lnTo>
                  <a:pt x="0" y="2142"/>
                </a:lnTo>
                <a:close/>
                <a:moveTo>
                  <a:pt x="334" y="0"/>
                </a:moveTo>
              </a:path>
            </a:pathLst>
          </a:custGeom>
          <a:solidFill>
            <a:schemeClr val="bg1">
              <a:lumMod val="85000"/>
            </a:schemeClr>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p>
        </p:txBody>
      </p:sp>
      <p:sp>
        <p:nvSpPr>
          <p:cNvPr id="56" name="AutoShape 63"/>
          <p:cNvSpPr/>
          <p:nvPr/>
        </p:nvSpPr>
        <p:spPr bwMode="auto">
          <a:xfrm>
            <a:off x="7351738" y="3881919"/>
            <a:ext cx="197735" cy="557735"/>
          </a:xfrm>
          <a:custGeom>
            <a:avLst/>
            <a:gdLst/>
            <a:ahLst/>
            <a:cxnLst/>
            <a:rect l="0" t="0" r="r" b="b"/>
            <a:pathLst>
              <a:path w="21600" h="21600">
                <a:moveTo>
                  <a:pt x="1469" y="0"/>
                </a:moveTo>
                <a:lnTo>
                  <a:pt x="21600" y="21426"/>
                </a:lnTo>
                <a:lnTo>
                  <a:pt x="20131" y="21600"/>
                </a:lnTo>
                <a:lnTo>
                  <a:pt x="0" y="174"/>
                </a:lnTo>
                <a:close/>
                <a:moveTo>
                  <a:pt x="1469" y="0"/>
                </a:moveTo>
              </a:path>
            </a:pathLst>
          </a:custGeom>
          <a:solidFill>
            <a:schemeClr val="bg1">
              <a:lumMod val="85000"/>
            </a:schemeClr>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p>
        </p:txBody>
      </p:sp>
      <p:sp>
        <p:nvSpPr>
          <p:cNvPr id="57" name="AutoShape 64"/>
          <p:cNvSpPr/>
          <p:nvPr/>
        </p:nvSpPr>
        <p:spPr bwMode="auto">
          <a:xfrm>
            <a:off x="7805729" y="4513250"/>
            <a:ext cx="540888" cy="85123"/>
          </a:xfrm>
          <a:custGeom>
            <a:avLst/>
            <a:gdLst/>
            <a:ahLst/>
            <a:cxnLst/>
            <a:rect l="0" t="0" r="r" b="b"/>
            <a:pathLst>
              <a:path w="21600" h="21600">
                <a:moveTo>
                  <a:pt x="21525" y="0"/>
                </a:moveTo>
                <a:lnTo>
                  <a:pt x="21600" y="3585"/>
                </a:lnTo>
                <a:lnTo>
                  <a:pt x="75" y="21600"/>
                </a:lnTo>
                <a:lnTo>
                  <a:pt x="0" y="18015"/>
                </a:lnTo>
                <a:close/>
                <a:moveTo>
                  <a:pt x="21525" y="0"/>
                </a:moveTo>
              </a:path>
            </a:pathLst>
          </a:custGeom>
          <a:solidFill>
            <a:schemeClr val="bg1">
              <a:lumMod val="85000"/>
            </a:schemeClr>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p>
        </p:txBody>
      </p:sp>
      <p:sp>
        <p:nvSpPr>
          <p:cNvPr id="58" name="AutoShape 65"/>
          <p:cNvSpPr/>
          <p:nvPr/>
        </p:nvSpPr>
        <p:spPr bwMode="auto">
          <a:xfrm>
            <a:off x="7791542" y="4726058"/>
            <a:ext cx="357341" cy="266010"/>
          </a:xfrm>
          <a:custGeom>
            <a:avLst/>
            <a:gdLst/>
            <a:ahLst/>
            <a:cxnLst/>
            <a:rect l="0" t="0" r="r" b="b"/>
            <a:pathLst>
              <a:path w="21600" h="21600">
                <a:moveTo>
                  <a:pt x="517" y="0"/>
                </a:moveTo>
                <a:lnTo>
                  <a:pt x="21600" y="20647"/>
                </a:lnTo>
                <a:lnTo>
                  <a:pt x="21083" y="21600"/>
                </a:lnTo>
                <a:lnTo>
                  <a:pt x="0" y="953"/>
                </a:lnTo>
                <a:close/>
                <a:moveTo>
                  <a:pt x="517" y="0"/>
                </a:moveTo>
              </a:path>
            </a:pathLst>
          </a:custGeom>
          <a:solidFill>
            <a:schemeClr val="bg1">
              <a:lumMod val="85000"/>
            </a:schemeClr>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p>
        </p:txBody>
      </p:sp>
      <p:sp>
        <p:nvSpPr>
          <p:cNvPr id="59" name="AutoShape 66"/>
          <p:cNvSpPr/>
          <p:nvPr/>
        </p:nvSpPr>
        <p:spPr bwMode="auto">
          <a:xfrm>
            <a:off x="6926122" y="4648028"/>
            <a:ext cx="491232" cy="84237"/>
          </a:xfrm>
          <a:custGeom>
            <a:avLst/>
            <a:gdLst/>
            <a:ahLst/>
            <a:cxnLst/>
            <a:rect l="0" t="0" r="r" b="b"/>
            <a:pathLst>
              <a:path w="21600" h="21600">
                <a:moveTo>
                  <a:pt x="21511" y="0"/>
                </a:moveTo>
                <a:lnTo>
                  <a:pt x="21600" y="3564"/>
                </a:lnTo>
                <a:lnTo>
                  <a:pt x="89" y="21600"/>
                </a:lnTo>
                <a:lnTo>
                  <a:pt x="0" y="18036"/>
                </a:lnTo>
                <a:close/>
                <a:moveTo>
                  <a:pt x="21511" y="0"/>
                </a:moveTo>
              </a:path>
            </a:pathLst>
          </a:custGeom>
          <a:solidFill>
            <a:schemeClr val="bg1">
              <a:lumMod val="85000"/>
            </a:schemeClr>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p>
        </p:txBody>
      </p:sp>
      <p:sp>
        <p:nvSpPr>
          <p:cNvPr id="60" name="AutoShape 67"/>
          <p:cNvSpPr/>
          <p:nvPr/>
        </p:nvSpPr>
        <p:spPr bwMode="auto">
          <a:xfrm>
            <a:off x="7557453" y="3186745"/>
            <a:ext cx="407882" cy="133892"/>
          </a:xfrm>
          <a:custGeom>
            <a:avLst/>
            <a:gdLst/>
            <a:ahLst/>
            <a:cxnLst/>
            <a:rect l="0" t="0" r="r" b="b"/>
            <a:pathLst>
              <a:path w="21600" h="21600">
                <a:moveTo>
                  <a:pt x="21385" y="0"/>
                </a:moveTo>
                <a:lnTo>
                  <a:pt x="21600" y="2186"/>
                </a:lnTo>
                <a:lnTo>
                  <a:pt x="215" y="21600"/>
                </a:lnTo>
                <a:lnTo>
                  <a:pt x="0" y="19414"/>
                </a:lnTo>
                <a:close/>
                <a:moveTo>
                  <a:pt x="21385" y="0"/>
                </a:moveTo>
              </a:path>
            </a:pathLst>
          </a:custGeom>
          <a:solidFill>
            <a:schemeClr val="bg1">
              <a:lumMod val="85000"/>
            </a:schemeClr>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p>
        </p:txBody>
      </p:sp>
      <p:sp>
        <p:nvSpPr>
          <p:cNvPr id="61" name="AutoShape 68"/>
          <p:cNvSpPr/>
          <p:nvPr/>
        </p:nvSpPr>
        <p:spPr bwMode="auto">
          <a:xfrm>
            <a:off x="7954695" y="1738763"/>
            <a:ext cx="465518" cy="49655"/>
          </a:xfrm>
          <a:custGeom>
            <a:avLst/>
            <a:gdLst/>
            <a:ahLst/>
            <a:cxnLst/>
            <a:rect l="0" t="0" r="r" b="b"/>
            <a:pathLst>
              <a:path w="21600" h="21600">
                <a:moveTo>
                  <a:pt x="21550" y="0"/>
                </a:moveTo>
                <a:lnTo>
                  <a:pt x="21600" y="6154"/>
                </a:lnTo>
                <a:lnTo>
                  <a:pt x="50" y="21600"/>
                </a:lnTo>
                <a:lnTo>
                  <a:pt x="0" y="15446"/>
                </a:lnTo>
                <a:close/>
                <a:moveTo>
                  <a:pt x="21550" y="0"/>
                </a:moveTo>
              </a:path>
            </a:pathLst>
          </a:custGeom>
          <a:solidFill>
            <a:schemeClr val="bg1">
              <a:lumMod val="85000"/>
            </a:schemeClr>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p>
        </p:txBody>
      </p:sp>
      <p:sp>
        <p:nvSpPr>
          <p:cNvPr id="62" name="AutoShape 69"/>
          <p:cNvSpPr/>
          <p:nvPr/>
        </p:nvSpPr>
        <p:spPr bwMode="auto">
          <a:xfrm>
            <a:off x="7316270" y="2136891"/>
            <a:ext cx="324533" cy="1017933"/>
          </a:xfrm>
          <a:custGeom>
            <a:avLst/>
            <a:gdLst/>
            <a:ahLst/>
            <a:cxnLst/>
            <a:rect l="0" t="0" r="r" b="b"/>
            <a:pathLst>
              <a:path w="21600" h="21600">
                <a:moveTo>
                  <a:pt x="20699" y="0"/>
                </a:moveTo>
                <a:lnTo>
                  <a:pt x="21600" y="88"/>
                </a:lnTo>
                <a:lnTo>
                  <a:pt x="901" y="21600"/>
                </a:lnTo>
                <a:lnTo>
                  <a:pt x="0" y="21512"/>
                </a:lnTo>
                <a:close/>
                <a:moveTo>
                  <a:pt x="20699" y="0"/>
                </a:moveTo>
              </a:path>
            </a:pathLst>
          </a:custGeom>
          <a:solidFill>
            <a:schemeClr val="bg1">
              <a:lumMod val="85000"/>
            </a:schemeClr>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p>
        </p:txBody>
      </p:sp>
      <p:sp>
        <p:nvSpPr>
          <p:cNvPr id="63" name="AutoShape 71"/>
          <p:cNvSpPr/>
          <p:nvPr/>
        </p:nvSpPr>
        <p:spPr bwMode="auto">
          <a:xfrm>
            <a:off x="8082379" y="3271868"/>
            <a:ext cx="91330" cy="481479"/>
          </a:xfrm>
          <a:custGeom>
            <a:avLst/>
            <a:gdLst/>
            <a:ahLst/>
            <a:cxnLst/>
            <a:rect l="0" t="0" r="r" b="b"/>
            <a:pathLst>
              <a:path w="21600" h="21600">
                <a:moveTo>
                  <a:pt x="18316" y="21600"/>
                </a:moveTo>
                <a:lnTo>
                  <a:pt x="0" y="109"/>
                </a:lnTo>
                <a:lnTo>
                  <a:pt x="3284" y="0"/>
                </a:lnTo>
                <a:lnTo>
                  <a:pt x="21600" y="21491"/>
                </a:lnTo>
                <a:close/>
                <a:moveTo>
                  <a:pt x="18316" y="21600"/>
                </a:moveTo>
              </a:path>
            </a:pathLst>
          </a:custGeom>
          <a:solidFill>
            <a:schemeClr val="bg1">
              <a:lumMod val="85000"/>
            </a:schemeClr>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p>
        </p:txBody>
      </p:sp>
      <p:sp>
        <p:nvSpPr>
          <p:cNvPr id="64" name="AutoShape 72"/>
          <p:cNvSpPr/>
          <p:nvPr/>
        </p:nvSpPr>
        <p:spPr bwMode="auto">
          <a:xfrm>
            <a:off x="7727699" y="3881919"/>
            <a:ext cx="394582" cy="574582"/>
          </a:xfrm>
          <a:custGeom>
            <a:avLst/>
            <a:gdLst/>
            <a:ahLst/>
            <a:cxnLst/>
            <a:rect l="0" t="0" r="r" b="b"/>
            <a:pathLst>
              <a:path w="21600" h="21600">
                <a:moveTo>
                  <a:pt x="20956" y="0"/>
                </a:moveTo>
                <a:lnTo>
                  <a:pt x="21600" y="298"/>
                </a:lnTo>
                <a:lnTo>
                  <a:pt x="644" y="21600"/>
                </a:lnTo>
                <a:lnTo>
                  <a:pt x="0" y="21302"/>
                </a:lnTo>
                <a:close/>
                <a:moveTo>
                  <a:pt x="20956" y="0"/>
                </a:moveTo>
              </a:path>
            </a:pathLst>
          </a:custGeom>
          <a:solidFill>
            <a:schemeClr val="bg1">
              <a:lumMod val="85000"/>
            </a:schemeClr>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p>
        </p:txBody>
      </p:sp>
      <p:sp>
        <p:nvSpPr>
          <p:cNvPr id="65" name="AutoShape 73"/>
          <p:cNvSpPr/>
          <p:nvPr/>
        </p:nvSpPr>
        <p:spPr bwMode="auto">
          <a:xfrm>
            <a:off x="7805729" y="674722"/>
            <a:ext cx="283744" cy="419409"/>
          </a:xfrm>
          <a:custGeom>
            <a:avLst/>
            <a:gdLst/>
            <a:ahLst/>
            <a:cxnLst/>
            <a:rect l="0" t="0" r="r" b="b"/>
            <a:pathLst>
              <a:path w="21378" h="21524">
                <a:moveTo>
                  <a:pt x="801" y="21524"/>
                </a:moveTo>
                <a:cubicBezTo>
                  <a:pt x="650" y="21524"/>
                  <a:pt x="496" y="21495"/>
                  <a:pt x="360" y="21433"/>
                </a:cubicBezTo>
                <a:cubicBezTo>
                  <a:pt x="-10" y="21266"/>
                  <a:pt x="-111" y="20927"/>
                  <a:pt x="133" y="20675"/>
                </a:cubicBezTo>
                <a:lnTo>
                  <a:pt x="19907" y="246"/>
                </a:lnTo>
                <a:cubicBezTo>
                  <a:pt x="20152" y="-7"/>
                  <a:pt x="20649" y="-76"/>
                  <a:pt x="21018" y="91"/>
                </a:cubicBezTo>
                <a:cubicBezTo>
                  <a:pt x="21387" y="257"/>
                  <a:pt x="21489" y="597"/>
                  <a:pt x="21245" y="849"/>
                </a:cubicBezTo>
                <a:lnTo>
                  <a:pt x="1471" y="21278"/>
                </a:lnTo>
                <a:cubicBezTo>
                  <a:pt x="1316" y="21438"/>
                  <a:pt x="1061" y="21524"/>
                  <a:pt x="801" y="21524"/>
                </a:cubicBezTo>
                <a:close/>
                <a:moveTo>
                  <a:pt x="801" y="21524"/>
                </a:moveTo>
              </a:path>
            </a:pathLst>
          </a:custGeom>
          <a:solidFill>
            <a:schemeClr val="bg1">
              <a:lumMod val="85000"/>
            </a:schemeClr>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p>
        </p:txBody>
      </p:sp>
      <p:sp>
        <p:nvSpPr>
          <p:cNvPr id="66" name="AutoShape 74"/>
          <p:cNvSpPr/>
          <p:nvPr/>
        </p:nvSpPr>
        <p:spPr bwMode="auto">
          <a:xfrm>
            <a:off x="7309176" y="930978"/>
            <a:ext cx="397242" cy="191527"/>
          </a:xfrm>
          <a:custGeom>
            <a:avLst/>
            <a:gdLst/>
            <a:ahLst/>
            <a:cxnLst/>
            <a:rect l="0" t="0" r="r" b="b"/>
            <a:pathLst>
              <a:path w="21441" h="21434">
                <a:moveTo>
                  <a:pt x="20866" y="21434"/>
                </a:moveTo>
                <a:cubicBezTo>
                  <a:pt x="20786" y="21434"/>
                  <a:pt x="20706" y="21400"/>
                  <a:pt x="20629" y="21328"/>
                </a:cubicBezTo>
                <a:lnTo>
                  <a:pt x="337" y="2276"/>
                </a:lnTo>
                <a:cubicBezTo>
                  <a:pt x="48" y="2005"/>
                  <a:pt x="-80" y="1299"/>
                  <a:pt x="51" y="700"/>
                </a:cubicBezTo>
                <a:cubicBezTo>
                  <a:pt x="182" y="101"/>
                  <a:pt x="521" y="-166"/>
                  <a:pt x="811" y="107"/>
                </a:cubicBezTo>
                <a:lnTo>
                  <a:pt x="21103" y="19159"/>
                </a:lnTo>
                <a:cubicBezTo>
                  <a:pt x="21392" y="19430"/>
                  <a:pt x="21520" y="20135"/>
                  <a:pt x="21389" y="20735"/>
                </a:cubicBezTo>
                <a:cubicBezTo>
                  <a:pt x="21293" y="21174"/>
                  <a:pt x="21084" y="21434"/>
                  <a:pt x="20866" y="21434"/>
                </a:cubicBezTo>
                <a:close/>
                <a:moveTo>
                  <a:pt x="20866" y="21434"/>
                </a:moveTo>
              </a:path>
            </a:pathLst>
          </a:custGeom>
          <a:solidFill>
            <a:schemeClr val="bg1">
              <a:lumMod val="85000"/>
            </a:schemeClr>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p>
        </p:txBody>
      </p:sp>
      <p:sp>
        <p:nvSpPr>
          <p:cNvPr id="67" name="AutoShape 75"/>
          <p:cNvSpPr/>
          <p:nvPr/>
        </p:nvSpPr>
        <p:spPr bwMode="auto">
          <a:xfrm>
            <a:off x="7699325" y="1207629"/>
            <a:ext cx="85123" cy="382168"/>
          </a:xfrm>
          <a:custGeom>
            <a:avLst/>
            <a:gdLst/>
            <a:ahLst/>
            <a:cxnLst/>
            <a:rect l="0" t="0" r="r" b="b"/>
            <a:pathLst>
              <a:path w="21176" h="21552">
                <a:moveTo>
                  <a:pt x="2652" y="21552"/>
                </a:moveTo>
                <a:cubicBezTo>
                  <a:pt x="2498" y="21552"/>
                  <a:pt x="2343" y="21549"/>
                  <a:pt x="2188" y="21543"/>
                </a:cubicBezTo>
                <a:cubicBezTo>
                  <a:pt x="750" y="21485"/>
                  <a:pt x="-212" y="21175"/>
                  <a:pt x="40" y="20849"/>
                </a:cubicBezTo>
                <a:lnTo>
                  <a:pt x="15921" y="494"/>
                </a:lnTo>
                <a:cubicBezTo>
                  <a:pt x="16177" y="168"/>
                  <a:pt x="17559" y="-48"/>
                  <a:pt x="18988" y="9"/>
                </a:cubicBezTo>
                <a:cubicBezTo>
                  <a:pt x="20426" y="66"/>
                  <a:pt x="21388" y="377"/>
                  <a:pt x="21136" y="702"/>
                </a:cubicBezTo>
                <a:lnTo>
                  <a:pt x="5255" y="21057"/>
                </a:lnTo>
                <a:cubicBezTo>
                  <a:pt x="5029" y="21347"/>
                  <a:pt x="3912" y="21552"/>
                  <a:pt x="2652" y="21552"/>
                </a:cubicBezTo>
                <a:close/>
                <a:moveTo>
                  <a:pt x="2652" y="21552"/>
                </a:moveTo>
              </a:path>
            </a:pathLst>
          </a:custGeom>
          <a:solidFill>
            <a:schemeClr val="bg1">
              <a:lumMod val="85000"/>
            </a:schemeClr>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p>
        </p:txBody>
      </p:sp>
      <p:sp>
        <p:nvSpPr>
          <p:cNvPr id="68" name="AutoShape 76"/>
          <p:cNvSpPr/>
          <p:nvPr/>
        </p:nvSpPr>
        <p:spPr bwMode="auto">
          <a:xfrm>
            <a:off x="8330656" y="604672"/>
            <a:ext cx="397242" cy="396356"/>
          </a:xfrm>
          <a:custGeom>
            <a:avLst/>
            <a:gdLst/>
            <a:ahLst/>
            <a:cxnLst/>
            <a:rect l="0" t="0" r="r" b="b"/>
            <a:pathLst>
              <a:path w="21488" h="21544">
                <a:moveTo>
                  <a:pt x="20912" y="21544"/>
                </a:moveTo>
                <a:cubicBezTo>
                  <a:pt x="20765" y="21544"/>
                  <a:pt x="20618" y="21488"/>
                  <a:pt x="20505" y="21375"/>
                </a:cubicBezTo>
                <a:lnTo>
                  <a:pt x="169" y="985"/>
                </a:lnTo>
                <a:cubicBezTo>
                  <a:pt x="-56" y="760"/>
                  <a:pt x="-56" y="394"/>
                  <a:pt x="169" y="169"/>
                </a:cubicBezTo>
                <a:cubicBezTo>
                  <a:pt x="394" y="-56"/>
                  <a:pt x="758" y="-56"/>
                  <a:pt x="983" y="169"/>
                </a:cubicBezTo>
                <a:lnTo>
                  <a:pt x="21319" y="20559"/>
                </a:lnTo>
                <a:cubicBezTo>
                  <a:pt x="21544" y="20784"/>
                  <a:pt x="21544" y="21150"/>
                  <a:pt x="21319" y="21375"/>
                </a:cubicBezTo>
                <a:cubicBezTo>
                  <a:pt x="21207" y="21488"/>
                  <a:pt x="21060" y="21544"/>
                  <a:pt x="20912" y="21544"/>
                </a:cubicBezTo>
                <a:close/>
                <a:moveTo>
                  <a:pt x="20912" y="21544"/>
                </a:moveTo>
              </a:path>
            </a:pathLst>
          </a:custGeom>
          <a:solidFill>
            <a:schemeClr val="bg1">
              <a:lumMod val="85000"/>
            </a:schemeClr>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p>
        </p:txBody>
      </p:sp>
      <p:sp>
        <p:nvSpPr>
          <p:cNvPr id="69" name="AutoShape 77"/>
          <p:cNvSpPr/>
          <p:nvPr/>
        </p:nvSpPr>
        <p:spPr bwMode="auto">
          <a:xfrm>
            <a:off x="8273907" y="121420"/>
            <a:ext cx="176454" cy="220788"/>
          </a:xfrm>
          <a:custGeom>
            <a:avLst/>
            <a:gdLst/>
            <a:ahLst/>
            <a:cxnLst/>
            <a:rect l="0" t="0" r="r" b="b"/>
            <a:pathLst>
              <a:path w="21274" h="21467">
                <a:moveTo>
                  <a:pt x="1276" y="21467"/>
                </a:moveTo>
                <a:cubicBezTo>
                  <a:pt x="1000" y="21467"/>
                  <a:pt x="722" y="21395"/>
                  <a:pt x="488" y="21245"/>
                </a:cubicBezTo>
                <a:cubicBezTo>
                  <a:pt x="-66" y="20891"/>
                  <a:pt x="-163" y="20238"/>
                  <a:pt x="273" y="19786"/>
                </a:cubicBezTo>
                <a:lnTo>
                  <a:pt x="18994" y="397"/>
                </a:lnTo>
                <a:cubicBezTo>
                  <a:pt x="19430" y="-54"/>
                  <a:pt x="20233" y="-133"/>
                  <a:pt x="20786" y="222"/>
                </a:cubicBezTo>
                <a:cubicBezTo>
                  <a:pt x="21340" y="576"/>
                  <a:pt x="21437" y="1229"/>
                  <a:pt x="21001" y="1680"/>
                </a:cubicBezTo>
                <a:lnTo>
                  <a:pt x="2280" y="21070"/>
                </a:lnTo>
                <a:cubicBezTo>
                  <a:pt x="2029" y="21331"/>
                  <a:pt x="1654" y="21467"/>
                  <a:pt x="1276" y="21467"/>
                </a:cubicBezTo>
                <a:close/>
                <a:moveTo>
                  <a:pt x="1276" y="21467"/>
                </a:moveTo>
              </a:path>
            </a:pathLst>
          </a:custGeom>
          <a:solidFill>
            <a:schemeClr val="bg1">
              <a:lumMod val="85000"/>
            </a:schemeClr>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p>
        </p:txBody>
      </p:sp>
      <p:sp>
        <p:nvSpPr>
          <p:cNvPr id="70" name="AutoShape 81"/>
          <p:cNvSpPr/>
          <p:nvPr/>
        </p:nvSpPr>
        <p:spPr bwMode="auto">
          <a:xfrm>
            <a:off x="4769665" y="2491571"/>
            <a:ext cx="510740" cy="48769"/>
          </a:xfrm>
          <a:custGeom>
            <a:avLst/>
            <a:gdLst/>
            <a:ahLst/>
            <a:cxnLst/>
            <a:rect l="0" t="0" r="r" b="b"/>
            <a:pathLst>
              <a:path w="21573" h="21486">
                <a:moveTo>
                  <a:pt x="449" y="21486"/>
                </a:moveTo>
                <a:cubicBezTo>
                  <a:pt x="213" y="21486"/>
                  <a:pt x="14" y="19595"/>
                  <a:pt x="0" y="17149"/>
                </a:cubicBezTo>
                <a:cubicBezTo>
                  <a:pt x="-14" y="14610"/>
                  <a:pt x="175" y="12431"/>
                  <a:pt x="423" y="12284"/>
                </a:cubicBezTo>
                <a:lnTo>
                  <a:pt x="21097" y="6"/>
                </a:lnTo>
                <a:cubicBezTo>
                  <a:pt x="21347" y="-114"/>
                  <a:pt x="21558" y="1798"/>
                  <a:pt x="21572" y="4337"/>
                </a:cubicBezTo>
                <a:cubicBezTo>
                  <a:pt x="21586" y="6875"/>
                  <a:pt x="21397" y="9055"/>
                  <a:pt x="21149" y="9202"/>
                </a:cubicBezTo>
                <a:lnTo>
                  <a:pt x="475" y="21480"/>
                </a:lnTo>
                <a:cubicBezTo>
                  <a:pt x="466" y="21483"/>
                  <a:pt x="458" y="21486"/>
                  <a:pt x="449" y="21486"/>
                </a:cubicBezTo>
                <a:close/>
                <a:moveTo>
                  <a:pt x="449" y="21486"/>
                </a:moveTo>
              </a:path>
            </a:pathLst>
          </a:custGeom>
          <a:solidFill>
            <a:schemeClr val="bg1">
              <a:lumMod val="85000"/>
            </a:schemeClr>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p>
        </p:txBody>
      </p:sp>
      <p:sp>
        <p:nvSpPr>
          <p:cNvPr id="71" name="AutoShape 82"/>
          <p:cNvSpPr/>
          <p:nvPr/>
        </p:nvSpPr>
        <p:spPr bwMode="auto">
          <a:xfrm>
            <a:off x="4698729" y="2590882"/>
            <a:ext cx="85123" cy="808671"/>
          </a:xfrm>
          <a:custGeom>
            <a:avLst/>
            <a:gdLst/>
            <a:ahLst/>
            <a:cxnLst/>
            <a:rect l="0" t="0" r="r" b="b"/>
            <a:pathLst>
              <a:path w="21379" h="21588">
                <a:moveTo>
                  <a:pt x="18705" y="21588"/>
                </a:moveTo>
                <a:cubicBezTo>
                  <a:pt x="17328" y="21588"/>
                  <a:pt x="16158" y="21475"/>
                  <a:pt x="16044" y="21327"/>
                </a:cubicBezTo>
                <a:lnTo>
                  <a:pt x="9" y="307"/>
                </a:lnTo>
                <a:cubicBezTo>
                  <a:pt x="-110" y="150"/>
                  <a:pt x="986" y="13"/>
                  <a:pt x="2457" y="1"/>
                </a:cubicBezTo>
                <a:cubicBezTo>
                  <a:pt x="3927" y="-12"/>
                  <a:pt x="5217" y="104"/>
                  <a:pt x="5336" y="261"/>
                </a:cubicBezTo>
                <a:lnTo>
                  <a:pt x="21371" y="21281"/>
                </a:lnTo>
                <a:cubicBezTo>
                  <a:pt x="21490" y="21437"/>
                  <a:pt x="20394" y="21574"/>
                  <a:pt x="18923" y="21587"/>
                </a:cubicBezTo>
                <a:cubicBezTo>
                  <a:pt x="18851" y="21588"/>
                  <a:pt x="18778" y="21588"/>
                  <a:pt x="18705" y="21588"/>
                </a:cubicBezTo>
                <a:close/>
                <a:moveTo>
                  <a:pt x="18705" y="21588"/>
                </a:moveTo>
              </a:path>
            </a:pathLst>
          </a:custGeom>
          <a:solidFill>
            <a:schemeClr val="bg1">
              <a:lumMod val="85000"/>
            </a:schemeClr>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p>
        </p:txBody>
      </p:sp>
      <p:sp>
        <p:nvSpPr>
          <p:cNvPr id="72" name="AutoShape 83"/>
          <p:cNvSpPr/>
          <p:nvPr/>
        </p:nvSpPr>
        <p:spPr bwMode="auto">
          <a:xfrm>
            <a:off x="4152521" y="2569601"/>
            <a:ext cx="503646" cy="454878"/>
          </a:xfrm>
          <a:custGeom>
            <a:avLst/>
            <a:gdLst/>
            <a:ahLst/>
            <a:cxnLst/>
            <a:rect l="0" t="0" r="r" b="b"/>
            <a:pathLst>
              <a:path w="21499" h="21544">
                <a:moveTo>
                  <a:pt x="448" y="21544"/>
                </a:moveTo>
                <a:cubicBezTo>
                  <a:pt x="325" y="21544"/>
                  <a:pt x="203" y="21488"/>
                  <a:pt x="114" y="21379"/>
                </a:cubicBezTo>
                <a:cubicBezTo>
                  <a:pt x="-51" y="21175"/>
                  <a:pt x="-36" y="20860"/>
                  <a:pt x="148" y="20677"/>
                </a:cubicBezTo>
                <a:lnTo>
                  <a:pt x="20751" y="128"/>
                </a:lnTo>
                <a:cubicBezTo>
                  <a:pt x="20935" y="-56"/>
                  <a:pt x="21218" y="-39"/>
                  <a:pt x="21384" y="165"/>
                </a:cubicBezTo>
                <a:cubicBezTo>
                  <a:pt x="21549" y="370"/>
                  <a:pt x="21534" y="684"/>
                  <a:pt x="21350" y="867"/>
                </a:cubicBezTo>
                <a:lnTo>
                  <a:pt x="747" y="21417"/>
                </a:lnTo>
                <a:cubicBezTo>
                  <a:pt x="662" y="21502"/>
                  <a:pt x="555" y="21544"/>
                  <a:pt x="448" y="21544"/>
                </a:cubicBezTo>
                <a:close/>
                <a:moveTo>
                  <a:pt x="448" y="21544"/>
                </a:moveTo>
              </a:path>
            </a:pathLst>
          </a:custGeom>
          <a:solidFill>
            <a:schemeClr val="bg1">
              <a:lumMod val="85000"/>
            </a:schemeClr>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p>
        </p:txBody>
      </p:sp>
      <p:sp>
        <p:nvSpPr>
          <p:cNvPr id="73" name="AutoShape 84"/>
          <p:cNvSpPr/>
          <p:nvPr/>
        </p:nvSpPr>
        <p:spPr bwMode="auto">
          <a:xfrm>
            <a:off x="6663658" y="3718766"/>
            <a:ext cx="277538" cy="256257"/>
          </a:xfrm>
          <a:custGeom>
            <a:avLst/>
            <a:gdLst/>
            <a:ahLst/>
            <a:cxnLst/>
            <a:rect l="0" t="0" r="r" b="b"/>
            <a:pathLst>
              <a:path w="21423" h="21504">
                <a:moveTo>
                  <a:pt x="804" y="21504"/>
                </a:moveTo>
                <a:cubicBezTo>
                  <a:pt x="587" y="21504"/>
                  <a:pt x="370" y="21409"/>
                  <a:pt x="212" y="21222"/>
                </a:cubicBezTo>
                <a:cubicBezTo>
                  <a:pt x="-88" y="20868"/>
                  <a:pt x="-67" y="20316"/>
                  <a:pt x="260" y="19990"/>
                </a:cubicBezTo>
                <a:lnTo>
                  <a:pt x="20076" y="230"/>
                </a:lnTo>
                <a:cubicBezTo>
                  <a:pt x="20403" y="-96"/>
                  <a:pt x="20910" y="-73"/>
                  <a:pt x="21212" y="283"/>
                </a:cubicBezTo>
                <a:cubicBezTo>
                  <a:pt x="21512" y="637"/>
                  <a:pt x="21490" y="1188"/>
                  <a:pt x="21163" y="1514"/>
                </a:cubicBezTo>
                <a:lnTo>
                  <a:pt x="1346" y="21275"/>
                </a:lnTo>
                <a:cubicBezTo>
                  <a:pt x="1192" y="21428"/>
                  <a:pt x="998" y="21504"/>
                  <a:pt x="804" y="21504"/>
                </a:cubicBezTo>
                <a:close/>
                <a:moveTo>
                  <a:pt x="804" y="21504"/>
                </a:moveTo>
              </a:path>
            </a:pathLst>
          </a:custGeom>
          <a:solidFill>
            <a:schemeClr val="bg1">
              <a:lumMod val="85000"/>
            </a:schemeClr>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p>
        </p:txBody>
      </p:sp>
      <p:sp>
        <p:nvSpPr>
          <p:cNvPr id="74" name="AutoShape 85"/>
          <p:cNvSpPr/>
          <p:nvPr/>
        </p:nvSpPr>
        <p:spPr bwMode="auto">
          <a:xfrm>
            <a:off x="5982672" y="4023791"/>
            <a:ext cx="493006" cy="56749"/>
          </a:xfrm>
          <a:custGeom>
            <a:avLst/>
            <a:gdLst/>
            <a:ahLst/>
            <a:cxnLst/>
            <a:rect l="0" t="0" r="r" b="b"/>
            <a:pathLst>
              <a:path w="21564" h="21434">
                <a:moveTo>
                  <a:pt x="21100" y="21434"/>
                </a:moveTo>
                <a:cubicBezTo>
                  <a:pt x="21088" y="21434"/>
                  <a:pt x="21076" y="21431"/>
                  <a:pt x="21064" y="21423"/>
                </a:cubicBezTo>
                <a:lnTo>
                  <a:pt x="430" y="8008"/>
                </a:lnTo>
                <a:cubicBezTo>
                  <a:pt x="174" y="7843"/>
                  <a:pt x="-18" y="5916"/>
                  <a:pt x="1" y="3709"/>
                </a:cubicBezTo>
                <a:cubicBezTo>
                  <a:pt x="20" y="1504"/>
                  <a:pt x="242" y="-166"/>
                  <a:pt x="500" y="13"/>
                </a:cubicBezTo>
                <a:lnTo>
                  <a:pt x="21134" y="13425"/>
                </a:lnTo>
                <a:cubicBezTo>
                  <a:pt x="21390" y="13591"/>
                  <a:pt x="21582" y="15518"/>
                  <a:pt x="21563" y="17725"/>
                </a:cubicBezTo>
                <a:cubicBezTo>
                  <a:pt x="21545" y="19833"/>
                  <a:pt x="21340" y="21434"/>
                  <a:pt x="21100" y="21434"/>
                </a:cubicBezTo>
                <a:close/>
                <a:moveTo>
                  <a:pt x="21100" y="21434"/>
                </a:moveTo>
              </a:path>
            </a:pathLst>
          </a:custGeom>
          <a:solidFill>
            <a:schemeClr val="bg1">
              <a:lumMod val="85000"/>
            </a:schemeClr>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p>
        </p:txBody>
      </p:sp>
      <p:sp>
        <p:nvSpPr>
          <p:cNvPr id="75" name="AutoShape 86"/>
          <p:cNvSpPr/>
          <p:nvPr/>
        </p:nvSpPr>
        <p:spPr bwMode="auto">
          <a:xfrm>
            <a:off x="4918631" y="2732754"/>
            <a:ext cx="503646" cy="709361"/>
          </a:xfrm>
          <a:custGeom>
            <a:avLst/>
            <a:gdLst/>
            <a:ahLst/>
            <a:cxnLst/>
            <a:rect l="0" t="0" r="r" b="b"/>
            <a:pathLst>
              <a:path w="21477" h="21556">
                <a:moveTo>
                  <a:pt x="453" y="21556"/>
                </a:moveTo>
                <a:cubicBezTo>
                  <a:pt x="363" y="21556"/>
                  <a:pt x="272" y="21537"/>
                  <a:pt x="193" y="21498"/>
                </a:cubicBezTo>
                <a:cubicBezTo>
                  <a:pt x="-12" y="21395"/>
                  <a:pt x="-62" y="21193"/>
                  <a:pt x="82" y="21047"/>
                </a:cubicBezTo>
                <a:lnTo>
                  <a:pt x="20651" y="138"/>
                </a:lnTo>
                <a:cubicBezTo>
                  <a:pt x="20795" y="-8"/>
                  <a:pt x="21078" y="-44"/>
                  <a:pt x="21283" y="59"/>
                </a:cubicBezTo>
                <a:cubicBezTo>
                  <a:pt x="21488" y="161"/>
                  <a:pt x="21538" y="363"/>
                  <a:pt x="21394" y="509"/>
                </a:cubicBezTo>
                <a:lnTo>
                  <a:pt x="825" y="21418"/>
                </a:lnTo>
                <a:cubicBezTo>
                  <a:pt x="737" y="21508"/>
                  <a:pt x="596" y="21556"/>
                  <a:pt x="453" y="21556"/>
                </a:cubicBezTo>
                <a:close/>
                <a:moveTo>
                  <a:pt x="453" y="21556"/>
                </a:moveTo>
              </a:path>
            </a:pathLst>
          </a:custGeom>
          <a:solidFill>
            <a:schemeClr val="bg1">
              <a:lumMod val="85000"/>
            </a:schemeClr>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p>
        </p:txBody>
      </p:sp>
      <p:sp>
        <p:nvSpPr>
          <p:cNvPr id="76" name="AutoShape 88"/>
          <p:cNvSpPr/>
          <p:nvPr/>
        </p:nvSpPr>
        <p:spPr bwMode="auto">
          <a:xfrm>
            <a:off x="8160409" y="2413542"/>
            <a:ext cx="531134" cy="652612"/>
          </a:xfrm>
          <a:custGeom>
            <a:avLst/>
            <a:gdLst/>
            <a:ahLst/>
            <a:cxnLst/>
            <a:rect l="0" t="0" r="r" b="b"/>
            <a:pathLst>
              <a:path w="21493" h="21556">
                <a:moveTo>
                  <a:pt x="429" y="21556"/>
                </a:moveTo>
                <a:cubicBezTo>
                  <a:pt x="334" y="21556"/>
                  <a:pt x="239" y="21530"/>
                  <a:pt x="159" y="21478"/>
                </a:cubicBezTo>
                <a:cubicBezTo>
                  <a:pt x="-25" y="21356"/>
                  <a:pt x="-54" y="21134"/>
                  <a:pt x="95" y="20984"/>
                </a:cubicBezTo>
                <a:lnTo>
                  <a:pt x="20728" y="131"/>
                </a:lnTo>
                <a:cubicBezTo>
                  <a:pt x="20877" y="-20"/>
                  <a:pt x="21149" y="-44"/>
                  <a:pt x="21333" y="78"/>
                </a:cubicBezTo>
                <a:cubicBezTo>
                  <a:pt x="21518" y="200"/>
                  <a:pt x="21546" y="422"/>
                  <a:pt x="21397" y="572"/>
                </a:cubicBezTo>
                <a:lnTo>
                  <a:pt x="764" y="21425"/>
                </a:lnTo>
                <a:cubicBezTo>
                  <a:pt x="679" y="21511"/>
                  <a:pt x="554" y="21556"/>
                  <a:pt x="429" y="21556"/>
                </a:cubicBezTo>
                <a:close/>
                <a:moveTo>
                  <a:pt x="429" y="21556"/>
                </a:moveTo>
              </a:path>
            </a:pathLst>
          </a:custGeom>
          <a:solidFill>
            <a:schemeClr val="bg1">
              <a:lumMod val="85000"/>
            </a:schemeClr>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p>
        </p:txBody>
      </p:sp>
      <p:sp>
        <p:nvSpPr>
          <p:cNvPr id="77" name="AutoShape 89"/>
          <p:cNvSpPr/>
          <p:nvPr/>
        </p:nvSpPr>
        <p:spPr bwMode="auto">
          <a:xfrm>
            <a:off x="8188784" y="3186745"/>
            <a:ext cx="453104" cy="213695"/>
          </a:xfrm>
          <a:custGeom>
            <a:avLst/>
            <a:gdLst/>
            <a:ahLst/>
            <a:cxnLst/>
            <a:rect l="0" t="0" r="r" b="b"/>
            <a:pathLst>
              <a:path w="21459" h="21452">
                <a:moveTo>
                  <a:pt x="20947" y="21452"/>
                </a:moveTo>
                <a:cubicBezTo>
                  <a:pt x="20877" y="21452"/>
                  <a:pt x="20806" y="21422"/>
                  <a:pt x="20738" y="21358"/>
                </a:cubicBezTo>
                <a:lnTo>
                  <a:pt x="301" y="2052"/>
                </a:lnTo>
                <a:cubicBezTo>
                  <a:pt x="44" y="1808"/>
                  <a:pt x="-71" y="1173"/>
                  <a:pt x="45" y="633"/>
                </a:cubicBezTo>
                <a:cubicBezTo>
                  <a:pt x="160" y="93"/>
                  <a:pt x="464" y="-148"/>
                  <a:pt x="720" y="95"/>
                </a:cubicBezTo>
                <a:lnTo>
                  <a:pt x="21157" y="19401"/>
                </a:lnTo>
                <a:cubicBezTo>
                  <a:pt x="21414" y="19644"/>
                  <a:pt x="21529" y="20279"/>
                  <a:pt x="21413" y="20819"/>
                </a:cubicBezTo>
                <a:cubicBezTo>
                  <a:pt x="21328" y="21217"/>
                  <a:pt x="21142" y="21452"/>
                  <a:pt x="20947" y="21452"/>
                </a:cubicBezTo>
                <a:close/>
                <a:moveTo>
                  <a:pt x="20947" y="21452"/>
                </a:moveTo>
              </a:path>
            </a:pathLst>
          </a:custGeom>
          <a:solidFill>
            <a:schemeClr val="bg1">
              <a:lumMod val="85000"/>
            </a:schemeClr>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p>
        </p:txBody>
      </p:sp>
      <p:sp>
        <p:nvSpPr>
          <p:cNvPr id="78" name="AutoShape 90"/>
          <p:cNvSpPr/>
          <p:nvPr/>
        </p:nvSpPr>
        <p:spPr bwMode="auto">
          <a:xfrm>
            <a:off x="8217158" y="3505957"/>
            <a:ext cx="422957" cy="284631"/>
          </a:xfrm>
          <a:custGeom>
            <a:avLst/>
            <a:gdLst/>
            <a:ahLst/>
            <a:cxnLst/>
            <a:rect l="0" t="0" r="r" b="b"/>
            <a:pathLst>
              <a:path w="21453" h="21491">
                <a:moveTo>
                  <a:pt x="528" y="21491"/>
                </a:moveTo>
                <a:cubicBezTo>
                  <a:pt x="356" y="21491"/>
                  <a:pt x="188" y="21366"/>
                  <a:pt x="87" y="21136"/>
                </a:cubicBezTo>
                <a:cubicBezTo>
                  <a:pt x="-73" y="20772"/>
                  <a:pt x="-5" y="20285"/>
                  <a:pt x="239" y="20047"/>
                </a:cubicBezTo>
                <a:lnTo>
                  <a:pt x="20637" y="128"/>
                </a:lnTo>
                <a:cubicBezTo>
                  <a:pt x="20881" y="-109"/>
                  <a:pt x="21208" y="-9"/>
                  <a:pt x="21367" y="355"/>
                </a:cubicBezTo>
                <a:cubicBezTo>
                  <a:pt x="21527" y="718"/>
                  <a:pt x="21459" y="1205"/>
                  <a:pt x="21215" y="1443"/>
                </a:cubicBezTo>
                <a:lnTo>
                  <a:pt x="817" y="21363"/>
                </a:lnTo>
                <a:cubicBezTo>
                  <a:pt x="728" y="21450"/>
                  <a:pt x="627" y="21491"/>
                  <a:pt x="528" y="21491"/>
                </a:cubicBezTo>
                <a:close/>
                <a:moveTo>
                  <a:pt x="528" y="21491"/>
                </a:moveTo>
              </a:path>
            </a:pathLst>
          </a:custGeom>
          <a:solidFill>
            <a:schemeClr val="bg1">
              <a:lumMod val="85000"/>
            </a:schemeClr>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p>
        </p:txBody>
      </p:sp>
      <p:sp>
        <p:nvSpPr>
          <p:cNvPr id="79" name="AutoShape 91"/>
          <p:cNvSpPr/>
          <p:nvPr/>
        </p:nvSpPr>
        <p:spPr bwMode="auto">
          <a:xfrm>
            <a:off x="5911736" y="4208225"/>
            <a:ext cx="794484" cy="524927"/>
          </a:xfrm>
          <a:custGeom>
            <a:avLst/>
            <a:gdLst/>
            <a:ahLst/>
            <a:cxnLst/>
            <a:rect l="0" t="0" r="r" b="b"/>
            <a:pathLst>
              <a:path w="21520" h="21539">
                <a:moveTo>
                  <a:pt x="21231" y="21539"/>
                </a:moveTo>
                <a:cubicBezTo>
                  <a:pt x="21177" y="21539"/>
                  <a:pt x="21123" y="21516"/>
                  <a:pt x="21074" y="21468"/>
                </a:cubicBezTo>
                <a:lnTo>
                  <a:pt x="131" y="803"/>
                </a:lnTo>
                <a:cubicBezTo>
                  <a:pt x="-2" y="671"/>
                  <a:pt x="-40" y="400"/>
                  <a:pt x="47" y="199"/>
                </a:cubicBezTo>
                <a:cubicBezTo>
                  <a:pt x="134" y="-3"/>
                  <a:pt x="312" y="-61"/>
                  <a:pt x="446" y="71"/>
                </a:cubicBezTo>
                <a:lnTo>
                  <a:pt x="21389" y="20737"/>
                </a:lnTo>
                <a:cubicBezTo>
                  <a:pt x="21522" y="20868"/>
                  <a:pt x="21560" y="21139"/>
                  <a:pt x="21473" y="21341"/>
                </a:cubicBezTo>
                <a:cubicBezTo>
                  <a:pt x="21418" y="21469"/>
                  <a:pt x="21325" y="21539"/>
                  <a:pt x="21231" y="21539"/>
                </a:cubicBezTo>
                <a:close/>
                <a:moveTo>
                  <a:pt x="21231" y="21539"/>
                </a:moveTo>
              </a:path>
            </a:pathLst>
          </a:custGeom>
          <a:solidFill>
            <a:schemeClr val="bg1">
              <a:lumMod val="85000"/>
            </a:schemeClr>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p>
        </p:txBody>
      </p:sp>
      <p:sp>
        <p:nvSpPr>
          <p:cNvPr id="80" name="AutoShape 93"/>
          <p:cNvSpPr/>
          <p:nvPr/>
        </p:nvSpPr>
        <p:spPr bwMode="auto">
          <a:xfrm>
            <a:off x="6394101" y="335115"/>
            <a:ext cx="113498" cy="113498"/>
          </a:xfrm>
          <a:custGeom>
            <a:avLst/>
            <a:gdLst/>
            <a:ahLst/>
            <a:cxnLst/>
            <a:rect l="0" t="0" r="r" b="b"/>
            <a:pathLst>
              <a:path w="21598" h="21598">
                <a:moveTo>
                  <a:pt x="21598" y="10799"/>
                </a:moveTo>
                <a:cubicBezTo>
                  <a:pt x="21599" y="9385"/>
                  <a:pt x="21318" y="7972"/>
                  <a:pt x="20776" y="6666"/>
                </a:cubicBezTo>
                <a:cubicBezTo>
                  <a:pt x="20236" y="5360"/>
                  <a:pt x="19435" y="4162"/>
                  <a:pt x="18435" y="3163"/>
                </a:cubicBezTo>
                <a:cubicBezTo>
                  <a:pt x="17436" y="2163"/>
                  <a:pt x="16238" y="1362"/>
                  <a:pt x="14932" y="822"/>
                </a:cubicBezTo>
                <a:cubicBezTo>
                  <a:pt x="13626" y="280"/>
                  <a:pt x="12213" y="-1"/>
                  <a:pt x="10799" y="0"/>
                </a:cubicBezTo>
                <a:cubicBezTo>
                  <a:pt x="9385" y="-1"/>
                  <a:pt x="7972" y="280"/>
                  <a:pt x="6666" y="822"/>
                </a:cubicBezTo>
                <a:cubicBezTo>
                  <a:pt x="5360" y="1362"/>
                  <a:pt x="4162" y="2163"/>
                  <a:pt x="3163" y="3163"/>
                </a:cubicBezTo>
                <a:cubicBezTo>
                  <a:pt x="2163" y="4162"/>
                  <a:pt x="1362" y="5360"/>
                  <a:pt x="822" y="6666"/>
                </a:cubicBezTo>
                <a:cubicBezTo>
                  <a:pt x="280" y="7972"/>
                  <a:pt x="-1" y="9385"/>
                  <a:pt x="0" y="10799"/>
                </a:cubicBezTo>
                <a:cubicBezTo>
                  <a:pt x="-1" y="12213"/>
                  <a:pt x="280" y="13626"/>
                  <a:pt x="822" y="14932"/>
                </a:cubicBezTo>
                <a:cubicBezTo>
                  <a:pt x="1362" y="16238"/>
                  <a:pt x="2163" y="17436"/>
                  <a:pt x="3163" y="18435"/>
                </a:cubicBezTo>
                <a:cubicBezTo>
                  <a:pt x="4162" y="19435"/>
                  <a:pt x="5360" y="20236"/>
                  <a:pt x="6666" y="20776"/>
                </a:cubicBezTo>
                <a:cubicBezTo>
                  <a:pt x="7972" y="21318"/>
                  <a:pt x="9385" y="21599"/>
                  <a:pt x="10799" y="21598"/>
                </a:cubicBezTo>
                <a:cubicBezTo>
                  <a:pt x="12213" y="21599"/>
                  <a:pt x="13626" y="21318"/>
                  <a:pt x="14932" y="20776"/>
                </a:cubicBezTo>
                <a:cubicBezTo>
                  <a:pt x="16238" y="20236"/>
                  <a:pt x="17436" y="19435"/>
                  <a:pt x="18435" y="18435"/>
                </a:cubicBezTo>
                <a:cubicBezTo>
                  <a:pt x="19435" y="17436"/>
                  <a:pt x="20236" y="16238"/>
                  <a:pt x="20776" y="14932"/>
                </a:cubicBezTo>
                <a:cubicBezTo>
                  <a:pt x="21318" y="13626"/>
                  <a:pt x="21599" y="12213"/>
                  <a:pt x="21598" y="10799"/>
                </a:cubicBezTo>
                <a:close/>
                <a:moveTo>
                  <a:pt x="21598" y="10799"/>
                </a:moveTo>
              </a:path>
            </a:pathLst>
          </a:custGeom>
          <a:solidFill>
            <a:schemeClr val="bg1">
              <a:lumMod val="85000"/>
            </a:schemeClr>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p>
        </p:txBody>
      </p:sp>
      <p:sp>
        <p:nvSpPr>
          <p:cNvPr id="82" name="AutoShape 95"/>
          <p:cNvSpPr/>
          <p:nvPr/>
        </p:nvSpPr>
        <p:spPr bwMode="auto">
          <a:xfrm>
            <a:off x="3882964" y="5002709"/>
            <a:ext cx="113498" cy="113498"/>
          </a:xfrm>
          <a:custGeom>
            <a:avLst/>
            <a:gdLst/>
            <a:ahLst/>
            <a:cxnLst/>
            <a:rect l="0" t="0" r="r" b="b"/>
            <a:pathLst>
              <a:path w="21598" h="21598">
                <a:moveTo>
                  <a:pt x="21598" y="10799"/>
                </a:moveTo>
                <a:cubicBezTo>
                  <a:pt x="21599" y="9385"/>
                  <a:pt x="21318" y="7972"/>
                  <a:pt x="20776" y="6666"/>
                </a:cubicBezTo>
                <a:cubicBezTo>
                  <a:pt x="20236" y="5360"/>
                  <a:pt x="19435" y="4162"/>
                  <a:pt x="18435" y="3163"/>
                </a:cubicBezTo>
                <a:cubicBezTo>
                  <a:pt x="17436" y="2163"/>
                  <a:pt x="16238" y="1362"/>
                  <a:pt x="14932" y="822"/>
                </a:cubicBezTo>
                <a:cubicBezTo>
                  <a:pt x="13626" y="280"/>
                  <a:pt x="12213" y="-1"/>
                  <a:pt x="10799" y="0"/>
                </a:cubicBezTo>
                <a:cubicBezTo>
                  <a:pt x="9385" y="-1"/>
                  <a:pt x="7972" y="280"/>
                  <a:pt x="6666" y="822"/>
                </a:cubicBezTo>
                <a:cubicBezTo>
                  <a:pt x="5360" y="1362"/>
                  <a:pt x="4162" y="2163"/>
                  <a:pt x="3163" y="3163"/>
                </a:cubicBezTo>
                <a:cubicBezTo>
                  <a:pt x="2163" y="4162"/>
                  <a:pt x="1362" y="5360"/>
                  <a:pt x="822" y="6666"/>
                </a:cubicBezTo>
                <a:cubicBezTo>
                  <a:pt x="280" y="7972"/>
                  <a:pt x="-1" y="9385"/>
                  <a:pt x="0" y="10799"/>
                </a:cubicBezTo>
                <a:cubicBezTo>
                  <a:pt x="-1" y="12213"/>
                  <a:pt x="280" y="13626"/>
                  <a:pt x="822" y="14932"/>
                </a:cubicBezTo>
                <a:cubicBezTo>
                  <a:pt x="1362" y="16238"/>
                  <a:pt x="2163" y="17436"/>
                  <a:pt x="3163" y="18435"/>
                </a:cubicBezTo>
                <a:cubicBezTo>
                  <a:pt x="4162" y="19435"/>
                  <a:pt x="5360" y="20236"/>
                  <a:pt x="6666" y="20776"/>
                </a:cubicBezTo>
                <a:cubicBezTo>
                  <a:pt x="7972" y="21318"/>
                  <a:pt x="9385" y="21599"/>
                  <a:pt x="10799" y="21598"/>
                </a:cubicBezTo>
                <a:cubicBezTo>
                  <a:pt x="12213" y="21599"/>
                  <a:pt x="13626" y="21318"/>
                  <a:pt x="14932" y="20776"/>
                </a:cubicBezTo>
                <a:cubicBezTo>
                  <a:pt x="16238" y="20236"/>
                  <a:pt x="17436" y="19435"/>
                  <a:pt x="18435" y="18435"/>
                </a:cubicBezTo>
                <a:cubicBezTo>
                  <a:pt x="19435" y="17436"/>
                  <a:pt x="20236" y="16238"/>
                  <a:pt x="20776" y="14932"/>
                </a:cubicBezTo>
                <a:cubicBezTo>
                  <a:pt x="21318" y="13626"/>
                  <a:pt x="21599" y="12213"/>
                  <a:pt x="21598" y="10799"/>
                </a:cubicBezTo>
                <a:close/>
                <a:moveTo>
                  <a:pt x="21598" y="10799"/>
                </a:moveTo>
              </a:path>
            </a:pathLst>
          </a:custGeom>
          <a:solidFill>
            <a:schemeClr val="bg1">
              <a:lumMod val="85000"/>
            </a:schemeClr>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p>
        </p:txBody>
      </p:sp>
      <p:sp>
        <p:nvSpPr>
          <p:cNvPr id="84" name="AutoShape 100"/>
          <p:cNvSpPr/>
          <p:nvPr/>
        </p:nvSpPr>
        <p:spPr bwMode="auto">
          <a:xfrm>
            <a:off x="8791740" y="3825170"/>
            <a:ext cx="113498" cy="113498"/>
          </a:xfrm>
          <a:custGeom>
            <a:avLst/>
            <a:gdLst/>
            <a:ahLst/>
            <a:cxnLst/>
            <a:rect l="0" t="0" r="r" b="b"/>
            <a:pathLst>
              <a:path w="21598" h="21598">
                <a:moveTo>
                  <a:pt x="21598" y="10799"/>
                </a:moveTo>
                <a:cubicBezTo>
                  <a:pt x="21599" y="9385"/>
                  <a:pt x="21318" y="7972"/>
                  <a:pt x="20776" y="6666"/>
                </a:cubicBezTo>
                <a:cubicBezTo>
                  <a:pt x="20236" y="5360"/>
                  <a:pt x="19435" y="4162"/>
                  <a:pt x="18435" y="3163"/>
                </a:cubicBezTo>
                <a:cubicBezTo>
                  <a:pt x="17436" y="2163"/>
                  <a:pt x="16238" y="1362"/>
                  <a:pt x="14932" y="822"/>
                </a:cubicBezTo>
                <a:cubicBezTo>
                  <a:pt x="13626" y="280"/>
                  <a:pt x="12213" y="-1"/>
                  <a:pt x="10799" y="0"/>
                </a:cubicBezTo>
                <a:cubicBezTo>
                  <a:pt x="9385" y="-1"/>
                  <a:pt x="7972" y="280"/>
                  <a:pt x="6666" y="822"/>
                </a:cubicBezTo>
                <a:cubicBezTo>
                  <a:pt x="5360" y="1362"/>
                  <a:pt x="4162" y="2163"/>
                  <a:pt x="3163" y="3163"/>
                </a:cubicBezTo>
                <a:cubicBezTo>
                  <a:pt x="2163" y="4162"/>
                  <a:pt x="1362" y="5360"/>
                  <a:pt x="822" y="6666"/>
                </a:cubicBezTo>
                <a:cubicBezTo>
                  <a:pt x="280" y="7972"/>
                  <a:pt x="-1" y="9385"/>
                  <a:pt x="0" y="10799"/>
                </a:cubicBezTo>
                <a:cubicBezTo>
                  <a:pt x="-1" y="12213"/>
                  <a:pt x="280" y="13626"/>
                  <a:pt x="822" y="14932"/>
                </a:cubicBezTo>
                <a:cubicBezTo>
                  <a:pt x="1362" y="16238"/>
                  <a:pt x="2163" y="17436"/>
                  <a:pt x="3163" y="18435"/>
                </a:cubicBezTo>
                <a:cubicBezTo>
                  <a:pt x="4162" y="19435"/>
                  <a:pt x="5360" y="20236"/>
                  <a:pt x="6666" y="20776"/>
                </a:cubicBezTo>
                <a:cubicBezTo>
                  <a:pt x="7972" y="21318"/>
                  <a:pt x="9385" y="21599"/>
                  <a:pt x="10799" y="21598"/>
                </a:cubicBezTo>
                <a:cubicBezTo>
                  <a:pt x="12213" y="21599"/>
                  <a:pt x="13626" y="21318"/>
                  <a:pt x="14932" y="20776"/>
                </a:cubicBezTo>
                <a:cubicBezTo>
                  <a:pt x="16238" y="20236"/>
                  <a:pt x="17436" y="19435"/>
                  <a:pt x="18435" y="18435"/>
                </a:cubicBezTo>
                <a:cubicBezTo>
                  <a:pt x="19435" y="17436"/>
                  <a:pt x="20236" y="16238"/>
                  <a:pt x="20776" y="14932"/>
                </a:cubicBezTo>
                <a:cubicBezTo>
                  <a:pt x="21318" y="13626"/>
                  <a:pt x="21599" y="12213"/>
                  <a:pt x="21598" y="10799"/>
                </a:cubicBezTo>
                <a:close/>
                <a:moveTo>
                  <a:pt x="21598" y="10799"/>
                </a:moveTo>
              </a:path>
            </a:pathLst>
          </a:custGeom>
          <a:solidFill>
            <a:schemeClr val="bg1">
              <a:lumMod val="85000"/>
            </a:schemeClr>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p>
        </p:txBody>
      </p:sp>
      <p:sp>
        <p:nvSpPr>
          <p:cNvPr id="85" name="AutoShape 101"/>
          <p:cNvSpPr/>
          <p:nvPr/>
        </p:nvSpPr>
        <p:spPr bwMode="auto">
          <a:xfrm>
            <a:off x="8614400" y="4832462"/>
            <a:ext cx="113498" cy="113498"/>
          </a:xfrm>
          <a:custGeom>
            <a:avLst/>
            <a:gdLst/>
            <a:ahLst/>
            <a:cxnLst/>
            <a:rect l="0" t="0" r="r" b="b"/>
            <a:pathLst>
              <a:path w="21598" h="21598">
                <a:moveTo>
                  <a:pt x="21598" y="10799"/>
                </a:moveTo>
                <a:cubicBezTo>
                  <a:pt x="21599" y="9385"/>
                  <a:pt x="21318" y="7972"/>
                  <a:pt x="20776" y="6666"/>
                </a:cubicBezTo>
                <a:cubicBezTo>
                  <a:pt x="20236" y="5360"/>
                  <a:pt x="19435" y="4162"/>
                  <a:pt x="18435" y="3163"/>
                </a:cubicBezTo>
                <a:cubicBezTo>
                  <a:pt x="17436" y="2163"/>
                  <a:pt x="16238" y="1362"/>
                  <a:pt x="14932" y="822"/>
                </a:cubicBezTo>
                <a:cubicBezTo>
                  <a:pt x="13626" y="280"/>
                  <a:pt x="12213" y="-1"/>
                  <a:pt x="10799" y="0"/>
                </a:cubicBezTo>
                <a:cubicBezTo>
                  <a:pt x="9385" y="-1"/>
                  <a:pt x="7972" y="280"/>
                  <a:pt x="6666" y="822"/>
                </a:cubicBezTo>
                <a:cubicBezTo>
                  <a:pt x="5360" y="1362"/>
                  <a:pt x="4162" y="2163"/>
                  <a:pt x="3163" y="3163"/>
                </a:cubicBezTo>
                <a:cubicBezTo>
                  <a:pt x="2163" y="4162"/>
                  <a:pt x="1362" y="5360"/>
                  <a:pt x="822" y="6666"/>
                </a:cubicBezTo>
                <a:cubicBezTo>
                  <a:pt x="280" y="7972"/>
                  <a:pt x="-1" y="9385"/>
                  <a:pt x="0" y="10799"/>
                </a:cubicBezTo>
                <a:cubicBezTo>
                  <a:pt x="-1" y="12213"/>
                  <a:pt x="280" y="13626"/>
                  <a:pt x="822" y="14932"/>
                </a:cubicBezTo>
                <a:cubicBezTo>
                  <a:pt x="1362" y="16238"/>
                  <a:pt x="2163" y="17436"/>
                  <a:pt x="3163" y="18435"/>
                </a:cubicBezTo>
                <a:cubicBezTo>
                  <a:pt x="4162" y="19435"/>
                  <a:pt x="5360" y="20236"/>
                  <a:pt x="6666" y="20776"/>
                </a:cubicBezTo>
                <a:cubicBezTo>
                  <a:pt x="7972" y="21318"/>
                  <a:pt x="9385" y="21599"/>
                  <a:pt x="10799" y="21598"/>
                </a:cubicBezTo>
                <a:cubicBezTo>
                  <a:pt x="12213" y="21599"/>
                  <a:pt x="13626" y="21318"/>
                  <a:pt x="14932" y="20776"/>
                </a:cubicBezTo>
                <a:cubicBezTo>
                  <a:pt x="16238" y="20236"/>
                  <a:pt x="17436" y="19435"/>
                  <a:pt x="18435" y="18435"/>
                </a:cubicBezTo>
                <a:cubicBezTo>
                  <a:pt x="19435" y="17436"/>
                  <a:pt x="20236" y="16238"/>
                  <a:pt x="20776" y="14932"/>
                </a:cubicBezTo>
                <a:cubicBezTo>
                  <a:pt x="21318" y="13626"/>
                  <a:pt x="21599" y="12213"/>
                  <a:pt x="21598" y="10799"/>
                </a:cubicBezTo>
                <a:close/>
                <a:moveTo>
                  <a:pt x="21598" y="10799"/>
                </a:moveTo>
              </a:path>
            </a:pathLst>
          </a:custGeom>
          <a:solidFill>
            <a:schemeClr val="bg1">
              <a:lumMod val="85000"/>
            </a:schemeClr>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p>
        </p:txBody>
      </p:sp>
      <p:sp>
        <p:nvSpPr>
          <p:cNvPr id="86" name="AutoShape 102"/>
          <p:cNvSpPr/>
          <p:nvPr/>
        </p:nvSpPr>
        <p:spPr bwMode="auto">
          <a:xfrm>
            <a:off x="8238439" y="1108318"/>
            <a:ext cx="113498" cy="113498"/>
          </a:xfrm>
          <a:custGeom>
            <a:avLst/>
            <a:gdLst/>
            <a:ahLst/>
            <a:cxnLst/>
            <a:rect l="0" t="0" r="r" b="b"/>
            <a:pathLst>
              <a:path w="21598" h="21598">
                <a:moveTo>
                  <a:pt x="21598" y="10799"/>
                </a:moveTo>
                <a:cubicBezTo>
                  <a:pt x="21599" y="9385"/>
                  <a:pt x="21318" y="7972"/>
                  <a:pt x="20776" y="6666"/>
                </a:cubicBezTo>
                <a:cubicBezTo>
                  <a:pt x="20236" y="5360"/>
                  <a:pt x="19435" y="4162"/>
                  <a:pt x="18435" y="3163"/>
                </a:cubicBezTo>
                <a:cubicBezTo>
                  <a:pt x="17436" y="2163"/>
                  <a:pt x="16238" y="1362"/>
                  <a:pt x="14932" y="822"/>
                </a:cubicBezTo>
                <a:cubicBezTo>
                  <a:pt x="13626" y="280"/>
                  <a:pt x="12213" y="-1"/>
                  <a:pt x="10799" y="0"/>
                </a:cubicBezTo>
                <a:cubicBezTo>
                  <a:pt x="9385" y="-1"/>
                  <a:pt x="7972" y="280"/>
                  <a:pt x="6666" y="822"/>
                </a:cubicBezTo>
                <a:cubicBezTo>
                  <a:pt x="5360" y="1362"/>
                  <a:pt x="4162" y="2163"/>
                  <a:pt x="3163" y="3163"/>
                </a:cubicBezTo>
                <a:cubicBezTo>
                  <a:pt x="2163" y="4162"/>
                  <a:pt x="1362" y="5360"/>
                  <a:pt x="822" y="6666"/>
                </a:cubicBezTo>
                <a:cubicBezTo>
                  <a:pt x="280" y="7972"/>
                  <a:pt x="-1" y="9385"/>
                  <a:pt x="0" y="10799"/>
                </a:cubicBezTo>
                <a:cubicBezTo>
                  <a:pt x="-1" y="12213"/>
                  <a:pt x="280" y="13626"/>
                  <a:pt x="822" y="14932"/>
                </a:cubicBezTo>
                <a:cubicBezTo>
                  <a:pt x="1362" y="16238"/>
                  <a:pt x="2163" y="17436"/>
                  <a:pt x="3163" y="18435"/>
                </a:cubicBezTo>
                <a:cubicBezTo>
                  <a:pt x="4162" y="19435"/>
                  <a:pt x="5360" y="20236"/>
                  <a:pt x="6666" y="20776"/>
                </a:cubicBezTo>
                <a:cubicBezTo>
                  <a:pt x="7972" y="21318"/>
                  <a:pt x="9385" y="21599"/>
                  <a:pt x="10799" y="21598"/>
                </a:cubicBezTo>
                <a:cubicBezTo>
                  <a:pt x="12213" y="21599"/>
                  <a:pt x="13626" y="21318"/>
                  <a:pt x="14932" y="20776"/>
                </a:cubicBezTo>
                <a:cubicBezTo>
                  <a:pt x="16238" y="20236"/>
                  <a:pt x="17436" y="19435"/>
                  <a:pt x="18435" y="18435"/>
                </a:cubicBezTo>
                <a:cubicBezTo>
                  <a:pt x="19435" y="17436"/>
                  <a:pt x="20236" y="16238"/>
                  <a:pt x="20776" y="14932"/>
                </a:cubicBezTo>
                <a:cubicBezTo>
                  <a:pt x="21318" y="13626"/>
                  <a:pt x="21599" y="12213"/>
                  <a:pt x="21598" y="10799"/>
                </a:cubicBezTo>
                <a:close/>
                <a:moveTo>
                  <a:pt x="21598" y="10799"/>
                </a:moveTo>
              </a:path>
            </a:pathLst>
          </a:custGeom>
          <a:solidFill>
            <a:schemeClr val="bg1">
              <a:lumMod val="85000"/>
            </a:schemeClr>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p>
        </p:txBody>
      </p:sp>
      <p:sp>
        <p:nvSpPr>
          <p:cNvPr id="87" name="AutoShape 103"/>
          <p:cNvSpPr/>
          <p:nvPr/>
        </p:nvSpPr>
        <p:spPr bwMode="auto">
          <a:xfrm>
            <a:off x="8869770" y="129400"/>
            <a:ext cx="113498" cy="113498"/>
          </a:xfrm>
          <a:custGeom>
            <a:avLst/>
            <a:gdLst/>
            <a:ahLst/>
            <a:cxnLst/>
            <a:rect l="0" t="0" r="r" b="b"/>
            <a:pathLst>
              <a:path w="21598" h="21598">
                <a:moveTo>
                  <a:pt x="21598" y="10799"/>
                </a:moveTo>
                <a:cubicBezTo>
                  <a:pt x="21599" y="9385"/>
                  <a:pt x="21318" y="7972"/>
                  <a:pt x="20776" y="6666"/>
                </a:cubicBezTo>
                <a:cubicBezTo>
                  <a:pt x="20236" y="5360"/>
                  <a:pt x="19435" y="4162"/>
                  <a:pt x="18435" y="3163"/>
                </a:cubicBezTo>
                <a:cubicBezTo>
                  <a:pt x="17436" y="2163"/>
                  <a:pt x="16238" y="1362"/>
                  <a:pt x="14932" y="822"/>
                </a:cubicBezTo>
                <a:cubicBezTo>
                  <a:pt x="13626" y="280"/>
                  <a:pt x="12213" y="-1"/>
                  <a:pt x="10799" y="0"/>
                </a:cubicBezTo>
                <a:cubicBezTo>
                  <a:pt x="9385" y="-1"/>
                  <a:pt x="7972" y="280"/>
                  <a:pt x="6666" y="822"/>
                </a:cubicBezTo>
                <a:cubicBezTo>
                  <a:pt x="5360" y="1362"/>
                  <a:pt x="4162" y="2163"/>
                  <a:pt x="3163" y="3163"/>
                </a:cubicBezTo>
                <a:cubicBezTo>
                  <a:pt x="2163" y="4162"/>
                  <a:pt x="1362" y="5360"/>
                  <a:pt x="822" y="6666"/>
                </a:cubicBezTo>
                <a:cubicBezTo>
                  <a:pt x="280" y="7972"/>
                  <a:pt x="-1" y="9385"/>
                  <a:pt x="0" y="10799"/>
                </a:cubicBezTo>
                <a:cubicBezTo>
                  <a:pt x="-1" y="12213"/>
                  <a:pt x="280" y="13626"/>
                  <a:pt x="822" y="14932"/>
                </a:cubicBezTo>
                <a:cubicBezTo>
                  <a:pt x="1362" y="16238"/>
                  <a:pt x="2163" y="17436"/>
                  <a:pt x="3163" y="18435"/>
                </a:cubicBezTo>
                <a:cubicBezTo>
                  <a:pt x="4162" y="19435"/>
                  <a:pt x="5360" y="20236"/>
                  <a:pt x="6666" y="20776"/>
                </a:cubicBezTo>
                <a:cubicBezTo>
                  <a:pt x="7972" y="21318"/>
                  <a:pt x="9385" y="21599"/>
                  <a:pt x="10799" y="21598"/>
                </a:cubicBezTo>
                <a:cubicBezTo>
                  <a:pt x="12213" y="21599"/>
                  <a:pt x="13626" y="21318"/>
                  <a:pt x="14932" y="20776"/>
                </a:cubicBezTo>
                <a:cubicBezTo>
                  <a:pt x="16238" y="20236"/>
                  <a:pt x="17436" y="19435"/>
                  <a:pt x="18435" y="18435"/>
                </a:cubicBezTo>
                <a:cubicBezTo>
                  <a:pt x="19435" y="17436"/>
                  <a:pt x="20236" y="16238"/>
                  <a:pt x="20776" y="14932"/>
                </a:cubicBezTo>
                <a:cubicBezTo>
                  <a:pt x="21318" y="13626"/>
                  <a:pt x="21599" y="12213"/>
                  <a:pt x="21598" y="10799"/>
                </a:cubicBezTo>
                <a:close/>
                <a:moveTo>
                  <a:pt x="21598" y="10799"/>
                </a:moveTo>
              </a:path>
            </a:pathLst>
          </a:custGeom>
          <a:solidFill>
            <a:schemeClr val="bg1">
              <a:lumMod val="85000"/>
            </a:schemeClr>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p>
        </p:txBody>
      </p:sp>
      <p:sp>
        <p:nvSpPr>
          <p:cNvPr id="88" name="AutoShape 104"/>
          <p:cNvSpPr/>
          <p:nvPr/>
        </p:nvSpPr>
        <p:spPr bwMode="auto">
          <a:xfrm>
            <a:off x="8359030" y="186149"/>
            <a:ext cx="572809" cy="267784"/>
          </a:xfrm>
          <a:custGeom>
            <a:avLst/>
            <a:gdLst/>
            <a:ahLst/>
            <a:cxnLst/>
            <a:rect l="0" t="0" r="r" b="b"/>
            <a:pathLst>
              <a:path w="21600" h="21600">
                <a:moveTo>
                  <a:pt x="21381" y="0"/>
                </a:moveTo>
                <a:lnTo>
                  <a:pt x="21600" y="1042"/>
                </a:lnTo>
                <a:lnTo>
                  <a:pt x="219" y="21600"/>
                </a:lnTo>
                <a:lnTo>
                  <a:pt x="0" y="20558"/>
                </a:lnTo>
                <a:close/>
                <a:moveTo>
                  <a:pt x="21381" y="0"/>
                </a:moveTo>
              </a:path>
            </a:pathLst>
          </a:custGeom>
          <a:solidFill>
            <a:schemeClr val="bg1">
              <a:lumMod val="85000"/>
            </a:schemeClr>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p>
        </p:txBody>
      </p:sp>
      <p:sp>
        <p:nvSpPr>
          <p:cNvPr id="89" name="AutoShape 105"/>
          <p:cNvSpPr/>
          <p:nvPr/>
        </p:nvSpPr>
        <p:spPr bwMode="auto">
          <a:xfrm>
            <a:off x="6897747" y="164868"/>
            <a:ext cx="126799" cy="337833"/>
          </a:xfrm>
          <a:custGeom>
            <a:avLst/>
            <a:gdLst/>
            <a:ahLst/>
            <a:cxnLst/>
            <a:rect l="0" t="0" r="r" b="b"/>
            <a:pathLst>
              <a:path w="21600" h="21600">
                <a:moveTo>
                  <a:pt x="2284" y="0"/>
                </a:moveTo>
                <a:lnTo>
                  <a:pt x="21600" y="21308"/>
                </a:lnTo>
                <a:lnTo>
                  <a:pt x="19316" y="21600"/>
                </a:lnTo>
                <a:lnTo>
                  <a:pt x="0" y="292"/>
                </a:lnTo>
                <a:close/>
                <a:moveTo>
                  <a:pt x="2284" y="0"/>
                </a:moveTo>
              </a:path>
            </a:pathLst>
          </a:custGeom>
          <a:solidFill>
            <a:schemeClr val="bg1">
              <a:lumMod val="85000"/>
            </a:schemeClr>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p>
        </p:txBody>
      </p:sp>
      <p:sp>
        <p:nvSpPr>
          <p:cNvPr id="90" name="AutoShape 106"/>
          <p:cNvSpPr/>
          <p:nvPr/>
        </p:nvSpPr>
        <p:spPr bwMode="auto">
          <a:xfrm>
            <a:off x="6465037" y="420238"/>
            <a:ext cx="382168" cy="211035"/>
          </a:xfrm>
          <a:custGeom>
            <a:avLst/>
            <a:gdLst/>
            <a:ahLst/>
            <a:cxnLst/>
            <a:rect l="0" t="0" r="r" b="b"/>
            <a:pathLst>
              <a:path w="21600" h="21600">
                <a:moveTo>
                  <a:pt x="374" y="0"/>
                </a:moveTo>
                <a:lnTo>
                  <a:pt x="21600" y="20317"/>
                </a:lnTo>
                <a:lnTo>
                  <a:pt x="21226" y="21600"/>
                </a:lnTo>
                <a:lnTo>
                  <a:pt x="0" y="1283"/>
                </a:lnTo>
                <a:close/>
                <a:moveTo>
                  <a:pt x="374" y="0"/>
                </a:moveTo>
              </a:path>
            </a:pathLst>
          </a:custGeom>
          <a:solidFill>
            <a:schemeClr val="bg1">
              <a:lumMod val="85000"/>
            </a:schemeClr>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p>
        </p:txBody>
      </p:sp>
      <p:sp>
        <p:nvSpPr>
          <p:cNvPr id="91" name="AutoShape 107"/>
          <p:cNvSpPr/>
          <p:nvPr/>
        </p:nvSpPr>
        <p:spPr bwMode="auto">
          <a:xfrm>
            <a:off x="5713115" y="1646546"/>
            <a:ext cx="126799" cy="422956"/>
          </a:xfrm>
          <a:custGeom>
            <a:avLst/>
            <a:gdLst/>
            <a:ahLst/>
            <a:cxnLst/>
            <a:rect l="0" t="0" r="r" b="b"/>
            <a:pathLst>
              <a:path w="21600" h="21600">
                <a:moveTo>
                  <a:pt x="19274" y="0"/>
                </a:moveTo>
                <a:lnTo>
                  <a:pt x="21600" y="190"/>
                </a:lnTo>
                <a:lnTo>
                  <a:pt x="2326" y="21600"/>
                </a:lnTo>
                <a:lnTo>
                  <a:pt x="0" y="21410"/>
                </a:lnTo>
                <a:close/>
                <a:moveTo>
                  <a:pt x="19274" y="0"/>
                </a:moveTo>
              </a:path>
            </a:pathLst>
          </a:custGeom>
          <a:solidFill>
            <a:schemeClr val="bg1">
              <a:lumMod val="85000"/>
            </a:schemeClr>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p>
        </p:txBody>
      </p:sp>
      <p:sp>
        <p:nvSpPr>
          <p:cNvPr id="92" name="AutoShape 111"/>
          <p:cNvSpPr/>
          <p:nvPr/>
        </p:nvSpPr>
        <p:spPr bwMode="auto">
          <a:xfrm>
            <a:off x="4046117" y="4257880"/>
            <a:ext cx="237636" cy="250050"/>
          </a:xfrm>
          <a:custGeom>
            <a:avLst/>
            <a:gdLst/>
            <a:ahLst/>
            <a:cxnLst/>
            <a:rect l="0" t="0" r="r" b="b"/>
            <a:pathLst>
              <a:path w="21600" h="21600">
                <a:moveTo>
                  <a:pt x="20664" y="21600"/>
                </a:moveTo>
                <a:lnTo>
                  <a:pt x="0" y="839"/>
                </a:lnTo>
                <a:lnTo>
                  <a:pt x="935" y="0"/>
                </a:lnTo>
                <a:lnTo>
                  <a:pt x="21600" y="20761"/>
                </a:lnTo>
                <a:close/>
                <a:moveTo>
                  <a:pt x="20664" y="21600"/>
                </a:moveTo>
              </a:path>
            </a:pathLst>
          </a:custGeom>
          <a:solidFill>
            <a:schemeClr val="bg1">
              <a:lumMod val="85000"/>
            </a:schemeClr>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p>
        </p:txBody>
      </p:sp>
      <p:sp>
        <p:nvSpPr>
          <p:cNvPr id="93" name="AutoShape 112"/>
          <p:cNvSpPr/>
          <p:nvPr/>
        </p:nvSpPr>
        <p:spPr bwMode="auto">
          <a:xfrm>
            <a:off x="3939713" y="4683496"/>
            <a:ext cx="313006" cy="386602"/>
          </a:xfrm>
          <a:custGeom>
            <a:avLst/>
            <a:gdLst/>
            <a:ahLst/>
            <a:cxnLst/>
            <a:rect l="0" t="0" r="r" b="b"/>
            <a:pathLst>
              <a:path w="21600" h="21600">
                <a:moveTo>
                  <a:pt x="777" y="21600"/>
                </a:moveTo>
                <a:lnTo>
                  <a:pt x="0" y="21105"/>
                </a:lnTo>
                <a:lnTo>
                  <a:pt x="20823" y="0"/>
                </a:lnTo>
                <a:lnTo>
                  <a:pt x="21600" y="495"/>
                </a:lnTo>
                <a:close/>
                <a:moveTo>
                  <a:pt x="777" y="21600"/>
                </a:moveTo>
              </a:path>
            </a:pathLst>
          </a:custGeom>
          <a:solidFill>
            <a:schemeClr val="bg1">
              <a:lumMod val="85000"/>
            </a:schemeClr>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p>
        </p:txBody>
      </p:sp>
      <p:sp>
        <p:nvSpPr>
          <p:cNvPr id="94" name="AutoShape 113"/>
          <p:cNvSpPr/>
          <p:nvPr/>
        </p:nvSpPr>
        <p:spPr bwMode="auto">
          <a:xfrm>
            <a:off x="5755676" y="4307535"/>
            <a:ext cx="41675" cy="308572"/>
          </a:xfrm>
          <a:custGeom>
            <a:avLst/>
            <a:gdLst/>
            <a:ahLst/>
            <a:cxnLst/>
            <a:rect l="0" t="0" r="r" b="b"/>
            <a:pathLst>
              <a:path w="21600" h="21600">
                <a:moveTo>
                  <a:pt x="14424" y="21600"/>
                </a:moveTo>
                <a:lnTo>
                  <a:pt x="0" y="101"/>
                </a:lnTo>
                <a:lnTo>
                  <a:pt x="7176" y="0"/>
                </a:lnTo>
                <a:lnTo>
                  <a:pt x="21600" y="21499"/>
                </a:lnTo>
                <a:close/>
                <a:moveTo>
                  <a:pt x="14424" y="21600"/>
                </a:moveTo>
              </a:path>
            </a:pathLst>
          </a:custGeom>
          <a:solidFill>
            <a:schemeClr val="bg1">
              <a:lumMod val="85000"/>
            </a:schemeClr>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p>
        </p:txBody>
      </p:sp>
      <p:sp>
        <p:nvSpPr>
          <p:cNvPr id="95" name="AutoShape 114"/>
          <p:cNvSpPr/>
          <p:nvPr/>
        </p:nvSpPr>
        <p:spPr bwMode="auto">
          <a:xfrm>
            <a:off x="7280802" y="4804088"/>
            <a:ext cx="250050" cy="209261"/>
          </a:xfrm>
          <a:custGeom>
            <a:avLst/>
            <a:gdLst/>
            <a:ahLst/>
            <a:cxnLst/>
            <a:rect l="0" t="0" r="r" b="b"/>
            <a:pathLst>
              <a:path w="21600" h="21600">
                <a:moveTo>
                  <a:pt x="20821" y="0"/>
                </a:moveTo>
                <a:lnTo>
                  <a:pt x="21600" y="1128"/>
                </a:lnTo>
                <a:lnTo>
                  <a:pt x="779" y="21600"/>
                </a:lnTo>
                <a:lnTo>
                  <a:pt x="0" y="20472"/>
                </a:lnTo>
                <a:close/>
                <a:moveTo>
                  <a:pt x="20821" y="0"/>
                </a:moveTo>
              </a:path>
            </a:pathLst>
          </a:custGeom>
          <a:solidFill>
            <a:schemeClr val="bg1">
              <a:lumMod val="85000"/>
            </a:schemeClr>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p>
        </p:txBody>
      </p:sp>
      <p:sp>
        <p:nvSpPr>
          <p:cNvPr id="96" name="AutoShape 115"/>
          <p:cNvSpPr/>
          <p:nvPr/>
        </p:nvSpPr>
        <p:spPr bwMode="auto">
          <a:xfrm>
            <a:off x="8763366" y="3576893"/>
            <a:ext cx="91330" cy="307686"/>
          </a:xfrm>
          <a:custGeom>
            <a:avLst/>
            <a:gdLst/>
            <a:ahLst/>
            <a:cxnLst/>
            <a:rect l="0" t="0" r="r" b="b"/>
            <a:pathLst>
              <a:path w="21600" h="21600">
                <a:moveTo>
                  <a:pt x="3235" y="0"/>
                </a:moveTo>
                <a:lnTo>
                  <a:pt x="21600" y="21354"/>
                </a:lnTo>
                <a:lnTo>
                  <a:pt x="18365" y="21600"/>
                </a:lnTo>
                <a:lnTo>
                  <a:pt x="0" y="246"/>
                </a:lnTo>
                <a:close/>
                <a:moveTo>
                  <a:pt x="3235" y="0"/>
                </a:moveTo>
              </a:path>
            </a:pathLst>
          </a:custGeom>
          <a:solidFill>
            <a:schemeClr val="bg1">
              <a:lumMod val="85000"/>
            </a:schemeClr>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p>
        </p:txBody>
      </p:sp>
      <p:sp>
        <p:nvSpPr>
          <p:cNvPr id="97" name="AutoShape 116"/>
          <p:cNvSpPr/>
          <p:nvPr/>
        </p:nvSpPr>
        <p:spPr bwMode="auto">
          <a:xfrm>
            <a:off x="8543464" y="4633841"/>
            <a:ext cx="140099" cy="261577"/>
          </a:xfrm>
          <a:custGeom>
            <a:avLst/>
            <a:gdLst/>
            <a:ahLst/>
            <a:cxnLst/>
            <a:rect l="0" t="0" r="r" b="b"/>
            <a:pathLst>
              <a:path w="21600" h="21600">
                <a:moveTo>
                  <a:pt x="1953" y="0"/>
                </a:moveTo>
                <a:lnTo>
                  <a:pt x="21600" y="21076"/>
                </a:lnTo>
                <a:lnTo>
                  <a:pt x="19647" y="21600"/>
                </a:lnTo>
                <a:lnTo>
                  <a:pt x="0" y="524"/>
                </a:lnTo>
                <a:close/>
                <a:moveTo>
                  <a:pt x="1953" y="0"/>
                </a:moveTo>
              </a:path>
            </a:pathLst>
          </a:custGeom>
          <a:solidFill>
            <a:schemeClr val="bg1">
              <a:lumMod val="85000"/>
            </a:schemeClr>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p>
        </p:txBody>
      </p:sp>
      <p:sp>
        <p:nvSpPr>
          <p:cNvPr id="98" name="AutoShape 117"/>
          <p:cNvSpPr/>
          <p:nvPr/>
        </p:nvSpPr>
        <p:spPr bwMode="auto">
          <a:xfrm>
            <a:off x="7819916" y="2094329"/>
            <a:ext cx="161380" cy="345813"/>
          </a:xfrm>
          <a:custGeom>
            <a:avLst/>
            <a:gdLst/>
            <a:ahLst/>
            <a:cxnLst/>
            <a:rect l="0" t="0" r="r" b="b"/>
            <a:pathLst>
              <a:path w="21600" h="21600">
                <a:moveTo>
                  <a:pt x="1734" y="0"/>
                </a:moveTo>
                <a:lnTo>
                  <a:pt x="21600" y="21245"/>
                </a:lnTo>
                <a:lnTo>
                  <a:pt x="19866" y="21600"/>
                </a:lnTo>
                <a:lnTo>
                  <a:pt x="0" y="355"/>
                </a:lnTo>
                <a:close/>
                <a:moveTo>
                  <a:pt x="1734" y="0"/>
                </a:moveTo>
              </a:path>
            </a:pathLst>
          </a:custGeom>
          <a:solidFill>
            <a:schemeClr val="bg1">
              <a:lumMod val="85000"/>
            </a:schemeClr>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p>
        </p:txBody>
      </p:sp>
      <p:sp>
        <p:nvSpPr>
          <p:cNvPr id="99" name="AutoShape 118"/>
          <p:cNvSpPr/>
          <p:nvPr/>
        </p:nvSpPr>
        <p:spPr bwMode="auto">
          <a:xfrm>
            <a:off x="7869571" y="1165067"/>
            <a:ext cx="435370" cy="484139"/>
          </a:xfrm>
          <a:custGeom>
            <a:avLst/>
            <a:gdLst/>
            <a:ahLst/>
            <a:cxnLst/>
            <a:rect l="0" t="0" r="r" b="b"/>
            <a:pathLst>
              <a:path w="21600" h="21600">
                <a:moveTo>
                  <a:pt x="21076" y="0"/>
                </a:moveTo>
                <a:lnTo>
                  <a:pt x="21600" y="422"/>
                </a:lnTo>
                <a:lnTo>
                  <a:pt x="524" y="21600"/>
                </a:lnTo>
                <a:lnTo>
                  <a:pt x="0" y="21178"/>
                </a:lnTo>
                <a:close/>
                <a:moveTo>
                  <a:pt x="21076" y="0"/>
                </a:moveTo>
              </a:path>
            </a:pathLst>
          </a:custGeom>
          <a:solidFill>
            <a:schemeClr val="bg1">
              <a:lumMod val="85000"/>
            </a:schemeClr>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p>
        </p:txBody>
      </p:sp>
      <p:sp>
        <p:nvSpPr>
          <p:cNvPr id="100" name="AutoShape 119"/>
          <p:cNvSpPr/>
          <p:nvPr/>
        </p:nvSpPr>
        <p:spPr bwMode="auto">
          <a:xfrm>
            <a:off x="7201886" y="1037382"/>
            <a:ext cx="345813" cy="581676"/>
          </a:xfrm>
          <a:custGeom>
            <a:avLst/>
            <a:gdLst/>
            <a:ahLst/>
            <a:cxnLst/>
            <a:rect l="0" t="0" r="r" b="b"/>
            <a:pathLst>
              <a:path w="21600" h="21600">
                <a:moveTo>
                  <a:pt x="767" y="0"/>
                </a:moveTo>
                <a:lnTo>
                  <a:pt x="21600" y="21335"/>
                </a:lnTo>
                <a:lnTo>
                  <a:pt x="20833" y="21600"/>
                </a:lnTo>
                <a:lnTo>
                  <a:pt x="0" y="265"/>
                </a:lnTo>
                <a:close/>
                <a:moveTo>
                  <a:pt x="767" y="0"/>
                </a:moveTo>
              </a:path>
            </a:pathLst>
          </a:custGeom>
          <a:solidFill>
            <a:schemeClr val="bg1">
              <a:lumMod val="85000"/>
            </a:schemeClr>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p>
        </p:txBody>
      </p:sp>
      <p:sp>
        <p:nvSpPr>
          <p:cNvPr id="101" name="AutoShape 120"/>
          <p:cNvSpPr/>
          <p:nvPr/>
        </p:nvSpPr>
        <p:spPr bwMode="auto">
          <a:xfrm>
            <a:off x="6791343" y="2633444"/>
            <a:ext cx="296158" cy="573696"/>
          </a:xfrm>
          <a:custGeom>
            <a:avLst/>
            <a:gdLst/>
            <a:ahLst/>
            <a:cxnLst/>
            <a:rect l="0" t="0" r="r" b="b"/>
            <a:pathLst>
              <a:path w="21600" h="21600">
                <a:moveTo>
                  <a:pt x="925" y="0"/>
                </a:moveTo>
                <a:lnTo>
                  <a:pt x="21600" y="21361"/>
                </a:lnTo>
                <a:lnTo>
                  <a:pt x="20675" y="21600"/>
                </a:lnTo>
                <a:lnTo>
                  <a:pt x="0" y="239"/>
                </a:lnTo>
                <a:close/>
                <a:moveTo>
                  <a:pt x="925" y="0"/>
                </a:moveTo>
              </a:path>
            </a:pathLst>
          </a:custGeom>
          <a:solidFill>
            <a:schemeClr val="bg1">
              <a:lumMod val="85000"/>
            </a:schemeClr>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p>
        </p:txBody>
      </p:sp>
      <p:sp>
        <p:nvSpPr>
          <p:cNvPr id="102" name="AutoShape 122"/>
          <p:cNvSpPr/>
          <p:nvPr/>
        </p:nvSpPr>
        <p:spPr bwMode="auto">
          <a:xfrm>
            <a:off x="8188784" y="3030686"/>
            <a:ext cx="673006" cy="77143"/>
          </a:xfrm>
          <a:custGeom>
            <a:avLst/>
            <a:gdLst/>
            <a:ahLst/>
            <a:cxnLst/>
            <a:rect l="0" t="0" r="r" b="b"/>
            <a:pathLst>
              <a:path w="21578" h="21510">
                <a:moveTo>
                  <a:pt x="227" y="21510"/>
                </a:moveTo>
                <a:cubicBezTo>
                  <a:pt x="111" y="21510"/>
                  <a:pt x="13" y="20753"/>
                  <a:pt x="1" y="19744"/>
                </a:cubicBezTo>
                <a:cubicBezTo>
                  <a:pt x="-11" y="18668"/>
                  <a:pt x="81" y="17712"/>
                  <a:pt x="205" y="17609"/>
                </a:cubicBezTo>
                <a:lnTo>
                  <a:pt x="21329" y="8"/>
                </a:lnTo>
                <a:cubicBezTo>
                  <a:pt x="21456" y="-90"/>
                  <a:pt x="21565" y="690"/>
                  <a:pt x="21577" y="1764"/>
                </a:cubicBezTo>
                <a:cubicBezTo>
                  <a:pt x="21589" y="2840"/>
                  <a:pt x="21497" y="3796"/>
                  <a:pt x="21373" y="3899"/>
                </a:cubicBezTo>
                <a:lnTo>
                  <a:pt x="249" y="21500"/>
                </a:lnTo>
                <a:cubicBezTo>
                  <a:pt x="242" y="21506"/>
                  <a:pt x="234" y="21510"/>
                  <a:pt x="227" y="21510"/>
                </a:cubicBezTo>
                <a:close/>
                <a:moveTo>
                  <a:pt x="227" y="21510"/>
                </a:moveTo>
              </a:path>
            </a:pathLst>
          </a:custGeom>
          <a:solidFill>
            <a:schemeClr val="bg1">
              <a:lumMod val="85000"/>
            </a:schemeClr>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p>
        </p:txBody>
      </p:sp>
      <p:sp>
        <p:nvSpPr>
          <p:cNvPr id="103" name="AutoShape 123"/>
          <p:cNvSpPr/>
          <p:nvPr/>
        </p:nvSpPr>
        <p:spPr bwMode="auto">
          <a:xfrm>
            <a:off x="8798834" y="3108715"/>
            <a:ext cx="99310" cy="240296"/>
          </a:xfrm>
          <a:custGeom>
            <a:avLst/>
            <a:gdLst/>
            <a:ahLst/>
            <a:cxnLst/>
            <a:rect l="0" t="0" r="r" b="b"/>
            <a:pathLst>
              <a:path w="21208" h="21519">
                <a:moveTo>
                  <a:pt x="1516" y="21519"/>
                </a:moveTo>
                <a:cubicBezTo>
                  <a:pt x="1339" y="21519"/>
                  <a:pt x="1160" y="21506"/>
                  <a:pt x="983" y="21478"/>
                </a:cubicBezTo>
                <a:cubicBezTo>
                  <a:pt x="199" y="21356"/>
                  <a:pt x="-196" y="20991"/>
                  <a:pt x="96" y="20663"/>
                </a:cubicBezTo>
                <a:lnTo>
                  <a:pt x="18274" y="410"/>
                </a:lnTo>
                <a:cubicBezTo>
                  <a:pt x="18568" y="82"/>
                  <a:pt x="19442" y="-81"/>
                  <a:pt x="20225" y="40"/>
                </a:cubicBezTo>
                <a:cubicBezTo>
                  <a:pt x="21009" y="163"/>
                  <a:pt x="21404" y="528"/>
                  <a:pt x="21112" y="855"/>
                </a:cubicBezTo>
                <a:lnTo>
                  <a:pt x="2934" y="21108"/>
                </a:lnTo>
                <a:cubicBezTo>
                  <a:pt x="2706" y="21363"/>
                  <a:pt x="2128" y="21519"/>
                  <a:pt x="1516" y="21519"/>
                </a:cubicBezTo>
                <a:close/>
                <a:moveTo>
                  <a:pt x="1516" y="21519"/>
                </a:moveTo>
              </a:path>
            </a:pathLst>
          </a:custGeom>
          <a:solidFill>
            <a:schemeClr val="bg1">
              <a:lumMod val="85000"/>
            </a:schemeClr>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p>
        </p:txBody>
      </p:sp>
      <p:sp>
        <p:nvSpPr>
          <p:cNvPr id="104" name="AutoShape 124"/>
          <p:cNvSpPr/>
          <p:nvPr/>
        </p:nvSpPr>
        <p:spPr bwMode="auto">
          <a:xfrm>
            <a:off x="8664055" y="1611964"/>
            <a:ext cx="170247" cy="106404"/>
          </a:xfrm>
          <a:custGeom>
            <a:avLst/>
            <a:gdLst/>
            <a:ahLst/>
            <a:cxnLst/>
            <a:rect l="0" t="0" r="r" b="b"/>
            <a:pathLst>
              <a:path w="21349" h="21399">
                <a:moveTo>
                  <a:pt x="890" y="21399"/>
                </a:moveTo>
                <a:cubicBezTo>
                  <a:pt x="586" y="21399"/>
                  <a:pt x="289" y="21149"/>
                  <a:pt x="123" y="20699"/>
                </a:cubicBezTo>
                <a:cubicBezTo>
                  <a:pt x="-126" y="20019"/>
                  <a:pt x="14" y="19145"/>
                  <a:pt x="437" y="18744"/>
                </a:cubicBezTo>
                <a:lnTo>
                  <a:pt x="20006" y="198"/>
                </a:lnTo>
                <a:cubicBezTo>
                  <a:pt x="20431" y="-201"/>
                  <a:pt x="20974" y="22"/>
                  <a:pt x="21225" y="701"/>
                </a:cubicBezTo>
                <a:cubicBezTo>
                  <a:pt x="21474" y="1380"/>
                  <a:pt x="21334" y="2254"/>
                  <a:pt x="20912" y="2655"/>
                </a:cubicBezTo>
                <a:lnTo>
                  <a:pt x="1343" y="21201"/>
                </a:lnTo>
                <a:cubicBezTo>
                  <a:pt x="1199" y="21335"/>
                  <a:pt x="1044" y="21399"/>
                  <a:pt x="890" y="21399"/>
                </a:cubicBezTo>
                <a:close/>
                <a:moveTo>
                  <a:pt x="890" y="21399"/>
                </a:moveTo>
              </a:path>
            </a:pathLst>
          </a:custGeom>
          <a:solidFill>
            <a:schemeClr val="bg1">
              <a:lumMod val="85000"/>
            </a:schemeClr>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p>
        </p:txBody>
      </p:sp>
      <p:sp>
        <p:nvSpPr>
          <p:cNvPr id="105" name="AutoShape 127"/>
          <p:cNvSpPr/>
          <p:nvPr/>
        </p:nvSpPr>
        <p:spPr bwMode="auto">
          <a:xfrm>
            <a:off x="3882964" y="3229307"/>
            <a:ext cx="148079" cy="226995"/>
          </a:xfrm>
          <a:custGeom>
            <a:avLst/>
            <a:gdLst/>
            <a:ahLst/>
            <a:cxnLst/>
            <a:rect l="0" t="0" r="r" b="b"/>
            <a:pathLst>
              <a:path w="21316" h="21506">
                <a:moveTo>
                  <a:pt x="1014" y="21506"/>
                </a:moveTo>
                <a:cubicBezTo>
                  <a:pt x="828" y="21506"/>
                  <a:pt x="641" y="21472"/>
                  <a:pt x="472" y="21402"/>
                </a:cubicBezTo>
                <a:cubicBezTo>
                  <a:pt x="-1" y="21204"/>
                  <a:pt x="-142" y="20788"/>
                  <a:pt x="157" y="20474"/>
                </a:cubicBezTo>
                <a:lnTo>
                  <a:pt x="19443" y="313"/>
                </a:lnTo>
                <a:cubicBezTo>
                  <a:pt x="19743" y="-1"/>
                  <a:pt x="20371" y="-94"/>
                  <a:pt x="20844" y="104"/>
                </a:cubicBezTo>
                <a:cubicBezTo>
                  <a:pt x="21317" y="303"/>
                  <a:pt x="21458" y="718"/>
                  <a:pt x="21159" y="1032"/>
                </a:cubicBezTo>
                <a:lnTo>
                  <a:pt x="1873" y="21193"/>
                </a:lnTo>
                <a:cubicBezTo>
                  <a:pt x="1679" y="21396"/>
                  <a:pt x="1350" y="21506"/>
                  <a:pt x="1014" y="21506"/>
                </a:cubicBezTo>
                <a:close/>
                <a:moveTo>
                  <a:pt x="1014" y="21506"/>
                </a:moveTo>
              </a:path>
            </a:pathLst>
          </a:custGeom>
          <a:solidFill>
            <a:schemeClr val="bg1">
              <a:lumMod val="85000"/>
            </a:schemeClr>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p>
        </p:txBody>
      </p:sp>
      <p:sp>
        <p:nvSpPr>
          <p:cNvPr id="106" name="AutoShape 128"/>
          <p:cNvSpPr/>
          <p:nvPr/>
        </p:nvSpPr>
        <p:spPr bwMode="auto">
          <a:xfrm>
            <a:off x="5840800" y="3342804"/>
            <a:ext cx="262463" cy="461084"/>
          </a:xfrm>
          <a:custGeom>
            <a:avLst/>
            <a:gdLst/>
            <a:ahLst/>
            <a:cxnLst/>
            <a:rect l="0" t="0" r="r" b="b"/>
            <a:pathLst>
              <a:path w="21435" h="21553">
                <a:moveTo>
                  <a:pt x="579" y="21553"/>
                </a:moveTo>
                <a:cubicBezTo>
                  <a:pt x="484" y="21553"/>
                  <a:pt x="387" y="21540"/>
                  <a:pt x="298" y="21511"/>
                </a:cubicBezTo>
                <a:cubicBezTo>
                  <a:pt x="18" y="21422"/>
                  <a:pt x="-83" y="21220"/>
                  <a:pt x="73" y="21061"/>
                </a:cubicBezTo>
                <a:lnTo>
                  <a:pt x="20349" y="172"/>
                </a:lnTo>
                <a:cubicBezTo>
                  <a:pt x="20504" y="11"/>
                  <a:pt x="20856" y="-47"/>
                  <a:pt x="21136" y="43"/>
                </a:cubicBezTo>
                <a:cubicBezTo>
                  <a:pt x="21416" y="131"/>
                  <a:pt x="21517" y="333"/>
                  <a:pt x="21361" y="493"/>
                </a:cubicBezTo>
                <a:lnTo>
                  <a:pt x="1085" y="21382"/>
                </a:lnTo>
                <a:cubicBezTo>
                  <a:pt x="979" y="21492"/>
                  <a:pt x="782" y="21553"/>
                  <a:pt x="579" y="21553"/>
                </a:cubicBezTo>
                <a:close/>
                <a:moveTo>
                  <a:pt x="579" y="21553"/>
                </a:moveTo>
              </a:path>
            </a:pathLst>
          </a:custGeom>
          <a:solidFill>
            <a:schemeClr val="bg1">
              <a:lumMod val="85000"/>
            </a:schemeClr>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p>
        </p:txBody>
      </p:sp>
      <p:sp>
        <p:nvSpPr>
          <p:cNvPr id="107" name="AutoShape 129"/>
          <p:cNvSpPr/>
          <p:nvPr/>
        </p:nvSpPr>
        <p:spPr bwMode="auto">
          <a:xfrm>
            <a:off x="6195480" y="3300243"/>
            <a:ext cx="669459" cy="223449"/>
          </a:xfrm>
          <a:custGeom>
            <a:avLst/>
            <a:gdLst/>
            <a:ahLst/>
            <a:cxnLst/>
            <a:rect l="0" t="0" r="r" b="b"/>
            <a:pathLst>
              <a:path w="21545" h="21518">
                <a:moveTo>
                  <a:pt x="21318" y="21518"/>
                </a:moveTo>
                <a:cubicBezTo>
                  <a:pt x="21295" y="21518"/>
                  <a:pt x="21272" y="21508"/>
                  <a:pt x="21249" y="21486"/>
                </a:cubicBezTo>
                <a:lnTo>
                  <a:pt x="159" y="1335"/>
                </a:lnTo>
                <a:cubicBezTo>
                  <a:pt x="39" y="1220"/>
                  <a:pt x="-27" y="836"/>
                  <a:pt x="11" y="476"/>
                </a:cubicBezTo>
                <a:cubicBezTo>
                  <a:pt x="49" y="117"/>
                  <a:pt x="177" y="-82"/>
                  <a:pt x="298" y="33"/>
                </a:cubicBezTo>
                <a:lnTo>
                  <a:pt x="21387" y="20184"/>
                </a:lnTo>
                <a:cubicBezTo>
                  <a:pt x="21507" y="20299"/>
                  <a:pt x="21573" y="20683"/>
                  <a:pt x="21535" y="21043"/>
                </a:cubicBezTo>
                <a:cubicBezTo>
                  <a:pt x="21504" y="21333"/>
                  <a:pt x="21415" y="21518"/>
                  <a:pt x="21318" y="21518"/>
                </a:cubicBezTo>
                <a:close/>
                <a:moveTo>
                  <a:pt x="21318" y="21518"/>
                </a:moveTo>
              </a:path>
            </a:pathLst>
          </a:custGeom>
          <a:solidFill>
            <a:schemeClr val="bg1">
              <a:lumMod val="85000"/>
            </a:schemeClr>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p>
        </p:txBody>
      </p:sp>
      <p:sp>
        <p:nvSpPr>
          <p:cNvPr id="108" name="AutoShape 130"/>
          <p:cNvSpPr/>
          <p:nvPr/>
        </p:nvSpPr>
        <p:spPr bwMode="auto">
          <a:xfrm>
            <a:off x="5776957" y="2746941"/>
            <a:ext cx="312119" cy="468178"/>
          </a:xfrm>
          <a:custGeom>
            <a:avLst/>
            <a:gdLst/>
            <a:ahLst/>
            <a:cxnLst/>
            <a:rect l="0" t="0" r="r" b="b"/>
            <a:pathLst>
              <a:path w="21464" h="21554">
                <a:moveTo>
                  <a:pt x="20977" y="21554"/>
                </a:moveTo>
                <a:cubicBezTo>
                  <a:pt x="20818" y="21554"/>
                  <a:pt x="20662" y="21502"/>
                  <a:pt x="20569" y="21407"/>
                </a:cubicBezTo>
                <a:lnTo>
                  <a:pt x="80" y="506"/>
                </a:lnTo>
                <a:cubicBezTo>
                  <a:pt x="-68" y="355"/>
                  <a:pt x="-5" y="153"/>
                  <a:pt x="220" y="54"/>
                </a:cubicBezTo>
                <a:cubicBezTo>
                  <a:pt x="446" y="-46"/>
                  <a:pt x="748" y="-3"/>
                  <a:pt x="895" y="147"/>
                </a:cubicBezTo>
                <a:lnTo>
                  <a:pt x="21384" y="21048"/>
                </a:lnTo>
                <a:cubicBezTo>
                  <a:pt x="21532" y="21199"/>
                  <a:pt x="21469" y="21401"/>
                  <a:pt x="21244" y="21500"/>
                </a:cubicBezTo>
                <a:cubicBezTo>
                  <a:pt x="21161" y="21537"/>
                  <a:pt x="21069" y="21554"/>
                  <a:pt x="20977" y="21554"/>
                </a:cubicBezTo>
                <a:close/>
                <a:moveTo>
                  <a:pt x="20977" y="21554"/>
                </a:moveTo>
              </a:path>
            </a:pathLst>
          </a:custGeom>
          <a:solidFill>
            <a:schemeClr val="bg1">
              <a:lumMod val="85000"/>
            </a:schemeClr>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p>
        </p:txBody>
      </p:sp>
      <p:sp>
        <p:nvSpPr>
          <p:cNvPr id="109" name="AutoShape 131"/>
          <p:cNvSpPr/>
          <p:nvPr/>
        </p:nvSpPr>
        <p:spPr bwMode="auto">
          <a:xfrm>
            <a:off x="6699126" y="4137288"/>
            <a:ext cx="737735" cy="404336"/>
          </a:xfrm>
          <a:custGeom>
            <a:avLst/>
            <a:gdLst/>
            <a:ahLst/>
            <a:cxnLst/>
            <a:rect l="0" t="0" r="r" b="b"/>
            <a:pathLst>
              <a:path w="21541" h="21546">
                <a:moveTo>
                  <a:pt x="21333" y="21546"/>
                </a:moveTo>
                <a:cubicBezTo>
                  <a:pt x="21300" y="21546"/>
                  <a:pt x="21267" y="21532"/>
                  <a:pt x="21235" y="21501"/>
                </a:cubicBezTo>
                <a:lnTo>
                  <a:pt x="108" y="711"/>
                </a:lnTo>
                <a:cubicBezTo>
                  <a:pt x="8" y="612"/>
                  <a:pt x="-30" y="383"/>
                  <a:pt x="24" y="199"/>
                </a:cubicBezTo>
                <a:cubicBezTo>
                  <a:pt x="79" y="16"/>
                  <a:pt x="204" y="-54"/>
                  <a:pt x="305" y="46"/>
                </a:cubicBezTo>
                <a:lnTo>
                  <a:pt x="21432" y="20836"/>
                </a:lnTo>
                <a:cubicBezTo>
                  <a:pt x="21532" y="20935"/>
                  <a:pt x="21570" y="21164"/>
                  <a:pt x="21516" y="21348"/>
                </a:cubicBezTo>
                <a:cubicBezTo>
                  <a:pt x="21478" y="21474"/>
                  <a:pt x="21407" y="21546"/>
                  <a:pt x="21333" y="21546"/>
                </a:cubicBezTo>
                <a:close/>
                <a:moveTo>
                  <a:pt x="21333" y="21546"/>
                </a:moveTo>
              </a:path>
            </a:pathLst>
          </a:custGeom>
          <a:solidFill>
            <a:schemeClr val="bg1">
              <a:lumMod val="85000"/>
            </a:schemeClr>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p>
        </p:txBody>
      </p:sp>
      <p:sp>
        <p:nvSpPr>
          <p:cNvPr id="110" name="AutoShape 132"/>
          <p:cNvSpPr/>
          <p:nvPr/>
        </p:nvSpPr>
        <p:spPr bwMode="auto">
          <a:xfrm>
            <a:off x="5869174" y="1129599"/>
            <a:ext cx="269557" cy="390148"/>
          </a:xfrm>
          <a:custGeom>
            <a:avLst/>
            <a:gdLst/>
            <a:ahLst/>
            <a:cxnLst/>
            <a:rect l="0" t="0" r="r" b="b"/>
            <a:pathLst>
              <a:path w="21445" h="21546">
                <a:moveTo>
                  <a:pt x="564" y="21546"/>
                </a:moveTo>
                <a:cubicBezTo>
                  <a:pt x="455" y="21546"/>
                  <a:pt x="344" y="21524"/>
                  <a:pt x="247" y="21478"/>
                </a:cubicBezTo>
                <a:cubicBezTo>
                  <a:pt x="-11" y="21357"/>
                  <a:pt x="-78" y="21113"/>
                  <a:pt x="98" y="20934"/>
                </a:cubicBezTo>
                <a:lnTo>
                  <a:pt x="20413" y="172"/>
                </a:lnTo>
                <a:cubicBezTo>
                  <a:pt x="20589" y="-7"/>
                  <a:pt x="20939" y="-54"/>
                  <a:pt x="21197" y="68"/>
                </a:cubicBezTo>
                <a:cubicBezTo>
                  <a:pt x="21455" y="189"/>
                  <a:pt x="21522" y="433"/>
                  <a:pt x="21346" y="612"/>
                </a:cubicBezTo>
                <a:lnTo>
                  <a:pt x="1031" y="21374"/>
                </a:lnTo>
                <a:cubicBezTo>
                  <a:pt x="922" y="21486"/>
                  <a:pt x="744" y="21546"/>
                  <a:pt x="564" y="21546"/>
                </a:cubicBezTo>
                <a:close/>
                <a:moveTo>
                  <a:pt x="564" y="21546"/>
                </a:moveTo>
              </a:path>
            </a:pathLst>
          </a:custGeom>
          <a:solidFill>
            <a:schemeClr val="bg1">
              <a:lumMod val="85000"/>
            </a:schemeClr>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p>
        </p:txBody>
      </p:sp>
      <p:sp>
        <p:nvSpPr>
          <p:cNvPr id="111" name="AutoShape 133"/>
          <p:cNvSpPr/>
          <p:nvPr/>
        </p:nvSpPr>
        <p:spPr bwMode="auto">
          <a:xfrm>
            <a:off x="4442473" y="4094727"/>
            <a:ext cx="986898" cy="453991"/>
          </a:xfrm>
          <a:custGeom>
            <a:avLst/>
            <a:gdLst/>
            <a:ahLst/>
            <a:cxnLst/>
            <a:rect l="0" t="0" r="r" b="b"/>
            <a:pathLst>
              <a:path w="21557" h="21553">
                <a:moveTo>
                  <a:pt x="155" y="21553"/>
                </a:moveTo>
                <a:cubicBezTo>
                  <a:pt x="96" y="21553"/>
                  <a:pt x="39" y="21479"/>
                  <a:pt x="13" y="21355"/>
                </a:cubicBezTo>
                <a:cubicBezTo>
                  <a:pt x="-22" y="21186"/>
                  <a:pt x="13" y="20986"/>
                  <a:pt x="91" y="20909"/>
                </a:cubicBezTo>
                <a:lnTo>
                  <a:pt x="21337" y="30"/>
                </a:lnTo>
                <a:cubicBezTo>
                  <a:pt x="21416" y="-47"/>
                  <a:pt x="21507" y="28"/>
                  <a:pt x="21543" y="198"/>
                </a:cubicBezTo>
                <a:cubicBezTo>
                  <a:pt x="21578" y="367"/>
                  <a:pt x="21543" y="567"/>
                  <a:pt x="21465" y="643"/>
                </a:cubicBezTo>
                <a:lnTo>
                  <a:pt x="219" y="21523"/>
                </a:lnTo>
                <a:cubicBezTo>
                  <a:pt x="198" y="21544"/>
                  <a:pt x="176" y="21553"/>
                  <a:pt x="155" y="21553"/>
                </a:cubicBezTo>
                <a:close/>
                <a:moveTo>
                  <a:pt x="155" y="21553"/>
                </a:moveTo>
              </a:path>
            </a:pathLst>
          </a:custGeom>
          <a:solidFill>
            <a:schemeClr val="bg1">
              <a:lumMod val="85000"/>
            </a:schemeClr>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p>
        </p:txBody>
      </p:sp>
      <p:sp>
        <p:nvSpPr>
          <p:cNvPr id="112" name="AutoShape 134"/>
          <p:cNvSpPr/>
          <p:nvPr/>
        </p:nvSpPr>
        <p:spPr bwMode="auto">
          <a:xfrm>
            <a:off x="6330259" y="1101224"/>
            <a:ext cx="1106603" cy="617144"/>
          </a:xfrm>
          <a:custGeom>
            <a:avLst/>
            <a:gdLst/>
            <a:ahLst/>
            <a:cxnLst/>
            <a:rect l="0" t="0" r="r" b="b"/>
            <a:pathLst>
              <a:path w="21561" h="21565">
                <a:moveTo>
                  <a:pt x="21422" y="21565"/>
                </a:moveTo>
                <a:cubicBezTo>
                  <a:pt x="21399" y="21565"/>
                  <a:pt x="21376" y="21555"/>
                  <a:pt x="21355" y="21534"/>
                </a:cubicBezTo>
                <a:lnTo>
                  <a:pt x="71" y="465"/>
                </a:lnTo>
                <a:cubicBezTo>
                  <a:pt x="4" y="399"/>
                  <a:pt x="-20" y="248"/>
                  <a:pt x="17" y="128"/>
                </a:cubicBezTo>
                <a:cubicBezTo>
                  <a:pt x="54" y="9"/>
                  <a:pt x="138" y="-35"/>
                  <a:pt x="205" y="31"/>
                </a:cubicBezTo>
                <a:lnTo>
                  <a:pt x="21489" y="21100"/>
                </a:lnTo>
                <a:cubicBezTo>
                  <a:pt x="21556" y="21166"/>
                  <a:pt x="21580" y="21317"/>
                  <a:pt x="21543" y="21437"/>
                </a:cubicBezTo>
                <a:cubicBezTo>
                  <a:pt x="21518" y="21519"/>
                  <a:pt x="21471" y="21565"/>
                  <a:pt x="21422" y="21565"/>
                </a:cubicBezTo>
                <a:close/>
                <a:moveTo>
                  <a:pt x="21422" y="21565"/>
                </a:moveTo>
              </a:path>
            </a:pathLst>
          </a:custGeom>
          <a:solidFill>
            <a:schemeClr val="bg1">
              <a:lumMod val="85000"/>
            </a:schemeClr>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p>
        </p:txBody>
      </p:sp>
      <p:sp>
        <p:nvSpPr>
          <p:cNvPr id="113" name="AutoShape 135"/>
          <p:cNvSpPr/>
          <p:nvPr/>
        </p:nvSpPr>
        <p:spPr bwMode="auto">
          <a:xfrm>
            <a:off x="6883560" y="2505759"/>
            <a:ext cx="1099509" cy="560395"/>
          </a:xfrm>
          <a:custGeom>
            <a:avLst/>
            <a:gdLst/>
            <a:ahLst/>
            <a:cxnLst/>
            <a:rect l="0" t="0" r="r" b="b"/>
            <a:pathLst>
              <a:path w="21561" h="21561">
                <a:moveTo>
                  <a:pt x="21421" y="21561"/>
                </a:moveTo>
                <a:cubicBezTo>
                  <a:pt x="21400" y="21561"/>
                  <a:pt x="21379" y="21552"/>
                  <a:pt x="21359" y="21532"/>
                </a:cubicBezTo>
                <a:lnTo>
                  <a:pt x="76" y="517"/>
                </a:lnTo>
                <a:cubicBezTo>
                  <a:pt x="8" y="449"/>
                  <a:pt x="-20" y="285"/>
                  <a:pt x="14" y="150"/>
                </a:cubicBezTo>
                <a:cubicBezTo>
                  <a:pt x="49" y="15"/>
                  <a:pt x="133" y="-39"/>
                  <a:pt x="201" y="29"/>
                </a:cubicBezTo>
                <a:lnTo>
                  <a:pt x="21484" y="21045"/>
                </a:lnTo>
                <a:cubicBezTo>
                  <a:pt x="21552" y="21113"/>
                  <a:pt x="21580" y="21277"/>
                  <a:pt x="21546" y="21411"/>
                </a:cubicBezTo>
                <a:cubicBezTo>
                  <a:pt x="21521" y="21506"/>
                  <a:pt x="21472" y="21561"/>
                  <a:pt x="21421" y="21561"/>
                </a:cubicBezTo>
                <a:close/>
                <a:moveTo>
                  <a:pt x="21421" y="21561"/>
                </a:moveTo>
              </a:path>
            </a:pathLst>
          </a:custGeom>
          <a:solidFill>
            <a:schemeClr val="bg1">
              <a:lumMod val="85000"/>
            </a:schemeClr>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p>
        </p:txBody>
      </p:sp>
      <p:sp>
        <p:nvSpPr>
          <p:cNvPr id="114" name="AutoShape 136"/>
          <p:cNvSpPr/>
          <p:nvPr/>
        </p:nvSpPr>
        <p:spPr bwMode="auto">
          <a:xfrm>
            <a:off x="7592921" y="3612361"/>
            <a:ext cx="500986" cy="188868"/>
          </a:xfrm>
          <a:custGeom>
            <a:avLst/>
            <a:gdLst/>
            <a:ahLst/>
            <a:cxnLst/>
            <a:rect l="0" t="0" r="r" b="b"/>
            <a:pathLst>
              <a:path w="21520" h="21494">
                <a:moveTo>
                  <a:pt x="21208" y="21494"/>
                </a:moveTo>
                <a:cubicBezTo>
                  <a:pt x="21173" y="21494"/>
                  <a:pt x="21138" y="21479"/>
                  <a:pt x="21103" y="21446"/>
                </a:cubicBezTo>
                <a:lnTo>
                  <a:pt x="207" y="1604"/>
                </a:lnTo>
                <a:cubicBezTo>
                  <a:pt x="45" y="1450"/>
                  <a:pt x="-40" y="978"/>
                  <a:pt x="18" y="548"/>
                </a:cubicBezTo>
                <a:cubicBezTo>
                  <a:pt x="76" y="117"/>
                  <a:pt x="255" y="-106"/>
                  <a:pt x="417" y="49"/>
                </a:cubicBezTo>
                <a:lnTo>
                  <a:pt x="21314" y="19890"/>
                </a:lnTo>
                <a:cubicBezTo>
                  <a:pt x="21476" y="20044"/>
                  <a:pt x="21560" y="20517"/>
                  <a:pt x="21502" y="20947"/>
                </a:cubicBezTo>
                <a:cubicBezTo>
                  <a:pt x="21456" y="21284"/>
                  <a:pt x="21336" y="21494"/>
                  <a:pt x="21208" y="21494"/>
                </a:cubicBezTo>
                <a:close/>
                <a:moveTo>
                  <a:pt x="21208" y="21494"/>
                </a:moveTo>
              </a:path>
            </a:pathLst>
          </a:custGeom>
          <a:solidFill>
            <a:schemeClr val="bg1">
              <a:lumMod val="85000"/>
            </a:schemeClr>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p>
        </p:txBody>
      </p:sp>
      <p:sp>
        <p:nvSpPr>
          <p:cNvPr id="115" name="AutoShape 137"/>
          <p:cNvSpPr/>
          <p:nvPr/>
        </p:nvSpPr>
        <p:spPr bwMode="auto">
          <a:xfrm>
            <a:off x="4080699" y="3250588"/>
            <a:ext cx="268670" cy="1240495"/>
          </a:xfrm>
          <a:custGeom>
            <a:avLst/>
            <a:gdLst/>
            <a:ahLst/>
            <a:cxnLst/>
            <a:rect l="0" t="0" r="r" b="b"/>
            <a:pathLst>
              <a:path w="21498" h="21589">
                <a:moveTo>
                  <a:pt x="20938" y="21589"/>
                </a:moveTo>
                <a:cubicBezTo>
                  <a:pt x="20679" y="21589"/>
                  <a:pt x="20446" y="21549"/>
                  <a:pt x="20391" y="21492"/>
                </a:cubicBezTo>
                <a:lnTo>
                  <a:pt x="12" y="147"/>
                </a:lnTo>
                <a:cubicBezTo>
                  <a:pt x="-51" y="81"/>
                  <a:pt x="143" y="16"/>
                  <a:pt x="445" y="3"/>
                </a:cubicBezTo>
                <a:cubicBezTo>
                  <a:pt x="748" y="-11"/>
                  <a:pt x="1043" y="31"/>
                  <a:pt x="1107" y="97"/>
                </a:cubicBezTo>
                <a:lnTo>
                  <a:pt x="21486" y="21442"/>
                </a:lnTo>
                <a:cubicBezTo>
                  <a:pt x="21549" y="21508"/>
                  <a:pt x="21355" y="21573"/>
                  <a:pt x="21053" y="21586"/>
                </a:cubicBezTo>
                <a:cubicBezTo>
                  <a:pt x="21014" y="21588"/>
                  <a:pt x="20976" y="21589"/>
                  <a:pt x="20938" y="21589"/>
                </a:cubicBezTo>
                <a:close/>
                <a:moveTo>
                  <a:pt x="20938" y="21589"/>
                </a:moveTo>
              </a:path>
            </a:pathLst>
          </a:custGeom>
          <a:solidFill>
            <a:schemeClr val="bg1">
              <a:lumMod val="85000"/>
            </a:schemeClr>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p>
        </p:txBody>
      </p:sp>
      <p:sp>
        <p:nvSpPr>
          <p:cNvPr id="116" name="AutoShape 138"/>
          <p:cNvSpPr/>
          <p:nvPr/>
        </p:nvSpPr>
        <p:spPr bwMode="auto">
          <a:xfrm>
            <a:off x="8281000" y="4633841"/>
            <a:ext cx="141872" cy="319212"/>
          </a:xfrm>
          <a:custGeom>
            <a:avLst/>
            <a:gdLst/>
            <a:ahLst/>
            <a:cxnLst/>
            <a:rect l="0" t="0" r="r" b="b"/>
            <a:pathLst>
              <a:path w="21312" h="21535">
                <a:moveTo>
                  <a:pt x="1066" y="21535"/>
                </a:moveTo>
                <a:cubicBezTo>
                  <a:pt x="929" y="21535"/>
                  <a:pt x="789" y="21524"/>
                  <a:pt x="655" y="21498"/>
                </a:cubicBezTo>
                <a:cubicBezTo>
                  <a:pt x="112" y="21396"/>
                  <a:pt x="-144" y="21115"/>
                  <a:pt x="83" y="20872"/>
                </a:cubicBezTo>
                <a:lnTo>
                  <a:pt x="19262" y="294"/>
                </a:lnTo>
                <a:cubicBezTo>
                  <a:pt x="19490" y="49"/>
                  <a:pt x="20116" y="-65"/>
                  <a:pt x="20657" y="37"/>
                </a:cubicBezTo>
                <a:cubicBezTo>
                  <a:pt x="21200" y="139"/>
                  <a:pt x="21456" y="420"/>
                  <a:pt x="21229" y="663"/>
                </a:cubicBezTo>
                <a:lnTo>
                  <a:pt x="2050" y="21241"/>
                </a:lnTo>
                <a:cubicBezTo>
                  <a:pt x="1878" y="21424"/>
                  <a:pt x="1483" y="21535"/>
                  <a:pt x="1066" y="21535"/>
                </a:cubicBezTo>
                <a:close/>
                <a:moveTo>
                  <a:pt x="1066" y="21535"/>
                </a:moveTo>
              </a:path>
            </a:pathLst>
          </a:custGeom>
          <a:solidFill>
            <a:schemeClr val="bg1">
              <a:lumMod val="85000"/>
            </a:schemeClr>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p>
        </p:txBody>
      </p:sp>
      <p:sp>
        <p:nvSpPr>
          <p:cNvPr id="117" name="AutoShape 139"/>
          <p:cNvSpPr/>
          <p:nvPr/>
        </p:nvSpPr>
        <p:spPr bwMode="auto">
          <a:xfrm>
            <a:off x="8195877" y="3874825"/>
            <a:ext cx="219902" cy="532021"/>
          </a:xfrm>
          <a:custGeom>
            <a:avLst/>
            <a:gdLst/>
            <a:ahLst/>
            <a:cxnLst/>
            <a:rect l="0" t="0" r="r" b="b"/>
            <a:pathLst>
              <a:path w="21417" h="21562">
                <a:moveTo>
                  <a:pt x="20725" y="21562"/>
                </a:moveTo>
                <a:cubicBezTo>
                  <a:pt x="20450" y="21562"/>
                  <a:pt x="20191" y="21494"/>
                  <a:pt x="20083" y="21381"/>
                </a:cubicBezTo>
                <a:lnTo>
                  <a:pt x="48" y="394"/>
                </a:lnTo>
                <a:cubicBezTo>
                  <a:pt x="-92" y="246"/>
                  <a:pt x="81" y="79"/>
                  <a:pt x="436" y="20"/>
                </a:cubicBezTo>
                <a:cubicBezTo>
                  <a:pt x="790" y="-38"/>
                  <a:pt x="1192" y="34"/>
                  <a:pt x="1333" y="182"/>
                </a:cubicBezTo>
                <a:lnTo>
                  <a:pt x="21368" y="21168"/>
                </a:lnTo>
                <a:cubicBezTo>
                  <a:pt x="21508" y="21316"/>
                  <a:pt x="21335" y="21483"/>
                  <a:pt x="20980" y="21542"/>
                </a:cubicBezTo>
                <a:cubicBezTo>
                  <a:pt x="20897" y="21555"/>
                  <a:pt x="20810" y="21562"/>
                  <a:pt x="20725" y="21562"/>
                </a:cubicBezTo>
                <a:close/>
                <a:moveTo>
                  <a:pt x="20725" y="21562"/>
                </a:moveTo>
              </a:path>
            </a:pathLst>
          </a:custGeom>
          <a:solidFill>
            <a:schemeClr val="bg1">
              <a:lumMod val="85000"/>
            </a:schemeClr>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p>
        </p:txBody>
      </p:sp>
      <p:sp>
        <p:nvSpPr>
          <p:cNvPr id="118" name="AutoShape 140"/>
          <p:cNvSpPr/>
          <p:nvPr/>
        </p:nvSpPr>
        <p:spPr bwMode="auto">
          <a:xfrm>
            <a:off x="7968882" y="2456103"/>
            <a:ext cx="92217" cy="567489"/>
          </a:xfrm>
          <a:custGeom>
            <a:avLst/>
            <a:gdLst/>
            <a:ahLst/>
            <a:cxnLst/>
            <a:rect l="0" t="0" r="r" b="b"/>
            <a:pathLst>
              <a:path w="21379" h="21581">
                <a:moveTo>
                  <a:pt x="19732" y="21581"/>
                </a:moveTo>
                <a:cubicBezTo>
                  <a:pt x="18926" y="21581"/>
                  <a:pt x="18221" y="21484"/>
                  <a:pt x="18106" y="21349"/>
                </a:cubicBezTo>
                <a:lnTo>
                  <a:pt x="17" y="307"/>
                </a:lnTo>
                <a:cubicBezTo>
                  <a:pt x="-110" y="160"/>
                  <a:pt x="517" y="23"/>
                  <a:pt x="1416" y="3"/>
                </a:cubicBezTo>
                <a:cubicBezTo>
                  <a:pt x="2321" y="-19"/>
                  <a:pt x="3148" y="85"/>
                  <a:pt x="3274" y="232"/>
                </a:cubicBezTo>
                <a:lnTo>
                  <a:pt x="21363" y="21274"/>
                </a:lnTo>
                <a:cubicBezTo>
                  <a:pt x="21490" y="21421"/>
                  <a:pt x="20863" y="21558"/>
                  <a:pt x="19964" y="21579"/>
                </a:cubicBezTo>
                <a:cubicBezTo>
                  <a:pt x="19887" y="21580"/>
                  <a:pt x="19808" y="21581"/>
                  <a:pt x="19732" y="21581"/>
                </a:cubicBezTo>
                <a:close/>
                <a:moveTo>
                  <a:pt x="19732" y="21581"/>
                </a:moveTo>
              </a:path>
            </a:pathLst>
          </a:custGeom>
          <a:solidFill>
            <a:schemeClr val="bg1">
              <a:lumMod val="85000"/>
            </a:schemeClr>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p>
        </p:txBody>
      </p:sp>
      <p:sp>
        <p:nvSpPr>
          <p:cNvPr id="119" name="AutoShape 141"/>
          <p:cNvSpPr/>
          <p:nvPr/>
        </p:nvSpPr>
        <p:spPr bwMode="auto">
          <a:xfrm>
            <a:off x="7997256" y="1838960"/>
            <a:ext cx="474385" cy="617144"/>
          </a:xfrm>
          <a:custGeom>
            <a:avLst/>
            <a:gdLst/>
            <a:ahLst/>
            <a:cxnLst/>
            <a:rect l="0" t="0" r="r" b="b"/>
            <a:pathLst>
              <a:path w="21516" h="21568">
                <a:moveTo>
                  <a:pt x="321" y="21568"/>
                </a:moveTo>
                <a:cubicBezTo>
                  <a:pt x="252" y="21568"/>
                  <a:pt x="184" y="21551"/>
                  <a:pt x="126" y="21517"/>
                </a:cubicBezTo>
                <a:cubicBezTo>
                  <a:pt x="-15" y="21434"/>
                  <a:pt x="-42" y="21278"/>
                  <a:pt x="66" y="21169"/>
                </a:cubicBezTo>
                <a:lnTo>
                  <a:pt x="20940" y="98"/>
                </a:lnTo>
                <a:cubicBezTo>
                  <a:pt x="21048" y="-11"/>
                  <a:pt x="21249" y="-32"/>
                  <a:pt x="21390" y="51"/>
                </a:cubicBezTo>
                <a:cubicBezTo>
                  <a:pt x="21531" y="134"/>
                  <a:pt x="21558" y="290"/>
                  <a:pt x="21450" y="399"/>
                </a:cubicBezTo>
                <a:lnTo>
                  <a:pt x="576" y="21471"/>
                </a:lnTo>
                <a:cubicBezTo>
                  <a:pt x="513" y="21535"/>
                  <a:pt x="417" y="21568"/>
                  <a:pt x="321" y="21568"/>
                </a:cubicBezTo>
                <a:close/>
                <a:moveTo>
                  <a:pt x="321" y="21568"/>
                </a:moveTo>
              </a:path>
            </a:pathLst>
          </a:custGeom>
          <a:solidFill>
            <a:schemeClr val="bg1">
              <a:lumMod val="85000"/>
            </a:schemeClr>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p>
        </p:txBody>
      </p:sp>
      <p:sp>
        <p:nvSpPr>
          <p:cNvPr id="120" name="AutoShape 142"/>
          <p:cNvSpPr/>
          <p:nvPr/>
        </p:nvSpPr>
        <p:spPr bwMode="auto">
          <a:xfrm>
            <a:off x="8578932" y="1874428"/>
            <a:ext cx="112611" cy="425616"/>
          </a:xfrm>
          <a:custGeom>
            <a:avLst/>
            <a:gdLst/>
            <a:ahLst/>
            <a:cxnLst/>
            <a:rect l="0" t="0" r="r" b="b"/>
            <a:pathLst>
              <a:path w="21329" h="21564">
                <a:moveTo>
                  <a:pt x="19995" y="21564"/>
                </a:moveTo>
                <a:cubicBezTo>
                  <a:pt x="19394" y="21564"/>
                  <a:pt x="18848" y="21454"/>
                  <a:pt x="18701" y="21289"/>
                </a:cubicBezTo>
                <a:lnTo>
                  <a:pt x="37" y="444"/>
                </a:lnTo>
                <a:cubicBezTo>
                  <a:pt x="-136" y="251"/>
                  <a:pt x="304" y="57"/>
                  <a:pt x="1020" y="10"/>
                </a:cubicBezTo>
                <a:cubicBezTo>
                  <a:pt x="1728" y="-36"/>
                  <a:pt x="2454" y="82"/>
                  <a:pt x="2627" y="275"/>
                </a:cubicBezTo>
                <a:lnTo>
                  <a:pt x="21291" y="21120"/>
                </a:lnTo>
                <a:cubicBezTo>
                  <a:pt x="21464" y="21313"/>
                  <a:pt x="21024" y="21507"/>
                  <a:pt x="20308" y="21554"/>
                </a:cubicBezTo>
                <a:cubicBezTo>
                  <a:pt x="20204" y="21561"/>
                  <a:pt x="20099" y="21564"/>
                  <a:pt x="19995" y="21564"/>
                </a:cubicBezTo>
                <a:close/>
                <a:moveTo>
                  <a:pt x="19995" y="21564"/>
                </a:moveTo>
              </a:path>
            </a:pathLst>
          </a:custGeom>
          <a:solidFill>
            <a:schemeClr val="bg1">
              <a:lumMod val="85000"/>
            </a:schemeClr>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p>
        </p:txBody>
      </p:sp>
      <p:sp>
        <p:nvSpPr>
          <p:cNvPr id="121" name="AutoShape 143"/>
          <p:cNvSpPr/>
          <p:nvPr/>
        </p:nvSpPr>
        <p:spPr bwMode="auto">
          <a:xfrm>
            <a:off x="8344843" y="1072850"/>
            <a:ext cx="340493" cy="101971"/>
          </a:xfrm>
          <a:custGeom>
            <a:avLst/>
            <a:gdLst/>
            <a:ahLst/>
            <a:cxnLst/>
            <a:rect l="0" t="0" r="r" b="b"/>
            <a:pathLst>
              <a:path w="21502" h="21440">
                <a:moveTo>
                  <a:pt x="447" y="21440"/>
                </a:moveTo>
                <a:cubicBezTo>
                  <a:pt x="250" y="21440"/>
                  <a:pt x="70" y="21005"/>
                  <a:pt x="16" y="20346"/>
                </a:cubicBezTo>
                <a:cubicBezTo>
                  <a:pt x="-49" y="19557"/>
                  <a:pt x="92" y="18743"/>
                  <a:pt x="331" y="18529"/>
                </a:cubicBezTo>
                <a:lnTo>
                  <a:pt x="20937" y="52"/>
                </a:lnTo>
                <a:cubicBezTo>
                  <a:pt x="21176" y="-160"/>
                  <a:pt x="21422" y="303"/>
                  <a:pt x="21487" y="1094"/>
                </a:cubicBezTo>
                <a:cubicBezTo>
                  <a:pt x="21551" y="1883"/>
                  <a:pt x="21410" y="2697"/>
                  <a:pt x="21172" y="2910"/>
                </a:cubicBezTo>
                <a:lnTo>
                  <a:pt x="565" y="21388"/>
                </a:lnTo>
                <a:cubicBezTo>
                  <a:pt x="526" y="21422"/>
                  <a:pt x="486" y="21440"/>
                  <a:pt x="447" y="21440"/>
                </a:cubicBezTo>
                <a:close/>
                <a:moveTo>
                  <a:pt x="447" y="21440"/>
                </a:moveTo>
              </a:path>
            </a:pathLst>
          </a:custGeom>
          <a:solidFill>
            <a:schemeClr val="bg1">
              <a:lumMod val="85000"/>
            </a:schemeClr>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p>
        </p:txBody>
      </p:sp>
      <p:sp>
        <p:nvSpPr>
          <p:cNvPr id="122" name="AutoShape 144"/>
          <p:cNvSpPr/>
          <p:nvPr/>
        </p:nvSpPr>
        <p:spPr bwMode="auto">
          <a:xfrm>
            <a:off x="8160409" y="710190"/>
            <a:ext cx="141872" cy="437143"/>
          </a:xfrm>
          <a:custGeom>
            <a:avLst/>
            <a:gdLst/>
            <a:ahLst/>
            <a:cxnLst/>
            <a:rect l="0" t="0" r="r" b="b"/>
            <a:pathLst>
              <a:path w="21350" h="21559">
                <a:moveTo>
                  <a:pt x="20283" y="21559"/>
                </a:moveTo>
                <a:cubicBezTo>
                  <a:pt x="19824" y="21559"/>
                  <a:pt x="19401" y="21461"/>
                  <a:pt x="19261" y="21310"/>
                </a:cubicBezTo>
                <a:lnTo>
                  <a:pt x="46" y="453"/>
                </a:lnTo>
                <a:cubicBezTo>
                  <a:pt x="-125" y="267"/>
                  <a:pt x="194" y="72"/>
                  <a:pt x="758" y="16"/>
                </a:cubicBezTo>
                <a:cubicBezTo>
                  <a:pt x="1324" y="-41"/>
                  <a:pt x="1918" y="65"/>
                  <a:pt x="2089" y="250"/>
                </a:cubicBezTo>
                <a:lnTo>
                  <a:pt x="21304" y="21106"/>
                </a:lnTo>
                <a:cubicBezTo>
                  <a:pt x="21475" y="21292"/>
                  <a:pt x="21156" y="21487"/>
                  <a:pt x="20592" y="21544"/>
                </a:cubicBezTo>
                <a:cubicBezTo>
                  <a:pt x="20489" y="21554"/>
                  <a:pt x="20385" y="21559"/>
                  <a:pt x="20283" y="21559"/>
                </a:cubicBezTo>
                <a:close/>
                <a:moveTo>
                  <a:pt x="20283" y="21559"/>
                </a:moveTo>
              </a:path>
            </a:pathLst>
          </a:custGeom>
          <a:solidFill>
            <a:schemeClr val="bg1">
              <a:lumMod val="85000"/>
            </a:schemeClr>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p>
        </p:txBody>
      </p:sp>
      <p:sp>
        <p:nvSpPr>
          <p:cNvPr id="123" name="AutoShape 145"/>
          <p:cNvSpPr/>
          <p:nvPr/>
        </p:nvSpPr>
        <p:spPr bwMode="auto">
          <a:xfrm>
            <a:off x="7692231" y="179055"/>
            <a:ext cx="312119" cy="212808"/>
          </a:xfrm>
          <a:custGeom>
            <a:avLst/>
            <a:gdLst/>
            <a:ahLst/>
            <a:cxnLst/>
            <a:rect l="0" t="0" r="r" b="b"/>
            <a:pathLst>
              <a:path w="21465" h="21500">
                <a:moveTo>
                  <a:pt x="20976" y="21500"/>
                </a:moveTo>
                <a:cubicBezTo>
                  <a:pt x="20883" y="21500"/>
                  <a:pt x="20789" y="21461"/>
                  <a:pt x="20706" y="21380"/>
                </a:cubicBezTo>
                <a:lnTo>
                  <a:pt x="217" y="1313"/>
                </a:lnTo>
                <a:cubicBezTo>
                  <a:pt x="-8" y="1094"/>
                  <a:pt x="-68" y="649"/>
                  <a:pt x="82" y="319"/>
                </a:cubicBezTo>
                <a:cubicBezTo>
                  <a:pt x="231" y="-10"/>
                  <a:pt x="533" y="-100"/>
                  <a:pt x="758" y="121"/>
                </a:cubicBezTo>
                <a:lnTo>
                  <a:pt x="21247" y="20187"/>
                </a:lnTo>
                <a:cubicBezTo>
                  <a:pt x="21472" y="20406"/>
                  <a:pt x="21532" y="20851"/>
                  <a:pt x="21382" y="21181"/>
                </a:cubicBezTo>
                <a:cubicBezTo>
                  <a:pt x="21289" y="21388"/>
                  <a:pt x="21133" y="21500"/>
                  <a:pt x="20976" y="21500"/>
                </a:cubicBezTo>
                <a:close/>
                <a:moveTo>
                  <a:pt x="20976" y="21500"/>
                </a:moveTo>
              </a:path>
            </a:pathLst>
          </a:custGeom>
          <a:solidFill>
            <a:schemeClr val="bg1">
              <a:lumMod val="85000"/>
            </a:schemeClr>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p>
        </p:txBody>
      </p:sp>
      <p:grpSp>
        <p:nvGrpSpPr>
          <p:cNvPr id="124" name="Group 148"/>
          <p:cNvGrpSpPr/>
          <p:nvPr/>
        </p:nvGrpSpPr>
        <p:grpSpPr bwMode="auto">
          <a:xfrm>
            <a:off x="7075087" y="3307336"/>
            <a:ext cx="349360" cy="417636"/>
            <a:chOff x="0" y="0"/>
            <a:chExt cx="394" cy="471"/>
          </a:xfrm>
          <a:solidFill>
            <a:schemeClr val="bg1">
              <a:lumMod val="85000"/>
            </a:schemeClr>
          </a:solidFill>
        </p:grpSpPr>
        <p:sp>
          <p:nvSpPr>
            <p:cNvPr id="235" name="AutoShape 146"/>
            <p:cNvSpPr/>
            <p:nvPr/>
          </p:nvSpPr>
          <p:spPr bwMode="auto">
            <a:xfrm>
              <a:off x="80" y="0"/>
              <a:ext cx="229" cy="229"/>
            </a:xfrm>
            <a:custGeom>
              <a:avLst/>
              <a:gdLst/>
              <a:ahLst/>
              <a:cxnLst/>
              <a:rect l="0" t="0" r="r" b="b"/>
              <a:pathLst>
                <a:path w="21600" h="21600">
                  <a:moveTo>
                    <a:pt x="21600" y="10800"/>
                  </a:moveTo>
                  <a:cubicBezTo>
                    <a:pt x="21600" y="4836"/>
                    <a:pt x="16769" y="0"/>
                    <a:pt x="10800" y="0"/>
                  </a:cubicBezTo>
                  <a:cubicBezTo>
                    <a:pt x="4835" y="0"/>
                    <a:pt x="0" y="4837"/>
                    <a:pt x="0" y="10800"/>
                  </a:cubicBezTo>
                  <a:cubicBezTo>
                    <a:pt x="0" y="16765"/>
                    <a:pt x="4836" y="21600"/>
                    <a:pt x="10800" y="21600"/>
                  </a:cubicBezTo>
                  <a:cubicBezTo>
                    <a:pt x="16769" y="21600"/>
                    <a:pt x="21600" y="16765"/>
                    <a:pt x="21600" y="10800"/>
                  </a:cubicBezTo>
                  <a:close/>
                  <a:moveTo>
                    <a:pt x="2699" y="11035"/>
                  </a:moveTo>
                  <a:cubicBezTo>
                    <a:pt x="2699" y="11035"/>
                    <a:pt x="2388" y="7971"/>
                    <a:pt x="4595" y="5633"/>
                  </a:cubicBezTo>
                  <a:cubicBezTo>
                    <a:pt x="6148" y="7190"/>
                    <a:pt x="10801" y="11035"/>
                    <a:pt x="18901" y="11035"/>
                  </a:cubicBezTo>
                  <a:cubicBezTo>
                    <a:pt x="18901" y="15501"/>
                    <a:pt x="15267" y="19133"/>
                    <a:pt x="10801" y="19133"/>
                  </a:cubicBezTo>
                  <a:cubicBezTo>
                    <a:pt x="6334" y="19133"/>
                    <a:pt x="2699" y="15500"/>
                    <a:pt x="2699" y="11035"/>
                  </a:cubicBezTo>
                  <a:close/>
                  <a:moveTo>
                    <a:pt x="2699" y="11035"/>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p>
          </p:txBody>
        </p:sp>
        <p:sp>
          <p:nvSpPr>
            <p:cNvPr id="236" name="AutoShape 147"/>
            <p:cNvSpPr/>
            <p:nvPr/>
          </p:nvSpPr>
          <p:spPr bwMode="auto">
            <a:xfrm>
              <a:off x="0" y="256"/>
              <a:ext cx="394" cy="215"/>
            </a:xfrm>
            <a:custGeom>
              <a:avLst/>
              <a:gdLst/>
              <a:ahLst/>
              <a:cxnLst/>
              <a:rect l="0" t="0" r="r" b="b"/>
              <a:pathLst>
                <a:path w="21600" h="21600">
                  <a:moveTo>
                    <a:pt x="0" y="6600"/>
                  </a:moveTo>
                  <a:lnTo>
                    <a:pt x="0" y="11702"/>
                  </a:lnTo>
                  <a:lnTo>
                    <a:pt x="0" y="18301"/>
                  </a:lnTo>
                  <a:cubicBezTo>
                    <a:pt x="0" y="20124"/>
                    <a:pt x="807" y="21600"/>
                    <a:pt x="1800" y="21600"/>
                  </a:cubicBezTo>
                  <a:lnTo>
                    <a:pt x="19800" y="21600"/>
                  </a:lnTo>
                  <a:cubicBezTo>
                    <a:pt x="20795" y="21600"/>
                    <a:pt x="21600" y="20124"/>
                    <a:pt x="21600" y="18301"/>
                  </a:cubicBezTo>
                  <a:lnTo>
                    <a:pt x="21600" y="11701"/>
                  </a:lnTo>
                  <a:lnTo>
                    <a:pt x="21600" y="6599"/>
                  </a:lnTo>
                  <a:cubicBezTo>
                    <a:pt x="21600" y="2955"/>
                    <a:pt x="19989" y="1"/>
                    <a:pt x="17999" y="1"/>
                  </a:cubicBezTo>
                  <a:lnTo>
                    <a:pt x="14808" y="1"/>
                  </a:lnTo>
                  <a:cubicBezTo>
                    <a:pt x="14582" y="1"/>
                    <a:pt x="14299" y="279"/>
                    <a:pt x="14173" y="622"/>
                  </a:cubicBezTo>
                  <a:lnTo>
                    <a:pt x="11026" y="8776"/>
                  </a:lnTo>
                  <a:cubicBezTo>
                    <a:pt x="10901" y="9121"/>
                    <a:pt x="10698" y="9121"/>
                    <a:pt x="10573" y="8776"/>
                  </a:cubicBezTo>
                  <a:lnTo>
                    <a:pt x="7427" y="622"/>
                  </a:lnTo>
                  <a:cubicBezTo>
                    <a:pt x="7301" y="279"/>
                    <a:pt x="7017" y="0"/>
                    <a:pt x="6792" y="0"/>
                  </a:cubicBezTo>
                  <a:lnTo>
                    <a:pt x="3600" y="0"/>
                  </a:lnTo>
                  <a:cubicBezTo>
                    <a:pt x="1613" y="0"/>
                    <a:pt x="0" y="2956"/>
                    <a:pt x="0" y="6600"/>
                  </a:cubicBezTo>
                  <a:close/>
                  <a:moveTo>
                    <a:pt x="0" y="660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p>
          </p:txBody>
        </p:sp>
      </p:grpSp>
      <p:grpSp>
        <p:nvGrpSpPr>
          <p:cNvPr id="125" name="Group 154"/>
          <p:cNvGrpSpPr/>
          <p:nvPr/>
        </p:nvGrpSpPr>
        <p:grpSpPr bwMode="auto">
          <a:xfrm>
            <a:off x="5571243" y="3881919"/>
            <a:ext cx="265124" cy="314779"/>
            <a:chOff x="0" y="0"/>
            <a:chExt cx="299" cy="355"/>
          </a:xfrm>
          <a:solidFill>
            <a:schemeClr val="bg1">
              <a:lumMod val="85000"/>
            </a:schemeClr>
          </a:solidFill>
        </p:grpSpPr>
        <p:sp>
          <p:nvSpPr>
            <p:cNvPr id="233" name="AutoShape 152"/>
            <p:cNvSpPr/>
            <p:nvPr/>
          </p:nvSpPr>
          <p:spPr bwMode="auto">
            <a:xfrm>
              <a:off x="64" y="0"/>
              <a:ext cx="174" cy="174"/>
            </a:xfrm>
            <a:custGeom>
              <a:avLst/>
              <a:gdLst/>
              <a:ahLst/>
              <a:cxnLst/>
              <a:rect l="0" t="0" r="r" b="b"/>
              <a:pathLst>
                <a:path w="21600" h="21600">
                  <a:moveTo>
                    <a:pt x="21600" y="10801"/>
                  </a:moveTo>
                  <a:cubicBezTo>
                    <a:pt x="21600" y="4836"/>
                    <a:pt x="16770" y="0"/>
                    <a:pt x="10800" y="0"/>
                  </a:cubicBezTo>
                  <a:cubicBezTo>
                    <a:pt x="4836" y="0"/>
                    <a:pt x="0" y="4836"/>
                    <a:pt x="0" y="10801"/>
                  </a:cubicBezTo>
                  <a:cubicBezTo>
                    <a:pt x="0" y="16765"/>
                    <a:pt x="4836" y="21600"/>
                    <a:pt x="10800" y="21600"/>
                  </a:cubicBezTo>
                  <a:cubicBezTo>
                    <a:pt x="16770" y="21599"/>
                    <a:pt x="21600" y="16764"/>
                    <a:pt x="21600" y="10801"/>
                  </a:cubicBezTo>
                  <a:close/>
                  <a:moveTo>
                    <a:pt x="2700" y="11035"/>
                  </a:moveTo>
                  <a:cubicBezTo>
                    <a:pt x="2700" y="11035"/>
                    <a:pt x="2388" y="7971"/>
                    <a:pt x="4595" y="5634"/>
                  </a:cubicBezTo>
                  <a:cubicBezTo>
                    <a:pt x="6148" y="7191"/>
                    <a:pt x="10800" y="11035"/>
                    <a:pt x="18900" y="11035"/>
                  </a:cubicBezTo>
                  <a:cubicBezTo>
                    <a:pt x="18900" y="15501"/>
                    <a:pt x="15268" y="19132"/>
                    <a:pt x="10800" y="19132"/>
                  </a:cubicBezTo>
                  <a:cubicBezTo>
                    <a:pt x="6333" y="19132"/>
                    <a:pt x="2700" y="15500"/>
                    <a:pt x="2700" y="11035"/>
                  </a:cubicBezTo>
                  <a:close/>
                  <a:moveTo>
                    <a:pt x="2700" y="11035"/>
                  </a:moveTo>
                </a:path>
              </a:pathLst>
            </a:custGeom>
            <a:solidFill>
              <a:schemeClr val="bg2"/>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p>
          </p:txBody>
        </p:sp>
        <p:sp>
          <p:nvSpPr>
            <p:cNvPr id="234" name="AutoShape 153"/>
            <p:cNvSpPr/>
            <p:nvPr/>
          </p:nvSpPr>
          <p:spPr bwMode="auto">
            <a:xfrm>
              <a:off x="0" y="192"/>
              <a:ext cx="299" cy="163"/>
            </a:xfrm>
            <a:custGeom>
              <a:avLst/>
              <a:gdLst/>
              <a:ahLst/>
              <a:cxnLst/>
              <a:rect l="0" t="0" r="r" b="b"/>
              <a:pathLst>
                <a:path w="21600" h="21600">
                  <a:moveTo>
                    <a:pt x="0" y="6601"/>
                  </a:moveTo>
                  <a:lnTo>
                    <a:pt x="0" y="11702"/>
                  </a:lnTo>
                  <a:lnTo>
                    <a:pt x="0" y="18302"/>
                  </a:lnTo>
                  <a:cubicBezTo>
                    <a:pt x="0" y="20126"/>
                    <a:pt x="806" y="21600"/>
                    <a:pt x="1800" y="21600"/>
                  </a:cubicBezTo>
                  <a:lnTo>
                    <a:pt x="19800" y="21600"/>
                  </a:lnTo>
                  <a:cubicBezTo>
                    <a:pt x="20795" y="21600"/>
                    <a:pt x="21600" y="20125"/>
                    <a:pt x="21600" y="18302"/>
                  </a:cubicBezTo>
                  <a:lnTo>
                    <a:pt x="21600" y="11702"/>
                  </a:lnTo>
                  <a:lnTo>
                    <a:pt x="21600" y="6601"/>
                  </a:lnTo>
                  <a:cubicBezTo>
                    <a:pt x="21600" y="2957"/>
                    <a:pt x="19989" y="2"/>
                    <a:pt x="18000" y="2"/>
                  </a:cubicBezTo>
                  <a:lnTo>
                    <a:pt x="14809" y="2"/>
                  </a:lnTo>
                  <a:cubicBezTo>
                    <a:pt x="14583" y="2"/>
                    <a:pt x="14299" y="280"/>
                    <a:pt x="14173" y="624"/>
                  </a:cubicBezTo>
                  <a:lnTo>
                    <a:pt x="11027" y="8777"/>
                  </a:lnTo>
                  <a:cubicBezTo>
                    <a:pt x="10902" y="9121"/>
                    <a:pt x="10699" y="9121"/>
                    <a:pt x="10574" y="8777"/>
                  </a:cubicBezTo>
                  <a:lnTo>
                    <a:pt x="7427" y="624"/>
                  </a:lnTo>
                  <a:cubicBezTo>
                    <a:pt x="7302" y="280"/>
                    <a:pt x="7018" y="0"/>
                    <a:pt x="6792" y="0"/>
                  </a:cubicBezTo>
                  <a:lnTo>
                    <a:pt x="3600" y="0"/>
                  </a:lnTo>
                  <a:cubicBezTo>
                    <a:pt x="1614" y="1"/>
                    <a:pt x="0" y="2957"/>
                    <a:pt x="0" y="6601"/>
                  </a:cubicBezTo>
                  <a:close/>
                  <a:moveTo>
                    <a:pt x="0" y="6601"/>
                  </a:moveTo>
                </a:path>
              </a:pathLst>
            </a:custGeom>
            <a:solidFill>
              <a:schemeClr val="bg2"/>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p>
          </p:txBody>
        </p:sp>
      </p:grpSp>
      <p:grpSp>
        <p:nvGrpSpPr>
          <p:cNvPr id="126" name="Group 157"/>
          <p:cNvGrpSpPr/>
          <p:nvPr/>
        </p:nvGrpSpPr>
        <p:grpSpPr bwMode="auto">
          <a:xfrm>
            <a:off x="6606909" y="2321325"/>
            <a:ext cx="189754" cy="223449"/>
            <a:chOff x="0" y="0"/>
            <a:chExt cx="214" cy="252"/>
          </a:xfrm>
          <a:solidFill>
            <a:srgbClr val="183A5D"/>
          </a:solidFill>
        </p:grpSpPr>
        <p:sp>
          <p:nvSpPr>
            <p:cNvPr id="231" name="AutoShape 155"/>
            <p:cNvSpPr/>
            <p:nvPr/>
          </p:nvSpPr>
          <p:spPr bwMode="auto">
            <a:xfrm>
              <a:off x="48" y="0"/>
              <a:ext cx="124" cy="124"/>
            </a:xfrm>
            <a:custGeom>
              <a:avLst/>
              <a:gdLst/>
              <a:ahLst/>
              <a:cxnLst/>
              <a:rect l="0" t="0" r="r" b="b"/>
              <a:pathLst>
                <a:path w="21600" h="21600">
                  <a:moveTo>
                    <a:pt x="21600" y="10801"/>
                  </a:moveTo>
                  <a:cubicBezTo>
                    <a:pt x="21600" y="4836"/>
                    <a:pt x="16769" y="0"/>
                    <a:pt x="10799" y="0"/>
                  </a:cubicBezTo>
                  <a:cubicBezTo>
                    <a:pt x="4834" y="0"/>
                    <a:pt x="0" y="4836"/>
                    <a:pt x="0" y="10801"/>
                  </a:cubicBezTo>
                  <a:cubicBezTo>
                    <a:pt x="0" y="16765"/>
                    <a:pt x="4834" y="21600"/>
                    <a:pt x="10799" y="21600"/>
                  </a:cubicBezTo>
                  <a:cubicBezTo>
                    <a:pt x="16769" y="21600"/>
                    <a:pt x="21600" y="16765"/>
                    <a:pt x="21600" y="10801"/>
                  </a:cubicBezTo>
                  <a:close/>
                  <a:moveTo>
                    <a:pt x="2698" y="11036"/>
                  </a:moveTo>
                  <a:cubicBezTo>
                    <a:pt x="2698" y="11036"/>
                    <a:pt x="2386" y="7970"/>
                    <a:pt x="4594" y="5634"/>
                  </a:cubicBezTo>
                  <a:cubicBezTo>
                    <a:pt x="6147" y="7192"/>
                    <a:pt x="10799" y="11036"/>
                    <a:pt x="18899" y="11036"/>
                  </a:cubicBezTo>
                  <a:cubicBezTo>
                    <a:pt x="18899" y="15502"/>
                    <a:pt x="15266" y="19133"/>
                    <a:pt x="10798" y="19133"/>
                  </a:cubicBezTo>
                  <a:cubicBezTo>
                    <a:pt x="6332" y="19133"/>
                    <a:pt x="2698" y="15500"/>
                    <a:pt x="2698" y="11036"/>
                  </a:cubicBezTo>
                  <a:close/>
                  <a:moveTo>
                    <a:pt x="2698" y="11036"/>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p>
          </p:txBody>
        </p:sp>
        <p:sp>
          <p:nvSpPr>
            <p:cNvPr id="232" name="AutoShape 156"/>
            <p:cNvSpPr/>
            <p:nvPr/>
          </p:nvSpPr>
          <p:spPr bwMode="auto">
            <a:xfrm>
              <a:off x="0" y="136"/>
              <a:ext cx="214" cy="116"/>
            </a:xfrm>
            <a:custGeom>
              <a:avLst/>
              <a:gdLst/>
              <a:ahLst/>
              <a:cxnLst/>
              <a:rect l="0" t="0" r="r" b="b"/>
              <a:pathLst>
                <a:path w="21600" h="21600">
                  <a:moveTo>
                    <a:pt x="0" y="6601"/>
                  </a:moveTo>
                  <a:lnTo>
                    <a:pt x="0" y="11702"/>
                  </a:lnTo>
                  <a:lnTo>
                    <a:pt x="0" y="18303"/>
                  </a:lnTo>
                  <a:cubicBezTo>
                    <a:pt x="0" y="20126"/>
                    <a:pt x="807" y="21600"/>
                    <a:pt x="1800" y="21600"/>
                  </a:cubicBezTo>
                  <a:lnTo>
                    <a:pt x="19800" y="21600"/>
                  </a:lnTo>
                  <a:cubicBezTo>
                    <a:pt x="20795" y="21600"/>
                    <a:pt x="21600" y="20126"/>
                    <a:pt x="21600" y="18303"/>
                  </a:cubicBezTo>
                  <a:lnTo>
                    <a:pt x="21600" y="11702"/>
                  </a:lnTo>
                  <a:lnTo>
                    <a:pt x="21600" y="6601"/>
                  </a:lnTo>
                  <a:cubicBezTo>
                    <a:pt x="21600" y="2957"/>
                    <a:pt x="19990" y="1"/>
                    <a:pt x="18000" y="1"/>
                  </a:cubicBezTo>
                  <a:lnTo>
                    <a:pt x="14809" y="1"/>
                  </a:lnTo>
                  <a:cubicBezTo>
                    <a:pt x="14584" y="1"/>
                    <a:pt x="14299" y="280"/>
                    <a:pt x="14173" y="623"/>
                  </a:cubicBezTo>
                  <a:lnTo>
                    <a:pt x="11027" y="8776"/>
                  </a:lnTo>
                  <a:cubicBezTo>
                    <a:pt x="10903" y="9121"/>
                    <a:pt x="10700" y="9121"/>
                    <a:pt x="10574" y="8776"/>
                  </a:cubicBezTo>
                  <a:lnTo>
                    <a:pt x="7427" y="623"/>
                  </a:lnTo>
                  <a:cubicBezTo>
                    <a:pt x="7302" y="278"/>
                    <a:pt x="7018" y="0"/>
                    <a:pt x="6793" y="0"/>
                  </a:cubicBezTo>
                  <a:lnTo>
                    <a:pt x="3601" y="0"/>
                  </a:lnTo>
                  <a:cubicBezTo>
                    <a:pt x="1615" y="0"/>
                    <a:pt x="0" y="2957"/>
                    <a:pt x="0" y="6601"/>
                  </a:cubicBezTo>
                  <a:close/>
                  <a:moveTo>
                    <a:pt x="0" y="6601"/>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p>
          </p:txBody>
        </p:sp>
      </p:grpSp>
      <p:sp>
        <p:nvSpPr>
          <p:cNvPr id="127" name="AutoShape 158"/>
          <p:cNvSpPr/>
          <p:nvPr/>
        </p:nvSpPr>
        <p:spPr bwMode="auto">
          <a:xfrm>
            <a:off x="6677845" y="4640935"/>
            <a:ext cx="267784" cy="267784"/>
          </a:xfrm>
          <a:custGeom>
            <a:avLst/>
            <a:gdLst/>
            <a:ahLst/>
            <a:cxnLst/>
            <a:rect l="0" t="0" r="r" b="b"/>
            <a:pathLst>
              <a:path w="21600" h="21600">
                <a:moveTo>
                  <a:pt x="10799" y="21600"/>
                </a:moveTo>
                <a:cubicBezTo>
                  <a:pt x="4844" y="21600"/>
                  <a:pt x="0" y="16754"/>
                  <a:pt x="0" y="10800"/>
                </a:cubicBezTo>
                <a:cubicBezTo>
                  <a:pt x="0" y="4845"/>
                  <a:pt x="4845" y="0"/>
                  <a:pt x="10799" y="0"/>
                </a:cubicBezTo>
                <a:cubicBezTo>
                  <a:pt x="16755" y="0"/>
                  <a:pt x="21600" y="4845"/>
                  <a:pt x="21600" y="10800"/>
                </a:cubicBezTo>
                <a:cubicBezTo>
                  <a:pt x="21600" y="16754"/>
                  <a:pt x="16755" y="21600"/>
                  <a:pt x="10799" y="21600"/>
                </a:cubicBezTo>
                <a:close/>
                <a:moveTo>
                  <a:pt x="10799" y="1271"/>
                </a:moveTo>
                <a:cubicBezTo>
                  <a:pt x="5546" y="1271"/>
                  <a:pt x="1271" y="5545"/>
                  <a:pt x="1271" y="10800"/>
                </a:cubicBezTo>
                <a:cubicBezTo>
                  <a:pt x="1271" y="16054"/>
                  <a:pt x="5546" y="20329"/>
                  <a:pt x="10799" y="20329"/>
                </a:cubicBezTo>
                <a:cubicBezTo>
                  <a:pt x="16054" y="20329"/>
                  <a:pt x="20328" y="16054"/>
                  <a:pt x="20328" y="10800"/>
                </a:cubicBezTo>
                <a:cubicBezTo>
                  <a:pt x="20328" y="5546"/>
                  <a:pt x="16054" y="1271"/>
                  <a:pt x="10799" y="1271"/>
                </a:cubicBezTo>
                <a:close/>
                <a:moveTo>
                  <a:pt x="10799" y="1271"/>
                </a:moveTo>
              </a:path>
            </a:pathLst>
          </a:custGeom>
          <a:solidFill>
            <a:srgbClr val="183A5D"/>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p>
        </p:txBody>
      </p:sp>
      <p:grpSp>
        <p:nvGrpSpPr>
          <p:cNvPr id="128" name="Group 161"/>
          <p:cNvGrpSpPr/>
          <p:nvPr/>
        </p:nvGrpSpPr>
        <p:grpSpPr bwMode="auto">
          <a:xfrm>
            <a:off x="6748781" y="4704777"/>
            <a:ext cx="122365" cy="144533"/>
            <a:chOff x="0" y="0"/>
            <a:chExt cx="138" cy="163"/>
          </a:xfrm>
          <a:solidFill>
            <a:srgbClr val="183A5D"/>
          </a:solidFill>
        </p:grpSpPr>
        <p:sp>
          <p:nvSpPr>
            <p:cNvPr id="229" name="AutoShape 159"/>
            <p:cNvSpPr/>
            <p:nvPr/>
          </p:nvSpPr>
          <p:spPr bwMode="auto">
            <a:xfrm>
              <a:off x="32" y="0"/>
              <a:ext cx="80" cy="80"/>
            </a:xfrm>
            <a:custGeom>
              <a:avLst/>
              <a:gdLst/>
              <a:ahLst/>
              <a:cxnLst/>
              <a:rect l="0" t="0" r="r" b="b"/>
              <a:pathLst>
                <a:path w="21600" h="21598">
                  <a:moveTo>
                    <a:pt x="21600" y="10799"/>
                  </a:moveTo>
                  <a:cubicBezTo>
                    <a:pt x="21600" y="4836"/>
                    <a:pt x="16770" y="0"/>
                    <a:pt x="10798" y="0"/>
                  </a:cubicBezTo>
                  <a:cubicBezTo>
                    <a:pt x="4836" y="0"/>
                    <a:pt x="0" y="4836"/>
                    <a:pt x="0" y="10799"/>
                  </a:cubicBezTo>
                  <a:cubicBezTo>
                    <a:pt x="0" y="16762"/>
                    <a:pt x="4836" y="21598"/>
                    <a:pt x="10798" y="21598"/>
                  </a:cubicBezTo>
                  <a:cubicBezTo>
                    <a:pt x="16770" y="21600"/>
                    <a:pt x="21600" y="16762"/>
                    <a:pt x="21600" y="10799"/>
                  </a:cubicBezTo>
                  <a:close/>
                  <a:moveTo>
                    <a:pt x="2701" y="11037"/>
                  </a:moveTo>
                  <a:cubicBezTo>
                    <a:pt x="2701" y="11037"/>
                    <a:pt x="2385" y="7972"/>
                    <a:pt x="4595" y="5633"/>
                  </a:cubicBezTo>
                  <a:cubicBezTo>
                    <a:pt x="6149" y="7194"/>
                    <a:pt x="10798" y="11037"/>
                    <a:pt x="18899" y="11037"/>
                  </a:cubicBezTo>
                  <a:cubicBezTo>
                    <a:pt x="18899" y="15501"/>
                    <a:pt x="15269" y="19134"/>
                    <a:pt x="10796" y="19134"/>
                  </a:cubicBezTo>
                  <a:cubicBezTo>
                    <a:pt x="6329" y="19134"/>
                    <a:pt x="2701" y="15501"/>
                    <a:pt x="2701" y="11037"/>
                  </a:cubicBezTo>
                  <a:close/>
                  <a:moveTo>
                    <a:pt x="2701" y="11037"/>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p>
          </p:txBody>
        </p:sp>
        <p:sp>
          <p:nvSpPr>
            <p:cNvPr id="230" name="AutoShape 160"/>
            <p:cNvSpPr/>
            <p:nvPr/>
          </p:nvSpPr>
          <p:spPr bwMode="auto">
            <a:xfrm>
              <a:off x="0" y="88"/>
              <a:ext cx="138" cy="75"/>
            </a:xfrm>
            <a:custGeom>
              <a:avLst/>
              <a:gdLst/>
              <a:ahLst/>
              <a:cxnLst/>
              <a:rect l="0" t="0" r="r" b="b"/>
              <a:pathLst>
                <a:path w="21600" h="21600">
                  <a:moveTo>
                    <a:pt x="0" y="6600"/>
                  </a:moveTo>
                  <a:lnTo>
                    <a:pt x="0" y="11699"/>
                  </a:lnTo>
                  <a:lnTo>
                    <a:pt x="0" y="18299"/>
                  </a:lnTo>
                  <a:cubicBezTo>
                    <a:pt x="0" y="20123"/>
                    <a:pt x="807" y="21600"/>
                    <a:pt x="1800" y="21600"/>
                  </a:cubicBezTo>
                  <a:lnTo>
                    <a:pt x="19799" y="21600"/>
                  </a:lnTo>
                  <a:cubicBezTo>
                    <a:pt x="20794" y="21600"/>
                    <a:pt x="21600" y="20125"/>
                    <a:pt x="21600" y="18299"/>
                  </a:cubicBezTo>
                  <a:lnTo>
                    <a:pt x="21600" y="11699"/>
                  </a:lnTo>
                  <a:lnTo>
                    <a:pt x="21600" y="6600"/>
                  </a:lnTo>
                  <a:cubicBezTo>
                    <a:pt x="21600" y="2955"/>
                    <a:pt x="19989" y="5"/>
                    <a:pt x="17998" y="5"/>
                  </a:cubicBezTo>
                  <a:lnTo>
                    <a:pt x="14808" y="5"/>
                  </a:lnTo>
                  <a:cubicBezTo>
                    <a:pt x="14581" y="5"/>
                    <a:pt x="14300" y="280"/>
                    <a:pt x="14172" y="622"/>
                  </a:cubicBezTo>
                  <a:lnTo>
                    <a:pt x="11026" y="8779"/>
                  </a:lnTo>
                  <a:cubicBezTo>
                    <a:pt x="10901" y="9123"/>
                    <a:pt x="10697" y="9123"/>
                    <a:pt x="10574" y="8779"/>
                  </a:cubicBezTo>
                  <a:lnTo>
                    <a:pt x="7428" y="622"/>
                  </a:lnTo>
                  <a:cubicBezTo>
                    <a:pt x="7300" y="282"/>
                    <a:pt x="7017" y="0"/>
                    <a:pt x="6791" y="0"/>
                  </a:cubicBezTo>
                  <a:lnTo>
                    <a:pt x="3601" y="0"/>
                  </a:lnTo>
                  <a:cubicBezTo>
                    <a:pt x="1616" y="0"/>
                    <a:pt x="0" y="2955"/>
                    <a:pt x="0" y="6600"/>
                  </a:cubicBezTo>
                  <a:close/>
                  <a:moveTo>
                    <a:pt x="0" y="660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p>
          </p:txBody>
        </p:sp>
      </p:grpSp>
      <p:grpSp>
        <p:nvGrpSpPr>
          <p:cNvPr id="129" name="Group 164"/>
          <p:cNvGrpSpPr/>
          <p:nvPr/>
        </p:nvGrpSpPr>
        <p:grpSpPr bwMode="auto">
          <a:xfrm>
            <a:off x="8415779" y="4449407"/>
            <a:ext cx="122365" cy="144533"/>
            <a:chOff x="0" y="0"/>
            <a:chExt cx="138" cy="163"/>
          </a:xfrm>
          <a:solidFill>
            <a:schemeClr val="bg1">
              <a:lumMod val="85000"/>
            </a:schemeClr>
          </a:solidFill>
        </p:grpSpPr>
        <p:sp>
          <p:nvSpPr>
            <p:cNvPr id="227" name="AutoShape 162"/>
            <p:cNvSpPr/>
            <p:nvPr/>
          </p:nvSpPr>
          <p:spPr bwMode="auto">
            <a:xfrm>
              <a:off x="24" y="0"/>
              <a:ext cx="80" cy="80"/>
            </a:xfrm>
            <a:custGeom>
              <a:avLst/>
              <a:gdLst/>
              <a:ahLst/>
              <a:cxnLst/>
              <a:rect l="0" t="0" r="r" b="b"/>
              <a:pathLst>
                <a:path w="21600" h="21600">
                  <a:moveTo>
                    <a:pt x="21600" y="10800"/>
                  </a:moveTo>
                  <a:cubicBezTo>
                    <a:pt x="21600" y="4836"/>
                    <a:pt x="16770" y="0"/>
                    <a:pt x="10798" y="0"/>
                  </a:cubicBezTo>
                  <a:cubicBezTo>
                    <a:pt x="4836" y="0"/>
                    <a:pt x="0" y="4836"/>
                    <a:pt x="0" y="10800"/>
                  </a:cubicBezTo>
                  <a:cubicBezTo>
                    <a:pt x="0" y="16764"/>
                    <a:pt x="4836" y="21600"/>
                    <a:pt x="10798" y="21600"/>
                  </a:cubicBezTo>
                  <a:cubicBezTo>
                    <a:pt x="16770" y="21600"/>
                    <a:pt x="21600" y="16764"/>
                    <a:pt x="21600" y="10800"/>
                  </a:cubicBezTo>
                  <a:close/>
                  <a:moveTo>
                    <a:pt x="2701" y="11036"/>
                  </a:moveTo>
                  <a:cubicBezTo>
                    <a:pt x="2701" y="11036"/>
                    <a:pt x="2387" y="7971"/>
                    <a:pt x="4595" y="5631"/>
                  </a:cubicBezTo>
                  <a:cubicBezTo>
                    <a:pt x="6149" y="7193"/>
                    <a:pt x="10798" y="11036"/>
                    <a:pt x="18899" y="11036"/>
                  </a:cubicBezTo>
                  <a:cubicBezTo>
                    <a:pt x="18899" y="15501"/>
                    <a:pt x="15269" y="19136"/>
                    <a:pt x="10798" y="19136"/>
                  </a:cubicBezTo>
                  <a:cubicBezTo>
                    <a:pt x="6331" y="19136"/>
                    <a:pt x="2701" y="15501"/>
                    <a:pt x="2701" y="11036"/>
                  </a:cubicBezTo>
                  <a:close/>
                  <a:moveTo>
                    <a:pt x="2701" y="11036"/>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p>
          </p:txBody>
        </p:sp>
        <p:sp>
          <p:nvSpPr>
            <p:cNvPr id="228" name="AutoShape 163"/>
            <p:cNvSpPr/>
            <p:nvPr/>
          </p:nvSpPr>
          <p:spPr bwMode="auto">
            <a:xfrm>
              <a:off x="0" y="88"/>
              <a:ext cx="138" cy="75"/>
            </a:xfrm>
            <a:custGeom>
              <a:avLst/>
              <a:gdLst/>
              <a:ahLst/>
              <a:cxnLst/>
              <a:rect l="0" t="0" r="r" b="b"/>
              <a:pathLst>
                <a:path w="21600" h="21600">
                  <a:moveTo>
                    <a:pt x="0" y="6600"/>
                  </a:moveTo>
                  <a:lnTo>
                    <a:pt x="0" y="11699"/>
                  </a:lnTo>
                  <a:lnTo>
                    <a:pt x="0" y="18299"/>
                  </a:lnTo>
                  <a:cubicBezTo>
                    <a:pt x="0" y="20123"/>
                    <a:pt x="807" y="21600"/>
                    <a:pt x="1801" y="21600"/>
                  </a:cubicBezTo>
                  <a:lnTo>
                    <a:pt x="19799" y="21600"/>
                  </a:lnTo>
                  <a:cubicBezTo>
                    <a:pt x="20794" y="21600"/>
                    <a:pt x="21600" y="20123"/>
                    <a:pt x="21600" y="18299"/>
                  </a:cubicBezTo>
                  <a:lnTo>
                    <a:pt x="21600" y="11699"/>
                  </a:lnTo>
                  <a:lnTo>
                    <a:pt x="21600" y="6600"/>
                  </a:lnTo>
                  <a:cubicBezTo>
                    <a:pt x="21600" y="2955"/>
                    <a:pt x="19989" y="5"/>
                    <a:pt x="17998" y="5"/>
                  </a:cubicBezTo>
                  <a:lnTo>
                    <a:pt x="14808" y="5"/>
                  </a:lnTo>
                  <a:cubicBezTo>
                    <a:pt x="14582" y="5"/>
                    <a:pt x="14300" y="280"/>
                    <a:pt x="14173" y="619"/>
                  </a:cubicBezTo>
                  <a:lnTo>
                    <a:pt x="11027" y="8777"/>
                  </a:lnTo>
                  <a:cubicBezTo>
                    <a:pt x="10901" y="9119"/>
                    <a:pt x="10697" y="9119"/>
                    <a:pt x="10575" y="8777"/>
                  </a:cubicBezTo>
                  <a:lnTo>
                    <a:pt x="7429" y="619"/>
                  </a:lnTo>
                  <a:cubicBezTo>
                    <a:pt x="7301" y="280"/>
                    <a:pt x="7018" y="0"/>
                    <a:pt x="6792" y="0"/>
                  </a:cubicBezTo>
                  <a:lnTo>
                    <a:pt x="3602" y="0"/>
                  </a:lnTo>
                  <a:cubicBezTo>
                    <a:pt x="1616" y="0"/>
                    <a:pt x="0" y="2957"/>
                    <a:pt x="0" y="6600"/>
                  </a:cubicBezTo>
                  <a:close/>
                  <a:moveTo>
                    <a:pt x="0" y="660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p>
          </p:txBody>
        </p:sp>
      </p:grpSp>
      <p:grpSp>
        <p:nvGrpSpPr>
          <p:cNvPr id="130" name="Group 167"/>
          <p:cNvGrpSpPr/>
          <p:nvPr/>
        </p:nvGrpSpPr>
        <p:grpSpPr bwMode="auto">
          <a:xfrm>
            <a:off x="7202772" y="5016896"/>
            <a:ext cx="62956" cy="77143"/>
            <a:chOff x="0" y="0"/>
            <a:chExt cx="71" cy="87"/>
          </a:xfrm>
          <a:solidFill>
            <a:schemeClr val="bg1">
              <a:lumMod val="85000"/>
            </a:schemeClr>
          </a:solidFill>
        </p:grpSpPr>
        <p:sp>
          <p:nvSpPr>
            <p:cNvPr id="225" name="AutoShape 165"/>
            <p:cNvSpPr/>
            <p:nvPr/>
          </p:nvSpPr>
          <p:spPr bwMode="auto">
            <a:xfrm>
              <a:off x="16" y="0"/>
              <a:ext cx="41" cy="41"/>
            </a:xfrm>
            <a:custGeom>
              <a:avLst/>
              <a:gdLst/>
              <a:ahLst/>
              <a:cxnLst/>
              <a:rect l="0" t="0" r="r" b="b"/>
              <a:pathLst>
                <a:path w="21600" h="21600">
                  <a:moveTo>
                    <a:pt x="21600" y="10802"/>
                  </a:moveTo>
                  <a:cubicBezTo>
                    <a:pt x="21600" y="4835"/>
                    <a:pt x="16770" y="0"/>
                    <a:pt x="10800" y="0"/>
                  </a:cubicBezTo>
                  <a:cubicBezTo>
                    <a:pt x="4839" y="0"/>
                    <a:pt x="0" y="4835"/>
                    <a:pt x="0" y="10802"/>
                  </a:cubicBezTo>
                  <a:cubicBezTo>
                    <a:pt x="0" y="16765"/>
                    <a:pt x="4839" y="21600"/>
                    <a:pt x="10800" y="21600"/>
                  </a:cubicBezTo>
                  <a:cubicBezTo>
                    <a:pt x="16770" y="21600"/>
                    <a:pt x="21600" y="16765"/>
                    <a:pt x="21600" y="10802"/>
                  </a:cubicBezTo>
                  <a:close/>
                  <a:moveTo>
                    <a:pt x="2704" y="11037"/>
                  </a:moveTo>
                  <a:cubicBezTo>
                    <a:pt x="2704" y="11037"/>
                    <a:pt x="2390" y="7969"/>
                    <a:pt x="4599" y="5628"/>
                  </a:cubicBezTo>
                  <a:cubicBezTo>
                    <a:pt x="6151" y="7189"/>
                    <a:pt x="10800" y="11037"/>
                    <a:pt x="18900" y="11037"/>
                  </a:cubicBezTo>
                  <a:cubicBezTo>
                    <a:pt x="18900" y="15501"/>
                    <a:pt x="15271" y="19135"/>
                    <a:pt x="10800" y="19135"/>
                  </a:cubicBezTo>
                  <a:cubicBezTo>
                    <a:pt x="6333" y="19135"/>
                    <a:pt x="2704" y="15501"/>
                    <a:pt x="2704" y="11037"/>
                  </a:cubicBezTo>
                  <a:close/>
                  <a:moveTo>
                    <a:pt x="2704" y="11037"/>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p>
          </p:txBody>
        </p:sp>
        <p:sp>
          <p:nvSpPr>
            <p:cNvPr id="226" name="AutoShape 166"/>
            <p:cNvSpPr/>
            <p:nvPr/>
          </p:nvSpPr>
          <p:spPr bwMode="auto">
            <a:xfrm>
              <a:off x="0" y="48"/>
              <a:ext cx="71" cy="39"/>
            </a:xfrm>
            <a:custGeom>
              <a:avLst/>
              <a:gdLst/>
              <a:ahLst/>
              <a:cxnLst/>
              <a:rect l="0" t="0" r="r" b="b"/>
              <a:pathLst>
                <a:path w="21600" h="21600">
                  <a:moveTo>
                    <a:pt x="0" y="6597"/>
                  </a:moveTo>
                  <a:lnTo>
                    <a:pt x="0" y="11700"/>
                  </a:lnTo>
                  <a:lnTo>
                    <a:pt x="0" y="18301"/>
                  </a:lnTo>
                  <a:cubicBezTo>
                    <a:pt x="0" y="20123"/>
                    <a:pt x="806" y="21600"/>
                    <a:pt x="1802" y="21600"/>
                  </a:cubicBezTo>
                  <a:lnTo>
                    <a:pt x="19798" y="21600"/>
                  </a:lnTo>
                  <a:cubicBezTo>
                    <a:pt x="20794" y="21600"/>
                    <a:pt x="21600" y="20123"/>
                    <a:pt x="21600" y="18301"/>
                  </a:cubicBezTo>
                  <a:lnTo>
                    <a:pt x="21600" y="11700"/>
                  </a:lnTo>
                  <a:lnTo>
                    <a:pt x="21600" y="6597"/>
                  </a:lnTo>
                  <a:cubicBezTo>
                    <a:pt x="21600" y="2955"/>
                    <a:pt x="19988" y="4"/>
                    <a:pt x="17999" y="4"/>
                  </a:cubicBezTo>
                  <a:lnTo>
                    <a:pt x="14810" y="4"/>
                  </a:lnTo>
                  <a:cubicBezTo>
                    <a:pt x="14581" y="4"/>
                    <a:pt x="14300" y="278"/>
                    <a:pt x="14172" y="622"/>
                  </a:cubicBezTo>
                  <a:lnTo>
                    <a:pt x="11026" y="8780"/>
                  </a:lnTo>
                  <a:cubicBezTo>
                    <a:pt x="10899" y="9124"/>
                    <a:pt x="10697" y="9124"/>
                    <a:pt x="10574" y="8780"/>
                  </a:cubicBezTo>
                  <a:lnTo>
                    <a:pt x="7428" y="622"/>
                  </a:lnTo>
                  <a:cubicBezTo>
                    <a:pt x="7300" y="282"/>
                    <a:pt x="7016" y="0"/>
                    <a:pt x="6788" y="0"/>
                  </a:cubicBezTo>
                  <a:lnTo>
                    <a:pt x="3598" y="0"/>
                  </a:lnTo>
                  <a:cubicBezTo>
                    <a:pt x="1616" y="0"/>
                    <a:pt x="0" y="2955"/>
                    <a:pt x="0" y="6597"/>
                  </a:cubicBezTo>
                  <a:close/>
                  <a:moveTo>
                    <a:pt x="0" y="6597"/>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p>
          </p:txBody>
        </p:sp>
      </p:grpSp>
      <p:grpSp>
        <p:nvGrpSpPr>
          <p:cNvPr id="131" name="Group 170"/>
          <p:cNvGrpSpPr/>
          <p:nvPr/>
        </p:nvGrpSpPr>
        <p:grpSpPr bwMode="auto">
          <a:xfrm>
            <a:off x="8132035" y="3782608"/>
            <a:ext cx="62956" cy="77143"/>
            <a:chOff x="0" y="0"/>
            <a:chExt cx="71" cy="87"/>
          </a:xfrm>
          <a:solidFill>
            <a:schemeClr val="bg1">
              <a:lumMod val="85000"/>
            </a:schemeClr>
          </a:solidFill>
        </p:grpSpPr>
        <p:sp>
          <p:nvSpPr>
            <p:cNvPr id="223" name="AutoShape 168"/>
            <p:cNvSpPr/>
            <p:nvPr/>
          </p:nvSpPr>
          <p:spPr bwMode="auto">
            <a:xfrm>
              <a:off x="16" y="0"/>
              <a:ext cx="41" cy="41"/>
            </a:xfrm>
            <a:custGeom>
              <a:avLst/>
              <a:gdLst/>
              <a:ahLst/>
              <a:cxnLst/>
              <a:rect l="0" t="0" r="r" b="b"/>
              <a:pathLst>
                <a:path w="21600" h="21600">
                  <a:moveTo>
                    <a:pt x="21600" y="10802"/>
                  </a:moveTo>
                  <a:cubicBezTo>
                    <a:pt x="21600" y="4835"/>
                    <a:pt x="16770" y="0"/>
                    <a:pt x="10800" y="0"/>
                  </a:cubicBezTo>
                  <a:cubicBezTo>
                    <a:pt x="4839" y="0"/>
                    <a:pt x="0" y="4835"/>
                    <a:pt x="0" y="10802"/>
                  </a:cubicBezTo>
                  <a:cubicBezTo>
                    <a:pt x="0" y="16765"/>
                    <a:pt x="4839" y="21600"/>
                    <a:pt x="10800" y="21600"/>
                  </a:cubicBezTo>
                  <a:cubicBezTo>
                    <a:pt x="16770" y="21600"/>
                    <a:pt x="21600" y="16765"/>
                    <a:pt x="21600" y="10802"/>
                  </a:cubicBezTo>
                  <a:close/>
                  <a:moveTo>
                    <a:pt x="2704" y="11042"/>
                  </a:moveTo>
                  <a:cubicBezTo>
                    <a:pt x="2704" y="11042"/>
                    <a:pt x="2390" y="7974"/>
                    <a:pt x="4599" y="5632"/>
                  </a:cubicBezTo>
                  <a:cubicBezTo>
                    <a:pt x="6151" y="7193"/>
                    <a:pt x="10800" y="11042"/>
                    <a:pt x="18900" y="11042"/>
                  </a:cubicBezTo>
                  <a:cubicBezTo>
                    <a:pt x="18900" y="15505"/>
                    <a:pt x="15271" y="19139"/>
                    <a:pt x="10800" y="19139"/>
                  </a:cubicBezTo>
                  <a:cubicBezTo>
                    <a:pt x="6333" y="19139"/>
                    <a:pt x="2704" y="15505"/>
                    <a:pt x="2704" y="11042"/>
                  </a:cubicBezTo>
                  <a:close/>
                  <a:moveTo>
                    <a:pt x="2704" y="11042"/>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p>
          </p:txBody>
        </p:sp>
        <p:sp>
          <p:nvSpPr>
            <p:cNvPr id="224" name="AutoShape 169"/>
            <p:cNvSpPr/>
            <p:nvPr/>
          </p:nvSpPr>
          <p:spPr bwMode="auto">
            <a:xfrm>
              <a:off x="0" y="48"/>
              <a:ext cx="71" cy="39"/>
            </a:xfrm>
            <a:custGeom>
              <a:avLst/>
              <a:gdLst/>
              <a:ahLst/>
              <a:cxnLst/>
              <a:rect l="0" t="0" r="r" b="b"/>
              <a:pathLst>
                <a:path w="21600" h="21600">
                  <a:moveTo>
                    <a:pt x="0" y="6597"/>
                  </a:moveTo>
                  <a:lnTo>
                    <a:pt x="0" y="11700"/>
                  </a:lnTo>
                  <a:lnTo>
                    <a:pt x="0" y="18301"/>
                  </a:lnTo>
                  <a:cubicBezTo>
                    <a:pt x="0" y="20123"/>
                    <a:pt x="806" y="21600"/>
                    <a:pt x="1802" y="21600"/>
                  </a:cubicBezTo>
                  <a:lnTo>
                    <a:pt x="19798" y="21600"/>
                  </a:lnTo>
                  <a:cubicBezTo>
                    <a:pt x="20794" y="21600"/>
                    <a:pt x="21600" y="20123"/>
                    <a:pt x="21600" y="18301"/>
                  </a:cubicBezTo>
                  <a:lnTo>
                    <a:pt x="21600" y="11700"/>
                  </a:lnTo>
                  <a:lnTo>
                    <a:pt x="21600" y="6597"/>
                  </a:lnTo>
                  <a:cubicBezTo>
                    <a:pt x="21600" y="2955"/>
                    <a:pt x="19988" y="4"/>
                    <a:pt x="17999" y="4"/>
                  </a:cubicBezTo>
                  <a:lnTo>
                    <a:pt x="14810" y="4"/>
                  </a:lnTo>
                  <a:cubicBezTo>
                    <a:pt x="14581" y="4"/>
                    <a:pt x="14300" y="278"/>
                    <a:pt x="14172" y="622"/>
                  </a:cubicBezTo>
                  <a:lnTo>
                    <a:pt x="11026" y="8780"/>
                  </a:lnTo>
                  <a:cubicBezTo>
                    <a:pt x="10899" y="9124"/>
                    <a:pt x="10697" y="9124"/>
                    <a:pt x="10574" y="8780"/>
                  </a:cubicBezTo>
                  <a:lnTo>
                    <a:pt x="7428" y="622"/>
                  </a:lnTo>
                  <a:cubicBezTo>
                    <a:pt x="7300" y="282"/>
                    <a:pt x="7016" y="0"/>
                    <a:pt x="6788" y="0"/>
                  </a:cubicBezTo>
                  <a:lnTo>
                    <a:pt x="3598" y="0"/>
                  </a:lnTo>
                  <a:cubicBezTo>
                    <a:pt x="1616" y="0"/>
                    <a:pt x="0" y="2955"/>
                    <a:pt x="0" y="6597"/>
                  </a:cubicBezTo>
                  <a:close/>
                  <a:moveTo>
                    <a:pt x="0" y="6597"/>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p>
          </p:txBody>
        </p:sp>
      </p:grpSp>
      <p:grpSp>
        <p:nvGrpSpPr>
          <p:cNvPr id="132" name="Group 173"/>
          <p:cNvGrpSpPr/>
          <p:nvPr/>
        </p:nvGrpSpPr>
        <p:grpSpPr bwMode="auto">
          <a:xfrm>
            <a:off x="8898144" y="2995218"/>
            <a:ext cx="62956" cy="77143"/>
            <a:chOff x="0" y="0"/>
            <a:chExt cx="71" cy="87"/>
          </a:xfrm>
          <a:solidFill>
            <a:schemeClr val="bg1">
              <a:lumMod val="85000"/>
            </a:schemeClr>
          </a:solidFill>
        </p:grpSpPr>
        <p:sp>
          <p:nvSpPr>
            <p:cNvPr id="221" name="AutoShape 171"/>
            <p:cNvSpPr/>
            <p:nvPr/>
          </p:nvSpPr>
          <p:spPr bwMode="auto">
            <a:xfrm>
              <a:off x="16" y="0"/>
              <a:ext cx="41" cy="41"/>
            </a:xfrm>
            <a:custGeom>
              <a:avLst/>
              <a:gdLst/>
              <a:ahLst/>
              <a:cxnLst/>
              <a:rect l="0" t="0" r="r" b="b"/>
              <a:pathLst>
                <a:path w="21600" h="21600">
                  <a:moveTo>
                    <a:pt x="21600" y="10802"/>
                  </a:moveTo>
                  <a:cubicBezTo>
                    <a:pt x="21600" y="4835"/>
                    <a:pt x="16770" y="0"/>
                    <a:pt x="10800" y="0"/>
                  </a:cubicBezTo>
                  <a:cubicBezTo>
                    <a:pt x="4839" y="0"/>
                    <a:pt x="0" y="4835"/>
                    <a:pt x="0" y="10802"/>
                  </a:cubicBezTo>
                  <a:cubicBezTo>
                    <a:pt x="0" y="16765"/>
                    <a:pt x="4839" y="21600"/>
                    <a:pt x="10800" y="21600"/>
                  </a:cubicBezTo>
                  <a:cubicBezTo>
                    <a:pt x="16770" y="21600"/>
                    <a:pt x="21600" y="16765"/>
                    <a:pt x="21600" y="10802"/>
                  </a:cubicBezTo>
                  <a:close/>
                  <a:moveTo>
                    <a:pt x="2704" y="11042"/>
                  </a:moveTo>
                  <a:cubicBezTo>
                    <a:pt x="2704" y="11042"/>
                    <a:pt x="2390" y="7974"/>
                    <a:pt x="4599" y="5632"/>
                  </a:cubicBezTo>
                  <a:cubicBezTo>
                    <a:pt x="6151" y="7193"/>
                    <a:pt x="10800" y="11042"/>
                    <a:pt x="18900" y="11042"/>
                  </a:cubicBezTo>
                  <a:cubicBezTo>
                    <a:pt x="18900" y="15505"/>
                    <a:pt x="15271" y="19139"/>
                    <a:pt x="10800" y="19139"/>
                  </a:cubicBezTo>
                  <a:cubicBezTo>
                    <a:pt x="6333" y="19135"/>
                    <a:pt x="2704" y="15505"/>
                    <a:pt x="2704" y="11042"/>
                  </a:cubicBezTo>
                  <a:close/>
                  <a:moveTo>
                    <a:pt x="2704" y="11042"/>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p>
          </p:txBody>
        </p:sp>
        <p:sp>
          <p:nvSpPr>
            <p:cNvPr id="222" name="AutoShape 172"/>
            <p:cNvSpPr/>
            <p:nvPr/>
          </p:nvSpPr>
          <p:spPr bwMode="auto">
            <a:xfrm>
              <a:off x="0" y="48"/>
              <a:ext cx="71" cy="39"/>
            </a:xfrm>
            <a:custGeom>
              <a:avLst/>
              <a:gdLst/>
              <a:ahLst/>
              <a:cxnLst/>
              <a:rect l="0" t="0" r="r" b="b"/>
              <a:pathLst>
                <a:path w="21600" h="21600">
                  <a:moveTo>
                    <a:pt x="0" y="6597"/>
                  </a:moveTo>
                  <a:lnTo>
                    <a:pt x="0" y="11700"/>
                  </a:lnTo>
                  <a:lnTo>
                    <a:pt x="0" y="18301"/>
                  </a:lnTo>
                  <a:cubicBezTo>
                    <a:pt x="0" y="20123"/>
                    <a:pt x="806" y="21600"/>
                    <a:pt x="1802" y="21600"/>
                  </a:cubicBezTo>
                  <a:lnTo>
                    <a:pt x="19798" y="21600"/>
                  </a:lnTo>
                  <a:cubicBezTo>
                    <a:pt x="20794" y="21600"/>
                    <a:pt x="21600" y="20123"/>
                    <a:pt x="21600" y="18301"/>
                  </a:cubicBezTo>
                  <a:lnTo>
                    <a:pt x="21600" y="11700"/>
                  </a:lnTo>
                  <a:lnTo>
                    <a:pt x="21600" y="6597"/>
                  </a:lnTo>
                  <a:cubicBezTo>
                    <a:pt x="21600" y="2955"/>
                    <a:pt x="19988" y="4"/>
                    <a:pt x="17999" y="4"/>
                  </a:cubicBezTo>
                  <a:lnTo>
                    <a:pt x="14810" y="4"/>
                  </a:lnTo>
                  <a:cubicBezTo>
                    <a:pt x="14581" y="4"/>
                    <a:pt x="14300" y="278"/>
                    <a:pt x="14172" y="622"/>
                  </a:cubicBezTo>
                  <a:lnTo>
                    <a:pt x="11026" y="8780"/>
                  </a:lnTo>
                  <a:cubicBezTo>
                    <a:pt x="10899" y="9124"/>
                    <a:pt x="10697" y="9124"/>
                    <a:pt x="10574" y="8780"/>
                  </a:cubicBezTo>
                  <a:lnTo>
                    <a:pt x="7428" y="622"/>
                  </a:lnTo>
                  <a:cubicBezTo>
                    <a:pt x="7300" y="282"/>
                    <a:pt x="7016" y="0"/>
                    <a:pt x="6788" y="0"/>
                  </a:cubicBezTo>
                  <a:lnTo>
                    <a:pt x="3598" y="0"/>
                  </a:lnTo>
                  <a:cubicBezTo>
                    <a:pt x="1616" y="0"/>
                    <a:pt x="0" y="2955"/>
                    <a:pt x="0" y="6597"/>
                  </a:cubicBezTo>
                  <a:close/>
                  <a:moveTo>
                    <a:pt x="0" y="6597"/>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p>
          </p:txBody>
        </p:sp>
      </p:grpSp>
      <p:grpSp>
        <p:nvGrpSpPr>
          <p:cNvPr id="133" name="Group 176"/>
          <p:cNvGrpSpPr/>
          <p:nvPr/>
        </p:nvGrpSpPr>
        <p:grpSpPr bwMode="auto">
          <a:xfrm>
            <a:off x="8692430" y="2328419"/>
            <a:ext cx="62956" cy="77143"/>
            <a:chOff x="0" y="0"/>
            <a:chExt cx="71" cy="87"/>
          </a:xfrm>
          <a:solidFill>
            <a:schemeClr val="bg1">
              <a:lumMod val="85000"/>
            </a:schemeClr>
          </a:solidFill>
        </p:grpSpPr>
        <p:sp>
          <p:nvSpPr>
            <p:cNvPr id="219" name="AutoShape 174"/>
            <p:cNvSpPr/>
            <p:nvPr/>
          </p:nvSpPr>
          <p:spPr bwMode="auto">
            <a:xfrm>
              <a:off x="16" y="0"/>
              <a:ext cx="41" cy="41"/>
            </a:xfrm>
            <a:custGeom>
              <a:avLst/>
              <a:gdLst/>
              <a:ahLst/>
              <a:cxnLst/>
              <a:rect l="0" t="0" r="r" b="b"/>
              <a:pathLst>
                <a:path w="21600" h="21600">
                  <a:moveTo>
                    <a:pt x="21600" y="10802"/>
                  </a:moveTo>
                  <a:cubicBezTo>
                    <a:pt x="21600" y="4835"/>
                    <a:pt x="16770" y="0"/>
                    <a:pt x="10800" y="0"/>
                  </a:cubicBezTo>
                  <a:cubicBezTo>
                    <a:pt x="4839" y="0"/>
                    <a:pt x="0" y="4835"/>
                    <a:pt x="0" y="10802"/>
                  </a:cubicBezTo>
                  <a:cubicBezTo>
                    <a:pt x="0" y="16765"/>
                    <a:pt x="4839" y="21600"/>
                    <a:pt x="10800" y="21600"/>
                  </a:cubicBezTo>
                  <a:cubicBezTo>
                    <a:pt x="16770" y="21600"/>
                    <a:pt x="21600" y="16765"/>
                    <a:pt x="21600" y="10802"/>
                  </a:cubicBezTo>
                  <a:close/>
                  <a:moveTo>
                    <a:pt x="2704" y="11042"/>
                  </a:moveTo>
                  <a:cubicBezTo>
                    <a:pt x="2704" y="11042"/>
                    <a:pt x="2390" y="7974"/>
                    <a:pt x="4599" y="5632"/>
                  </a:cubicBezTo>
                  <a:cubicBezTo>
                    <a:pt x="6151" y="7193"/>
                    <a:pt x="10800" y="11042"/>
                    <a:pt x="18900" y="11042"/>
                  </a:cubicBezTo>
                  <a:cubicBezTo>
                    <a:pt x="18900" y="15505"/>
                    <a:pt x="15271" y="19139"/>
                    <a:pt x="10800" y="19139"/>
                  </a:cubicBezTo>
                  <a:cubicBezTo>
                    <a:pt x="6333" y="19135"/>
                    <a:pt x="2704" y="15505"/>
                    <a:pt x="2704" y="11042"/>
                  </a:cubicBezTo>
                  <a:close/>
                  <a:moveTo>
                    <a:pt x="2704" y="11042"/>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p>
          </p:txBody>
        </p:sp>
        <p:sp>
          <p:nvSpPr>
            <p:cNvPr id="220" name="AutoShape 175"/>
            <p:cNvSpPr/>
            <p:nvPr/>
          </p:nvSpPr>
          <p:spPr bwMode="auto">
            <a:xfrm>
              <a:off x="0" y="48"/>
              <a:ext cx="71" cy="39"/>
            </a:xfrm>
            <a:custGeom>
              <a:avLst/>
              <a:gdLst/>
              <a:ahLst/>
              <a:cxnLst/>
              <a:rect l="0" t="0" r="r" b="b"/>
              <a:pathLst>
                <a:path w="21600" h="21600">
                  <a:moveTo>
                    <a:pt x="0" y="6597"/>
                  </a:moveTo>
                  <a:lnTo>
                    <a:pt x="0" y="11700"/>
                  </a:lnTo>
                  <a:lnTo>
                    <a:pt x="0" y="18301"/>
                  </a:lnTo>
                  <a:cubicBezTo>
                    <a:pt x="0" y="20123"/>
                    <a:pt x="806" y="21600"/>
                    <a:pt x="1802" y="21600"/>
                  </a:cubicBezTo>
                  <a:lnTo>
                    <a:pt x="19798" y="21600"/>
                  </a:lnTo>
                  <a:cubicBezTo>
                    <a:pt x="20794" y="21600"/>
                    <a:pt x="21600" y="20123"/>
                    <a:pt x="21600" y="18301"/>
                  </a:cubicBezTo>
                  <a:lnTo>
                    <a:pt x="21600" y="11700"/>
                  </a:lnTo>
                  <a:lnTo>
                    <a:pt x="21600" y="6597"/>
                  </a:lnTo>
                  <a:cubicBezTo>
                    <a:pt x="21600" y="2955"/>
                    <a:pt x="19988" y="4"/>
                    <a:pt x="17999" y="4"/>
                  </a:cubicBezTo>
                  <a:lnTo>
                    <a:pt x="14810" y="4"/>
                  </a:lnTo>
                  <a:cubicBezTo>
                    <a:pt x="14581" y="4"/>
                    <a:pt x="14300" y="278"/>
                    <a:pt x="14172" y="622"/>
                  </a:cubicBezTo>
                  <a:lnTo>
                    <a:pt x="11026" y="8780"/>
                  </a:lnTo>
                  <a:cubicBezTo>
                    <a:pt x="10899" y="9124"/>
                    <a:pt x="10697" y="9124"/>
                    <a:pt x="10574" y="8780"/>
                  </a:cubicBezTo>
                  <a:lnTo>
                    <a:pt x="7428" y="622"/>
                  </a:lnTo>
                  <a:cubicBezTo>
                    <a:pt x="7300" y="282"/>
                    <a:pt x="7016" y="0"/>
                    <a:pt x="6788" y="0"/>
                  </a:cubicBezTo>
                  <a:lnTo>
                    <a:pt x="3598" y="0"/>
                  </a:lnTo>
                  <a:cubicBezTo>
                    <a:pt x="1616" y="0"/>
                    <a:pt x="0" y="2955"/>
                    <a:pt x="0" y="6597"/>
                  </a:cubicBezTo>
                  <a:close/>
                  <a:moveTo>
                    <a:pt x="0" y="6597"/>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p>
          </p:txBody>
        </p:sp>
      </p:grpSp>
      <p:grpSp>
        <p:nvGrpSpPr>
          <p:cNvPr id="134" name="Group 179"/>
          <p:cNvGrpSpPr/>
          <p:nvPr/>
        </p:nvGrpSpPr>
        <p:grpSpPr bwMode="auto">
          <a:xfrm>
            <a:off x="7741886" y="1108318"/>
            <a:ext cx="62956" cy="77143"/>
            <a:chOff x="0" y="0"/>
            <a:chExt cx="71" cy="87"/>
          </a:xfrm>
          <a:solidFill>
            <a:schemeClr val="bg1">
              <a:lumMod val="85000"/>
            </a:schemeClr>
          </a:solidFill>
        </p:grpSpPr>
        <p:sp>
          <p:nvSpPr>
            <p:cNvPr id="217" name="AutoShape 177"/>
            <p:cNvSpPr/>
            <p:nvPr/>
          </p:nvSpPr>
          <p:spPr bwMode="auto">
            <a:xfrm>
              <a:off x="16" y="0"/>
              <a:ext cx="41" cy="41"/>
            </a:xfrm>
            <a:custGeom>
              <a:avLst/>
              <a:gdLst/>
              <a:ahLst/>
              <a:cxnLst/>
              <a:rect l="0" t="0" r="r" b="b"/>
              <a:pathLst>
                <a:path w="21600" h="21600">
                  <a:moveTo>
                    <a:pt x="21600" y="10802"/>
                  </a:moveTo>
                  <a:cubicBezTo>
                    <a:pt x="21600" y="4835"/>
                    <a:pt x="16770" y="0"/>
                    <a:pt x="10800" y="0"/>
                  </a:cubicBezTo>
                  <a:cubicBezTo>
                    <a:pt x="4839" y="0"/>
                    <a:pt x="0" y="4835"/>
                    <a:pt x="0" y="10802"/>
                  </a:cubicBezTo>
                  <a:cubicBezTo>
                    <a:pt x="0" y="16765"/>
                    <a:pt x="4839" y="21600"/>
                    <a:pt x="10800" y="21600"/>
                  </a:cubicBezTo>
                  <a:cubicBezTo>
                    <a:pt x="16770" y="21600"/>
                    <a:pt x="21600" y="16765"/>
                    <a:pt x="21600" y="10802"/>
                  </a:cubicBezTo>
                  <a:close/>
                  <a:moveTo>
                    <a:pt x="2704" y="11037"/>
                  </a:moveTo>
                  <a:cubicBezTo>
                    <a:pt x="2704" y="11037"/>
                    <a:pt x="2390" y="7969"/>
                    <a:pt x="4599" y="5628"/>
                  </a:cubicBezTo>
                  <a:cubicBezTo>
                    <a:pt x="6151" y="7189"/>
                    <a:pt x="10800" y="11037"/>
                    <a:pt x="18900" y="11037"/>
                  </a:cubicBezTo>
                  <a:cubicBezTo>
                    <a:pt x="18900" y="15501"/>
                    <a:pt x="15271" y="19135"/>
                    <a:pt x="10800" y="19135"/>
                  </a:cubicBezTo>
                  <a:cubicBezTo>
                    <a:pt x="6333" y="19135"/>
                    <a:pt x="2704" y="15501"/>
                    <a:pt x="2704" y="11037"/>
                  </a:cubicBezTo>
                  <a:close/>
                  <a:moveTo>
                    <a:pt x="2704" y="11037"/>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p>
          </p:txBody>
        </p:sp>
        <p:sp>
          <p:nvSpPr>
            <p:cNvPr id="218" name="AutoShape 178"/>
            <p:cNvSpPr/>
            <p:nvPr/>
          </p:nvSpPr>
          <p:spPr bwMode="auto">
            <a:xfrm>
              <a:off x="0" y="48"/>
              <a:ext cx="71" cy="39"/>
            </a:xfrm>
            <a:custGeom>
              <a:avLst/>
              <a:gdLst/>
              <a:ahLst/>
              <a:cxnLst/>
              <a:rect l="0" t="0" r="r" b="b"/>
              <a:pathLst>
                <a:path w="21600" h="21600">
                  <a:moveTo>
                    <a:pt x="0" y="6597"/>
                  </a:moveTo>
                  <a:lnTo>
                    <a:pt x="0" y="11700"/>
                  </a:lnTo>
                  <a:lnTo>
                    <a:pt x="0" y="18301"/>
                  </a:lnTo>
                  <a:cubicBezTo>
                    <a:pt x="0" y="20123"/>
                    <a:pt x="806" y="21600"/>
                    <a:pt x="1802" y="21600"/>
                  </a:cubicBezTo>
                  <a:lnTo>
                    <a:pt x="19798" y="21600"/>
                  </a:lnTo>
                  <a:cubicBezTo>
                    <a:pt x="20794" y="21600"/>
                    <a:pt x="21600" y="20123"/>
                    <a:pt x="21600" y="18301"/>
                  </a:cubicBezTo>
                  <a:lnTo>
                    <a:pt x="21600" y="11700"/>
                  </a:lnTo>
                  <a:lnTo>
                    <a:pt x="21600" y="6597"/>
                  </a:lnTo>
                  <a:cubicBezTo>
                    <a:pt x="21600" y="2955"/>
                    <a:pt x="19988" y="4"/>
                    <a:pt x="17999" y="4"/>
                  </a:cubicBezTo>
                  <a:lnTo>
                    <a:pt x="14810" y="4"/>
                  </a:lnTo>
                  <a:cubicBezTo>
                    <a:pt x="14581" y="4"/>
                    <a:pt x="14300" y="278"/>
                    <a:pt x="14172" y="622"/>
                  </a:cubicBezTo>
                  <a:lnTo>
                    <a:pt x="11026" y="8780"/>
                  </a:lnTo>
                  <a:cubicBezTo>
                    <a:pt x="10899" y="9124"/>
                    <a:pt x="10697" y="9124"/>
                    <a:pt x="10574" y="8780"/>
                  </a:cubicBezTo>
                  <a:lnTo>
                    <a:pt x="7428" y="622"/>
                  </a:lnTo>
                  <a:cubicBezTo>
                    <a:pt x="7300" y="282"/>
                    <a:pt x="7016" y="0"/>
                    <a:pt x="6788" y="0"/>
                  </a:cubicBezTo>
                  <a:lnTo>
                    <a:pt x="3598" y="0"/>
                  </a:lnTo>
                  <a:cubicBezTo>
                    <a:pt x="1616" y="0"/>
                    <a:pt x="0" y="2955"/>
                    <a:pt x="0" y="6597"/>
                  </a:cubicBezTo>
                  <a:close/>
                  <a:moveTo>
                    <a:pt x="0" y="6597"/>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p>
          </p:txBody>
        </p:sp>
      </p:grpSp>
      <p:grpSp>
        <p:nvGrpSpPr>
          <p:cNvPr id="135" name="Group 182"/>
          <p:cNvGrpSpPr/>
          <p:nvPr/>
        </p:nvGrpSpPr>
        <p:grpSpPr bwMode="auto">
          <a:xfrm>
            <a:off x="8678242" y="3378272"/>
            <a:ext cx="122365" cy="144533"/>
            <a:chOff x="0" y="0"/>
            <a:chExt cx="138" cy="163"/>
          </a:xfrm>
          <a:solidFill>
            <a:schemeClr val="bg1">
              <a:lumMod val="85000"/>
            </a:schemeClr>
          </a:solidFill>
        </p:grpSpPr>
        <p:sp>
          <p:nvSpPr>
            <p:cNvPr id="215" name="AutoShape 180"/>
            <p:cNvSpPr/>
            <p:nvPr/>
          </p:nvSpPr>
          <p:spPr bwMode="auto">
            <a:xfrm>
              <a:off x="32" y="0"/>
              <a:ext cx="80" cy="80"/>
            </a:xfrm>
            <a:custGeom>
              <a:avLst/>
              <a:gdLst/>
              <a:ahLst/>
              <a:cxnLst/>
              <a:rect l="0" t="0" r="r" b="b"/>
              <a:pathLst>
                <a:path w="21600" h="21600">
                  <a:moveTo>
                    <a:pt x="21600" y="10800"/>
                  </a:moveTo>
                  <a:cubicBezTo>
                    <a:pt x="21600" y="4836"/>
                    <a:pt x="16770" y="0"/>
                    <a:pt x="10798" y="0"/>
                  </a:cubicBezTo>
                  <a:cubicBezTo>
                    <a:pt x="4836" y="0"/>
                    <a:pt x="0" y="4836"/>
                    <a:pt x="0" y="10800"/>
                  </a:cubicBezTo>
                  <a:cubicBezTo>
                    <a:pt x="0" y="16764"/>
                    <a:pt x="4836" y="21600"/>
                    <a:pt x="10798" y="21600"/>
                  </a:cubicBezTo>
                  <a:cubicBezTo>
                    <a:pt x="16770" y="21600"/>
                    <a:pt x="21600" y="16764"/>
                    <a:pt x="21600" y="10800"/>
                  </a:cubicBezTo>
                  <a:close/>
                  <a:moveTo>
                    <a:pt x="2703" y="11036"/>
                  </a:moveTo>
                  <a:cubicBezTo>
                    <a:pt x="2703" y="11036"/>
                    <a:pt x="2387" y="7971"/>
                    <a:pt x="4598" y="5631"/>
                  </a:cubicBezTo>
                  <a:cubicBezTo>
                    <a:pt x="6151" y="7193"/>
                    <a:pt x="10800" y="11036"/>
                    <a:pt x="18902" y="11036"/>
                  </a:cubicBezTo>
                  <a:cubicBezTo>
                    <a:pt x="18902" y="15501"/>
                    <a:pt x="15271" y="19134"/>
                    <a:pt x="10800" y="19134"/>
                  </a:cubicBezTo>
                  <a:cubicBezTo>
                    <a:pt x="6331" y="19136"/>
                    <a:pt x="2703" y="15501"/>
                    <a:pt x="2703" y="11036"/>
                  </a:cubicBezTo>
                  <a:close/>
                  <a:moveTo>
                    <a:pt x="2703" y="11036"/>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p>
          </p:txBody>
        </p:sp>
        <p:sp>
          <p:nvSpPr>
            <p:cNvPr id="216" name="AutoShape 181"/>
            <p:cNvSpPr/>
            <p:nvPr/>
          </p:nvSpPr>
          <p:spPr bwMode="auto">
            <a:xfrm>
              <a:off x="0" y="88"/>
              <a:ext cx="138" cy="75"/>
            </a:xfrm>
            <a:custGeom>
              <a:avLst/>
              <a:gdLst/>
              <a:ahLst/>
              <a:cxnLst/>
              <a:rect l="0" t="0" r="r" b="b"/>
              <a:pathLst>
                <a:path w="21600" h="21600">
                  <a:moveTo>
                    <a:pt x="0" y="6598"/>
                  </a:moveTo>
                  <a:lnTo>
                    <a:pt x="0" y="11698"/>
                  </a:lnTo>
                  <a:lnTo>
                    <a:pt x="0" y="18299"/>
                  </a:lnTo>
                  <a:cubicBezTo>
                    <a:pt x="0" y="20123"/>
                    <a:pt x="806" y="21600"/>
                    <a:pt x="1800" y="21600"/>
                  </a:cubicBezTo>
                  <a:lnTo>
                    <a:pt x="19800" y="21600"/>
                  </a:lnTo>
                  <a:cubicBezTo>
                    <a:pt x="20795" y="21600"/>
                    <a:pt x="21600" y="20125"/>
                    <a:pt x="21600" y="18299"/>
                  </a:cubicBezTo>
                  <a:lnTo>
                    <a:pt x="21600" y="11698"/>
                  </a:lnTo>
                  <a:lnTo>
                    <a:pt x="21600" y="6598"/>
                  </a:lnTo>
                  <a:cubicBezTo>
                    <a:pt x="21600" y="2953"/>
                    <a:pt x="19989" y="2"/>
                    <a:pt x="17998" y="2"/>
                  </a:cubicBezTo>
                  <a:lnTo>
                    <a:pt x="14808" y="2"/>
                  </a:lnTo>
                  <a:cubicBezTo>
                    <a:pt x="14581" y="2"/>
                    <a:pt x="14299" y="278"/>
                    <a:pt x="14172" y="619"/>
                  </a:cubicBezTo>
                  <a:lnTo>
                    <a:pt x="11025" y="8778"/>
                  </a:lnTo>
                  <a:cubicBezTo>
                    <a:pt x="10900" y="9122"/>
                    <a:pt x="10696" y="9122"/>
                    <a:pt x="10573" y="8778"/>
                  </a:cubicBezTo>
                  <a:lnTo>
                    <a:pt x="7427" y="619"/>
                  </a:lnTo>
                  <a:cubicBezTo>
                    <a:pt x="7299" y="280"/>
                    <a:pt x="7016" y="0"/>
                    <a:pt x="6790" y="0"/>
                  </a:cubicBezTo>
                  <a:lnTo>
                    <a:pt x="3600" y="0"/>
                  </a:lnTo>
                  <a:cubicBezTo>
                    <a:pt x="1616" y="0"/>
                    <a:pt x="0" y="2955"/>
                    <a:pt x="0" y="6598"/>
                  </a:cubicBezTo>
                  <a:close/>
                  <a:moveTo>
                    <a:pt x="0" y="6598"/>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p>
          </p:txBody>
        </p:sp>
      </p:grpSp>
      <p:grpSp>
        <p:nvGrpSpPr>
          <p:cNvPr id="136" name="Group 185"/>
          <p:cNvGrpSpPr/>
          <p:nvPr/>
        </p:nvGrpSpPr>
        <p:grpSpPr bwMode="auto">
          <a:xfrm>
            <a:off x="6947402" y="625953"/>
            <a:ext cx="265124" cy="314779"/>
            <a:chOff x="0" y="0"/>
            <a:chExt cx="299" cy="355"/>
          </a:xfrm>
          <a:solidFill>
            <a:srgbClr val="183A5D"/>
          </a:solidFill>
        </p:grpSpPr>
        <p:sp>
          <p:nvSpPr>
            <p:cNvPr id="213" name="AutoShape 183"/>
            <p:cNvSpPr/>
            <p:nvPr/>
          </p:nvSpPr>
          <p:spPr bwMode="auto">
            <a:xfrm>
              <a:off x="64" y="0"/>
              <a:ext cx="174" cy="174"/>
            </a:xfrm>
            <a:custGeom>
              <a:avLst/>
              <a:gdLst/>
              <a:ahLst/>
              <a:cxnLst/>
              <a:rect l="0" t="0" r="r" b="b"/>
              <a:pathLst>
                <a:path w="21600" h="21600">
                  <a:moveTo>
                    <a:pt x="21600" y="10800"/>
                  </a:moveTo>
                  <a:cubicBezTo>
                    <a:pt x="21600" y="4836"/>
                    <a:pt x="16770" y="0"/>
                    <a:pt x="10798" y="0"/>
                  </a:cubicBezTo>
                  <a:cubicBezTo>
                    <a:pt x="4837" y="0"/>
                    <a:pt x="0" y="4836"/>
                    <a:pt x="0" y="10800"/>
                  </a:cubicBezTo>
                  <a:cubicBezTo>
                    <a:pt x="0" y="16764"/>
                    <a:pt x="4837" y="21600"/>
                    <a:pt x="10798" y="21600"/>
                  </a:cubicBezTo>
                  <a:cubicBezTo>
                    <a:pt x="16770" y="21600"/>
                    <a:pt x="21600" y="16763"/>
                    <a:pt x="21600" y="10800"/>
                  </a:cubicBezTo>
                  <a:close/>
                  <a:moveTo>
                    <a:pt x="2702" y="11037"/>
                  </a:moveTo>
                  <a:cubicBezTo>
                    <a:pt x="2702" y="11037"/>
                    <a:pt x="2387" y="7971"/>
                    <a:pt x="4596" y="5632"/>
                  </a:cubicBezTo>
                  <a:cubicBezTo>
                    <a:pt x="6149" y="7193"/>
                    <a:pt x="10798" y="11037"/>
                    <a:pt x="18899" y="11037"/>
                  </a:cubicBezTo>
                  <a:cubicBezTo>
                    <a:pt x="18899" y="15501"/>
                    <a:pt x="15268" y="19135"/>
                    <a:pt x="10797" y="19135"/>
                  </a:cubicBezTo>
                  <a:cubicBezTo>
                    <a:pt x="6332" y="19135"/>
                    <a:pt x="2702" y="15501"/>
                    <a:pt x="2702" y="11037"/>
                  </a:cubicBezTo>
                  <a:close/>
                  <a:moveTo>
                    <a:pt x="2702" y="11037"/>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p>
          </p:txBody>
        </p:sp>
        <p:sp>
          <p:nvSpPr>
            <p:cNvPr id="214" name="AutoShape 184"/>
            <p:cNvSpPr/>
            <p:nvPr/>
          </p:nvSpPr>
          <p:spPr bwMode="auto">
            <a:xfrm>
              <a:off x="0" y="192"/>
              <a:ext cx="299" cy="163"/>
            </a:xfrm>
            <a:custGeom>
              <a:avLst/>
              <a:gdLst/>
              <a:ahLst/>
              <a:cxnLst/>
              <a:rect l="0" t="0" r="r" b="b"/>
              <a:pathLst>
                <a:path w="21600" h="21600">
                  <a:moveTo>
                    <a:pt x="0" y="6601"/>
                  </a:moveTo>
                  <a:lnTo>
                    <a:pt x="0" y="11699"/>
                  </a:lnTo>
                  <a:lnTo>
                    <a:pt x="0" y="18299"/>
                  </a:lnTo>
                  <a:cubicBezTo>
                    <a:pt x="0" y="20124"/>
                    <a:pt x="807" y="21600"/>
                    <a:pt x="1800" y="21600"/>
                  </a:cubicBezTo>
                  <a:lnTo>
                    <a:pt x="19800" y="21600"/>
                  </a:lnTo>
                  <a:cubicBezTo>
                    <a:pt x="20794" y="21600"/>
                    <a:pt x="21600" y="20124"/>
                    <a:pt x="21600" y="18299"/>
                  </a:cubicBezTo>
                  <a:lnTo>
                    <a:pt x="21600" y="11699"/>
                  </a:lnTo>
                  <a:lnTo>
                    <a:pt x="21600" y="6601"/>
                  </a:lnTo>
                  <a:cubicBezTo>
                    <a:pt x="21600" y="2955"/>
                    <a:pt x="19989" y="4"/>
                    <a:pt x="17998" y="4"/>
                  </a:cubicBezTo>
                  <a:lnTo>
                    <a:pt x="14808" y="4"/>
                  </a:lnTo>
                  <a:cubicBezTo>
                    <a:pt x="14582" y="4"/>
                    <a:pt x="14300" y="280"/>
                    <a:pt x="14173" y="621"/>
                  </a:cubicBezTo>
                  <a:lnTo>
                    <a:pt x="11027" y="8777"/>
                  </a:lnTo>
                  <a:cubicBezTo>
                    <a:pt x="10902" y="9119"/>
                    <a:pt x="10698" y="9119"/>
                    <a:pt x="10574" y="8777"/>
                  </a:cubicBezTo>
                  <a:lnTo>
                    <a:pt x="7428" y="621"/>
                  </a:lnTo>
                  <a:cubicBezTo>
                    <a:pt x="7301" y="280"/>
                    <a:pt x="7018" y="0"/>
                    <a:pt x="6792" y="0"/>
                  </a:cubicBezTo>
                  <a:lnTo>
                    <a:pt x="3602" y="0"/>
                  </a:lnTo>
                  <a:cubicBezTo>
                    <a:pt x="1616" y="1"/>
                    <a:pt x="0" y="2955"/>
                    <a:pt x="0" y="6601"/>
                  </a:cubicBezTo>
                  <a:close/>
                  <a:moveTo>
                    <a:pt x="0" y="6601"/>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p>
          </p:txBody>
        </p:sp>
      </p:grpSp>
      <p:grpSp>
        <p:nvGrpSpPr>
          <p:cNvPr id="137" name="Group 188"/>
          <p:cNvGrpSpPr/>
          <p:nvPr/>
        </p:nvGrpSpPr>
        <p:grpSpPr bwMode="auto">
          <a:xfrm>
            <a:off x="8749179" y="1009007"/>
            <a:ext cx="117931" cy="141872"/>
            <a:chOff x="0" y="0"/>
            <a:chExt cx="133" cy="160"/>
          </a:xfrm>
          <a:solidFill>
            <a:srgbClr val="183A5D"/>
          </a:solidFill>
        </p:grpSpPr>
        <p:sp>
          <p:nvSpPr>
            <p:cNvPr id="211" name="AutoShape 186"/>
            <p:cNvSpPr/>
            <p:nvPr/>
          </p:nvSpPr>
          <p:spPr bwMode="auto">
            <a:xfrm>
              <a:off x="32" y="0"/>
              <a:ext cx="77" cy="77"/>
            </a:xfrm>
            <a:custGeom>
              <a:avLst/>
              <a:gdLst/>
              <a:ahLst/>
              <a:cxnLst/>
              <a:rect l="0" t="0" r="r" b="b"/>
              <a:pathLst>
                <a:path w="21600" h="21598">
                  <a:moveTo>
                    <a:pt x="21600" y="10799"/>
                  </a:moveTo>
                  <a:cubicBezTo>
                    <a:pt x="21600" y="4836"/>
                    <a:pt x="16769" y="0"/>
                    <a:pt x="10798" y="0"/>
                  </a:cubicBezTo>
                  <a:cubicBezTo>
                    <a:pt x="4838" y="0"/>
                    <a:pt x="0" y="4836"/>
                    <a:pt x="0" y="10799"/>
                  </a:cubicBezTo>
                  <a:cubicBezTo>
                    <a:pt x="0" y="16764"/>
                    <a:pt x="4838" y="21598"/>
                    <a:pt x="10798" y="21598"/>
                  </a:cubicBezTo>
                  <a:cubicBezTo>
                    <a:pt x="16769" y="21600"/>
                    <a:pt x="21600" y="16764"/>
                    <a:pt x="21600" y="10799"/>
                  </a:cubicBezTo>
                  <a:close/>
                  <a:moveTo>
                    <a:pt x="2703" y="11037"/>
                  </a:moveTo>
                  <a:cubicBezTo>
                    <a:pt x="2703" y="11037"/>
                    <a:pt x="2388" y="7973"/>
                    <a:pt x="4600" y="5634"/>
                  </a:cubicBezTo>
                  <a:cubicBezTo>
                    <a:pt x="6149" y="7195"/>
                    <a:pt x="10798" y="11037"/>
                    <a:pt x="18899" y="11037"/>
                  </a:cubicBezTo>
                  <a:cubicBezTo>
                    <a:pt x="18899" y="15501"/>
                    <a:pt x="15271" y="19137"/>
                    <a:pt x="10800" y="19137"/>
                  </a:cubicBezTo>
                  <a:cubicBezTo>
                    <a:pt x="6334" y="19137"/>
                    <a:pt x="2703" y="15501"/>
                    <a:pt x="2703" y="11037"/>
                  </a:cubicBezTo>
                  <a:close/>
                  <a:moveTo>
                    <a:pt x="2703" y="11037"/>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p>
          </p:txBody>
        </p:sp>
        <p:sp>
          <p:nvSpPr>
            <p:cNvPr id="212" name="AutoShape 187"/>
            <p:cNvSpPr/>
            <p:nvPr/>
          </p:nvSpPr>
          <p:spPr bwMode="auto">
            <a:xfrm>
              <a:off x="0" y="88"/>
              <a:ext cx="133" cy="72"/>
            </a:xfrm>
            <a:custGeom>
              <a:avLst/>
              <a:gdLst/>
              <a:ahLst/>
              <a:cxnLst/>
              <a:rect l="0" t="0" r="r" b="b"/>
              <a:pathLst>
                <a:path w="21600" h="21598">
                  <a:moveTo>
                    <a:pt x="0" y="6599"/>
                  </a:moveTo>
                  <a:lnTo>
                    <a:pt x="0" y="11697"/>
                  </a:lnTo>
                  <a:lnTo>
                    <a:pt x="0" y="18295"/>
                  </a:lnTo>
                  <a:cubicBezTo>
                    <a:pt x="0" y="20121"/>
                    <a:pt x="806" y="21598"/>
                    <a:pt x="1801" y="21598"/>
                  </a:cubicBezTo>
                  <a:lnTo>
                    <a:pt x="19801" y="21598"/>
                  </a:lnTo>
                  <a:cubicBezTo>
                    <a:pt x="20796" y="21598"/>
                    <a:pt x="21600" y="20121"/>
                    <a:pt x="21600" y="18295"/>
                  </a:cubicBezTo>
                  <a:lnTo>
                    <a:pt x="21600" y="11697"/>
                  </a:lnTo>
                  <a:lnTo>
                    <a:pt x="21600" y="6599"/>
                  </a:lnTo>
                  <a:cubicBezTo>
                    <a:pt x="21600" y="2952"/>
                    <a:pt x="19990" y="3"/>
                    <a:pt x="17999" y="3"/>
                  </a:cubicBezTo>
                  <a:lnTo>
                    <a:pt x="14810" y="3"/>
                  </a:lnTo>
                  <a:cubicBezTo>
                    <a:pt x="14583" y="3"/>
                    <a:pt x="14301" y="281"/>
                    <a:pt x="14174" y="620"/>
                  </a:cubicBezTo>
                  <a:lnTo>
                    <a:pt x="11027" y="8779"/>
                  </a:lnTo>
                  <a:cubicBezTo>
                    <a:pt x="10903" y="9120"/>
                    <a:pt x="10698" y="9120"/>
                    <a:pt x="10575" y="8779"/>
                  </a:cubicBezTo>
                  <a:lnTo>
                    <a:pt x="7429" y="620"/>
                  </a:lnTo>
                  <a:cubicBezTo>
                    <a:pt x="7301" y="281"/>
                    <a:pt x="7018" y="0"/>
                    <a:pt x="6792" y="0"/>
                  </a:cubicBezTo>
                  <a:lnTo>
                    <a:pt x="3601" y="0"/>
                  </a:lnTo>
                  <a:cubicBezTo>
                    <a:pt x="1615" y="-2"/>
                    <a:pt x="0" y="2952"/>
                    <a:pt x="0" y="6599"/>
                  </a:cubicBezTo>
                  <a:close/>
                  <a:moveTo>
                    <a:pt x="0" y="6599"/>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p>
          </p:txBody>
        </p:sp>
      </p:grpSp>
      <p:grpSp>
        <p:nvGrpSpPr>
          <p:cNvPr id="138" name="Group 191"/>
          <p:cNvGrpSpPr/>
          <p:nvPr/>
        </p:nvGrpSpPr>
        <p:grpSpPr bwMode="auto">
          <a:xfrm>
            <a:off x="8493809" y="1682900"/>
            <a:ext cx="117931" cy="134779"/>
            <a:chOff x="0" y="0"/>
            <a:chExt cx="133" cy="152"/>
          </a:xfrm>
          <a:solidFill>
            <a:srgbClr val="183A5D"/>
          </a:solidFill>
        </p:grpSpPr>
        <p:sp>
          <p:nvSpPr>
            <p:cNvPr id="209" name="AutoShape 189"/>
            <p:cNvSpPr/>
            <p:nvPr/>
          </p:nvSpPr>
          <p:spPr bwMode="auto">
            <a:xfrm>
              <a:off x="32" y="0"/>
              <a:ext cx="77" cy="77"/>
            </a:xfrm>
            <a:custGeom>
              <a:avLst/>
              <a:gdLst/>
              <a:ahLst/>
              <a:cxnLst/>
              <a:rect l="0" t="0" r="r" b="b"/>
              <a:pathLst>
                <a:path w="21600" h="21598">
                  <a:moveTo>
                    <a:pt x="21600" y="10799"/>
                  </a:moveTo>
                  <a:cubicBezTo>
                    <a:pt x="21600" y="4836"/>
                    <a:pt x="16769" y="0"/>
                    <a:pt x="10797" y="0"/>
                  </a:cubicBezTo>
                  <a:cubicBezTo>
                    <a:pt x="4836" y="0"/>
                    <a:pt x="0" y="4836"/>
                    <a:pt x="0" y="10799"/>
                  </a:cubicBezTo>
                  <a:cubicBezTo>
                    <a:pt x="0" y="16764"/>
                    <a:pt x="4838" y="21598"/>
                    <a:pt x="10797" y="21598"/>
                  </a:cubicBezTo>
                  <a:cubicBezTo>
                    <a:pt x="16771" y="21600"/>
                    <a:pt x="21600" y="16764"/>
                    <a:pt x="21600" y="10799"/>
                  </a:cubicBezTo>
                  <a:close/>
                  <a:moveTo>
                    <a:pt x="2701" y="11037"/>
                  </a:moveTo>
                  <a:cubicBezTo>
                    <a:pt x="2701" y="11037"/>
                    <a:pt x="2386" y="7973"/>
                    <a:pt x="4598" y="5634"/>
                  </a:cubicBezTo>
                  <a:cubicBezTo>
                    <a:pt x="6148" y="7195"/>
                    <a:pt x="10797" y="11037"/>
                    <a:pt x="18899" y="11037"/>
                  </a:cubicBezTo>
                  <a:cubicBezTo>
                    <a:pt x="18899" y="15501"/>
                    <a:pt x="15270" y="19137"/>
                    <a:pt x="10797" y="19137"/>
                  </a:cubicBezTo>
                  <a:cubicBezTo>
                    <a:pt x="6332" y="19137"/>
                    <a:pt x="2701" y="15501"/>
                    <a:pt x="2701" y="11037"/>
                  </a:cubicBezTo>
                  <a:close/>
                  <a:moveTo>
                    <a:pt x="2701" y="11037"/>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p>
          </p:txBody>
        </p:sp>
        <p:sp>
          <p:nvSpPr>
            <p:cNvPr id="210" name="AutoShape 190"/>
            <p:cNvSpPr/>
            <p:nvPr/>
          </p:nvSpPr>
          <p:spPr bwMode="auto">
            <a:xfrm>
              <a:off x="0" y="80"/>
              <a:ext cx="133" cy="72"/>
            </a:xfrm>
            <a:custGeom>
              <a:avLst/>
              <a:gdLst/>
              <a:ahLst/>
              <a:cxnLst/>
              <a:rect l="0" t="0" r="r" b="b"/>
              <a:pathLst>
                <a:path w="21600" h="21600">
                  <a:moveTo>
                    <a:pt x="0" y="6599"/>
                  </a:moveTo>
                  <a:lnTo>
                    <a:pt x="0" y="11698"/>
                  </a:lnTo>
                  <a:lnTo>
                    <a:pt x="0" y="18297"/>
                  </a:lnTo>
                  <a:cubicBezTo>
                    <a:pt x="0" y="20121"/>
                    <a:pt x="806" y="21600"/>
                    <a:pt x="1801" y="21600"/>
                  </a:cubicBezTo>
                  <a:lnTo>
                    <a:pt x="19801" y="21600"/>
                  </a:lnTo>
                  <a:cubicBezTo>
                    <a:pt x="20796" y="21600"/>
                    <a:pt x="21600" y="20123"/>
                    <a:pt x="21600" y="18297"/>
                  </a:cubicBezTo>
                  <a:lnTo>
                    <a:pt x="21600" y="11698"/>
                  </a:lnTo>
                  <a:lnTo>
                    <a:pt x="21600" y="6599"/>
                  </a:lnTo>
                  <a:cubicBezTo>
                    <a:pt x="21600" y="2952"/>
                    <a:pt x="19990" y="2"/>
                    <a:pt x="17999" y="2"/>
                  </a:cubicBezTo>
                  <a:lnTo>
                    <a:pt x="14810" y="2"/>
                  </a:lnTo>
                  <a:cubicBezTo>
                    <a:pt x="14583" y="2"/>
                    <a:pt x="14301" y="280"/>
                    <a:pt x="14174" y="620"/>
                  </a:cubicBezTo>
                  <a:lnTo>
                    <a:pt x="11027" y="8779"/>
                  </a:lnTo>
                  <a:cubicBezTo>
                    <a:pt x="10903" y="9121"/>
                    <a:pt x="10698" y="9121"/>
                    <a:pt x="10575" y="8779"/>
                  </a:cubicBezTo>
                  <a:lnTo>
                    <a:pt x="7429" y="620"/>
                  </a:lnTo>
                  <a:cubicBezTo>
                    <a:pt x="7301" y="280"/>
                    <a:pt x="7018" y="0"/>
                    <a:pt x="6792" y="0"/>
                  </a:cubicBezTo>
                  <a:lnTo>
                    <a:pt x="3601" y="0"/>
                  </a:lnTo>
                  <a:cubicBezTo>
                    <a:pt x="1615" y="0"/>
                    <a:pt x="0" y="2954"/>
                    <a:pt x="0" y="6599"/>
                  </a:cubicBezTo>
                  <a:close/>
                  <a:moveTo>
                    <a:pt x="0" y="6599"/>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p>
          </p:txBody>
        </p:sp>
      </p:grpSp>
      <p:grpSp>
        <p:nvGrpSpPr>
          <p:cNvPr id="139" name="Group 203"/>
          <p:cNvGrpSpPr/>
          <p:nvPr/>
        </p:nvGrpSpPr>
        <p:grpSpPr bwMode="auto">
          <a:xfrm>
            <a:off x="8458341" y="29203"/>
            <a:ext cx="62069" cy="70049"/>
            <a:chOff x="0" y="0"/>
            <a:chExt cx="70" cy="78"/>
          </a:xfrm>
          <a:solidFill>
            <a:schemeClr val="bg1">
              <a:lumMod val="85000"/>
            </a:schemeClr>
          </a:solidFill>
        </p:grpSpPr>
        <p:sp>
          <p:nvSpPr>
            <p:cNvPr id="207" name="AutoShape 201"/>
            <p:cNvSpPr/>
            <p:nvPr/>
          </p:nvSpPr>
          <p:spPr bwMode="auto">
            <a:xfrm>
              <a:off x="16" y="0"/>
              <a:ext cx="40" cy="40"/>
            </a:xfrm>
            <a:custGeom>
              <a:avLst/>
              <a:gdLst/>
              <a:ahLst/>
              <a:cxnLst/>
              <a:rect l="0" t="0" r="r" b="b"/>
              <a:pathLst>
                <a:path w="21600" h="21600">
                  <a:moveTo>
                    <a:pt x="21600" y="10798"/>
                  </a:moveTo>
                  <a:cubicBezTo>
                    <a:pt x="21600" y="4834"/>
                    <a:pt x="16770" y="0"/>
                    <a:pt x="10798" y="0"/>
                  </a:cubicBezTo>
                  <a:cubicBezTo>
                    <a:pt x="4834" y="0"/>
                    <a:pt x="0" y="4839"/>
                    <a:pt x="0" y="10798"/>
                  </a:cubicBezTo>
                  <a:cubicBezTo>
                    <a:pt x="0" y="16766"/>
                    <a:pt x="4834" y="21600"/>
                    <a:pt x="10798" y="21600"/>
                  </a:cubicBezTo>
                  <a:cubicBezTo>
                    <a:pt x="16770" y="21600"/>
                    <a:pt x="21600" y="16766"/>
                    <a:pt x="21600" y="10798"/>
                  </a:cubicBezTo>
                  <a:close/>
                  <a:moveTo>
                    <a:pt x="2698" y="11039"/>
                  </a:moveTo>
                  <a:cubicBezTo>
                    <a:pt x="2698" y="11039"/>
                    <a:pt x="2385" y="7973"/>
                    <a:pt x="4593" y="5634"/>
                  </a:cubicBezTo>
                  <a:cubicBezTo>
                    <a:pt x="6145" y="7194"/>
                    <a:pt x="10798" y="11039"/>
                    <a:pt x="18897" y="11039"/>
                  </a:cubicBezTo>
                  <a:cubicBezTo>
                    <a:pt x="18897" y="15505"/>
                    <a:pt x="15268" y="19134"/>
                    <a:pt x="10798" y="19134"/>
                  </a:cubicBezTo>
                  <a:cubicBezTo>
                    <a:pt x="6332" y="19134"/>
                    <a:pt x="2698" y="15501"/>
                    <a:pt x="2698" y="11039"/>
                  </a:cubicBezTo>
                  <a:close/>
                  <a:moveTo>
                    <a:pt x="2698" y="11039"/>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p>
          </p:txBody>
        </p:sp>
        <p:sp>
          <p:nvSpPr>
            <p:cNvPr id="208" name="AutoShape 202"/>
            <p:cNvSpPr/>
            <p:nvPr/>
          </p:nvSpPr>
          <p:spPr bwMode="auto">
            <a:xfrm>
              <a:off x="0" y="40"/>
              <a:ext cx="70" cy="38"/>
            </a:xfrm>
            <a:custGeom>
              <a:avLst/>
              <a:gdLst/>
              <a:ahLst/>
              <a:cxnLst/>
              <a:rect l="0" t="0" r="r" b="b"/>
              <a:pathLst>
                <a:path w="21600" h="21600">
                  <a:moveTo>
                    <a:pt x="0" y="6599"/>
                  </a:moveTo>
                  <a:lnTo>
                    <a:pt x="0" y="11699"/>
                  </a:lnTo>
                  <a:lnTo>
                    <a:pt x="0" y="18303"/>
                  </a:lnTo>
                  <a:cubicBezTo>
                    <a:pt x="0" y="20127"/>
                    <a:pt x="806" y="21600"/>
                    <a:pt x="1799" y="21600"/>
                  </a:cubicBezTo>
                  <a:lnTo>
                    <a:pt x="19801" y="21600"/>
                  </a:lnTo>
                  <a:cubicBezTo>
                    <a:pt x="20792" y="21600"/>
                    <a:pt x="21600" y="20123"/>
                    <a:pt x="21600" y="18303"/>
                  </a:cubicBezTo>
                  <a:lnTo>
                    <a:pt x="21600" y="11699"/>
                  </a:lnTo>
                  <a:lnTo>
                    <a:pt x="21600" y="6599"/>
                  </a:lnTo>
                  <a:cubicBezTo>
                    <a:pt x="21600" y="2954"/>
                    <a:pt x="19991" y="5"/>
                    <a:pt x="17998" y="5"/>
                  </a:cubicBezTo>
                  <a:lnTo>
                    <a:pt x="14807" y="5"/>
                  </a:lnTo>
                  <a:cubicBezTo>
                    <a:pt x="14580" y="5"/>
                    <a:pt x="14299" y="280"/>
                    <a:pt x="14171" y="623"/>
                  </a:cubicBezTo>
                  <a:lnTo>
                    <a:pt x="11027" y="8781"/>
                  </a:lnTo>
                  <a:cubicBezTo>
                    <a:pt x="10901" y="9124"/>
                    <a:pt x="10699" y="9124"/>
                    <a:pt x="10573" y="8781"/>
                  </a:cubicBezTo>
                  <a:lnTo>
                    <a:pt x="7427" y="623"/>
                  </a:lnTo>
                  <a:cubicBezTo>
                    <a:pt x="7301" y="280"/>
                    <a:pt x="7018" y="0"/>
                    <a:pt x="6791" y="0"/>
                  </a:cubicBezTo>
                  <a:lnTo>
                    <a:pt x="3600" y="0"/>
                  </a:lnTo>
                  <a:cubicBezTo>
                    <a:pt x="1614" y="0"/>
                    <a:pt x="0" y="2954"/>
                    <a:pt x="0" y="6599"/>
                  </a:cubicBezTo>
                  <a:close/>
                  <a:moveTo>
                    <a:pt x="0" y="6599"/>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p>
          </p:txBody>
        </p:sp>
      </p:grpSp>
      <p:grpSp>
        <p:nvGrpSpPr>
          <p:cNvPr id="140" name="Group 206"/>
          <p:cNvGrpSpPr/>
          <p:nvPr/>
        </p:nvGrpSpPr>
        <p:grpSpPr bwMode="auto">
          <a:xfrm>
            <a:off x="5819519" y="1548122"/>
            <a:ext cx="62069" cy="76256"/>
            <a:chOff x="0" y="0"/>
            <a:chExt cx="70" cy="86"/>
          </a:xfrm>
          <a:solidFill>
            <a:schemeClr val="bg1">
              <a:lumMod val="85000"/>
            </a:schemeClr>
          </a:solidFill>
        </p:grpSpPr>
        <p:sp>
          <p:nvSpPr>
            <p:cNvPr id="205" name="AutoShape 204"/>
            <p:cNvSpPr/>
            <p:nvPr/>
          </p:nvSpPr>
          <p:spPr bwMode="auto">
            <a:xfrm>
              <a:off x="16" y="0"/>
              <a:ext cx="40" cy="40"/>
            </a:xfrm>
            <a:custGeom>
              <a:avLst/>
              <a:gdLst/>
              <a:ahLst/>
              <a:cxnLst/>
              <a:rect l="0" t="0" r="r" b="b"/>
              <a:pathLst>
                <a:path w="21600" h="21600">
                  <a:moveTo>
                    <a:pt x="21600" y="10798"/>
                  </a:moveTo>
                  <a:cubicBezTo>
                    <a:pt x="21600" y="4834"/>
                    <a:pt x="16770" y="0"/>
                    <a:pt x="10798" y="0"/>
                  </a:cubicBezTo>
                  <a:cubicBezTo>
                    <a:pt x="4834" y="0"/>
                    <a:pt x="0" y="4839"/>
                    <a:pt x="0" y="10798"/>
                  </a:cubicBezTo>
                  <a:cubicBezTo>
                    <a:pt x="0" y="16766"/>
                    <a:pt x="4830" y="21600"/>
                    <a:pt x="10798" y="21600"/>
                  </a:cubicBezTo>
                  <a:cubicBezTo>
                    <a:pt x="16770" y="21600"/>
                    <a:pt x="21600" y="16766"/>
                    <a:pt x="21600" y="10798"/>
                  </a:cubicBezTo>
                  <a:close/>
                  <a:moveTo>
                    <a:pt x="2698" y="11039"/>
                  </a:moveTo>
                  <a:cubicBezTo>
                    <a:pt x="2698" y="11039"/>
                    <a:pt x="2385" y="7973"/>
                    <a:pt x="4593" y="5634"/>
                  </a:cubicBezTo>
                  <a:cubicBezTo>
                    <a:pt x="6145" y="7194"/>
                    <a:pt x="10798" y="11039"/>
                    <a:pt x="18897" y="11039"/>
                  </a:cubicBezTo>
                  <a:cubicBezTo>
                    <a:pt x="18897" y="15505"/>
                    <a:pt x="15268" y="19134"/>
                    <a:pt x="10798" y="19134"/>
                  </a:cubicBezTo>
                  <a:cubicBezTo>
                    <a:pt x="6332" y="19134"/>
                    <a:pt x="2698" y="15501"/>
                    <a:pt x="2698" y="11039"/>
                  </a:cubicBezTo>
                  <a:close/>
                  <a:moveTo>
                    <a:pt x="2698" y="11039"/>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p>
          </p:txBody>
        </p:sp>
        <p:sp>
          <p:nvSpPr>
            <p:cNvPr id="206" name="AutoShape 205"/>
            <p:cNvSpPr/>
            <p:nvPr/>
          </p:nvSpPr>
          <p:spPr bwMode="auto">
            <a:xfrm>
              <a:off x="0" y="48"/>
              <a:ext cx="70" cy="38"/>
            </a:xfrm>
            <a:custGeom>
              <a:avLst/>
              <a:gdLst/>
              <a:ahLst/>
              <a:cxnLst/>
              <a:rect l="0" t="0" r="r" b="b"/>
              <a:pathLst>
                <a:path w="21600" h="21600">
                  <a:moveTo>
                    <a:pt x="0" y="6599"/>
                  </a:moveTo>
                  <a:lnTo>
                    <a:pt x="0" y="11699"/>
                  </a:lnTo>
                  <a:lnTo>
                    <a:pt x="0" y="18303"/>
                  </a:lnTo>
                  <a:cubicBezTo>
                    <a:pt x="0" y="20127"/>
                    <a:pt x="806" y="21600"/>
                    <a:pt x="1799" y="21600"/>
                  </a:cubicBezTo>
                  <a:lnTo>
                    <a:pt x="19803" y="21600"/>
                  </a:lnTo>
                  <a:cubicBezTo>
                    <a:pt x="20794" y="21600"/>
                    <a:pt x="21600" y="20123"/>
                    <a:pt x="21600" y="18303"/>
                  </a:cubicBezTo>
                  <a:lnTo>
                    <a:pt x="21600" y="11699"/>
                  </a:lnTo>
                  <a:lnTo>
                    <a:pt x="21600" y="6599"/>
                  </a:lnTo>
                  <a:cubicBezTo>
                    <a:pt x="21600" y="2954"/>
                    <a:pt x="19991" y="5"/>
                    <a:pt x="17997" y="5"/>
                  </a:cubicBezTo>
                  <a:lnTo>
                    <a:pt x="14806" y="5"/>
                  </a:lnTo>
                  <a:cubicBezTo>
                    <a:pt x="14579" y="5"/>
                    <a:pt x="14298" y="280"/>
                    <a:pt x="14170" y="623"/>
                  </a:cubicBezTo>
                  <a:lnTo>
                    <a:pt x="11025" y="8781"/>
                  </a:lnTo>
                  <a:cubicBezTo>
                    <a:pt x="10900" y="9124"/>
                    <a:pt x="10698" y="9124"/>
                    <a:pt x="10572" y="8781"/>
                  </a:cubicBezTo>
                  <a:lnTo>
                    <a:pt x="7425" y="623"/>
                  </a:lnTo>
                  <a:cubicBezTo>
                    <a:pt x="7299" y="280"/>
                    <a:pt x="7016" y="0"/>
                    <a:pt x="6789" y="0"/>
                  </a:cubicBezTo>
                  <a:lnTo>
                    <a:pt x="3598" y="0"/>
                  </a:lnTo>
                  <a:cubicBezTo>
                    <a:pt x="1614" y="0"/>
                    <a:pt x="0" y="2954"/>
                    <a:pt x="0" y="6599"/>
                  </a:cubicBezTo>
                  <a:close/>
                  <a:moveTo>
                    <a:pt x="0" y="6599"/>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p>
          </p:txBody>
        </p:sp>
      </p:grpSp>
      <p:grpSp>
        <p:nvGrpSpPr>
          <p:cNvPr id="141" name="Group 209"/>
          <p:cNvGrpSpPr/>
          <p:nvPr/>
        </p:nvGrpSpPr>
        <p:grpSpPr bwMode="auto">
          <a:xfrm>
            <a:off x="4024836" y="3051966"/>
            <a:ext cx="120591" cy="143646"/>
            <a:chOff x="0" y="0"/>
            <a:chExt cx="136" cy="162"/>
          </a:xfrm>
          <a:solidFill>
            <a:schemeClr val="bg1">
              <a:lumMod val="85000"/>
            </a:schemeClr>
          </a:solidFill>
        </p:grpSpPr>
        <p:sp>
          <p:nvSpPr>
            <p:cNvPr id="203" name="AutoShape 207"/>
            <p:cNvSpPr/>
            <p:nvPr/>
          </p:nvSpPr>
          <p:spPr bwMode="auto">
            <a:xfrm>
              <a:off x="32" y="0"/>
              <a:ext cx="79" cy="79"/>
            </a:xfrm>
            <a:custGeom>
              <a:avLst/>
              <a:gdLst/>
              <a:ahLst/>
              <a:cxnLst/>
              <a:rect l="0" t="0" r="r" b="b"/>
              <a:pathLst>
                <a:path w="21600" h="21598">
                  <a:moveTo>
                    <a:pt x="21600" y="10800"/>
                  </a:moveTo>
                  <a:cubicBezTo>
                    <a:pt x="21600" y="4836"/>
                    <a:pt x="16769" y="0"/>
                    <a:pt x="10801" y="0"/>
                  </a:cubicBezTo>
                  <a:cubicBezTo>
                    <a:pt x="4836" y="0"/>
                    <a:pt x="0" y="4836"/>
                    <a:pt x="0" y="10800"/>
                  </a:cubicBezTo>
                  <a:cubicBezTo>
                    <a:pt x="0" y="16764"/>
                    <a:pt x="4836" y="21598"/>
                    <a:pt x="10801" y="21598"/>
                  </a:cubicBezTo>
                  <a:cubicBezTo>
                    <a:pt x="16771" y="21600"/>
                    <a:pt x="21600" y="16766"/>
                    <a:pt x="21600" y="10800"/>
                  </a:cubicBezTo>
                  <a:close/>
                  <a:moveTo>
                    <a:pt x="2704" y="11033"/>
                  </a:moveTo>
                  <a:cubicBezTo>
                    <a:pt x="2704" y="11033"/>
                    <a:pt x="2392" y="7972"/>
                    <a:pt x="4598" y="5632"/>
                  </a:cubicBezTo>
                  <a:cubicBezTo>
                    <a:pt x="6151" y="7189"/>
                    <a:pt x="10803" y="11033"/>
                    <a:pt x="18903" y="11033"/>
                  </a:cubicBezTo>
                  <a:cubicBezTo>
                    <a:pt x="18903" y="15503"/>
                    <a:pt x="15271" y="19134"/>
                    <a:pt x="10805" y="19134"/>
                  </a:cubicBezTo>
                  <a:cubicBezTo>
                    <a:pt x="6336" y="19134"/>
                    <a:pt x="2704" y="15499"/>
                    <a:pt x="2704" y="11033"/>
                  </a:cubicBezTo>
                  <a:close/>
                  <a:moveTo>
                    <a:pt x="2704" y="11033"/>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p>
          </p:txBody>
        </p:sp>
        <p:sp>
          <p:nvSpPr>
            <p:cNvPr id="204" name="AutoShape 208"/>
            <p:cNvSpPr/>
            <p:nvPr/>
          </p:nvSpPr>
          <p:spPr bwMode="auto">
            <a:xfrm>
              <a:off x="0" y="88"/>
              <a:ext cx="136" cy="74"/>
            </a:xfrm>
            <a:custGeom>
              <a:avLst/>
              <a:gdLst/>
              <a:ahLst/>
              <a:cxnLst/>
              <a:rect l="0" t="0" r="r" b="b"/>
              <a:pathLst>
                <a:path w="21600" h="21600">
                  <a:moveTo>
                    <a:pt x="0" y="6601"/>
                  </a:moveTo>
                  <a:lnTo>
                    <a:pt x="0" y="11699"/>
                  </a:lnTo>
                  <a:lnTo>
                    <a:pt x="0" y="18302"/>
                  </a:lnTo>
                  <a:cubicBezTo>
                    <a:pt x="0" y="20123"/>
                    <a:pt x="807" y="21600"/>
                    <a:pt x="1800" y="21600"/>
                  </a:cubicBezTo>
                  <a:lnTo>
                    <a:pt x="19800" y="21600"/>
                  </a:lnTo>
                  <a:cubicBezTo>
                    <a:pt x="20795" y="21600"/>
                    <a:pt x="21600" y="20123"/>
                    <a:pt x="21600" y="18302"/>
                  </a:cubicBezTo>
                  <a:lnTo>
                    <a:pt x="21600" y="11699"/>
                  </a:lnTo>
                  <a:lnTo>
                    <a:pt x="21600" y="6601"/>
                  </a:lnTo>
                  <a:cubicBezTo>
                    <a:pt x="21600" y="2956"/>
                    <a:pt x="19989" y="0"/>
                    <a:pt x="18000" y="0"/>
                  </a:cubicBezTo>
                  <a:lnTo>
                    <a:pt x="14809" y="0"/>
                  </a:lnTo>
                  <a:cubicBezTo>
                    <a:pt x="14584" y="0"/>
                    <a:pt x="14299" y="279"/>
                    <a:pt x="14173" y="624"/>
                  </a:cubicBezTo>
                  <a:lnTo>
                    <a:pt x="11028" y="8776"/>
                  </a:lnTo>
                  <a:cubicBezTo>
                    <a:pt x="10902" y="9121"/>
                    <a:pt x="10699" y="9121"/>
                    <a:pt x="10575" y="8776"/>
                  </a:cubicBezTo>
                  <a:lnTo>
                    <a:pt x="7429" y="624"/>
                  </a:lnTo>
                  <a:cubicBezTo>
                    <a:pt x="7303" y="282"/>
                    <a:pt x="7019" y="0"/>
                    <a:pt x="6794" y="0"/>
                  </a:cubicBezTo>
                  <a:lnTo>
                    <a:pt x="3601" y="0"/>
                  </a:lnTo>
                  <a:cubicBezTo>
                    <a:pt x="1615" y="0"/>
                    <a:pt x="0" y="2956"/>
                    <a:pt x="0" y="6601"/>
                  </a:cubicBezTo>
                  <a:close/>
                  <a:moveTo>
                    <a:pt x="0" y="6601"/>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p>
          </p:txBody>
        </p:sp>
      </p:grpSp>
      <p:grpSp>
        <p:nvGrpSpPr>
          <p:cNvPr id="142" name="Group 212"/>
          <p:cNvGrpSpPr/>
          <p:nvPr/>
        </p:nvGrpSpPr>
        <p:grpSpPr bwMode="auto">
          <a:xfrm>
            <a:off x="4677448" y="2491571"/>
            <a:ext cx="62069" cy="76256"/>
            <a:chOff x="0" y="0"/>
            <a:chExt cx="70" cy="86"/>
          </a:xfrm>
          <a:solidFill>
            <a:schemeClr val="bg1">
              <a:lumMod val="85000"/>
            </a:schemeClr>
          </a:solidFill>
        </p:grpSpPr>
        <p:sp>
          <p:nvSpPr>
            <p:cNvPr id="201" name="AutoShape 210"/>
            <p:cNvSpPr/>
            <p:nvPr/>
          </p:nvSpPr>
          <p:spPr bwMode="auto">
            <a:xfrm>
              <a:off x="16" y="0"/>
              <a:ext cx="40" cy="40"/>
            </a:xfrm>
            <a:custGeom>
              <a:avLst/>
              <a:gdLst/>
              <a:ahLst/>
              <a:cxnLst/>
              <a:rect l="0" t="0" r="r" b="b"/>
              <a:pathLst>
                <a:path w="21600" h="21600">
                  <a:moveTo>
                    <a:pt x="21600" y="10802"/>
                  </a:moveTo>
                  <a:cubicBezTo>
                    <a:pt x="21600" y="4838"/>
                    <a:pt x="16766" y="0"/>
                    <a:pt x="10802" y="0"/>
                  </a:cubicBezTo>
                  <a:cubicBezTo>
                    <a:pt x="4834" y="0"/>
                    <a:pt x="0" y="4838"/>
                    <a:pt x="0" y="10802"/>
                  </a:cubicBezTo>
                  <a:cubicBezTo>
                    <a:pt x="0" y="16766"/>
                    <a:pt x="4834" y="21600"/>
                    <a:pt x="10802" y="21600"/>
                  </a:cubicBezTo>
                  <a:cubicBezTo>
                    <a:pt x="16766" y="21600"/>
                    <a:pt x="21600" y="16766"/>
                    <a:pt x="21600" y="10802"/>
                  </a:cubicBezTo>
                  <a:close/>
                  <a:moveTo>
                    <a:pt x="2699" y="11034"/>
                  </a:moveTo>
                  <a:cubicBezTo>
                    <a:pt x="2699" y="11034"/>
                    <a:pt x="2387" y="7972"/>
                    <a:pt x="4593" y="5635"/>
                  </a:cubicBezTo>
                  <a:cubicBezTo>
                    <a:pt x="6146" y="7192"/>
                    <a:pt x="10802" y="11034"/>
                    <a:pt x="18901" y="11034"/>
                  </a:cubicBezTo>
                  <a:cubicBezTo>
                    <a:pt x="18901" y="15505"/>
                    <a:pt x="15269" y="19133"/>
                    <a:pt x="10802" y="19133"/>
                  </a:cubicBezTo>
                  <a:cubicBezTo>
                    <a:pt x="6331" y="19133"/>
                    <a:pt x="2699" y="15501"/>
                    <a:pt x="2699" y="11034"/>
                  </a:cubicBezTo>
                  <a:close/>
                  <a:moveTo>
                    <a:pt x="2699" y="11034"/>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p>
          </p:txBody>
        </p:sp>
        <p:sp>
          <p:nvSpPr>
            <p:cNvPr id="202" name="AutoShape 211"/>
            <p:cNvSpPr/>
            <p:nvPr/>
          </p:nvSpPr>
          <p:spPr bwMode="auto">
            <a:xfrm>
              <a:off x="0" y="48"/>
              <a:ext cx="70" cy="38"/>
            </a:xfrm>
            <a:custGeom>
              <a:avLst/>
              <a:gdLst/>
              <a:ahLst/>
              <a:cxnLst/>
              <a:rect l="0" t="0" r="r" b="b"/>
              <a:pathLst>
                <a:path w="21600" h="21595">
                  <a:moveTo>
                    <a:pt x="0" y="6599"/>
                  </a:moveTo>
                  <a:lnTo>
                    <a:pt x="0" y="11698"/>
                  </a:lnTo>
                  <a:lnTo>
                    <a:pt x="0" y="18298"/>
                  </a:lnTo>
                  <a:cubicBezTo>
                    <a:pt x="0" y="20122"/>
                    <a:pt x="806" y="21595"/>
                    <a:pt x="1799" y="21595"/>
                  </a:cubicBezTo>
                  <a:lnTo>
                    <a:pt x="19799" y="21595"/>
                  </a:lnTo>
                  <a:cubicBezTo>
                    <a:pt x="20792" y="21595"/>
                    <a:pt x="21600" y="20122"/>
                    <a:pt x="21600" y="18298"/>
                  </a:cubicBezTo>
                  <a:lnTo>
                    <a:pt x="21600" y="11698"/>
                  </a:lnTo>
                  <a:lnTo>
                    <a:pt x="21600" y="6599"/>
                  </a:lnTo>
                  <a:cubicBezTo>
                    <a:pt x="21600" y="2950"/>
                    <a:pt x="19988" y="0"/>
                    <a:pt x="18000" y="0"/>
                  </a:cubicBezTo>
                  <a:lnTo>
                    <a:pt x="14809" y="0"/>
                  </a:lnTo>
                  <a:cubicBezTo>
                    <a:pt x="14585" y="0"/>
                    <a:pt x="14300" y="279"/>
                    <a:pt x="14175" y="621"/>
                  </a:cubicBezTo>
                  <a:lnTo>
                    <a:pt x="11030" y="8775"/>
                  </a:lnTo>
                  <a:cubicBezTo>
                    <a:pt x="10904" y="9117"/>
                    <a:pt x="10700" y="9117"/>
                    <a:pt x="10578" y="8775"/>
                  </a:cubicBezTo>
                  <a:lnTo>
                    <a:pt x="7433" y="621"/>
                  </a:lnTo>
                  <a:cubicBezTo>
                    <a:pt x="7307" y="279"/>
                    <a:pt x="7022" y="0"/>
                    <a:pt x="6799" y="0"/>
                  </a:cubicBezTo>
                  <a:lnTo>
                    <a:pt x="3607" y="0"/>
                  </a:lnTo>
                  <a:cubicBezTo>
                    <a:pt x="1614" y="-5"/>
                    <a:pt x="0" y="2950"/>
                    <a:pt x="0" y="6599"/>
                  </a:cubicBezTo>
                  <a:close/>
                  <a:moveTo>
                    <a:pt x="0" y="6599"/>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p>
          </p:txBody>
        </p:sp>
      </p:grpSp>
      <p:grpSp>
        <p:nvGrpSpPr>
          <p:cNvPr id="143" name="Group 218"/>
          <p:cNvGrpSpPr/>
          <p:nvPr/>
        </p:nvGrpSpPr>
        <p:grpSpPr bwMode="auto">
          <a:xfrm>
            <a:off x="4287300" y="4534530"/>
            <a:ext cx="120591" cy="143646"/>
            <a:chOff x="0" y="0"/>
            <a:chExt cx="136" cy="162"/>
          </a:xfrm>
          <a:solidFill>
            <a:srgbClr val="183A5D"/>
          </a:solidFill>
        </p:grpSpPr>
        <p:sp>
          <p:nvSpPr>
            <p:cNvPr id="199" name="AutoShape 216"/>
            <p:cNvSpPr/>
            <p:nvPr/>
          </p:nvSpPr>
          <p:spPr bwMode="auto">
            <a:xfrm>
              <a:off x="32" y="0"/>
              <a:ext cx="79" cy="79"/>
            </a:xfrm>
            <a:custGeom>
              <a:avLst/>
              <a:gdLst/>
              <a:ahLst/>
              <a:cxnLst/>
              <a:rect l="0" t="0" r="r" b="b"/>
              <a:pathLst>
                <a:path w="21600" h="21600">
                  <a:moveTo>
                    <a:pt x="21600" y="10801"/>
                  </a:moveTo>
                  <a:cubicBezTo>
                    <a:pt x="21600" y="4837"/>
                    <a:pt x="16769" y="0"/>
                    <a:pt x="10801" y="0"/>
                  </a:cubicBezTo>
                  <a:cubicBezTo>
                    <a:pt x="4836" y="0"/>
                    <a:pt x="0" y="4837"/>
                    <a:pt x="0" y="10801"/>
                  </a:cubicBezTo>
                  <a:cubicBezTo>
                    <a:pt x="0" y="16765"/>
                    <a:pt x="4836" y="21600"/>
                    <a:pt x="10801" y="21600"/>
                  </a:cubicBezTo>
                  <a:cubicBezTo>
                    <a:pt x="16769" y="21600"/>
                    <a:pt x="21600" y="16765"/>
                    <a:pt x="21600" y="10801"/>
                  </a:cubicBezTo>
                  <a:close/>
                  <a:moveTo>
                    <a:pt x="2701" y="11034"/>
                  </a:moveTo>
                  <a:cubicBezTo>
                    <a:pt x="2701" y="11034"/>
                    <a:pt x="2390" y="7973"/>
                    <a:pt x="4596" y="5633"/>
                  </a:cubicBezTo>
                  <a:cubicBezTo>
                    <a:pt x="6148" y="7190"/>
                    <a:pt x="10801" y="11034"/>
                    <a:pt x="18901" y="11034"/>
                  </a:cubicBezTo>
                  <a:cubicBezTo>
                    <a:pt x="18901" y="15505"/>
                    <a:pt x="15268" y="19136"/>
                    <a:pt x="10803" y="19136"/>
                  </a:cubicBezTo>
                  <a:cubicBezTo>
                    <a:pt x="6334" y="19134"/>
                    <a:pt x="2701" y="15498"/>
                    <a:pt x="2701" y="11034"/>
                  </a:cubicBezTo>
                  <a:close/>
                  <a:moveTo>
                    <a:pt x="2701" y="11034"/>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p>
          </p:txBody>
        </p:sp>
        <p:sp>
          <p:nvSpPr>
            <p:cNvPr id="200" name="AutoShape 217"/>
            <p:cNvSpPr/>
            <p:nvPr/>
          </p:nvSpPr>
          <p:spPr bwMode="auto">
            <a:xfrm>
              <a:off x="0" y="88"/>
              <a:ext cx="136" cy="74"/>
            </a:xfrm>
            <a:custGeom>
              <a:avLst/>
              <a:gdLst/>
              <a:ahLst/>
              <a:cxnLst/>
              <a:rect l="0" t="0" r="r" b="b"/>
              <a:pathLst>
                <a:path w="21600" h="21600">
                  <a:moveTo>
                    <a:pt x="0" y="6601"/>
                  </a:moveTo>
                  <a:lnTo>
                    <a:pt x="0" y="11699"/>
                  </a:lnTo>
                  <a:lnTo>
                    <a:pt x="0" y="18302"/>
                  </a:lnTo>
                  <a:cubicBezTo>
                    <a:pt x="0" y="20123"/>
                    <a:pt x="807" y="21600"/>
                    <a:pt x="1800" y="21600"/>
                  </a:cubicBezTo>
                  <a:lnTo>
                    <a:pt x="19800" y="21600"/>
                  </a:lnTo>
                  <a:cubicBezTo>
                    <a:pt x="20795" y="21600"/>
                    <a:pt x="21600" y="20123"/>
                    <a:pt x="21600" y="18302"/>
                  </a:cubicBezTo>
                  <a:lnTo>
                    <a:pt x="21600" y="11699"/>
                  </a:lnTo>
                  <a:lnTo>
                    <a:pt x="21600" y="6601"/>
                  </a:lnTo>
                  <a:cubicBezTo>
                    <a:pt x="21600" y="2956"/>
                    <a:pt x="19989" y="0"/>
                    <a:pt x="18000" y="0"/>
                  </a:cubicBezTo>
                  <a:lnTo>
                    <a:pt x="14809" y="0"/>
                  </a:lnTo>
                  <a:cubicBezTo>
                    <a:pt x="14584" y="0"/>
                    <a:pt x="14299" y="279"/>
                    <a:pt x="14173" y="624"/>
                  </a:cubicBezTo>
                  <a:lnTo>
                    <a:pt x="11028" y="8776"/>
                  </a:lnTo>
                  <a:cubicBezTo>
                    <a:pt x="10902" y="9121"/>
                    <a:pt x="10699" y="9121"/>
                    <a:pt x="10575" y="8776"/>
                  </a:cubicBezTo>
                  <a:lnTo>
                    <a:pt x="7429" y="624"/>
                  </a:lnTo>
                  <a:cubicBezTo>
                    <a:pt x="7303" y="282"/>
                    <a:pt x="7019" y="0"/>
                    <a:pt x="6794" y="0"/>
                  </a:cubicBezTo>
                  <a:lnTo>
                    <a:pt x="3601" y="0"/>
                  </a:lnTo>
                  <a:cubicBezTo>
                    <a:pt x="1616" y="0"/>
                    <a:pt x="0" y="2953"/>
                    <a:pt x="0" y="6601"/>
                  </a:cubicBezTo>
                  <a:close/>
                  <a:moveTo>
                    <a:pt x="0" y="6601"/>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p>
          </p:txBody>
        </p:sp>
      </p:grpSp>
      <p:sp>
        <p:nvSpPr>
          <p:cNvPr id="144" name="AutoShape 219"/>
          <p:cNvSpPr/>
          <p:nvPr/>
        </p:nvSpPr>
        <p:spPr bwMode="auto">
          <a:xfrm>
            <a:off x="4769665" y="4612560"/>
            <a:ext cx="407882" cy="407882"/>
          </a:xfrm>
          <a:custGeom>
            <a:avLst/>
            <a:gdLst/>
            <a:ahLst/>
            <a:cxnLst/>
            <a:rect l="0" t="0" r="r" b="b"/>
            <a:pathLst>
              <a:path w="21600" h="21600">
                <a:moveTo>
                  <a:pt x="10800" y="21600"/>
                </a:moveTo>
                <a:cubicBezTo>
                  <a:pt x="4845" y="21600"/>
                  <a:pt x="0" y="16754"/>
                  <a:pt x="0" y="10799"/>
                </a:cubicBezTo>
                <a:cubicBezTo>
                  <a:pt x="0" y="4845"/>
                  <a:pt x="4845" y="0"/>
                  <a:pt x="10800" y="0"/>
                </a:cubicBezTo>
                <a:cubicBezTo>
                  <a:pt x="16755" y="0"/>
                  <a:pt x="21600" y="4845"/>
                  <a:pt x="21600" y="10799"/>
                </a:cubicBezTo>
                <a:cubicBezTo>
                  <a:pt x="21600" y="16754"/>
                  <a:pt x="16756" y="21600"/>
                  <a:pt x="10800" y="21600"/>
                </a:cubicBezTo>
                <a:close/>
                <a:moveTo>
                  <a:pt x="10800" y="1271"/>
                </a:moveTo>
                <a:cubicBezTo>
                  <a:pt x="5546" y="1271"/>
                  <a:pt x="1271" y="5546"/>
                  <a:pt x="1271" y="10799"/>
                </a:cubicBezTo>
                <a:cubicBezTo>
                  <a:pt x="1271" y="16054"/>
                  <a:pt x="5546" y="20328"/>
                  <a:pt x="10800" y="20328"/>
                </a:cubicBezTo>
                <a:cubicBezTo>
                  <a:pt x="16054" y="20328"/>
                  <a:pt x="20329" y="16054"/>
                  <a:pt x="20329" y="10799"/>
                </a:cubicBezTo>
                <a:cubicBezTo>
                  <a:pt x="20330" y="5546"/>
                  <a:pt x="16054" y="1271"/>
                  <a:pt x="10800" y="1271"/>
                </a:cubicBezTo>
                <a:close/>
                <a:moveTo>
                  <a:pt x="10800" y="1271"/>
                </a:moveTo>
              </a:path>
            </a:pathLst>
          </a:custGeom>
          <a:solidFill>
            <a:schemeClr val="bg1">
              <a:lumMod val="85000"/>
            </a:schemeClr>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p>
        </p:txBody>
      </p:sp>
      <p:grpSp>
        <p:nvGrpSpPr>
          <p:cNvPr id="145" name="Group 222"/>
          <p:cNvGrpSpPr/>
          <p:nvPr/>
        </p:nvGrpSpPr>
        <p:grpSpPr bwMode="auto">
          <a:xfrm>
            <a:off x="4883163" y="4711871"/>
            <a:ext cx="186207" cy="214582"/>
            <a:chOff x="0" y="0"/>
            <a:chExt cx="210" cy="242"/>
          </a:xfrm>
          <a:solidFill>
            <a:schemeClr val="bg1">
              <a:lumMod val="85000"/>
            </a:schemeClr>
          </a:solidFill>
        </p:grpSpPr>
        <p:sp>
          <p:nvSpPr>
            <p:cNvPr id="197" name="AutoShape 220"/>
            <p:cNvSpPr/>
            <p:nvPr/>
          </p:nvSpPr>
          <p:spPr bwMode="auto">
            <a:xfrm>
              <a:off x="40" y="0"/>
              <a:ext cx="122" cy="122"/>
            </a:xfrm>
            <a:custGeom>
              <a:avLst/>
              <a:gdLst/>
              <a:ahLst/>
              <a:cxnLst/>
              <a:rect l="0" t="0" r="r" b="b"/>
              <a:pathLst>
                <a:path w="21600" h="21600">
                  <a:moveTo>
                    <a:pt x="21600" y="10801"/>
                  </a:moveTo>
                  <a:cubicBezTo>
                    <a:pt x="21600" y="4837"/>
                    <a:pt x="16768" y="0"/>
                    <a:pt x="10801" y="0"/>
                  </a:cubicBezTo>
                  <a:cubicBezTo>
                    <a:pt x="4836" y="0"/>
                    <a:pt x="0" y="4837"/>
                    <a:pt x="0" y="10801"/>
                  </a:cubicBezTo>
                  <a:cubicBezTo>
                    <a:pt x="0" y="16766"/>
                    <a:pt x="4836" y="21600"/>
                    <a:pt x="10801" y="21600"/>
                  </a:cubicBezTo>
                  <a:cubicBezTo>
                    <a:pt x="16768" y="21600"/>
                    <a:pt x="21600" y="16766"/>
                    <a:pt x="21600" y="10801"/>
                  </a:cubicBezTo>
                  <a:close/>
                  <a:moveTo>
                    <a:pt x="2698" y="11033"/>
                  </a:moveTo>
                  <a:cubicBezTo>
                    <a:pt x="2698" y="11033"/>
                    <a:pt x="2386" y="7971"/>
                    <a:pt x="4593" y="5632"/>
                  </a:cubicBezTo>
                  <a:cubicBezTo>
                    <a:pt x="6147" y="7188"/>
                    <a:pt x="10799" y="11033"/>
                    <a:pt x="18899" y="11033"/>
                  </a:cubicBezTo>
                  <a:cubicBezTo>
                    <a:pt x="18899" y="15503"/>
                    <a:pt x="15266" y="19133"/>
                    <a:pt x="10799" y="19133"/>
                  </a:cubicBezTo>
                  <a:cubicBezTo>
                    <a:pt x="6331" y="19133"/>
                    <a:pt x="2698" y="15498"/>
                    <a:pt x="2698" y="11033"/>
                  </a:cubicBezTo>
                  <a:close/>
                  <a:moveTo>
                    <a:pt x="2698" y="11033"/>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p>
          </p:txBody>
        </p:sp>
        <p:sp>
          <p:nvSpPr>
            <p:cNvPr id="198" name="AutoShape 221"/>
            <p:cNvSpPr/>
            <p:nvPr/>
          </p:nvSpPr>
          <p:spPr bwMode="auto">
            <a:xfrm>
              <a:off x="0" y="128"/>
              <a:ext cx="210" cy="114"/>
            </a:xfrm>
            <a:custGeom>
              <a:avLst/>
              <a:gdLst/>
              <a:ahLst/>
              <a:cxnLst/>
              <a:rect l="0" t="0" r="r" b="b"/>
              <a:pathLst>
                <a:path w="21600" h="21600">
                  <a:moveTo>
                    <a:pt x="0" y="6600"/>
                  </a:moveTo>
                  <a:lnTo>
                    <a:pt x="0" y="11700"/>
                  </a:lnTo>
                  <a:lnTo>
                    <a:pt x="0" y="18303"/>
                  </a:lnTo>
                  <a:cubicBezTo>
                    <a:pt x="0" y="20125"/>
                    <a:pt x="807" y="21600"/>
                    <a:pt x="1800" y="21600"/>
                  </a:cubicBezTo>
                  <a:lnTo>
                    <a:pt x="19799" y="21600"/>
                  </a:lnTo>
                  <a:cubicBezTo>
                    <a:pt x="20794" y="21600"/>
                    <a:pt x="21600" y="20123"/>
                    <a:pt x="21600" y="18303"/>
                  </a:cubicBezTo>
                  <a:lnTo>
                    <a:pt x="21600" y="11700"/>
                  </a:lnTo>
                  <a:lnTo>
                    <a:pt x="21600" y="6600"/>
                  </a:lnTo>
                  <a:cubicBezTo>
                    <a:pt x="21600" y="2954"/>
                    <a:pt x="19989" y="0"/>
                    <a:pt x="17999" y="0"/>
                  </a:cubicBezTo>
                  <a:lnTo>
                    <a:pt x="14808" y="0"/>
                  </a:lnTo>
                  <a:cubicBezTo>
                    <a:pt x="14583" y="0"/>
                    <a:pt x="14298" y="279"/>
                    <a:pt x="14173" y="622"/>
                  </a:cubicBezTo>
                  <a:lnTo>
                    <a:pt x="11027" y="8774"/>
                  </a:lnTo>
                  <a:cubicBezTo>
                    <a:pt x="10901" y="9118"/>
                    <a:pt x="10699" y="9118"/>
                    <a:pt x="10573" y="8774"/>
                  </a:cubicBezTo>
                  <a:lnTo>
                    <a:pt x="7427" y="622"/>
                  </a:lnTo>
                  <a:cubicBezTo>
                    <a:pt x="7302" y="280"/>
                    <a:pt x="7017" y="0"/>
                    <a:pt x="6792" y="0"/>
                  </a:cubicBezTo>
                  <a:lnTo>
                    <a:pt x="3600" y="0"/>
                  </a:lnTo>
                  <a:cubicBezTo>
                    <a:pt x="1614" y="2"/>
                    <a:pt x="0" y="2955"/>
                    <a:pt x="0" y="6600"/>
                  </a:cubicBezTo>
                  <a:close/>
                  <a:moveTo>
                    <a:pt x="0" y="660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p>
          </p:txBody>
        </p:sp>
      </p:grpSp>
      <p:grpSp>
        <p:nvGrpSpPr>
          <p:cNvPr id="146" name="Group 225"/>
          <p:cNvGrpSpPr/>
          <p:nvPr/>
        </p:nvGrpSpPr>
        <p:grpSpPr bwMode="auto">
          <a:xfrm>
            <a:off x="5478139" y="2222014"/>
            <a:ext cx="313892" cy="415863"/>
            <a:chOff x="0" y="0"/>
            <a:chExt cx="353" cy="469"/>
          </a:xfrm>
          <a:solidFill>
            <a:srgbClr val="183A5D"/>
          </a:solidFill>
        </p:grpSpPr>
        <p:sp>
          <p:nvSpPr>
            <p:cNvPr id="195" name="AutoShape 223"/>
            <p:cNvSpPr/>
            <p:nvPr/>
          </p:nvSpPr>
          <p:spPr bwMode="auto">
            <a:xfrm>
              <a:off x="32" y="0"/>
              <a:ext cx="300" cy="235"/>
            </a:xfrm>
            <a:custGeom>
              <a:avLst/>
              <a:gdLst/>
              <a:ahLst/>
              <a:cxnLst/>
              <a:rect l="0" t="0" r="r" b="b"/>
              <a:pathLst>
                <a:path w="19565" h="21600">
                  <a:moveTo>
                    <a:pt x="9776" y="0"/>
                  </a:moveTo>
                  <a:cubicBezTo>
                    <a:pt x="5536" y="0"/>
                    <a:pt x="2100" y="4836"/>
                    <a:pt x="2100" y="10800"/>
                  </a:cubicBezTo>
                  <a:lnTo>
                    <a:pt x="2100" y="14264"/>
                  </a:lnTo>
                  <a:cubicBezTo>
                    <a:pt x="2043" y="15381"/>
                    <a:pt x="1780" y="17977"/>
                    <a:pt x="547" y="17798"/>
                  </a:cubicBezTo>
                  <a:cubicBezTo>
                    <a:pt x="-1014" y="17570"/>
                    <a:pt x="964" y="21567"/>
                    <a:pt x="3998" y="21599"/>
                  </a:cubicBezTo>
                  <a:cubicBezTo>
                    <a:pt x="4005" y="21599"/>
                    <a:pt x="4011" y="21600"/>
                    <a:pt x="4018" y="21600"/>
                  </a:cubicBezTo>
                  <a:lnTo>
                    <a:pt x="15532" y="21600"/>
                  </a:lnTo>
                  <a:cubicBezTo>
                    <a:pt x="18586" y="21600"/>
                    <a:pt x="20586" y="17568"/>
                    <a:pt x="19019" y="17796"/>
                  </a:cubicBezTo>
                  <a:cubicBezTo>
                    <a:pt x="17451" y="18024"/>
                    <a:pt x="17451" y="13765"/>
                    <a:pt x="17451" y="13765"/>
                  </a:cubicBezTo>
                  <a:lnTo>
                    <a:pt x="17451" y="10799"/>
                  </a:lnTo>
                  <a:cubicBezTo>
                    <a:pt x="17451" y="4836"/>
                    <a:pt x="14014" y="0"/>
                    <a:pt x="9776" y="0"/>
                  </a:cubicBezTo>
                  <a:close/>
                  <a:moveTo>
                    <a:pt x="9776" y="2417"/>
                  </a:moveTo>
                  <a:cubicBezTo>
                    <a:pt x="12438" y="2417"/>
                    <a:pt x="14921" y="5016"/>
                    <a:pt x="14921" y="8222"/>
                  </a:cubicBezTo>
                  <a:cubicBezTo>
                    <a:pt x="14921" y="8371"/>
                    <a:pt x="14915" y="8520"/>
                    <a:pt x="14907" y="8666"/>
                  </a:cubicBezTo>
                  <a:cubicBezTo>
                    <a:pt x="14891" y="8911"/>
                    <a:pt x="14830" y="8803"/>
                    <a:pt x="14742" y="8446"/>
                  </a:cubicBezTo>
                  <a:cubicBezTo>
                    <a:pt x="14135" y="5991"/>
                    <a:pt x="11993" y="4189"/>
                    <a:pt x="9776" y="4189"/>
                  </a:cubicBezTo>
                  <a:cubicBezTo>
                    <a:pt x="7558" y="4189"/>
                    <a:pt x="5279" y="5992"/>
                    <a:pt x="4651" y="8448"/>
                  </a:cubicBezTo>
                  <a:cubicBezTo>
                    <a:pt x="4559" y="8804"/>
                    <a:pt x="4498" y="8912"/>
                    <a:pt x="4483" y="8666"/>
                  </a:cubicBezTo>
                  <a:cubicBezTo>
                    <a:pt x="4473" y="8520"/>
                    <a:pt x="4469" y="8371"/>
                    <a:pt x="4469" y="8222"/>
                  </a:cubicBezTo>
                  <a:cubicBezTo>
                    <a:pt x="4468" y="5015"/>
                    <a:pt x="7113" y="2417"/>
                    <a:pt x="9776" y="2417"/>
                  </a:cubicBezTo>
                  <a:close/>
                  <a:moveTo>
                    <a:pt x="9776" y="18901"/>
                  </a:moveTo>
                  <a:cubicBezTo>
                    <a:pt x="6597" y="18901"/>
                    <a:pt x="4019" y="15502"/>
                    <a:pt x="4019" y="11029"/>
                  </a:cubicBezTo>
                  <a:cubicBezTo>
                    <a:pt x="4019" y="11029"/>
                    <a:pt x="6581" y="7872"/>
                    <a:pt x="9830" y="7872"/>
                  </a:cubicBezTo>
                  <a:cubicBezTo>
                    <a:pt x="13127" y="7872"/>
                    <a:pt x="15533" y="11029"/>
                    <a:pt x="15533" y="11029"/>
                  </a:cubicBezTo>
                  <a:cubicBezTo>
                    <a:pt x="15532" y="15502"/>
                    <a:pt x="12953" y="18901"/>
                    <a:pt x="9776" y="18901"/>
                  </a:cubicBezTo>
                  <a:close/>
                  <a:moveTo>
                    <a:pt x="9776" y="18901"/>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p>
          </p:txBody>
        </p:sp>
        <p:sp>
          <p:nvSpPr>
            <p:cNvPr id="196" name="AutoShape 224"/>
            <p:cNvSpPr/>
            <p:nvPr/>
          </p:nvSpPr>
          <p:spPr bwMode="auto">
            <a:xfrm>
              <a:off x="0" y="264"/>
              <a:ext cx="353" cy="205"/>
            </a:xfrm>
            <a:custGeom>
              <a:avLst/>
              <a:gdLst/>
              <a:ahLst/>
              <a:cxnLst/>
              <a:rect l="0" t="0" r="r" b="b"/>
              <a:pathLst>
                <a:path w="21600" h="21600">
                  <a:moveTo>
                    <a:pt x="0" y="6171"/>
                  </a:moveTo>
                  <a:lnTo>
                    <a:pt x="0" y="18514"/>
                  </a:lnTo>
                  <a:cubicBezTo>
                    <a:pt x="0" y="20219"/>
                    <a:pt x="805" y="21600"/>
                    <a:pt x="1800" y="21600"/>
                  </a:cubicBezTo>
                  <a:lnTo>
                    <a:pt x="3600" y="21600"/>
                  </a:lnTo>
                  <a:lnTo>
                    <a:pt x="18000" y="21600"/>
                  </a:lnTo>
                  <a:lnTo>
                    <a:pt x="19800" y="21600"/>
                  </a:lnTo>
                  <a:cubicBezTo>
                    <a:pt x="20795" y="21600"/>
                    <a:pt x="21600" y="20219"/>
                    <a:pt x="21600" y="18514"/>
                  </a:cubicBezTo>
                  <a:lnTo>
                    <a:pt x="21600" y="6171"/>
                  </a:lnTo>
                  <a:cubicBezTo>
                    <a:pt x="21600" y="2763"/>
                    <a:pt x="19988" y="0"/>
                    <a:pt x="18000" y="0"/>
                  </a:cubicBezTo>
                  <a:lnTo>
                    <a:pt x="16354" y="0"/>
                  </a:lnTo>
                  <a:cubicBezTo>
                    <a:pt x="16102" y="0"/>
                    <a:pt x="15730" y="197"/>
                    <a:pt x="15521" y="441"/>
                  </a:cubicBezTo>
                  <a:lnTo>
                    <a:pt x="13682" y="2594"/>
                  </a:lnTo>
                  <a:cubicBezTo>
                    <a:pt x="13474" y="2836"/>
                    <a:pt x="13247" y="3370"/>
                    <a:pt x="13176" y="3784"/>
                  </a:cubicBezTo>
                  <a:lnTo>
                    <a:pt x="11031" y="16243"/>
                  </a:lnTo>
                  <a:cubicBezTo>
                    <a:pt x="10959" y="16657"/>
                    <a:pt x="10840" y="16660"/>
                    <a:pt x="10765" y="16247"/>
                  </a:cubicBezTo>
                  <a:lnTo>
                    <a:pt x="8511" y="4001"/>
                  </a:lnTo>
                  <a:cubicBezTo>
                    <a:pt x="8435" y="3589"/>
                    <a:pt x="8204" y="3059"/>
                    <a:pt x="7995" y="2818"/>
                  </a:cubicBezTo>
                  <a:lnTo>
                    <a:pt x="5931" y="438"/>
                  </a:lnTo>
                  <a:cubicBezTo>
                    <a:pt x="5721" y="196"/>
                    <a:pt x="5348" y="1"/>
                    <a:pt x="5095" y="1"/>
                  </a:cubicBezTo>
                  <a:lnTo>
                    <a:pt x="3600" y="1"/>
                  </a:lnTo>
                  <a:cubicBezTo>
                    <a:pt x="1612" y="0"/>
                    <a:pt x="0" y="2763"/>
                    <a:pt x="0" y="6171"/>
                  </a:cubicBezTo>
                  <a:close/>
                  <a:moveTo>
                    <a:pt x="7986" y="11865"/>
                  </a:moveTo>
                  <a:cubicBezTo>
                    <a:pt x="8406" y="11865"/>
                    <a:pt x="8747" y="12449"/>
                    <a:pt x="8747" y="13170"/>
                  </a:cubicBezTo>
                  <a:cubicBezTo>
                    <a:pt x="8747" y="13889"/>
                    <a:pt x="8407" y="14472"/>
                    <a:pt x="7986" y="14472"/>
                  </a:cubicBezTo>
                  <a:cubicBezTo>
                    <a:pt x="7566" y="14472"/>
                    <a:pt x="7225" y="13889"/>
                    <a:pt x="7225" y="13170"/>
                  </a:cubicBezTo>
                  <a:cubicBezTo>
                    <a:pt x="7225" y="12449"/>
                    <a:pt x="7566" y="11865"/>
                    <a:pt x="7986" y="11865"/>
                  </a:cubicBezTo>
                  <a:close/>
                  <a:moveTo>
                    <a:pt x="7986" y="16558"/>
                  </a:moveTo>
                  <a:cubicBezTo>
                    <a:pt x="8406" y="16558"/>
                    <a:pt x="8747" y="17141"/>
                    <a:pt x="8747" y="17862"/>
                  </a:cubicBezTo>
                  <a:cubicBezTo>
                    <a:pt x="8747" y="18582"/>
                    <a:pt x="8407" y="19166"/>
                    <a:pt x="7986" y="19166"/>
                  </a:cubicBezTo>
                  <a:cubicBezTo>
                    <a:pt x="7566" y="19166"/>
                    <a:pt x="7225" y="18582"/>
                    <a:pt x="7225" y="17862"/>
                  </a:cubicBezTo>
                  <a:cubicBezTo>
                    <a:pt x="7225" y="17141"/>
                    <a:pt x="7566" y="16558"/>
                    <a:pt x="7986" y="16558"/>
                  </a:cubicBezTo>
                  <a:close/>
                  <a:moveTo>
                    <a:pt x="7986" y="16558"/>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p>
          </p:txBody>
        </p:sp>
      </p:grpSp>
      <p:grpSp>
        <p:nvGrpSpPr>
          <p:cNvPr id="147" name="Group 231"/>
          <p:cNvGrpSpPr/>
          <p:nvPr/>
        </p:nvGrpSpPr>
        <p:grpSpPr bwMode="auto">
          <a:xfrm>
            <a:off x="7564546" y="1682014"/>
            <a:ext cx="237636" cy="316552"/>
            <a:chOff x="0" y="0"/>
            <a:chExt cx="268" cy="356"/>
          </a:xfrm>
          <a:solidFill>
            <a:srgbClr val="183A5D"/>
          </a:solidFill>
        </p:grpSpPr>
        <p:sp>
          <p:nvSpPr>
            <p:cNvPr id="193" name="AutoShape 229"/>
            <p:cNvSpPr/>
            <p:nvPr/>
          </p:nvSpPr>
          <p:spPr bwMode="auto">
            <a:xfrm>
              <a:off x="24" y="0"/>
              <a:ext cx="227" cy="178"/>
            </a:xfrm>
            <a:custGeom>
              <a:avLst/>
              <a:gdLst/>
              <a:ahLst/>
              <a:cxnLst/>
              <a:rect l="0" t="0" r="r" b="b"/>
              <a:pathLst>
                <a:path w="19565" h="21600">
                  <a:moveTo>
                    <a:pt x="9775" y="0"/>
                  </a:moveTo>
                  <a:cubicBezTo>
                    <a:pt x="5535" y="0"/>
                    <a:pt x="2099" y="4836"/>
                    <a:pt x="2099" y="10800"/>
                  </a:cubicBezTo>
                  <a:lnTo>
                    <a:pt x="2099" y="14264"/>
                  </a:lnTo>
                  <a:cubicBezTo>
                    <a:pt x="2042" y="15381"/>
                    <a:pt x="1778" y="17976"/>
                    <a:pt x="547" y="17797"/>
                  </a:cubicBezTo>
                  <a:cubicBezTo>
                    <a:pt x="-1015" y="17570"/>
                    <a:pt x="963" y="21566"/>
                    <a:pt x="3996" y="21598"/>
                  </a:cubicBezTo>
                  <a:cubicBezTo>
                    <a:pt x="4004" y="21598"/>
                    <a:pt x="4011" y="21600"/>
                    <a:pt x="4017" y="21600"/>
                  </a:cubicBezTo>
                  <a:lnTo>
                    <a:pt x="15531" y="21600"/>
                  </a:lnTo>
                  <a:cubicBezTo>
                    <a:pt x="18584" y="21600"/>
                    <a:pt x="20585" y="17569"/>
                    <a:pt x="19018" y="17796"/>
                  </a:cubicBezTo>
                  <a:cubicBezTo>
                    <a:pt x="17449" y="18024"/>
                    <a:pt x="17449" y="13767"/>
                    <a:pt x="17449" y="13767"/>
                  </a:cubicBezTo>
                  <a:lnTo>
                    <a:pt x="17449" y="10800"/>
                  </a:lnTo>
                  <a:cubicBezTo>
                    <a:pt x="17450" y="4836"/>
                    <a:pt x="14013" y="0"/>
                    <a:pt x="9775" y="0"/>
                  </a:cubicBezTo>
                  <a:close/>
                  <a:moveTo>
                    <a:pt x="9775" y="2416"/>
                  </a:moveTo>
                  <a:cubicBezTo>
                    <a:pt x="12437" y="2416"/>
                    <a:pt x="14920" y="5015"/>
                    <a:pt x="14920" y="8220"/>
                  </a:cubicBezTo>
                  <a:cubicBezTo>
                    <a:pt x="14920" y="8370"/>
                    <a:pt x="14915" y="8519"/>
                    <a:pt x="14905" y="8666"/>
                  </a:cubicBezTo>
                  <a:cubicBezTo>
                    <a:pt x="14890" y="8910"/>
                    <a:pt x="14828" y="8803"/>
                    <a:pt x="14740" y="8445"/>
                  </a:cubicBezTo>
                  <a:cubicBezTo>
                    <a:pt x="14133" y="5991"/>
                    <a:pt x="11992" y="4188"/>
                    <a:pt x="9774" y="4188"/>
                  </a:cubicBezTo>
                  <a:cubicBezTo>
                    <a:pt x="7556" y="4188"/>
                    <a:pt x="5277" y="5991"/>
                    <a:pt x="4648" y="8446"/>
                  </a:cubicBezTo>
                  <a:cubicBezTo>
                    <a:pt x="4557" y="8802"/>
                    <a:pt x="4496" y="8910"/>
                    <a:pt x="4480" y="8666"/>
                  </a:cubicBezTo>
                  <a:cubicBezTo>
                    <a:pt x="4471" y="8520"/>
                    <a:pt x="4466" y="8370"/>
                    <a:pt x="4466" y="8220"/>
                  </a:cubicBezTo>
                  <a:cubicBezTo>
                    <a:pt x="4467" y="5015"/>
                    <a:pt x="7112" y="2416"/>
                    <a:pt x="9775" y="2416"/>
                  </a:cubicBezTo>
                  <a:close/>
                  <a:moveTo>
                    <a:pt x="9775" y="18900"/>
                  </a:moveTo>
                  <a:cubicBezTo>
                    <a:pt x="6597" y="18900"/>
                    <a:pt x="4017" y="15502"/>
                    <a:pt x="4017" y="11028"/>
                  </a:cubicBezTo>
                  <a:cubicBezTo>
                    <a:pt x="4017" y="11028"/>
                    <a:pt x="6579" y="7871"/>
                    <a:pt x="9828" y="7871"/>
                  </a:cubicBezTo>
                  <a:cubicBezTo>
                    <a:pt x="13126" y="7871"/>
                    <a:pt x="15531" y="11028"/>
                    <a:pt x="15531" y="11028"/>
                  </a:cubicBezTo>
                  <a:cubicBezTo>
                    <a:pt x="15531" y="15501"/>
                    <a:pt x="12953" y="18900"/>
                    <a:pt x="9775" y="18900"/>
                  </a:cubicBezTo>
                  <a:close/>
                  <a:moveTo>
                    <a:pt x="9775" y="1890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p>
          </p:txBody>
        </p:sp>
        <p:sp>
          <p:nvSpPr>
            <p:cNvPr id="194" name="AutoShape 230"/>
            <p:cNvSpPr/>
            <p:nvPr/>
          </p:nvSpPr>
          <p:spPr bwMode="auto">
            <a:xfrm>
              <a:off x="0" y="200"/>
              <a:ext cx="268" cy="156"/>
            </a:xfrm>
            <a:custGeom>
              <a:avLst/>
              <a:gdLst/>
              <a:ahLst/>
              <a:cxnLst/>
              <a:rect l="0" t="0" r="r" b="b"/>
              <a:pathLst>
                <a:path w="21600" h="21600">
                  <a:moveTo>
                    <a:pt x="0" y="6171"/>
                  </a:moveTo>
                  <a:lnTo>
                    <a:pt x="0" y="18513"/>
                  </a:lnTo>
                  <a:cubicBezTo>
                    <a:pt x="0" y="20219"/>
                    <a:pt x="806" y="21600"/>
                    <a:pt x="1800" y="21600"/>
                  </a:cubicBezTo>
                  <a:lnTo>
                    <a:pt x="3600" y="21600"/>
                  </a:lnTo>
                  <a:lnTo>
                    <a:pt x="18000" y="21600"/>
                  </a:lnTo>
                  <a:lnTo>
                    <a:pt x="19800" y="21600"/>
                  </a:lnTo>
                  <a:cubicBezTo>
                    <a:pt x="20794" y="21600"/>
                    <a:pt x="21600" y="20219"/>
                    <a:pt x="21600" y="18513"/>
                  </a:cubicBezTo>
                  <a:lnTo>
                    <a:pt x="21600" y="6171"/>
                  </a:lnTo>
                  <a:cubicBezTo>
                    <a:pt x="21600" y="2763"/>
                    <a:pt x="19988" y="0"/>
                    <a:pt x="18000" y="0"/>
                  </a:cubicBezTo>
                  <a:lnTo>
                    <a:pt x="16353" y="0"/>
                  </a:lnTo>
                  <a:cubicBezTo>
                    <a:pt x="16101" y="0"/>
                    <a:pt x="15729" y="197"/>
                    <a:pt x="15521" y="441"/>
                  </a:cubicBezTo>
                  <a:lnTo>
                    <a:pt x="13681" y="2594"/>
                  </a:lnTo>
                  <a:cubicBezTo>
                    <a:pt x="13473" y="2836"/>
                    <a:pt x="13247" y="3370"/>
                    <a:pt x="13176" y="3785"/>
                  </a:cubicBezTo>
                  <a:lnTo>
                    <a:pt x="11030" y="16242"/>
                  </a:lnTo>
                  <a:cubicBezTo>
                    <a:pt x="10959" y="16657"/>
                    <a:pt x="10840" y="16659"/>
                    <a:pt x="10764" y="16247"/>
                  </a:cubicBezTo>
                  <a:lnTo>
                    <a:pt x="8511" y="4001"/>
                  </a:lnTo>
                  <a:cubicBezTo>
                    <a:pt x="8435" y="3589"/>
                    <a:pt x="8203" y="3059"/>
                    <a:pt x="7995" y="2818"/>
                  </a:cubicBezTo>
                  <a:lnTo>
                    <a:pt x="5931" y="437"/>
                  </a:lnTo>
                  <a:cubicBezTo>
                    <a:pt x="5721" y="196"/>
                    <a:pt x="5347" y="0"/>
                    <a:pt x="5095" y="0"/>
                  </a:cubicBezTo>
                  <a:lnTo>
                    <a:pt x="3600" y="0"/>
                  </a:lnTo>
                  <a:cubicBezTo>
                    <a:pt x="1612" y="0"/>
                    <a:pt x="0" y="2763"/>
                    <a:pt x="0" y="6171"/>
                  </a:cubicBezTo>
                  <a:close/>
                  <a:moveTo>
                    <a:pt x="7986" y="11864"/>
                  </a:moveTo>
                  <a:cubicBezTo>
                    <a:pt x="8406" y="11864"/>
                    <a:pt x="8747" y="12449"/>
                    <a:pt x="8747" y="13169"/>
                  </a:cubicBezTo>
                  <a:cubicBezTo>
                    <a:pt x="8747" y="13888"/>
                    <a:pt x="8407" y="14473"/>
                    <a:pt x="7986" y="14473"/>
                  </a:cubicBezTo>
                  <a:cubicBezTo>
                    <a:pt x="7567" y="14473"/>
                    <a:pt x="7226" y="13889"/>
                    <a:pt x="7226" y="13169"/>
                  </a:cubicBezTo>
                  <a:cubicBezTo>
                    <a:pt x="7226" y="12448"/>
                    <a:pt x="7566" y="11864"/>
                    <a:pt x="7986" y="11864"/>
                  </a:cubicBezTo>
                  <a:close/>
                  <a:moveTo>
                    <a:pt x="7986" y="16558"/>
                  </a:moveTo>
                  <a:cubicBezTo>
                    <a:pt x="8406" y="16558"/>
                    <a:pt x="8747" y="17141"/>
                    <a:pt x="8747" y="17862"/>
                  </a:cubicBezTo>
                  <a:cubicBezTo>
                    <a:pt x="8747" y="18582"/>
                    <a:pt x="8407" y="19166"/>
                    <a:pt x="7986" y="19166"/>
                  </a:cubicBezTo>
                  <a:cubicBezTo>
                    <a:pt x="7567" y="19166"/>
                    <a:pt x="7226" y="18582"/>
                    <a:pt x="7226" y="17862"/>
                  </a:cubicBezTo>
                  <a:cubicBezTo>
                    <a:pt x="7226" y="17141"/>
                    <a:pt x="7566" y="16558"/>
                    <a:pt x="7986" y="16558"/>
                  </a:cubicBezTo>
                  <a:close/>
                  <a:moveTo>
                    <a:pt x="7986" y="16558"/>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p>
          </p:txBody>
        </p:sp>
      </p:grpSp>
      <p:grpSp>
        <p:nvGrpSpPr>
          <p:cNvPr id="148" name="Group 234"/>
          <p:cNvGrpSpPr/>
          <p:nvPr/>
        </p:nvGrpSpPr>
        <p:grpSpPr bwMode="auto">
          <a:xfrm>
            <a:off x="8075286" y="384770"/>
            <a:ext cx="184434" cy="249163"/>
            <a:chOff x="0" y="0"/>
            <a:chExt cx="208" cy="281"/>
          </a:xfrm>
          <a:solidFill>
            <a:srgbClr val="183A5D"/>
          </a:solidFill>
        </p:grpSpPr>
        <p:sp>
          <p:nvSpPr>
            <p:cNvPr id="191" name="AutoShape 232"/>
            <p:cNvSpPr/>
            <p:nvPr/>
          </p:nvSpPr>
          <p:spPr bwMode="auto">
            <a:xfrm>
              <a:off x="16" y="0"/>
              <a:ext cx="177" cy="139"/>
            </a:xfrm>
            <a:custGeom>
              <a:avLst/>
              <a:gdLst/>
              <a:ahLst/>
              <a:cxnLst/>
              <a:rect l="0" t="0" r="r" b="b"/>
              <a:pathLst>
                <a:path w="19564" h="21600">
                  <a:moveTo>
                    <a:pt x="9774" y="0"/>
                  </a:moveTo>
                  <a:cubicBezTo>
                    <a:pt x="5534" y="0"/>
                    <a:pt x="2099" y="4836"/>
                    <a:pt x="2099" y="10800"/>
                  </a:cubicBezTo>
                  <a:lnTo>
                    <a:pt x="2099" y="14263"/>
                  </a:lnTo>
                  <a:cubicBezTo>
                    <a:pt x="2042" y="15380"/>
                    <a:pt x="1778" y="17975"/>
                    <a:pt x="547" y="17796"/>
                  </a:cubicBezTo>
                  <a:cubicBezTo>
                    <a:pt x="-1015" y="17569"/>
                    <a:pt x="963" y="21566"/>
                    <a:pt x="3996" y="21598"/>
                  </a:cubicBezTo>
                  <a:cubicBezTo>
                    <a:pt x="4004" y="21598"/>
                    <a:pt x="4010" y="21600"/>
                    <a:pt x="4017" y="21600"/>
                  </a:cubicBezTo>
                  <a:lnTo>
                    <a:pt x="15530" y="21600"/>
                  </a:lnTo>
                  <a:cubicBezTo>
                    <a:pt x="18583" y="21600"/>
                    <a:pt x="20585" y="17569"/>
                    <a:pt x="19017" y="17796"/>
                  </a:cubicBezTo>
                  <a:cubicBezTo>
                    <a:pt x="17449" y="18025"/>
                    <a:pt x="17449" y="13766"/>
                    <a:pt x="17449" y="13766"/>
                  </a:cubicBezTo>
                  <a:lnTo>
                    <a:pt x="17449" y="10800"/>
                  </a:lnTo>
                  <a:cubicBezTo>
                    <a:pt x="17449" y="4836"/>
                    <a:pt x="14013" y="0"/>
                    <a:pt x="9774" y="0"/>
                  </a:cubicBezTo>
                  <a:close/>
                  <a:moveTo>
                    <a:pt x="9774" y="2415"/>
                  </a:moveTo>
                  <a:cubicBezTo>
                    <a:pt x="12437" y="2415"/>
                    <a:pt x="14919" y="5015"/>
                    <a:pt x="14919" y="8220"/>
                  </a:cubicBezTo>
                  <a:cubicBezTo>
                    <a:pt x="14919" y="8369"/>
                    <a:pt x="14914" y="8518"/>
                    <a:pt x="14904" y="8665"/>
                  </a:cubicBezTo>
                  <a:cubicBezTo>
                    <a:pt x="14889" y="8909"/>
                    <a:pt x="14828" y="8801"/>
                    <a:pt x="14740" y="8445"/>
                  </a:cubicBezTo>
                  <a:cubicBezTo>
                    <a:pt x="14133" y="5990"/>
                    <a:pt x="11992" y="4188"/>
                    <a:pt x="9774" y="4188"/>
                  </a:cubicBezTo>
                  <a:cubicBezTo>
                    <a:pt x="7556" y="4188"/>
                    <a:pt x="5277" y="5991"/>
                    <a:pt x="4648" y="8446"/>
                  </a:cubicBezTo>
                  <a:cubicBezTo>
                    <a:pt x="4558" y="8802"/>
                    <a:pt x="4496" y="8911"/>
                    <a:pt x="4481" y="8665"/>
                  </a:cubicBezTo>
                  <a:cubicBezTo>
                    <a:pt x="4471" y="8518"/>
                    <a:pt x="4466" y="8369"/>
                    <a:pt x="4466" y="8220"/>
                  </a:cubicBezTo>
                  <a:cubicBezTo>
                    <a:pt x="4466" y="5015"/>
                    <a:pt x="7111" y="2415"/>
                    <a:pt x="9774" y="2415"/>
                  </a:cubicBezTo>
                  <a:close/>
                  <a:moveTo>
                    <a:pt x="9774" y="18899"/>
                  </a:moveTo>
                  <a:cubicBezTo>
                    <a:pt x="6596" y="18899"/>
                    <a:pt x="4017" y="15501"/>
                    <a:pt x="4017" y="11027"/>
                  </a:cubicBezTo>
                  <a:cubicBezTo>
                    <a:pt x="4017" y="11027"/>
                    <a:pt x="6579" y="7870"/>
                    <a:pt x="9827" y="7870"/>
                  </a:cubicBezTo>
                  <a:cubicBezTo>
                    <a:pt x="13125" y="7870"/>
                    <a:pt x="15530" y="11027"/>
                    <a:pt x="15530" y="11027"/>
                  </a:cubicBezTo>
                  <a:cubicBezTo>
                    <a:pt x="15530" y="15501"/>
                    <a:pt x="12952" y="18899"/>
                    <a:pt x="9774" y="18899"/>
                  </a:cubicBezTo>
                  <a:close/>
                  <a:moveTo>
                    <a:pt x="9774" y="18899"/>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p>
          </p:txBody>
        </p:sp>
        <p:sp>
          <p:nvSpPr>
            <p:cNvPr id="192" name="AutoShape 233"/>
            <p:cNvSpPr/>
            <p:nvPr/>
          </p:nvSpPr>
          <p:spPr bwMode="auto">
            <a:xfrm>
              <a:off x="0" y="160"/>
              <a:ext cx="208" cy="121"/>
            </a:xfrm>
            <a:custGeom>
              <a:avLst/>
              <a:gdLst/>
              <a:ahLst/>
              <a:cxnLst/>
              <a:rect l="0" t="0" r="r" b="b"/>
              <a:pathLst>
                <a:path w="21600" h="21600">
                  <a:moveTo>
                    <a:pt x="0" y="6171"/>
                  </a:moveTo>
                  <a:lnTo>
                    <a:pt x="0" y="18514"/>
                  </a:lnTo>
                  <a:cubicBezTo>
                    <a:pt x="0" y="20220"/>
                    <a:pt x="806" y="21600"/>
                    <a:pt x="1800" y="21600"/>
                  </a:cubicBezTo>
                  <a:lnTo>
                    <a:pt x="3601" y="21600"/>
                  </a:lnTo>
                  <a:lnTo>
                    <a:pt x="17999" y="21600"/>
                  </a:lnTo>
                  <a:lnTo>
                    <a:pt x="19799" y="21600"/>
                  </a:lnTo>
                  <a:cubicBezTo>
                    <a:pt x="20794" y="21600"/>
                    <a:pt x="21600" y="20220"/>
                    <a:pt x="21600" y="18514"/>
                  </a:cubicBezTo>
                  <a:lnTo>
                    <a:pt x="21600" y="6171"/>
                  </a:lnTo>
                  <a:cubicBezTo>
                    <a:pt x="21600" y="2764"/>
                    <a:pt x="19988" y="0"/>
                    <a:pt x="17999" y="0"/>
                  </a:cubicBezTo>
                  <a:lnTo>
                    <a:pt x="16353" y="0"/>
                  </a:lnTo>
                  <a:cubicBezTo>
                    <a:pt x="16101" y="0"/>
                    <a:pt x="15729" y="197"/>
                    <a:pt x="15521" y="442"/>
                  </a:cubicBezTo>
                  <a:lnTo>
                    <a:pt x="13681" y="2595"/>
                  </a:lnTo>
                  <a:cubicBezTo>
                    <a:pt x="13473" y="2836"/>
                    <a:pt x="13247" y="3370"/>
                    <a:pt x="13175" y="3785"/>
                  </a:cubicBezTo>
                  <a:lnTo>
                    <a:pt x="11030" y="16242"/>
                  </a:lnTo>
                  <a:cubicBezTo>
                    <a:pt x="10959" y="16657"/>
                    <a:pt x="10840" y="16658"/>
                    <a:pt x="10764" y="16246"/>
                  </a:cubicBezTo>
                  <a:lnTo>
                    <a:pt x="8511" y="4001"/>
                  </a:lnTo>
                  <a:cubicBezTo>
                    <a:pt x="8434" y="3590"/>
                    <a:pt x="8203" y="3059"/>
                    <a:pt x="7994" y="2818"/>
                  </a:cubicBezTo>
                  <a:lnTo>
                    <a:pt x="5930" y="437"/>
                  </a:lnTo>
                  <a:cubicBezTo>
                    <a:pt x="5721" y="194"/>
                    <a:pt x="5347" y="0"/>
                    <a:pt x="5095" y="0"/>
                  </a:cubicBezTo>
                  <a:lnTo>
                    <a:pt x="3600" y="0"/>
                  </a:lnTo>
                  <a:cubicBezTo>
                    <a:pt x="1612" y="0"/>
                    <a:pt x="0" y="2764"/>
                    <a:pt x="0" y="6171"/>
                  </a:cubicBezTo>
                  <a:close/>
                  <a:moveTo>
                    <a:pt x="7986" y="11864"/>
                  </a:moveTo>
                  <a:cubicBezTo>
                    <a:pt x="8406" y="11864"/>
                    <a:pt x="8747" y="12448"/>
                    <a:pt x="8747" y="13167"/>
                  </a:cubicBezTo>
                  <a:cubicBezTo>
                    <a:pt x="8747" y="13887"/>
                    <a:pt x="8406" y="14471"/>
                    <a:pt x="7986" y="14471"/>
                  </a:cubicBezTo>
                  <a:cubicBezTo>
                    <a:pt x="7566" y="14471"/>
                    <a:pt x="7225" y="13887"/>
                    <a:pt x="7225" y="13167"/>
                  </a:cubicBezTo>
                  <a:cubicBezTo>
                    <a:pt x="7225" y="12448"/>
                    <a:pt x="7566" y="11864"/>
                    <a:pt x="7986" y="11864"/>
                  </a:cubicBezTo>
                  <a:close/>
                  <a:moveTo>
                    <a:pt x="7986" y="16557"/>
                  </a:moveTo>
                  <a:cubicBezTo>
                    <a:pt x="8406" y="16557"/>
                    <a:pt x="8747" y="17141"/>
                    <a:pt x="8747" y="17861"/>
                  </a:cubicBezTo>
                  <a:cubicBezTo>
                    <a:pt x="8747" y="18580"/>
                    <a:pt x="8406" y="19164"/>
                    <a:pt x="7986" y="19164"/>
                  </a:cubicBezTo>
                  <a:cubicBezTo>
                    <a:pt x="7566" y="19164"/>
                    <a:pt x="7225" y="18579"/>
                    <a:pt x="7225" y="17861"/>
                  </a:cubicBezTo>
                  <a:cubicBezTo>
                    <a:pt x="7225" y="17141"/>
                    <a:pt x="7566" y="16557"/>
                    <a:pt x="7986" y="16557"/>
                  </a:cubicBezTo>
                  <a:close/>
                  <a:moveTo>
                    <a:pt x="7986" y="16557"/>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p>
          </p:txBody>
        </p:sp>
      </p:grpSp>
      <p:grpSp>
        <p:nvGrpSpPr>
          <p:cNvPr id="149" name="Group 237"/>
          <p:cNvGrpSpPr/>
          <p:nvPr/>
        </p:nvGrpSpPr>
        <p:grpSpPr bwMode="auto">
          <a:xfrm>
            <a:off x="7529078" y="86839"/>
            <a:ext cx="109064" cy="140986"/>
            <a:chOff x="0" y="0"/>
            <a:chExt cx="123" cy="159"/>
          </a:xfrm>
          <a:solidFill>
            <a:schemeClr val="bg1">
              <a:lumMod val="85000"/>
            </a:schemeClr>
          </a:solidFill>
        </p:grpSpPr>
        <p:sp>
          <p:nvSpPr>
            <p:cNvPr id="189" name="AutoShape 235"/>
            <p:cNvSpPr/>
            <p:nvPr/>
          </p:nvSpPr>
          <p:spPr bwMode="auto">
            <a:xfrm>
              <a:off x="8" y="0"/>
              <a:ext cx="104" cy="82"/>
            </a:xfrm>
            <a:custGeom>
              <a:avLst/>
              <a:gdLst/>
              <a:ahLst/>
              <a:cxnLst/>
              <a:rect l="0" t="0" r="r" b="b"/>
              <a:pathLst>
                <a:path w="19564" h="21600">
                  <a:moveTo>
                    <a:pt x="9773" y="0"/>
                  </a:moveTo>
                  <a:cubicBezTo>
                    <a:pt x="5534" y="0"/>
                    <a:pt x="2099" y="4836"/>
                    <a:pt x="2099" y="10799"/>
                  </a:cubicBezTo>
                  <a:lnTo>
                    <a:pt x="2099" y="14263"/>
                  </a:lnTo>
                  <a:cubicBezTo>
                    <a:pt x="2042" y="15380"/>
                    <a:pt x="1777" y="17976"/>
                    <a:pt x="548" y="17797"/>
                  </a:cubicBezTo>
                  <a:cubicBezTo>
                    <a:pt x="-1015" y="17569"/>
                    <a:pt x="963" y="21568"/>
                    <a:pt x="3996" y="21598"/>
                  </a:cubicBezTo>
                  <a:cubicBezTo>
                    <a:pt x="4005" y="21598"/>
                    <a:pt x="4011" y="21600"/>
                    <a:pt x="4019" y="21600"/>
                  </a:cubicBezTo>
                  <a:lnTo>
                    <a:pt x="15530" y="21600"/>
                  </a:lnTo>
                  <a:cubicBezTo>
                    <a:pt x="18583" y="21600"/>
                    <a:pt x="20585" y="17569"/>
                    <a:pt x="19017" y="17797"/>
                  </a:cubicBezTo>
                  <a:cubicBezTo>
                    <a:pt x="17448" y="18024"/>
                    <a:pt x="17448" y="13766"/>
                    <a:pt x="17448" y="13766"/>
                  </a:cubicBezTo>
                  <a:lnTo>
                    <a:pt x="17448" y="10799"/>
                  </a:lnTo>
                  <a:cubicBezTo>
                    <a:pt x="17447" y="4838"/>
                    <a:pt x="14010" y="0"/>
                    <a:pt x="9773" y="0"/>
                  </a:cubicBezTo>
                  <a:close/>
                  <a:moveTo>
                    <a:pt x="9773" y="2417"/>
                  </a:moveTo>
                  <a:cubicBezTo>
                    <a:pt x="12435" y="2417"/>
                    <a:pt x="14919" y="5017"/>
                    <a:pt x="14919" y="8222"/>
                  </a:cubicBezTo>
                  <a:cubicBezTo>
                    <a:pt x="14919" y="8372"/>
                    <a:pt x="14913" y="8521"/>
                    <a:pt x="14904" y="8667"/>
                  </a:cubicBezTo>
                  <a:cubicBezTo>
                    <a:pt x="14888" y="8911"/>
                    <a:pt x="14826" y="8804"/>
                    <a:pt x="14740" y="8447"/>
                  </a:cubicBezTo>
                  <a:cubicBezTo>
                    <a:pt x="14133" y="5993"/>
                    <a:pt x="11992" y="4189"/>
                    <a:pt x="9775" y="4189"/>
                  </a:cubicBezTo>
                  <a:cubicBezTo>
                    <a:pt x="7559" y="4189"/>
                    <a:pt x="5278" y="5993"/>
                    <a:pt x="4649" y="8447"/>
                  </a:cubicBezTo>
                  <a:cubicBezTo>
                    <a:pt x="4558" y="8804"/>
                    <a:pt x="4497" y="8911"/>
                    <a:pt x="4483" y="8667"/>
                  </a:cubicBezTo>
                  <a:cubicBezTo>
                    <a:pt x="4473" y="8519"/>
                    <a:pt x="4468" y="8369"/>
                    <a:pt x="4468" y="8222"/>
                  </a:cubicBezTo>
                  <a:cubicBezTo>
                    <a:pt x="4467" y="5017"/>
                    <a:pt x="7111" y="2417"/>
                    <a:pt x="9773" y="2417"/>
                  </a:cubicBezTo>
                  <a:close/>
                  <a:moveTo>
                    <a:pt x="9773" y="18901"/>
                  </a:moveTo>
                  <a:cubicBezTo>
                    <a:pt x="6596" y="18901"/>
                    <a:pt x="4017" y="15502"/>
                    <a:pt x="4017" y="11029"/>
                  </a:cubicBezTo>
                  <a:cubicBezTo>
                    <a:pt x="4017" y="11029"/>
                    <a:pt x="6579" y="7872"/>
                    <a:pt x="9827" y="7872"/>
                  </a:cubicBezTo>
                  <a:cubicBezTo>
                    <a:pt x="13124" y="7872"/>
                    <a:pt x="15529" y="11029"/>
                    <a:pt x="15529" y="11029"/>
                  </a:cubicBezTo>
                  <a:cubicBezTo>
                    <a:pt x="15529" y="15502"/>
                    <a:pt x="12950" y="18901"/>
                    <a:pt x="9773" y="18901"/>
                  </a:cubicBezTo>
                  <a:close/>
                  <a:moveTo>
                    <a:pt x="9773" y="18901"/>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p>
          </p:txBody>
        </p:sp>
        <p:sp>
          <p:nvSpPr>
            <p:cNvPr id="190" name="AutoShape 236"/>
            <p:cNvSpPr/>
            <p:nvPr/>
          </p:nvSpPr>
          <p:spPr bwMode="auto">
            <a:xfrm>
              <a:off x="0" y="88"/>
              <a:ext cx="123" cy="71"/>
            </a:xfrm>
            <a:custGeom>
              <a:avLst/>
              <a:gdLst/>
              <a:ahLst/>
              <a:cxnLst/>
              <a:rect l="0" t="0" r="r" b="b"/>
              <a:pathLst>
                <a:path w="21600" h="21600">
                  <a:moveTo>
                    <a:pt x="0" y="6172"/>
                  </a:moveTo>
                  <a:lnTo>
                    <a:pt x="0" y="18513"/>
                  </a:lnTo>
                  <a:cubicBezTo>
                    <a:pt x="0" y="20218"/>
                    <a:pt x="805" y="21600"/>
                    <a:pt x="1800" y="21600"/>
                  </a:cubicBezTo>
                  <a:lnTo>
                    <a:pt x="3600" y="21600"/>
                  </a:lnTo>
                  <a:lnTo>
                    <a:pt x="18000" y="21600"/>
                  </a:lnTo>
                  <a:lnTo>
                    <a:pt x="19799" y="21600"/>
                  </a:lnTo>
                  <a:cubicBezTo>
                    <a:pt x="20795" y="21600"/>
                    <a:pt x="21600" y="20220"/>
                    <a:pt x="21600" y="18513"/>
                  </a:cubicBezTo>
                  <a:lnTo>
                    <a:pt x="21600" y="6172"/>
                  </a:lnTo>
                  <a:cubicBezTo>
                    <a:pt x="21600" y="2762"/>
                    <a:pt x="19987" y="0"/>
                    <a:pt x="17998" y="0"/>
                  </a:cubicBezTo>
                  <a:lnTo>
                    <a:pt x="16352" y="0"/>
                  </a:lnTo>
                  <a:cubicBezTo>
                    <a:pt x="16100" y="0"/>
                    <a:pt x="15728" y="197"/>
                    <a:pt x="15519" y="441"/>
                  </a:cubicBezTo>
                  <a:lnTo>
                    <a:pt x="13678" y="2593"/>
                  </a:lnTo>
                  <a:cubicBezTo>
                    <a:pt x="13470" y="2837"/>
                    <a:pt x="13243" y="3369"/>
                    <a:pt x="13174" y="3785"/>
                  </a:cubicBezTo>
                  <a:lnTo>
                    <a:pt x="11028" y="16242"/>
                  </a:lnTo>
                  <a:cubicBezTo>
                    <a:pt x="10957" y="16656"/>
                    <a:pt x="10838" y="16659"/>
                    <a:pt x="10762" y="16245"/>
                  </a:cubicBezTo>
                  <a:lnTo>
                    <a:pt x="8509" y="4000"/>
                  </a:lnTo>
                  <a:cubicBezTo>
                    <a:pt x="8432" y="3588"/>
                    <a:pt x="8201" y="3058"/>
                    <a:pt x="7992" y="2817"/>
                  </a:cubicBezTo>
                  <a:lnTo>
                    <a:pt x="5928" y="438"/>
                  </a:lnTo>
                  <a:cubicBezTo>
                    <a:pt x="5719" y="195"/>
                    <a:pt x="5345" y="0"/>
                    <a:pt x="5092" y="0"/>
                  </a:cubicBezTo>
                  <a:lnTo>
                    <a:pt x="3596" y="0"/>
                  </a:lnTo>
                  <a:cubicBezTo>
                    <a:pt x="1613" y="0"/>
                    <a:pt x="0" y="2764"/>
                    <a:pt x="0" y="6172"/>
                  </a:cubicBezTo>
                  <a:close/>
                  <a:moveTo>
                    <a:pt x="7986" y="11864"/>
                  </a:moveTo>
                  <a:cubicBezTo>
                    <a:pt x="8408" y="11864"/>
                    <a:pt x="8748" y="12447"/>
                    <a:pt x="8748" y="13169"/>
                  </a:cubicBezTo>
                  <a:cubicBezTo>
                    <a:pt x="8748" y="13889"/>
                    <a:pt x="8408" y="14472"/>
                    <a:pt x="7986" y="14472"/>
                  </a:cubicBezTo>
                  <a:cubicBezTo>
                    <a:pt x="7566" y="14472"/>
                    <a:pt x="7226" y="13889"/>
                    <a:pt x="7226" y="13169"/>
                  </a:cubicBezTo>
                  <a:cubicBezTo>
                    <a:pt x="7226" y="12447"/>
                    <a:pt x="7566" y="11864"/>
                    <a:pt x="7986" y="11864"/>
                  </a:cubicBezTo>
                  <a:close/>
                  <a:moveTo>
                    <a:pt x="7986" y="16560"/>
                  </a:moveTo>
                  <a:cubicBezTo>
                    <a:pt x="8408" y="16560"/>
                    <a:pt x="8748" y="17143"/>
                    <a:pt x="8748" y="17863"/>
                  </a:cubicBezTo>
                  <a:cubicBezTo>
                    <a:pt x="8748" y="18583"/>
                    <a:pt x="8408" y="19168"/>
                    <a:pt x="7986" y="19168"/>
                  </a:cubicBezTo>
                  <a:cubicBezTo>
                    <a:pt x="7566" y="19168"/>
                    <a:pt x="7226" y="18583"/>
                    <a:pt x="7226" y="17863"/>
                  </a:cubicBezTo>
                  <a:cubicBezTo>
                    <a:pt x="7226" y="17140"/>
                    <a:pt x="7566" y="16560"/>
                    <a:pt x="7986" y="16560"/>
                  </a:cubicBezTo>
                  <a:close/>
                  <a:moveTo>
                    <a:pt x="7986" y="1656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p>
          </p:txBody>
        </p:sp>
      </p:grpSp>
      <p:grpSp>
        <p:nvGrpSpPr>
          <p:cNvPr id="150" name="Group 246"/>
          <p:cNvGrpSpPr/>
          <p:nvPr/>
        </p:nvGrpSpPr>
        <p:grpSpPr bwMode="auto">
          <a:xfrm>
            <a:off x="6543067" y="3988323"/>
            <a:ext cx="116158" cy="159606"/>
            <a:chOff x="0" y="0"/>
            <a:chExt cx="131" cy="180"/>
          </a:xfrm>
          <a:solidFill>
            <a:schemeClr val="bg1">
              <a:lumMod val="85000"/>
            </a:schemeClr>
          </a:solidFill>
        </p:grpSpPr>
        <p:sp>
          <p:nvSpPr>
            <p:cNvPr id="187" name="AutoShape 244"/>
            <p:cNvSpPr/>
            <p:nvPr/>
          </p:nvSpPr>
          <p:spPr bwMode="auto">
            <a:xfrm>
              <a:off x="8" y="0"/>
              <a:ext cx="111" cy="87"/>
            </a:xfrm>
            <a:custGeom>
              <a:avLst/>
              <a:gdLst/>
              <a:ahLst/>
              <a:cxnLst/>
              <a:rect l="0" t="0" r="r" b="b"/>
              <a:pathLst>
                <a:path w="19566" h="21600">
                  <a:moveTo>
                    <a:pt x="9774" y="0"/>
                  </a:moveTo>
                  <a:cubicBezTo>
                    <a:pt x="5536" y="0"/>
                    <a:pt x="2100" y="4836"/>
                    <a:pt x="2100" y="10798"/>
                  </a:cubicBezTo>
                  <a:lnTo>
                    <a:pt x="2100" y="14263"/>
                  </a:lnTo>
                  <a:cubicBezTo>
                    <a:pt x="2042" y="15380"/>
                    <a:pt x="1779" y="17976"/>
                    <a:pt x="547" y="17796"/>
                  </a:cubicBezTo>
                  <a:cubicBezTo>
                    <a:pt x="-1014" y="17570"/>
                    <a:pt x="964" y="21567"/>
                    <a:pt x="3998" y="21598"/>
                  </a:cubicBezTo>
                  <a:cubicBezTo>
                    <a:pt x="4005" y="21598"/>
                    <a:pt x="4012" y="21600"/>
                    <a:pt x="4019" y="21600"/>
                  </a:cubicBezTo>
                  <a:lnTo>
                    <a:pt x="15532" y="21600"/>
                  </a:lnTo>
                  <a:cubicBezTo>
                    <a:pt x="18587" y="21600"/>
                    <a:pt x="20586" y="17568"/>
                    <a:pt x="19019" y="17796"/>
                  </a:cubicBezTo>
                  <a:cubicBezTo>
                    <a:pt x="17450" y="18023"/>
                    <a:pt x="17450" y="13764"/>
                    <a:pt x="17450" y="13764"/>
                  </a:cubicBezTo>
                  <a:lnTo>
                    <a:pt x="17450" y="10798"/>
                  </a:lnTo>
                  <a:cubicBezTo>
                    <a:pt x="17450" y="4836"/>
                    <a:pt x="14015" y="0"/>
                    <a:pt x="9774" y="0"/>
                  </a:cubicBezTo>
                  <a:close/>
                  <a:moveTo>
                    <a:pt x="9774" y="2413"/>
                  </a:moveTo>
                  <a:cubicBezTo>
                    <a:pt x="12437" y="2413"/>
                    <a:pt x="14920" y="5013"/>
                    <a:pt x="14920" y="8218"/>
                  </a:cubicBezTo>
                  <a:cubicBezTo>
                    <a:pt x="14920" y="8367"/>
                    <a:pt x="14916" y="8517"/>
                    <a:pt x="14906" y="8665"/>
                  </a:cubicBezTo>
                  <a:cubicBezTo>
                    <a:pt x="14890" y="8909"/>
                    <a:pt x="14829" y="8801"/>
                    <a:pt x="14741" y="8444"/>
                  </a:cubicBezTo>
                  <a:cubicBezTo>
                    <a:pt x="14134" y="5990"/>
                    <a:pt x="11992" y="4188"/>
                    <a:pt x="9774" y="4188"/>
                  </a:cubicBezTo>
                  <a:cubicBezTo>
                    <a:pt x="7557" y="4188"/>
                    <a:pt x="5279" y="5990"/>
                    <a:pt x="4650" y="8444"/>
                  </a:cubicBezTo>
                  <a:cubicBezTo>
                    <a:pt x="4559" y="8803"/>
                    <a:pt x="4498" y="8909"/>
                    <a:pt x="4482" y="8665"/>
                  </a:cubicBezTo>
                  <a:cubicBezTo>
                    <a:pt x="4472" y="8519"/>
                    <a:pt x="4468" y="8369"/>
                    <a:pt x="4468" y="8218"/>
                  </a:cubicBezTo>
                  <a:cubicBezTo>
                    <a:pt x="4468" y="5015"/>
                    <a:pt x="7113" y="2413"/>
                    <a:pt x="9774" y="2413"/>
                  </a:cubicBezTo>
                  <a:close/>
                  <a:moveTo>
                    <a:pt x="9774" y="18900"/>
                  </a:moveTo>
                  <a:cubicBezTo>
                    <a:pt x="6596" y="18900"/>
                    <a:pt x="4019" y="15498"/>
                    <a:pt x="4019" y="11027"/>
                  </a:cubicBezTo>
                  <a:cubicBezTo>
                    <a:pt x="4019" y="11027"/>
                    <a:pt x="6581" y="7869"/>
                    <a:pt x="9829" y="7869"/>
                  </a:cubicBezTo>
                  <a:cubicBezTo>
                    <a:pt x="13126" y="7869"/>
                    <a:pt x="15531" y="11027"/>
                    <a:pt x="15531" y="11027"/>
                  </a:cubicBezTo>
                  <a:cubicBezTo>
                    <a:pt x="15532" y="15500"/>
                    <a:pt x="12955" y="18900"/>
                    <a:pt x="9774" y="18900"/>
                  </a:cubicBezTo>
                  <a:close/>
                  <a:moveTo>
                    <a:pt x="9774" y="1890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p>
          </p:txBody>
        </p:sp>
        <p:sp>
          <p:nvSpPr>
            <p:cNvPr id="188" name="AutoShape 245"/>
            <p:cNvSpPr/>
            <p:nvPr/>
          </p:nvSpPr>
          <p:spPr bwMode="auto">
            <a:xfrm>
              <a:off x="0" y="104"/>
              <a:ext cx="131" cy="76"/>
            </a:xfrm>
            <a:custGeom>
              <a:avLst/>
              <a:gdLst/>
              <a:ahLst/>
              <a:cxnLst/>
              <a:rect l="0" t="0" r="r" b="b"/>
              <a:pathLst>
                <a:path w="21600" h="21600">
                  <a:moveTo>
                    <a:pt x="0" y="6171"/>
                  </a:moveTo>
                  <a:lnTo>
                    <a:pt x="0" y="18513"/>
                  </a:lnTo>
                  <a:cubicBezTo>
                    <a:pt x="0" y="20220"/>
                    <a:pt x="805" y="21600"/>
                    <a:pt x="1800" y="21600"/>
                  </a:cubicBezTo>
                  <a:lnTo>
                    <a:pt x="3601" y="21600"/>
                  </a:lnTo>
                  <a:lnTo>
                    <a:pt x="17999" y="21600"/>
                  </a:lnTo>
                  <a:lnTo>
                    <a:pt x="19800" y="21600"/>
                  </a:lnTo>
                  <a:cubicBezTo>
                    <a:pt x="20795" y="21600"/>
                    <a:pt x="21600" y="20220"/>
                    <a:pt x="21600" y="18513"/>
                  </a:cubicBezTo>
                  <a:lnTo>
                    <a:pt x="21600" y="6171"/>
                  </a:lnTo>
                  <a:cubicBezTo>
                    <a:pt x="21600" y="2760"/>
                    <a:pt x="19987" y="0"/>
                    <a:pt x="17999" y="0"/>
                  </a:cubicBezTo>
                  <a:lnTo>
                    <a:pt x="16354" y="0"/>
                  </a:lnTo>
                  <a:cubicBezTo>
                    <a:pt x="16103" y="0"/>
                    <a:pt x="15729" y="196"/>
                    <a:pt x="15521" y="439"/>
                  </a:cubicBezTo>
                  <a:lnTo>
                    <a:pt x="13681" y="2594"/>
                  </a:lnTo>
                  <a:cubicBezTo>
                    <a:pt x="13474" y="2837"/>
                    <a:pt x="13247" y="3370"/>
                    <a:pt x="13176" y="3782"/>
                  </a:cubicBezTo>
                  <a:lnTo>
                    <a:pt x="11030" y="16242"/>
                  </a:lnTo>
                  <a:cubicBezTo>
                    <a:pt x="10958" y="16656"/>
                    <a:pt x="10839" y="16658"/>
                    <a:pt x="10765" y="16246"/>
                  </a:cubicBezTo>
                  <a:lnTo>
                    <a:pt x="8510" y="3998"/>
                  </a:lnTo>
                  <a:cubicBezTo>
                    <a:pt x="8434" y="3586"/>
                    <a:pt x="8204" y="3057"/>
                    <a:pt x="7994" y="2817"/>
                  </a:cubicBezTo>
                  <a:lnTo>
                    <a:pt x="5929" y="435"/>
                  </a:lnTo>
                  <a:cubicBezTo>
                    <a:pt x="5719" y="191"/>
                    <a:pt x="5346" y="0"/>
                    <a:pt x="5093" y="0"/>
                  </a:cubicBezTo>
                  <a:lnTo>
                    <a:pt x="3598" y="0"/>
                  </a:lnTo>
                  <a:cubicBezTo>
                    <a:pt x="1613" y="0"/>
                    <a:pt x="0" y="2760"/>
                    <a:pt x="0" y="6171"/>
                  </a:cubicBezTo>
                  <a:close/>
                  <a:moveTo>
                    <a:pt x="7986" y="11863"/>
                  </a:moveTo>
                  <a:cubicBezTo>
                    <a:pt x="8406" y="11863"/>
                    <a:pt x="8746" y="12448"/>
                    <a:pt x="8746" y="13166"/>
                  </a:cubicBezTo>
                  <a:cubicBezTo>
                    <a:pt x="8746" y="13887"/>
                    <a:pt x="8406" y="14472"/>
                    <a:pt x="7986" y="14472"/>
                  </a:cubicBezTo>
                  <a:cubicBezTo>
                    <a:pt x="7567" y="14472"/>
                    <a:pt x="7227" y="13887"/>
                    <a:pt x="7227" y="13166"/>
                  </a:cubicBezTo>
                  <a:cubicBezTo>
                    <a:pt x="7227" y="12448"/>
                    <a:pt x="7566" y="11863"/>
                    <a:pt x="7986" y="11863"/>
                  </a:cubicBezTo>
                  <a:close/>
                  <a:moveTo>
                    <a:pt x="7986" y="16557"/>
                  </a:moveTo>
                  <a:cubicBezTo>
                    <a:pt x="8406" y="16557"/>
                    <a:pt x="8746" y="17140"/>
                    <a:pt x="8746" y="17860"/>
                  </a:cubicBezTo>
                  <a:cubicBezTo>
                    <a:pt x="8746" y="18581"/>
                    <a:pt x="8406" y="19166"/>
                    <a:pt x="7986" y="19166"/>
                  </a:cubicBezTo>
                  <a:cubicBezTo>
                    <a:pt x="7567" y="19166"/>
                    <a:pt x="7227" y="18581"/>
                    <a:pt x="7227" y="17860"/>
                  </a:cubicBezTo>
                  <a:cubicBezTo>
                    <a:pt x="7227" y="17140"/>
                    <a:pt x="7566" y="16557"/>
                    <a:pt x="7986" y="16557"/>
                  </a:cubicBezTo>
                  <a:close/>
                  <a:moveTo>
                    <a:pt x="7986" y="16557"/>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p>
          </p:txBody>
        </p:sp>
      </p:grpSp>
      <p:grpSp>
        <p:nvGrpSpPr>
          <p:cNvPr id="151" name="Group 249"/>
          <p:cNvGrpSpPr/>
          <p:nvPr/>
        </p:nvGrpSpPr>
        <p:grpSpPr bwMode="auto">
          <a:xfrm>
            <a:off x="6103263" y="3243494"/>
            <a:ext cx="54975" cy="74483"/>
            <a:chOff x="0" y="0"/>
            <a:chExt cx="62" cy="84"/>
          </a:xfrm>
          <a:solidFill>
            <a:schemeClr val="bg1">
              <a:lumMod val="85000"/>
            </a:schemeClr>
          </a:solidFill>
        </p:grpSpPr>
        <p:sp>
          <p:nvSpPr>
            <p:cNvPr id="185" name="AutoShape 247"/>
            <p:cNvSpPr/>
            <p:nvPr/>
          </p:nvSpPr>
          <p:spPr bwMode="auto">
            <a:xfrm>
              <a:off x="0" y="0"/>
              <a:ext cx="53" cy="41"/>
            </a:xfrm>
            <a:custGeom>
              <a:avLst/>
              <a:gdLst/>
              <a:ahLst/>
              <a:cxnLst/>
              <a:rect l="0" t="0" r="r" b="b"/>
              <a:pathLst>
                <a:path w="19565" h="21600">
                  <a:moveTo>
                    <a:pt x="9775" y="0"/>
                  </a:moveTo>
                  <a:cubicBezTo>
                    <a:pt x="5536" y="0"/>
                    <a:pt x="2099" y="4837"/>
                    <a:pt x="2099" y="10798"/>
                  </a:cubicBezTo>
                  <a:lnTo>
                    <a:pt x="2099" y="14268"/>
                  </a:lnTo>
                  <a:cubicBezTo>
                    <a:pt x="2041" y="15383"/>
                    <a:pt x="1776" y="17977"/>
                    <a:pt x="547" y="17800"/>
                  </a:cubicBezTo>
                  <a:cubicBezTo>
                    <a:pt x="-1015" y="17572"/>
                    <a:pt x="963" y="21571"/>
                    <a:pt x="3998" y="21600"/>
                  </a:cubicBezTo>
                  <a:cubicBezTo>
                    <a:pt x="4004" y="21600"/>
                    <a:pt x="4013" y="21600"/>
                    <a:pt x="4019" y="21600"/>
                  </a:cubicBezTo>
                  <a:lnTo>
                    <a:pt x="15531" y="21600"/>
                  </a:lnTo>
                  <a:cubicBezTo>
                    <a:pt x="18586" y="21600"/>
                    <a:pt x="20585" y="17568"/>
                    <a:pt x="19018" y="17800"/>
                  </a:cubicBezTo>
                  <a:cubicBezTo>
                    <a:pt x="17447" y="18027"/>
                    <a:pt x="17447" y="13764"/>
                    <a:pt x="17447" y="13764"/>
                  </a:cubicBezTo>
                  <a:lnTo>
                    <a:pt x="17447" y="10794"/>
                  </a:lnTo>
                  <a:cubicBezTo>
                    <a:pt x="17447" y="4837"/>
                    <a:pt x="14013" y="0"/>
                    <a:pt x="9775" y="0"/>
                  </a:cubicBezTo>
                  <a:close/>
                  <a:moveTo>
                    <a:pt x="9775" y="2412"/>
                  </a:moveTo>
                  <a:cubicBezTo>
                    <a:pt x="12437" y="2412"/>
                    <a:pt x="14917" y="5015"/>
                    <a:pt x="14917" y="8220"/>
                  </a:cubicBezTo>
                  <a:cubicBezTo>
                    <a:pt x="14917" y="8369"/>
                    <a:pt x="14914" y="8522"/>
                    <a:pt x="14905" y="8662"/>
                  </a:cubicBezTo>
                  <a:cubicBezTo>
                    <a:pt x="14888" y="8914"/>
                    <a:pt x="14829" y="8799"/>
                    <a:pt x="14741" y="8443"/>
                  </a:cubicBezTo>
                  <a:cubicBezTo>
                    <a:pt x="14133" y="5986"/>
                    <a:pt x="11991" y="4189"/>
                    <a:pt x="9775" y="4189"/>
                  </a:cubicBezTo>
                  <a:cubicBezTo>
                    <a:pt x="7556" y="4189"/>
                    <a:pt x="5278" y="5990"/>
                    <a:pt x="4647" y="8443"/>
                  </a:cubicBezTo>
                  <a:cubicBezTo>
                    <a:pt x="4556" y="8799"/>
                    <a:pt x="4494" y="8910"/>
                    <a:pt x="4480" y="8662"/>
                  </a:cubicBezTo>
                  <a:cubicBezTo>
                    <a:pt x="4471" y="8522"/>
                    <a:pt x="4465" y="8369"/>
                    <a:pt x="4465" y="8220"/>
                  </a:cubicBezTo>
                  <a:cubicBezTo>
                    <a:pt x="4465" y="5015"/>
                    <a:pt x="7113" y="2412"/>
                    <a:pt x="9775" y="2412"/>
                  </a:cubicBezTo>
                  <a:close/>
                  <a:moveTo>
                    <a:pt x="9775" y="18907"/>
                  </a:moveTo>
                  <a:cubicBezTo>
                    <a:pt x="6596" y="18907"/>
                    <a:pt x="4019" y="15507"/>
                    <a:pt x="4019" y="11033"/>
                  </a:cubicBezTo>
                  <a:cubicBezTo>
                    <a:pt x="4019" y="11033"/>
                    <a:pt x="6581" y="7873"/>
                    <a:pt x="9828" y="7873"/>
                  </a:cubicBezTo>
                  <a:cubicBezTo>
                    <a:pt x="13127" y="7873"/>
                    <a:pt x="15531" y="11033"/>
                    <a:pt x="15531" y="11033"/>
                  </a:cubicBezTo>
                  <a:cubicBezTo>
                    <a:pt x="15531" y="15503"/>
                    <a:pt x="12954" y="18907"/>
                    <a:pt x="9775" y="18907"/>
                  </a:cubicBezTo>
                  <a:close/>
                  <a:moveTo>
                    <a:pt x="9775" y="18907"/>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p>
          </p:txBody>
        </p:sp>
        <p:sp>
          <p:nvSpPr>
            <p:cNvPr id="186" name="AutoShape 248"/>
            <p:cNvSpPr/>
            <p:nvPr/>
          </p:nvSpPr>
          <p:spPr bwMode="auto">
            <a:xfrm>
              <a:off x="0" y="48"/>
              <a:ext cx="62" cy="36"/>
            </a:xfrm>
            <a:custGeom>
              <a:avLst/>
              <a:gdLst/>
              <a:ahLst/>
              <a:cxnLst/>
              <a:rect l="0" t="0" r="r" b="b"/>
              <a:pathLst>
                <a:path w="21600" h="21600">
                  <a:moveTo>
                    <a:pt x="0" y="6169"/>
                  </a:moveTo>
                  <a:lnTo>
                    <a:pt x="0" y="18513"/>
                  </a:lnTo>
                  <a:cubicBezTo>
                    <a:pt x="0" y="20217"/>
                    <a:pt x="807" y="21600"/>
                    <a:pt x="1801" y="21600"/>
                  </a:cubicBezTo>
                  <a:lnTo>
                    <a:pt x="3601" y="21600"/>
                  </a:lnTo>
                  <a:lnTo>
                    <a:pt x="17999" y="21600"/>
                  </a:lnTo>
                  <a:lnTo>
                    <a:pt x="19799" y="21600"/>
                  </a:lnTo>
                  <a:cubicBezTo>
                    <a:pt x="20793" y="21600"/>
                    <a:pt x="21600" y="20217"/>
                    <a:pt x="21600" y="18513"/>
                  </a:cubicBezTo>
                  <a:lnTo>
                    <a:pt x="21600" y="6169"/>
                  </a:lnTo>
                  <a:cubicBezTo>
                    <a:pt x="21600" y="2757"/>
                    <a:pt x="19987" y="0"/>
                    <a:pt x="17999" y="0"/>
                  </a:cubicBezTo>
                  <a:lnTo>
                    <a:pt x="16355" y="0"/>
                  </a:lnTo>
                  <a:cubicBezTo>
                    <a:pt x="16104" y="0"/>
                    <a:pt x="15730" y="194"/>
                    <a:pt x="15523" y="439"/>
                  </a:cubicBezTo>
                  <a:lnTo>
                    <a:pt x="13681" y="2591"/>
                  </a:lnTo>
                  <a:cubicBezTo>
                    <a:pt x="13475" y="2837"/>
                    <a:pt x="13246" y="3370"/>
                    <a:pt x="13178" y="3781"/>
                  </a:cubicBezTo>
                  <a:lnTo>
                    <a:pt x="11033" y="16242"/>
                  </a:lnTo>
                  <a:cubicBezTo>
                    <a:pt x="10961" y="16658"/>
                    <a:pt x="10843" y="16658"/>
                    <a:pt x="10766" y="16247"/>
                  </a:cubicBezTo>
                  <a:lnTo>
                    <a:pt x="8511" y="3998"/>
                  </a:lnTo>
                  <a:cubicBezTo>
                    <a:pt x="8436" y="3587"/>
                    <a:pt x="8205" y="3059"/>
                    <a:pt x="7996" y="2818"/>
                  </a:cubicBezTo>
                  <a:lnTo>
                    <a:pt x="5931" y="434"/>
                  </a:lnTo>
                  <a:cubicBezTo>
                    <a:pt x="5721" y="194"/>
                    <a:pt x="5347" y="0"/>
                    <a:pt x="5094" y="0"/>
                  </a:cubicBezTo>
                  <a:lnTo>
                    <a:pt x="3599" y="0"/>
                  </a:lnTo>
                  <a:cubicBezTo>
                    <a:pt x="1613" y="0"/>
                    <a:pt x="0" y="2757"/>
                    <a:pt x="0" y="6169"/>
                  </a:cubicBezTo>
                  <a:close/>
                  <a:moveTo>
                    <a:pt x="7985" y="11862"/>
                  </a:moveTo>
                  <a:cubicBezTo>
                    <a:pt x="8406" y="11862"/>
                    <a:pt x="8745" y="12447"/>
                    <a:pt x="8745" y="13165"/>
                  </a:cubicBezTo>
                  <a:cubicBezTo>
                    <a:pt x="8745" y="13882"/>
                    <a:pt x="8406" y="14468"/>
                    <a:pt x="7985" y="14468"/>
                  </a:cubicBezTo>
                  <a:cubicBezTo>
                    <a:pt x="7566" y="14468"/>
                    <a:pt x="7225" y="13882"/>
                    <a:pt x="7225" y="13165"/>
                  </a:cubicBezTo>
                  <a:cubicBezTo>
                    <a:pt x="7228" y="12447"/>
                    <a:pt x="7566" y="11862"/>
                    <a:pt x="7985" y="11862"/>
                  </a:cubicBezTo>
                  <a:close/>
                  <a:moveTo>
                    <a:pt x="7985" y="16554"/>
                  </a:moveTo>
                  <a:cubicBezTo>
                    <a:pt x="8406" y="16554"/>
                    <a:pt x="8745" y="17135"/>
                    <a:pt x="8745" y="17862"/>
                  </a:cubicBezTo>
                  <a:cubicBezTo>
                    <a:pt x="8745" y="18579"/>
                    <a:pt x="8406" y="19164"/>
                    <a:pt x="7985" y="19164"/>
                  </a:cubicBezTo>
                  <a:cubicBezTo>
                    <a:pt x="7566" y="19164"/>
                    <a:pt x="7225" y="18579"/>
                    <a:pt x="7225" y="17862"/>
                  </a:cubicBezTo>
                  <a:cubicBezTo>
                    <a:pt x="7228" y="17135"/>
                    <a:pt x="7566" y="16554"/>
                    <a:pt x="7985" y="16554"/>
                  </a:cubicBezTo>
                  <a:close/>
                  <a:moveTo>
                    <a:pt x="7985" y="16554"/>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p>
          </p:txBody>
        </p:sp>
      </p:grpSp>
      <p:grpSp>
        <p:nvGrpSpPr>
          <p:cNvPr id="152" name="Group 252"/>
          <p:cNvGrpSpPr/>
          <p:nvPr/>
        </p:nvGrpSpPr>
        <p:grpSpPr bwMode="auto">
          <a:xfrm>
            <a:off x="8869770" y="1555215"/>
            <a:ext cx="54975" cy="74483"/>
            <a:chOff x="0" y="0"/>
            <a:chExt cx="62" cy="84"/>
          </a:xfrm>
          <a:solidFill>
            <a:schemeClr val="bg1">
              <a:lumMod val="85000"/>
            </a:schemeClr>
          </a:solidFill>
        </p:grpSpPr>
        <p:sp>
          <p:nvSpPr>
            <p:cNvPr id="183" name="AutoShape 250"/>
            <p:cNvSpPr/>
            <p:nvPr/>
          </p:nvSpPr>
          <p:spPr bwMode="auto">
            <a:xfrm>
              <a:off x="0" y="0"/>
              <a:ext cx="53" cy="41"/>
            </a:xfrm>
            <a:custGeom>
              <a:avLst/>
              <a:gdLst/>
              <a:ahLst/>
              <a:cxnLst/>
              <a:rect l="0" t="0" r="r" b="b"/>
              <a:pathLst>
                <a:path w="19566" h="21600">
                  <a:moveTo>
                    <a:pt x="9774" y="0"/>
                  </a:moveTo>
                  <a:cubicBezTo>
                    <a:pt x="5535" y="0"/>
                    <a:pt x="2098" y="4837"/>
                    <a:pt x="2098" y="10798"/>
                  </a:cubicBezTo>
                  <a:lnTo>
                    <a:pt x="2098" y="14268"/>
                  </a:lnTo>
                  <a:cubicBezTo>
                    <a:pt x="2040" y="15383"/>
                    <a:pt x="1778" y="17977"/>
                    <a:pt x="546" y="17800"/>
                  </a:cubicBezTo>
                  <a:cubicBezTo>
                    <a:pt x="-1013" y="17572"/>
                    <a:pt x="965" y="21571"/>
                    <a:pt x="3997" y="21600"/>
                  </a:cubicBezTo>
                  <a:cubicBezTo>
                    <a:pt x="4003" y="21600"/>
                    <a:pt x="4015" y="21600"/>
                    <a:pt x="4021" y="21600"/>
                  </a:cubicBezTo>
                  <a:lnTo>
                    <a:pt x="15533" y="21600"/>
                  </a:lnTo>
                  <a:cubicBezTo>
                    <a:pt x="18588" y="21600"/>
                    <a:pt x="20587" y="17568"/>
                    <a:pt x="19020" y="17800"/>
                  </a:cubicBezTo>
                  <a:cubicBezTo>
                    <a:pt x="17452" y="18027"/>
                    <a:pt x="17452" y="13764"/>
                    <a:pt x="17452" y="13764"/>
                  </a:cubicBezTo>
                  <a:lnTo>
                    <a:pt x="17452" y="10794"/>
                  </a:lnTo>
                  <a:cubicBezTo>
                    <a:pt x="17446" y="4833"/>
                    <a:pt x="14009" y="0"/>
                    <a:pt x="9774" y="0"/>
                  </a:cubicBezTo>
                  <a:close/>
                  <a:moveTo>
                    <a:pt x="9774" y="2412"/>
                  </a:moveTo>
                  <a:cubicBezTo>
                    <a:pt x="12433" y="2412"/>
                    <a:pt x="14916" y="5015"/>
                    <a:pt x="14916" y="8220"/>
                  </a:cubicBezTo>
                  <a:cubicBezTo>
                    <a:pt x="14916" y="8369"/>
                    <a:pt x="14913" y="8522"/>
                    <a:pt x="14904" y="8662"/>
                  </a:cubicBezTo>
                  <a:cubicBezTo>
                    <a:pt x="14887" y="8914"/>
                    <a:pt x="14831" y="8799"/>
                    <a:pt x="14737" y="8443"/>
                  </a:cubicBezTo>
                  <a:cubicBezTo>
                    <a:pt x="14130" y="5986"/>
                    <a:pt x="11987" y="4189"/>
                    <a:pt x="9774" y="4189"/>
                  </a:cubicBezTo>
                  <a:cubicBezTo>
                    <a:pt x="7555" y="4189"/>
                    <a:pt x="5280" y="5990"/>
                    <a:pt x="4649" y="8443"/>
                  </a:cubicBezTo>
                  <a:cubicBezTo>
                    <a:pt x="4558" y="8799"/>
                    <a:pt x="4493" y="8910"/>
                    <a:pt x="4482" y="8662"/>
                  </a:cubicBezTo>
                  <a:cubicBezTo>
                    <a:pt x="4470" y="8522"/>
                    <a:pt x="4464" y="8369"/>
                    <a:pt x="4464" y="8220"/>
                  </a:cubicBezTo>
                  <a:cubicBezTo>
                    <a:pt x="4464" y="5011"/>
                    <a:pt x="7112" y="2412"/>
                    <a:pt x="9774" y="2412"/>
                  </a:cubicBezTo>
                  <a:close/>
                  <a:moveTo>
                    <a:pt x="9774" y="18907"/>
                  </a:moveTo>
                  <a:cubicBezTo>
                    <a:pt x="6595" y="18907"/>
                    <a:pt x="4018" y="15507"/>
                    <a:pt x="4018" y="11033"/>
                  </a:cubicBezTo>
                  <a:cubicBezTo>
                    <a:pt x="4018" y="11033"/>
                    <a:pt x="6580" y="7873"/>
                    <a:pt x="9827" y="7873"/>
                  </a:cubicBezTo>
                  <a:cubicBezTo>
                    <a:pt x="13126" y="7873"/>
                    <a:pt x="15530" y="11033"/>
                    <a:pt x="15530" y="11033"/>
                  </a:cubicBezTo>
                  <a:cubicBezTo>
                    <a:pt x="15530" y="15503"/>
                    <a:pt x="12953" y="18907"/>
                    <a:pt x="9774" y="18907"/>
                  </a:cubicBezTo>
                  <a:close/>
                  <a:moveTo>
                    <a:pt x="9774" y="18907"/>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p>
          </p:txBody>
        </p:sp>
        <p:sp>
          <p:nvSpPr>
            <p:cNvPr id="184" name="AutoShape 251"/>
            <p:cNvSpPr/>
            <p:nvPr/>
          </p:nvSpPr>
          <p:spPr bwMode="auto">
            <a:xfrm>
              <a:off x="0" y="48"/>
              <a:ext cx="62" cy="36"/>
            </a:xfrm>
            <a:custGeom>
              <a:avLst/>
              <a:gdLst/>
              <a:ahLst/>
              <a:cxnLst/>
              <a:rect l="0" t="0" r="r" b="b"/>
              <a:pathLst>
                <a:path w="21600" h="21600">
                  <a:moveTo>
                    <a:pt x="0" y="6169"/>
                  </a:moveTo>
                  <a:lnTo>
                    <a:pt x="0" y="18513"/>
                  </a:lnTo>
                  <a:cubicBezTo>
                    <a:pt x="0" y="20217"/>
                    <a:pt x="804" y="21600"/>
                    <a:pt x="1798" y="21600"/>
                  </a:cubicBezTo>
                  <a:lnTo>
                    <a:pt x="3600" y="21600"/>
                  </a:lnTo>
                  <a:lnTo>
                    <a:pt x="18000" y="21600"/>
                  </a:lnTo>
                  <a:lnTo>
                    <a:pt x="19802" y="21600"/>
                  </a:lnTo>
                  <a:cubicBezTo>
                    <a:pt x="20796" y="21600"/>
                    <a:pt x="21600" y="20217"/>
                    <a:pt x="21600" y="18513"/>
                  </a:cubicBezTo>
                  <a:lnTo>
                    <a:pt x="21600" y="6169"/>
                  </a:lnTo>
                  <a:cubicBezTo>
                    <a:pt x="21600" y="2757"/>
                    <a:pt x="19989" y="0"/>
                    <a:pt x="17998" y="0"/>
                  </a:cubicBezTo>
                  <a:lnTo>
                    <a:pt x="16354" y="0"/>
                  </a:lnTo>
                  <a:cubicBezTo>
                    <a:pt x="16100" y="0"/>
                    <a:pt x="15726" y="194"/>
                    <a:pt x="15519" y="439"/>
                  </a:cubicBezTo>
                  <a:lnTo>
                    <a:pt x="13677" y="2591"/>
                  </a:lnTo>
                  <a:cubicBezTo>
                    <a:pt x="13470" y="2837"/>
                    <a:pt x="13244" y="3370"/>
                    <a:pt x="13173" y="3781"/>
                  </a:cubicBezTo>
                  <a:lnTo>
                    <a:pt x="11027" y="16242"/>
                  </a:lnTo>
                  <a:cubicBezTo>
                    <a:pt x="10953" y="16658"/>
                    <a:pt x="10837" y="16658"/>
                    <a:pt x="10757" y="16247"/>
                  </a:cubicBezTo>
                  <a:lnTo>
                    <a:pt x="8505" y="3998"/>
                  </a:lnTo>
                  <a:cubicBezTo>
                    <a:pt x="8430" y="3587"/>
                    <a:pt x="8199" y="3059"/>
                    <a:pt x="7987" y="2818"/>
                  </a:cubicBezTo>
                  <a:lnTo>
                    <a:pt x="5921" y="434"/>
                  </a:lnTo>
                  <a:cubicBezTo>
                    <a:pt x="5712" y="194"/>
                    <a:pt x="5340" y="0"/>
                    <a:pt x="5087" y="0"/>
                  </a:cubicBezTo>
                  <a:lnTo>
                    <a:pt x="3591" y="0"/>
                  </a:lnTo>
                  <a:cubicBezTo>
                    <a:pt x="1614" y="0"/>
                    <a:pt x="0" y="2757"/>
                    <a:pt x="0" y="6169"/>
                  </a:cubicBezTo>
                  <a:close/>
                  <a:moveTo>
                    <a:pt x="7987" y="11862"/>
                  </a:moveTo>
                  <a:cubicBezTo>
                    <a:pt x="8408" y="11862"/>
                    <a:pt x="8747" y="12447"/>
                    <a:pt x="8747" y="13165"/>
                  </a:cubicBezTo>
                  <a:cubicBezTo>
                    <a:pt x="8747" y="13882"/>
                    <a:pt x="8408" y="14468"/>
                    <a:pt x="7987" y="14468"/>
                  </a:cubicBezTo>
                  <a:cubicBezTo>
                    <a:pt x="7568" y="14468"/>
                    <a:pt x="7227" y="13882"/>
                    <a:pt x="7227" y="13165"/>
                  </a:cubicBezTo>
                  <a:cubicBezTo>
                    <a:pt x="7227" y="12447"/>
                    <a:pt x="7568" y="11862"/>
                    <a:pt x="7987" y="11862"/>
                  </a:cubicBezTo>
                  <a:close/>
                  <a:moveTo>
                    <a:pt x="7987" y="16554"/>
                  </a:moveTo>
                  <a:cubicBezTo>
                    <a:pt x="8408" y="16554"/>
                    <a:pt x="8747" y="17135"/>
                    <a:pt x="8747" y="17862"/>
                  </a:cubicBezTo>
                  <a:cubicBezTo>
                    <a:pt x="8747" y="18579"/>
                    <a:pt x="8408" y="19164"/>
                    <a:pt x="7987" y="19164"/>
                  </a:cubicBezTo>
                  <a:cubicBezTo>
                    <a:pt x="7568" y="19164"/>
                    <a:pt x="7227" y="18579"/>
                    <a:pt x="7227" y="17862"/>
                  </a:cubicBezTo>
                  <a:cubicBezTo>
                    <a:pt x="7227" y="17135"/>
                    <a:pt x="7568" y="16554"/>
                    <a:pt x="7987" y="16554"/>
                  </a:cubicBezTo>
                  <a:close/>
                  <a:moveTo>
                    <a:pt x="7987" y="16554"/>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p>
          </p:txBody>
        </p:sp>
      </p:grpSp>
      <p:grpSp>
        <p:nvGrpSpPr>
          <p:cNvPr id="153" name="Group 255"/>
          <p:cNvGrpSpPr/>
          <p:nvPr/>
        </p:nvGrpSpPr>
        <p:grpSpPr bwMode="auto">
          <a:xfrm>
            <a:off x="6358633" y="1640339"/>
            <a:ext cx="54975" cy="74483"/>
            <a:chOff x="0" y="0"/>
            <a:chExt cx="62" cy="84"/>
          </a:xfrm>
          <a:solidFill>
            <a:schemeClr val="bg1">
              <a:lumMod val="85000"/>
            </a:schemeClr>
          </a:solidFill>
        </p:grpSpPr>
        <p:sp>
          <p:nvSpPr>
            <p:cNvPr id="181" name="AutoShape 253"/>
            <p:cNvSpPr/>
            <p:nvPr/>
          </p:nvSpPr>
          <p:spPr bwMode="auto">
            <a:xfrm>
              <a:off x="0" y="0"/>
              <a:ext cx="53" cy="41"/>
            </a:xfrm>
            <a:custGeom>
              <a:avLst/>
              <a:gdLst/>
              <a:ahLst/>
              <a:cxnLst/>
              <a:rect l="0" t="0" r="r" b="b"/>
              <a:pathLst>
                <a:path w="19567" h="21600">
                  <a:moveTo>
                    <a:pt x="9774" y="0"/>
                  </a:moveTo>
                  <a:cubicBezTo>
                    <a:pt x="5535" y="0"/>
                    <a:pt x="2098" y="4837"/>
                    <a:pt x="2098" y="10798"/>
                  </a:cubicBezTo>
                  <a:lnTo>
                    <a:pt x="2098" y="14268"/>
                  </a:lnTo>
                  <a:cubicBezTo>
                    <a:pt x="2040" y="15383"/>
                    <a:pt x="1778" y="17977"/>
                    <a:pt x="546" y="17800"/>
                  </a:cubicBezTo>
                  <a:cubicBezTo>
                    <a:pt x="-1013" y="17572"/>
                    <a:pt x="962" y="21571"/>
                    <a:pt x="3997" y="21600"/>
                  </a:cubicBezTo>
                  <a:cubicBezTo>
                    <a:pt x="4003" y="21600"/>
                    <a:pt x="4015" y="21600"/>
                    <a:pt x="4021" y="21600"/>
                  </a:cubicBezTo>
                  <a:lnTo>
                    <a:pt x="15533" y="21600"/>
                  </a:lnTo>
                  <a:cubicBezTo>
                    <a:pt x="18588" y="21600"/>
                    <a:pt x="20587" y="17568"/>
                    <a:pt x="19020" y="17800"/>
                  </a:cubicBezTo>
                  <a:cubicBezTo>
                    <a:pt x="17452" y="18027"/>
                    <a:pt x="17452" y="13764"/>
                    <a:pt x="17452" y="13764"/>
                  </a:cubicBezTo>
                  <a:lnTo>
                    <a:pt x="17452" y="10794"/>
                  </a:lnTo>
                  <a:cubicBezTo>
                    <a:pt x="17446" y="4837"/>
                    <a:pt x="14009" y="0"/>
                    <a:pt x="9774" y="0"/>
                  </a:cubicBezTo>
                  <a:close/>
                  <a:moveTo>
                    <a:pt x="9774" y="2412"/>
                  </a:moveTo>
                  <a:cubicBezTo>
                    <a:pt x="12433" y="2412"/>
                    <a:pt x="14916" y="5015"/>
                    <a:pt x="14916" y="8220"/>
                  </a:cubicBezTo>
                  <a:cubicBezTo>
                    <a:pt x="14916" y="8369"/>
                    <a:pt x="14913" y="8522"/>
                    <a:pt x="14904" y="8662"/>
                  </a:cubicBezTo>
                  <a:cubicBezTo>
                    <a:pt x="14887" y="8914"/>
                    <a:pt x="14831" y="8799"/>
                    <a:pt x="14737" y="8443"/>
                  </a:cubicBezTo>
                  <a:cubicBezTo>
                    <a:pt x="14130" y="5986"/>
                    <a:pt x="11990" y="4189"/>
                    <a:pt x="9774" y="4189"/>
                  </a:cubicBezTo>
                  <a:cubicBezTo>
                    <a:pt x="7555" y="4189"/>
                    <a:pt x="5280" y="5990"/>
                    <a:pt x="4649" y="8443"/>
                  </a:cubicBezTo>
                  <a:cubicBezTo>
                    <a:pt x="4558" y="8799"/>
                    <a:pt x="4493" y="8910"/>
                    <a:pt x="4482" y="8662"/>
                  </a:cubicBezTo>
                  <a:cubicBezTo>
                    <a:pt x="4470" y="8522"/>
                    <a:pt x="4464" y="8369"/>
                    <a:pt x="4464" y="8220"/>
                  </a:cubicBezTo>
                  <a:cubicBezTo>
                    <a:pt x="4464" y="5015"/>
                    <a:pt x="7112" y="2412"/>
                    <a:pt x="9774" y="2412"/>
                  </a:cubicBezTo>
                  <a:close/>
                  <a:moveTo>
                    <a:pt x="9774" y="18907"/>
                  </a:moveTo>
                  <a:cubicBezTo>
                    <a:pt x="6595" y="18907"/>
                    <a:pt x="4018" y="15507"/>
                    <a:pt x="4018" y="11033"/>
                  </a:cubicBezTo>
                  <a:cubicBezTo>
                    <a:pt x="4018" y="11033"/>
                    <a:pt x="6580" y="7873"/>
                    <a:pt x="9824" y="7873"/>
                  </a:cubicBezTo>
                  <a:cubicBezTo>
                    <a:pt x="13123" y="7873"/>
                    <a:pt x="15527" y="11033"/>
                    <a:pt x="15527" y="11033"/>
                  </a:cubicBezTo>
                  <a:cubicBezTo>
                    <a:pt x="15530" y="15507"/>
                    <a:pt x="12953" y="18907"/>
                    <a:pt x="9774" y="18907"/>
                  </a:cubicBezTo>
                  <a:close/>
                  <a:moveTo>
                    <a:pt x="9774" y="18907"/>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p>
          </p:txBody>
        </p:sp>
        <p:sp>
          <p:nvSpPr>
            <p:cNvPr id="182" name="AutoShape 254"/>
            <p:cNvSpPr/>
            <p:nvPr/>
          </p:nvSpPr>
          <p:spPr bwMode="auto">
            <a:xfrm>
              <a:off x="0" y="48"/>
              <a:ext cx="62" cy="36"/>
            </a:xfrm>
            <a:custGeom>
              <a:avLst/>
              <a:gdLst/>
              <a:ahLst/>
              <a:cxnLst/>
              <a:rect l="0" t="0" r="r" b="b"/>
              <a:pathLst>
                <a:path w="21600" h="21600">
                  <a:moveTo>
                    <a:pt x="0" y="6169"/>
                  </a:moveTo>
                  <a:lnTo>
                    <a:pt x="0" y="18513"/>
                  </a:lnTo>
                  <a:cubicBezTo>
                    <a:pt x="0" y="20217"/>
                    <a:pt x="804" y="21600"/>
                    <a:pt x="1798" y="21600"/>
                  </a:cubicBezTo>
                  <a:lnTo>
                    <a:pt x="3600" y="21600"/>
                  </a:lnTo>
                  <a:lnTo>
                    <a:pt x="18000" y="21600"/>
                  </a:lnTo>
                  <a:lnTo>
                    <a:pt x="19802" y="21600"/>
                  </a:lnTo>
                  <a:cubicBezTo>
                    <a:pt x="20796" y="21600"/>
                    <a:pt x="21600" y="20217"/>
                    <a:pt x="21600" y="18513"/>
                  </a:cubicBezTo>
                  <a:lnTo>
                    <a:pt x="21600" y="6169"/>
                  </a:lnTo>
                  <a:cubicBezTo>
                    <a:pt x="21600" y="2757"/>
                    <a:pt x="19989" y="0"/>
                    <a:pt x="17998" y="0"/>
                  </a:cubicBezTo>
                  <a:lnTo>
                    <a:pt x="16354" y="0"/>
                  </a:lnTo>
                  <a:cubicBezTo>
                    <a:pt x="16100" y="0"/>
                    <a:pt x="15726" y="194"/>
                    <a:pt x="15519" y="439"/>
                  </a:cubicBezTo>
                  <a:lnTo>
                    <a:pt x="13677" y="2591"/>
                  </a:lnTo>
                  <a:cubicBezTo>
                    <a:pt x="13470" y="2837"/>
                    <a:pt x="13244" y="3370"/>
                    <a:pt x="13173" y="3781"/>
                  </a:cubicBezTo>
                  <a:lnTo>
                    <a:pt x="11027" y="16242"/>
                  </a:lnTo>
                  <a:cubicBezTo>
                    <a:pt x="10953" y="16658"/>
                    <a:pt x="10837" y="16658"/>
                    <a:pt x="10757" y="16247"/>
                  </a:cubicBezTo>
                  <a:lnTo>
                    <a:pt x="8505" y="3998"/>
                  </a:lnTo>
                  <a:cubicBezTo>
                    <a:pt x="8430" y="3587"/>
                    <a:pt x="8199" y="3059"/>
                    <a:pt x="7987" y="2818"/>
                  </a:cubicBezTo>
                  <a:lnTo>
                    <a:pt x="5921" y="434"/>
                  </a:lnTo>
                  <a:cubicBezTo>
                    <a:pt x="5712" y="194"/>
                    <a:pt x="5340" y="0"/>
                    <a:pt x="5087" y="0"/>
                  </a:cubicBezTo>
                  <a:lnTo>
                    <a:pt x="3591" y="0"/>
                  </a:lnTo>
                  <a:cubicBezTo>
                    <a:pt x="1614" y="5"/>
                    <a:pt x="0" y="2757"/>
                    <a:pt x="0" y="6169"/>
                  </a:cubicBezTo>
                  <a:close/>
                  <a:moveTo>
                    <a:pt x="7987" y="11862"/>
                  </a:moveTo>
                  <a:cubicBezTo>
                    <a:pt x="8408" y="11862"/>
                    <a:pt x="8747" y="12447"/>
                    <a:pt x="8747" y="13165"/>
                  </a:cubicBezTo>
                  <a:cubicBezTo>
                    <a:pt x="8747" y="13882"/>
                    <a:pt x="8408" y="14468"/>
                    <a:pt x="7987" y="14468"/>
                  </a:cubicBezTo>
                  <a:cubicBezTo>
                    <a:pt x="7568" y="14468"/>
                    <a:pt x="7227" y="13882"/>
                    <a:pt x="7227" y="13165"/>
                  </a:cubicBezTo>
                  <a:cubicBezTo>
                    <a:pt x="7227" y="12447"/>
                    <a:pt x="7568" y="11862"/>
                    <a:pt x="7987" y="11862"/>
                  </a:cubicBezTo>
                  <a:close/>
                  <a:moveTo>
                    <a:pt x="7987" y="16554"/>
                  </a:moveTo>
                  <a:cubicBezTo>
                    <a:pt x="8408" y="16554"/>
                    <a:pt x="8747" y="17135"/>
                    <a:pt x="8747" y="17862"/>
                  </a:cubicBezTo>
                  <a:cubicBezTo>
                    <a:pt x="8747" y="18579"/>
                    <a:pt x="8408" y="19164"/>
                    <a:pt x="7987" y="19164"/>
                  </a:cubicBezTo>
                  <a:cubicBezTo>
                    <a:pt x="7568" y="19164"/>
                    <a:pt x="7227" y="18579"/>
                    <a:pt x="7227" y="17862"/>
                  </a:cubicBezTo>
                  <a:cubicBezTo>
                    <a:pt x="7227" y="17135"/>
                    <a:pt x="7568" y="16554"/>
                    <a:pt x="7987" y="16554"/>
                  </a:cubicBezTo>
                  <a:close/>
                  <a:moveTo>
                    <a:pt x="7987" y="16554"/>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p>
          </p:txBody>
        </p:sp>
      </p:grpSp>
      <p:grpSp>
        <p:nvGrpSpPr>
          <p:cNvPr id="154" name="Group 258"/>
          <p:cNvGrpSpPr/>
          <p:nvPr/>
        </p:nvGrpSpPr>
        <p:grpSpPr bwMode="auto">
          <a:xfrm>
            <a:off x="6876466" y="58464"/>
            <a:ext cx="54975" cy="74483"/>
            <a:chOff x="0" y="0"/>
            <a:chExt cx="62" cy="84"/>
          </a:xfrm>
          <a:solidFill>
            <a:schemeClr val="bg1">
              <a:lumMod val="85000"/>
            </a:schemeClr>
          </a:solidFill>
        </p:grpSpPr>
        <p:sp>
          <p:nvSpPr>
            <p:cNvPr id="179" name="AutoShape 256"/>
            <p:cNvSpPr/>
            <p:nvPr/>
          </p:nvSpPr>
          <p:spPr bwMode="auto">
            <a:xfrm>
              <a:off x="0" y="0"/>
              <a:ext cx="53" cy="41"/>
            </a:xfrm>
            <a:custGeom>
              <a:avLst/>
              <a:gdLst/>
              <a:ahLst/>
              <a:cxnLst/>
              <a:rect l="0" t="0" r="r" b="b"/>
              <a:pathLst>
                <a:path w="19566" h="21600">
                  <a:moveTo>
                    <a:pt x="9774" y="0"/>
                  </a:moveTo>
                  <a:cubicBezTo>
                    <a:pt x="5535" y="0"/>
                    <a:pt x="2098" y="4836"/>
                    <a:pt x="2098" y="10796"/>
                  </a:cubicBezTo>
                  <a:lnTo>
                    <a:pt x="2098" y="14265"/>
                  </a:lnTo>
                  <a:cubicBezTo>
                    <a:pt x="2040" y="15380"/>
                    <a:pt x="1778" y="17978"/>
                    <a:pt x="546" y="17800"/>
                  </a:cubicBezTo>
                  <a:cubicBezTo>
                    <a:pt x="-1013" y="17573"/>
                    <a:pt x="965" y="21571"/>
                    <a:pt x="3997" y="21600"/>
                  </a:cubicBezTo>
                  <a:cubicBezTo>
                    <a:pt x="4003" y="21600"/>
                    <a:pt x="4015" y="21600"/>
                    <a:pt x="4021" y="21600"/>
                  </a:cubicBezTo>
                  <a:lnTo>
                    <a:pt x="15533" y="21600"/>
                  </a:lnTo>
                  <a:cubicBezTo>
                    <a:pt x="18588" y="21600"/>
                    <a:pt x="20587" y="17569"/>
                    <a:pt x="19020" y="17800"/>
                  </a:cubicBezTo>
                  <a:cubicBezTo>
                    <a:pt x="17452" y="18028"/>
                    <a:pt x="17452" y="13765"/>
                    <a:pt x="17452" y="13765"/>
                  </a:cubicBezTo>
                  <a:lnTo>
                    <a:pt x="17452" y="10796"/>
                  </a:lnTo>
                  <a:cubicBezTo>
                    <a:pt x="17446" y="4832"/>
                    <a:pt x="14009" y="0"/>
                    <a:pt x="9774" y="0"/>
                  </a:cubicBezTo>
                  <a:close/>
                  <a:moveTo>
                    <a:pt x="9774" y="2412"/>
                  </a:moveTo>
                  <a:cubicBezTo>
                    <a:pt x="12433" y="2412"/>
                    <a:pt x="14916" y="5014"/>
                    <a:pt x="14916" y="8219"/>
                  </a:cubicBezTo>
                  <a:cubicBezTo>
                    <a:pt x="14916" y="8367"/>
                    <a:pt x="14913" y="8520"/>
                    <a:pt x="14904" y="8661"/>
                  </a:cubicBezTo>
                  <a:cubicBezTo>
                    <a:pt x="14887" y="8913"/>
                    <a:pt x="14831" y="8797"/>
                    <a:pt x="14737" y="8442"/>
                  </a:cubicBezTo>
                  <a:cubicBezTo>
                    <a:pt x="14130" y="5984"/>
                    <a:pt x="11990" y="4188"/>
                    <a:pt x="9774" y="4188"/>
                  </a:cubicBezTo>
                  <a:cubicBezTo>
                    <a:pt x="7555" y="4188"/>
                    <a:pt x="5280" y="5989"/>
                    <a:pt x="4649" y="8442"/>
                  </a:cubicBezTo>
                  <a:cubicBezTo>
                    <a:pt x="4558" y="8797"/>
                    <a:pt x="4493" y="8908"/>
                    <a:pt x="4482" y="8661"/>
                  </a:cubicBezTo>
                  <a:cubicBezTo>
                    <a:pt x="4470" y="8520"/>
                    <a:pt x="4464" y="8367"/>
                    <a:pt x="4464" y="8219"/>
                  </a:cubicBezTo>
                  <a:cubicBezTo>
                    <a:pt x="4464" y="5010"/>
                    <a:pt x="7112" y="2412"/>
                    <a:pt x="9774" y="2412"/>
                  </a:cubicBezTo>
                  <a:close/>
                  <a:moveTo>
                    <a:pt x="9774" y="18903"/>
                  </a:moveTo>
                  <a:cubicBezTo>
                    <a:pt x="6595" y="18903"/>
                    <a:pt x="4018" y="15504"/>
                    <a:pt x="4018" y="11031"/>
                  </a:cubicBezTo>
                  <a:cubicBezTo>
                    <a:pt x="4018" y="11031"/>
                    <a:pt x="6580" y="7872"/>
                    <a:pt x="9827" y="7872"/>
                  </a:cubicBezTo>
                  <a:cubicBezTo>
                    <a:pt x="13126" y="7872"/>
                    <a:pt x="15530" y="11031"/>
                    <a:pt x="15530" y="11031"/>
                  </a:cubicBezTo>
                  <a:cubicBezTo>
                    <a:pt x="15530" y="15500"/>
                    <a:pt x="12953" y="18903"/>
                    <a:pt x="9774" y="18903"/>
                  </a:cubicBezTo>
                  <a:close/>
                  <a:moveTo>
                    <a:pt x="9774" y="18903"/>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p>
          </p:txBody>
        </p:sp>
        <p:sp>
          <p:nvSpPr>
            <p:cNvPr id="180" name="AutoShape 257"/>
            <p:cNvSpPr/>
            <p:nvPr/>
          </p:nvSpPr>
          <p:spPr bwMode="auto">
            <a:xfrm>
              <a:off x="0" y="48"/>
              <a:ext cx="62" cy="36"/>
            </a:xfrm>
            <a:custGeom>
              <a:avLst/>
              <a:gdLst/>
              <a:ahLst/>
              <a:cxnLst/>
              <a:rect l="0" t="0" r="r" b="b"/>
              <a:pathLst>
                <a:path w="21600" h="21600">
                  <a:moveTo>
                    <a:pt x="0" y="6169"/>
                  </a:moveTo>
                  <a:lnTo>
                    <a:pt x="0" y="18513"/>
                  </a:lnTo>
                  <a:cubicBezTo>
                    <a:pt x="0" y="20217"/>
                    <a:pt x="804" y="21600"/>
                    <a:pt x="1798" y="21600"/>
                  </a:cubicBezTo>
                  <a:lnTo>
                    <a:pt x="3600" y="21600"/>
                  </a:lnTo>
                  <a:lnTo>
                    <a:pt x="18000" y="21600"/>
                  </a:lnTo>
                  <a:lnTo>
                    <a:pt x="19802" y="21600"/>
                  </a:lnTo>
                  <a:cubicBezTo>
                    <a:pt x="20796" y="21600"/>
                    <a:pt x="21600" y="20217"/>
                    <a:pt x="21600" y="18513"/>
                  </a:cubicBezTo>
                  <a:lnTo>
                    <a:pt x="21600" y="6169"/>
                  </a:lnTo>
                  <a:cubicBezTo>
                    <a:pt x="21600" y="2757"/>
                    <a:pt x="19989" y="0"/>
                    <a:pt x="17998" y="0"/>
                  </a:cubicBezTo>
                  <a:lnTo>
                    <a:pt x="16354" y="0"/>
                  </a:lnTo>
                  <a:cubicBezTo>
                    <a:pt x="16100" y="0"/>
                    <a:pt x="15726" y="194"/>
                    <a:pt x="15519" y="439"/>
                  </a:cubicBezTo>
                  <a:lnTo>
                    <a:pt x="13677" y="2591"/>
                  </a:lnTo>
                  <a:cubicBezTo>
                    <a:pt x="13470" y="2837"/>
                    <a:pt x="13244" y="3370"/>
                    <a:pt x="13173" y="3781"/>
                  </a:cubicBezTo>
                  <a:lnTo>
                    <a:pt x="11027" y="16242"/>
                  </a:lnTo>
                  <a:cubicBezTo>
                    <a:pt x="10953" y="16658"/>
                    <a:pt x="10837" y="16658"/>
                    <a:pt x="10757" y="16247"/>
                  </a:cubicBezTo>
                  <a:lnTo>
                    <a:pt x="8505" y="3998"/>
                  </a:lnTo>
                  <a:cubicBezTo>
                    <a:pt x="8430" y="3587"/>
                    <a:pt x="8199" y="3059"/>
                    <a:pt x="7987" y="2818"/>
                  </a:cubicBezTo>
                  <a:lnTo>
                    <a:pt x="5921" y="434"/>
                  </a:lnTo>
                  <a:cubicBezTo>
                    <a:pt x="5712" y="194"/>
                    <a:pt x="5340" y="0"/>
                    <a:pt x="5087" y="0"/>
                  </a:cubicBezTo>
                  <a:lnTo>
                    <a:pt x="3591" y="0"/>
                  </a:lnTo>
                  <a:cubicBezTo>
                    <a:pt x="1614" y="0"/>
                    <a:pt x="0" y="2757"/>
                    <a:pt x="0" y="6169"/>
                  </a:cubicBezTo>
                  <a:close/>
                  <a:moveTo>
                    <a:pt x="7987" y="11862"/>
                  </a:moveTo>
                  <a:cubicBezTo>
                    <a:pt x="8408" y="11862"/>
                    <a:pt x="8747" y="12447"/>
                    <a:pt x="8747" y="13165"/>
                  </a:cubicBezTo>
                  <a:cubicBezTo>
                    <a:pt x="8747" y="13882"/>
                    <a:pt x="8408" y="14468"/>
                    <a:pt x="7987" y="14468"/>
                  </a:cubicBezTo>
                  <a:cubicBezTo>
                    <a:pt x="7568" y="14468"/>
                    <a:pt x="7227" y="13882"/>
                    <a:pt x="7227" y="13165"/>
                  </a:cubicBezTo>
                  <a:cubicBezTo>
                    <a:pt x="7227" y="12447"/>
                    <a:pt x="7568" y="11862"/>
                    <a:pt x="7987" y="11862"/>
                  </a:cubicBezTo>
                  <a:close/>
                  <a:moveTo>
                    <a:pt x="7987" y="16554"/>
                  </a:moveTo>
                  <a:cubicBezTo>
                    <a:pt x="8408" y="16554"/>
                    <a:pt x="8747" y="17135"/>
                    <a:pt x="8747" y="17862"/>
                  </a:cubicBezTo>
                  <a:cubicBezTo>
                    <a:pt x="8747" y="18579"/>
                    <a:pt x="8408" y="19164"/>
                    <a:pt x="7987" y="19164"/>
                  </a:cubicBezTo>
                  <a:cubicBezTo>
                    <a:pt x="7568" y="19164"/>
                    <a:pt x="7227" y="18579"/>
                    <a:pt x="7227" y="17862"/>
                  </a:cubicBezTo>
                  <a:cubicBezTo>
                    <a:pt x="7227" y="17135"/>
                    <a:pt x="7568" y="16554"/>
                    <a:pt x="7987" y="16554"/>
                  </a:cubicBezTo>
                  <a:close/>
                  <a:moveTo>
                    <a:pt x="7987" y="16554"/>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p>
          </p:txBody>
        </p:sp>
      </p:grpSp>
      <p:grpSp>
        <p:nvGrpSpPr>
          <p:cNvPr id="155" name="Group 261"/>
          <p:cNvGrpSpPr/>
          <p:nvPr/>
        </p:nvGrpSpPr>
        <p:grpSpPr bwMode="auto">
          <a:xfrm>
            <a:off x="3982275" y="4172757"/>
            <a:ext cx="54975" cy="74483"/>
            <a:chOff x="0" y="0"/>
            <a:chExt cx="62" cy="84"/>
          </a:xfrm>
          <a:solidFill>
            <a:schemeClr val="bg1">
              <a:lumMod val="85000"/>
            </a:schemeClr>
          </a:solidFill>
        </p:grpSpPr>
        <p:sp>
          <p:nvSpPr>
            <p:cNvPr id="177" name="AutoShape 259"/>
            <p:cNvSpPr/>
            <p:nvPr/>
          </p:nvSpPr>
          <p:spPr bwMode="auto">
            <a:xfrm>
              <a:off x="0" y="0"/>
              <a:ext cx="53" cy="41"/>
            </a:xfrm>
            <a:custGeom>
              <a:avLst/>
              <a:gdLst/>
              <a:ahLst/>
              <a:cxnLst/>
              <a:rect l="0" t="0" r="r" b="b"/>
              <a:pathLst>
                <a:path w="19565" h="21600">
                  <a:moveTo>
                    <a:pt x="9775" y="0"/>
                  </a:moveTo>
                  <a:cubicBezTo>
                    <a:pt x="5536" y="0"/>
                    <a:pt x="2099" y="4836"/>
                    <a:pt x="2099" y="10796"/>
                  </a:cubicBezTo>
                  <a:lnTo>
                    <a:pt x="2099" y="14265"/>
                  </a:lnTo>
                  <a:cubicBezTo>
                    <a:pt x="2043" y="15380"/>
                    <a:pt x="1776" y="17974"/>
                    <a:pt x="547" y="17800"/>
                  </a:cubicBezTo>
                  <a:cubicBezTo>
                    <a:pt x="-1015" y="17573"/>
                    <a:pt x="963" y="21571"/>
                    <a:pt x="3998" y="21600"/>
                  </a:cubicBezTo>
                  <a:cubicBezTo>
                    <a:pt x="4004" y="21600"/>
                    <a:pt x="4013" y="21600"/>
                    <a:pt x="4019" y="21600"/>
                  </a:cubicBezTo>
                  <a:lnTo>
                    <a:pt x="15531" y="21600"/>
                  </a:lnTo>
                  <a:cubicBezTo>
                    <a:pt x="18586" y="21600"/>
                    <a:pt x="20585" y="17569"/>
                    <a:pt x="19018" y="17800"/>
                  </a:cubicBezTo>
                  <a:cubicBezTo>
                    <a:pt x="17447" y="18028"/>
                    <a:pt x="17447" y="13765"/>
                    <a:pt x="17447" y="13765"/>
                  </a:cubicBezTo>
                  <a:lnTo>
                    <a:pt x="17447" y="10796"/>
                  </a:lnTo>
                  <a:cubicBezTo>
                    <a:pt x="17447" y="4836"/>
                    <a:pt x="14010" y="0"/>
                    <a:pt x="9775" y="0"/>
                  </a:cubicBezTo>
                  <a:close/>
                  <a:moveTo>
                    <a:pt x="9775" y="2416"/>
                  </a:moveTo>
                  <a:cubicBezTo>
                    <a:pt x="12437" y="2416"/>
                    <a:pt x="14917" y="5018"/>
                    <a:pt x="14917" y="8223"/>
                  </a:cubicBezTo>
                  <a:cubicBezTo>
                    <a:pt x="14917" y="8372"/>
                    <a:pt x="14914" y="8524"/>
                    <a:pt x="14905" y="8665"/>
                  </a:cubicBezTo>
                  <a:cubicBezTo>
                    <a:pt x="14888" y="8913"/>
                    <a:pt x="14829" y="8801"/>
                    <a:pt x="14741" y="8446"/>
                  </a:cubicBezTo>
                  <a:cubicBezTo>
                    <a:pt x="14133" y="5989"/>
                    <a:pt x="11991" y="4192"/>
                    <a:pt x="9775" y="4192"/>
                  </a:cubicBezTo>
                  <a:cubicBezTo>
                    <a:pt x="7556" y="4192"/>
                    <a:pt x="5278" y="5993"/>
                    <a:pt x="4647" y="8446"/>
                  </a:cubicBezTo>
                  <a:cubicBezTo>
                    <a:pt x="4556" y="8801"/>
                    <a:pt x="4494" y="8913"/>
                    <a:pt x="4480" y="8665"/>
                  </a:cubicBezTo>
                  <a:cubicBezTo>
                    <a:pt x="4468" y="8524"/>
                    <a:pt x="4465" y="8372"/>
                    <a:pt x="4465" y="8223"/>
                  </a:cubicBezTo>
                  <a:cubicBezTo>
                    <a:pt x="4465" y="5014"/>
                    <a:pt x="7110" y="2416"/>
                    <a:pt x="9775" y="2416"/>
                  </a:cubicBezTo>
                  <a:close/>
                  <a:moveTo>
                    <a:pt x="9775" y="18907"/>
                  </a:moveTo>
                  <a:cubicBezTo>
                    <a:pt x="6596" y="18907"/>
                    <a:pt x="4019" y="15508"/>
                    <a:pt x="4019" y="11035"/>
                  </a:cubicBezTo>
                  <a:cubicBezTo>
                    <a:pt x="4019" y="11035"/>
                    <a:pt x="6581" y="7876"/>
                    <a:pt x="9828" y="7876"/>
                  </a:cubicBezTo>
                  <a:cubicBezTo>
                    <a:pt x="13124" y="7876"/>
                    <a:pt x="15531" y="11035"/>
                    <a:pt x="15531" y="11035"/>
                  </a:cubicBezTo>
                  <a:cubicBezTo>
                    <a:pt x="15528" y="15504"/>
                    <a:pt x="12954" y="18907"/>
                    <a:pt x="9775" y="18907"/>
                  </a:cubicBezTo>
                  <a:close/>
                  <a:moveTo>
                    <a:pt x="9775" y="18907"/>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p>
          </p:txBody>
        </p:sp>
        <p:sp>
          <p:nvSpPr>
            <p:cNvPr id="178" name="AutoShape 260"/>
            <p:cNvSpPr/>
            <p:nvPr/>
          </p:nvSpPr>
          <p:spPr bwMode="auto">
            <a:xfrm>
              <a:off x="0" y="48"/>
              <a:ext cx="62" cy="36"/>
            </a:xfrm>
            <a:custGeom>
              <a:avLst/>
              <a:gdLst/>
              <a:ahLst/>
              <a:cxnLst/>
              <a:rect l="0" t="0" r="r" b="b"/>
              <a:pathLst>
                <a:path w="21600" h="21600">
                  <a:moveTo>
                    <a:pt x="0" y="6169"/>
                  </a:moveTo>
                  <a:lnTo>
                    <a:pt x="0" y="18513"/>
                  </a:lnTo>
                  <a:cubicBezTo>
                    <a:pt x="0" y="20217"/>
                    <a:pt x="807" y="21600"/>
                    <a:pt x="1801" y="21600"/>
                  </a:cubicBezTo>
                  <a:lnTo>
                    <a:pt x="3601" y="21600"/>
                  </a:lnTo>
                  <a:lnTo>
                    <a:pt x="17999" y="21600"/>
                  </a:lnTo>
                  <a:lnTo>
                    <a:pt x="19799" y="21600"/>
                  </a:lnTo>
                  <a:cubicBezTo>
                    <a:pt x="20793" y="21600"/>
                    <a:pt x="21600" y="20217"/>
                    <a:pt x="21600" y="18513"/>
                  </a:cubicBezTo>
                  <a:lnTo>
                    <a:pt x="21600" y="6169"/>
                  </a:lnTo>
                  <a:cubicBezTo>
                    <a:pt x="21600" y="2757"/>
                    <a:pt x="19989" y="0"/>
                    <a:pt x="17999" y="0"/>
                  </a:cubicBezTo>
                  <a:lnTo>
                    <a:pt x="16355" y="0"/>
                  </a:lnTo>
                  <a:cubicBezTo>
                    <a:pt x="16104" y="0"/>
                    <a:pt x="15730" y="194"/>
                    <a:pt x="15523" y="439"/>
                  </a:cubicBezTo>
                  <a:lnTo>
                    <a:pt x="13681" y="2591"/>
                  </a:lnTo>
                  <a:cubicBezTo>
                    <a:pt x="13475" y="2837"/>
                    <a:pt x="13246" y="3370"/>
                    <a:pt x="13178" y="3781"/>
                  </a:cubicBezTo>
                  <a:lnTo>
                    <a:pt x="11033" y="16242"/>
                  </a:lnTo>
                  <a:cubicBezTo>
                    <a:pt x="10961" y="16658"/>
                    <a:pt x="10843" y="16658"/>
                    <a:pt x="10766" y="16247"/>
                  </a:cubicBezTo>
                  <a:lnTo>
                    <a:pt x="8511" y="3998"/>
                  </a:lnTo>
                  <a:cubicBezTo>
                    <a:pt x="8436" y="3587"/>
                    <a:pt x="8205" y="3059"/>
                    <a:pt x="7996" y="2818"/>
                  </a:cubicBezTo>
                  <a:lnTo>
                    <a:pt x="5931" y="434"/>
                  </a:lnTo>
                  <a:cubicBezTo>
                    <a:pt x="5721" y="194"/>
                    <a:pt x="5347" y="0"/>
                    <a:pt x="5094" y="0"/>
                  </a:cubicBezTo>
                  <a:lnTo>
                    <a:pt x="3599" y="0"/>
                  </a:lnTo>
                  <a:cubicBezTo>
                    <a:pt x="1613" y="0"/>
                    <a:pt x="0" y="2757"/>
                    <a:pt x="0" y="6169"/>
                  </a:cubicBezTo>
                  <a:close/>
                  <a:moveTo>
                    <a:pt x="7985" y="11862"/>
                  </a:moveTo>
                  <a:cubicBezTo>
                    <a:pt x="8406" y="11862"/>
                    <a:pt x="8745" y="12447"/>
                    <a:pt x="8745" y="13165"/>
                  </a:cubicBezTo>
                  <a:cubicBezTo>
                    <a:pt x="8745" y="13882"/>
                    <a:pt x="8403" y="14468"/>
                    <a:pt x="7985" y="14468"/>
                  </a:cubicBezTo>
                  <a:cubicBezTo>
                    <a:pt x="7566" y="14468"/>
                    <a:pt x="7225" y="13882"/>
                    <a:pt x="7225" y="13165"/>
                  </a:cubicBezTo>
                  <a:cubicBezTo>
                    <a:pt x="7225" y="12447"/>
                    <a:pt x="7566" y="11862"/>
                    <a:pt x="7985" y="11862"/>
                  </a:cubicBezTo>
                  <a:close/>
                  <a:moveTo>
                    <a:pt x="7985" y="16554"/>
                  </a:moveTo>
                  <a:cubicBezTo>
                    <a:pt x="8406" y="16554"/>
                    <a:pt x="8745" y="17135"/>
                    <a:pt x="8745" y="17862"/>
                  </a:cubicBezTo>
                  <a:cubicBezTo>
                    <a:pt x="8745" y="18579"/>
                    <a:pt x="8403" y="19164"/>
                    <a:pt x="7985" y="19164"/>
                  </a:cubicBezTo>
                  <a:cubicBezTo>
                    <a:pt x="7566" y="19164"/>
                    <a:pt x="7225" y="18579"/>
                    <a:pt x="7225" y="17862"/>
                  </a:cubicBezTo>
                  <a:cubicBezTo>
                    <a:pt x="7225" y="17135"/>
                    <a:pt x="7566" y="16554"/>
                    <a:pt x="7985" y="16554"/>
                  </a:cubicBezTo>
                  <a:close/>
                  <a:moveTo>
                    <a:pt x="7985" y="16554"/>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p>
          </p:txBody>
        </p:sp>
      </p:grpSp>
      <p:grpSp>
        <p:nvGrpSpPr>
          <p:cNvPr id="156" name="Group 264"/>
          <p:cNvGrpSpPr/>
          <p:nvPr/>
        </p:nvGrpSpPr>
        <p:grpSpPr bwMode="auto">
          <a:xfrm>
            <a:off x="5776957" y="4655122"/>
            <a:ext cx="54975" cy="74483"/>
            <a:chOff x="0" y="0"/>
            <a:chExt cx="62" cy="84"/>
          </a:xfrm>
          <a:solidFill>
            <a:schemeClr val="bg1">
              <a:lumMod val="85000"/>
            </a:schemeClr>
          </a:solidFill>
        </p:grpSpPr>
        <p:sp>
          <p:nvSpPr>
            <p:cNvPr id="175" name="AutoShape 262"/>
            <p:cNvSpPr/>
            <p:nvPr/>
          </p:nvSpPr>
          <p:spPr bwMode="auto">
            <a:xfrm>
              <a:off x="0" y="0"/>
              <a:ext cx="53" cy="41"/>
            </a:xfrm>
            <a:custGeom>
              <a:avLst/>
              <a:gdLst/>
              <a:ahLst/>
              <a:cxnLst/>
              <a:rect l="0" t="0" r="r" b="b"/>
              <a:pathLst>
                <a:path w="19565" h="21600">
                  <a:moveTo>
                    <a:pt x="9775" y="0"/>
                  </a:moveTo>
                  <a:cubicBezTo>
                    <a:pt x="5536" y="0"/>
                    <a:pt x="2099" y="4837"/>
                    <a:pt x="2099" y="10798"/>
                  </a:cubicBezTo>
                  <a:lnTo>
                    <a:pt x="2099" y="14268"/>
                  </a:lnTo>
                  <a:cubicBezTo>
                    <a:pt x="2041" y="15383"/>
                    <a:pt x="1776" y="17977"/>
                    <a:pt x="547" y="17800"/>
                  </a:cubicBezTo>
                  <a:cubicBezTo>
                    <a:pt x="-1015" y="17572"/>
                    <a:pt x="963" y="21571"/>
                    <a:pt x="3998" y="21600"/>
                  </a:cubicBezTo>
                  <a:cubicBezTo>
                    <a:pt x="4004" y="21600"/>
                    <a:pt x="4013" y="21600"/>
                    <a:pt x="4019" y="21600"/>
                  </a:cubicBezTo>
                  <a:lnTo>
                    <a:pt x="15531" y="21600"/>
                  </a:lnTo>
                  <a:cubicBezTo>
                    <a:pt x="18586" y="21600"/>
                    <a:pt x="20585" y="17568"/>
                    <a:pt x="19018" y="17800"/>
                  </a:cubicBezTo>
                  <a:cubicBezTo>
                    <a:pt x="17447" y="18027"/>
                    <a:pt x="17447" y="13764"/>
                    <a:pt x="17447" y="13764"/>
                  </a:cubicBezTo>
                  <a:lnTo>
                    <a:pt x="17447" y="10794"/>
                  </a:lnTo>
                  <a:cubicBezTo>
                    <a:pt x="17450" y="4837"/>
                    <a:pt x="14013" y="0"/>
                    <a:pt x="9775" y="0"/>
                  </a:cubicBezTo>
                  <a:close/>
                  <a:moveTo>
                    <a:pt x="9775" y="2412"/>
                  </a:moveTo>
                  <a:cubicBezTo>
                    <a:pt x="12437" y="2412"/>
                    <a:pt x="14917" y="5015"/>
                    <a:pt x="14917" y="8220"/>
                  </a:cubicBezTo>
                  <a:cubicBezTo>
                    <a:pt x="14917" y="8369"/>
                    <a:pt x="14914" y="8522"/>
                    <a:pt x="14905" y="8662"/>
                  </a:cubicBezTo>
                  <a:cubicBezTo>
                    <a:pt x="14888" y="8914"/>
                    <a:pt x="14829" y="8799"/>
                    <a:pt x="14741" y="8443"/>
                  </a:cubicBezTo>
                  <a:cubicBezTo>
                    <a:pt x="14133" y="5986"/>
                    <a:pt x="11991" y="4189"/>
                    <a:pt x="9775" y="4189"/>
                  </a:cubicBezTo>
                  <a:cubicBezTo>
                    <a:pt x="7556" y="4189"/>
                    <a:pt x="5278" y="5990"/>
                    <a:pt x="4647" y="8443"/>
                  </a:cubicBezTo>
                  <a:cubicBezTo>
                    <a:pt x="4556" y="8799"/>
                    <a:pt x="4494" y="8910"/>
                    <a:pt x="4480" y="8662"/>
                  </a:cubicBezTo>
                  <a:cubicBezTo>
                    <a:pt x="4468" y="8522"/>
                    <a:pt x="4465" y="8369"/>
                    <a:pt x="4465" y="8220"/>
                  </a:cubicBezTo>
                  <a:cubicBezTo>
                    <a:pt x="4468" y="5015"/>
                    <a:pt x="7113" y="2412"/>
                    <a:pt x="9775" y="2412"/>
                  </a:cubicBezTo>
                  <a:close/>
                  <a:moveTo>
                    <a:pt x="9775" y="18907"/>
                  </a:moveTo>
                  <a:cubicBezTo>
                    <a:pt x="6596" y="18907"/>
                    <a:pt x="4019" y="15507"/>
                    <a:pt x="4019" y="11033"/>
                  </a:cubicBezTo>
                  <a:cubicBezTo>
                    <a:pt x="4019" y="11033"/>
                    <a:pt x="6581" y="7873"/>
                    <a:pt x="9828" y="7873"/>
                  </a:cubicBezTo>
                  <a:cubicBezTo>
                    <a:pt x="13127" y="7873"/>
                    <a:pt x="15531" y="11033"/>
                    <a:pt x="15531" y="11033"/>
                  </a:cubicBezTo>
                  <a:cubicBezTo>
                    <a:pt x="15531" y="15507"/>
                    <a:pt x="12954" y="18907"/>
                    <a:pt x="9775" y="18907"/>
                  </a:cubicBezTo>
                  <a:close/>
                  <a:moveTo>
                    <a:pt x="9775" y="18907"/>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p>
          </p:txBody>
        </p:sp>
        <p:sp>
          <p:nvSpPr>
            <p:cNvPr id="176" name="AutoShape 263"/>
            <p:cNvSpPr/>
            <p:nvPr/>
          </p:nvSpPr>
          <p:spPr bwMode="auto">
            <a:xfrm>
              <a:off x="0" y="48"/>
              <a:ext cx="62" cy="36"/>
            </a:xfrm>
            <a:custGeom>
              <a:avLst/>
              <a:gdLst/>
              <a:ahLst/>
              <a:cxnLst/>
              <a:rect l="0" t="0" r="r" b="b"/>
              <a:pathLst>
                <a:path w="21600" h="21600">
                  <a:moveTo>
                    <a:pt x="0" y="6169"/>
                  </a:moveTo>
                  <a:lnTo>
                    <a:pt x="0" y="18513"/>
                  </a:lnTo>
                  <a:cubicBezTo>
                    <a:pt x="0" y="20217"/>
                    <a:pt x="804" y="21600"/>
                    <a:pt x="1801" y="21600"/>
                  </a:cubicBezTo>
                  <a:lnTo>
                    <a:pt x="3601" y="21600"/>
                  </a:lnTo>
                  <a:lnTo>
                    <a:pt x="17999" y="21600"/>
                  </a:lnTo>
                  <a:lnTo>
                    <a:pt x="19799" y="21600"/>
                  </a:lnTo>
                  <a:cubicBezTo>
                    <a:pt x="20793" y="21600"/>
                    <a:pt x="21600" y="20217"/>
                    <a:pt x="21600" y="18513"/>
                  </a:cubicBezTo>
                  <a:lnTo>
                    <a:pt x="21600" y="6169"/>
                  </a:lnTo>
                  <a:cubicBezTo>
                    <a:pt x="21600" y="2757"/>
                    <a:pt x="19989" y="0"/>
                    <a:pt x="17999" y="0"/>
                  </a:cubicBezTo>
                  <a:lnTo>
                    <a:pt x="16355" y="0"/>
                  </a:lnTo>
                  <a:cubicBezTo>
                    <a:pt x="16104" y="0"/>
                    <a:pt x="15730" y="194"/>
                    <a:pt x="15523" y="439"/>
                  </a:cubicBezTo>
                  <a:lnTo>
                    <a:pt x="13681" y="2591"/>
                  </a:lnTo>
                  <a:cubicBezTo>
                    <a:pt x="13475" y="2837"/>
                    <a:pt x="13246" y="3370"/>
                    <a:pt x="13178" y="3781"/>
                  </a:cubicBezTo>
                  <a:lnTo>
                    <a:pt x="11033" y="16242"/>
                  </a:lnTo>
                  <a:cubicBezTo>
                    <a:pt x="10961" y="16658"/>
                    <a:pt x="10843" y="16658"/>
                    <a:pt x="10766" y="16247"/>
                  </a:cubicBezTo>
                  <a:lnTo>
                    <a:pt x="8511" y="3998"/>
                  </a:lnTo>
                  <a:cubicBezTo>
                    <a:pt x="8436" y="3587"/>
                    <a:pt x="8205" y="3059"/>
                    <a:pt x="7996" y="2818"/>
                  </a:cubicBezTo>
                  <a:lnTo>
                    <a:pt x="5931" y="434"/>
                  </a:lnTo>
                  <a:cubicBezTo>
                    <a:pt x="5721" y="194"/>
                    <a:pt x="5347" y="0"/>
                    <a:pt x="5094" y="0"/>
                  </a:cubicBezTo>
                  <a:lnTo>
                    <a:pt x="3599" y="0"/>
                  </a:lnTo>
                  <a:cubicBezTo>
                    <a:pt x="1613" y="5"/>
                    <a:pt x="0" y="2761"/>
                    <a:pt x="0" y="6169"/>
                  </a:cubicBezTo>
                  <a:close/>
                  <a:moveTo>
                    <a:pt x="7985" y="11867"/>
                  </a:moveTo>
                  <a:cubicBezTo>
                    <a:pt x="8406" y="11867"/>
                    <a:pt x="8745" y="12452"/>
                    <a:pt x="8745" y="13170"/>
                  </a:cubicBezTo>
                  <a:cubicBezTo>
                    <a:pt x="8745" y="13887"/>
                    <a:pt x="8403" y="14472"/>
                    <a:pt x="7985" y="14472"/>
                  </a:cubicBezTo>
                  <a:cubicBezTo>
                    <a:pt x="7566" y="14472"/>
                    <a:pt x="7225" y="13887"/>
                    <a:pt x="7225" y="13170"/>
                  </a:cubicBezTo>
                  <a:cubicBezTo>
                    <a:pt x="7225" y="12452"/>
                    <a:pt x="7566" y="11867"/>
                    <a:pt x="7985" y="11867"/>
                  </a:cubicBezTo>
                  <a:close/>
                  <a:moveTo>
                    <a:pt x="7985" y="16559"/>
                  </a:moveTo>
                  <a:cubicBezTo>
                    <a:pt x="8406" y="16559"/>
                    <a:pt x="8745" y="17139"/>
                    <a:pt x="8745" y="17866"/>
                  </a:cubicBezTo>
                  <a:cubicBezTo>
                    <a:pt x="8745" y="18584"/>
                    <a:pt x="8403" y="19169"/>
                    <a:pt x="7985" y="19169"/>
                  </a:cubicBezTo>
                  <a:cubicBezTo>
                    <a:pt x="7566" y="19169"/>
                    <a:pt x="7225" y="18584"/>
                    <a:pt x="7225" y="17866"/>
                  </a:cubicBezTo>
                  <a:cubicBezTo>
                    <a:pt x="7225" y="17139"/>
                    <a:pt x="7566" y="16559"/>
                    <a:pt x="7985" y="16559"/>
                  </a:cubicBezTo>
                  <a:close/>
                  <a:moveTo>
                    <a:pt x="7985" y="16559"/>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p>
          </p:txBody>
        </p:sp>
      </p:grpSp>
      <p:grpSp>
        <p:nvGrpSpPr>
          <p:cNvPr id="157" name="Group 267"/>
          <p:cNvGrpSpPr/>
          <p:nvPr/>
        </p:nvGrpSpPr>
        <p:grpSpPr bwMode="auto">
          <a:xfrm>
            <a:off x="3833309" y="3484677"/>
            <a:ext cx="54975" cy="74483"/>
            <a:chOff x="0" y="0"/>
            <a:chExt cx="62" cy="84"/>
          </a:xfrm>
          <a:solidFill>
            <a:schemeClr val="bg1">
              <a:lumMod val="85000"/>
            </a:schemeClr>
          </a:solidFill>
        </p:grpSpPr>
        <p:sp>
          <p:nvSpPr>
            <p:cNvPr id="173" name="AutoShape 265"/>
            <p:cNvSpPr/>
            <p:nvPr/>
          </p:nvSpPr>
          <p:spPr bwMode="auto">
            <a:xfrm>
              <a:off x="0" y="0"/>
              <a:ext cx="53" cy="41"/>
            </a:xfrm>
            <a:custGeom>
              <a:avLst/>
              <a:gdLst/>
              <a:ahLst/>
              <a:cxnLst/>
              <a:rect l="0" t="0" r="r" b="b"/>
              <a:pathLst>
                <a:path w="19565" h="21600">
                  <a:moveTo>
                    <a:pt x="9775" y="0"/>
                  </a:moveTo>
                  <a:cubicBezTo>
                    <a:pt x="5536" y="0"/>
                    <a:pt x="2099" y="4836"/>
                    <a:pt x="2099" y="10796"/>
                  </a:cubicBezTo>
                  <a:lnTo>
                    <a:pt x="2099" y="14265"/>
                  </a:lnTo>
                  <a:cubicBezTo>
                    <a:pt x="2041" y="15380"/>
                    <a:pt x="1776" y="17974"/>
                    <a:pt x="547" y="17800"/>
                  </a:cubicBezTo>
                  <a:cubicBezTo>
                    <a:pt x="-1015" y="17573"/>
                    <a:pt x="963" y="21571"/>
                    <a:pt x="3998" y="21600"/>
                  </a:cubicBezTo>
                  <a:cubicBezTo>
                    <a:pt x="4004" y="21600"/>
                    <a:pt x="4013" y="21600"/>
                    <a:pt x="4019" y="21600"/>
                  </a:cubicBezTo>
                  <a:lnTo>
                    <a:pt x="15531" y="21600"/>
                  </a:lnTo>
                  <a:cubicBezTo>
                    <a:pt x="18586" y="21600"/>
                    <a:pt x="20585" y="17569"/>
                    <a:pt x="19018" y="17800"/>
                  </a:cubicBezTo>
                  <a:cubicBezTo>
                    <a:pt x="17447" y="18028"/>
                    <a:pt x="17447" y="13765"/>
                    <a:pt x="17447" y="13765"/>
                  </a:cubicBezTo>
                  <a:lnTo>
                    <a:pt x="17447" y="10796"/>
                  </a:lnTo>
                  <a:cubicBezTo>
                    <a:pt x="17447" y="4836"/>
                    <a:pt x="14013" y="0"/>
                    <a:pt x="9775" y="0"/>
                  </a:cubicBezTo>
                  <a:close/>
                  <a:moveTo>
                    <a:pt x="9775" y="2416"/>
                  </a:moveTo>
                  <a:cubicBezTo>
                    <a:pt x="12437" y="2416"/>
                    <a:pt x="14917" y="5018"/>
                    <a:pt x="14917" y="8223"/>
                  </a:cubicBezTo>
                  <a:cubicBezTo>
                    <a:pt x="14917" y="8372"/>
                    <a:pt x="14914" y="8524"/>
                    <a:pt x="14905" y="8665"/>
                  </a:cubicBezTo>
                  <a:cubicBezTo>
                    <a:pt x="14888" y="8913"/>
                    <a:pt x="14829" y="8801"/>
                    <a:pt x="14741" y="8446"/>
                  </a:cubicBezTo>
                  <a:cubicBezTo>
                    <a:pt x="14133" y="5989"/>
                    <a:pt x="11991" y="4192"/>
                    <a:pt x="9775" y="4192"/>
                  </a:cubicBezTo>
                  <a:cubicBezTo>
                    <a:pt x="7556" y="4192"/>
                    <a:pt x="5278" y="5993"/>
                    <a:pt x="4647" y="8446"/>
                  </a:cubicBezTo>
                  <a:cubicBezTo>
                    <a:pt x="4556" y="8801"/>
                    <a:pt x="4494" y="8913"/>
                    <a:pt x="4480" y="8665"/>
                  </a:cubicBezTo>
                  <a:cubicBezTo>
                    <a:pt x="4471" y="8524"/>
                    <a:pt x="4465" y="8372"/>
                    <a:pt x="4465" y="8223"/>
                  </a:cubicBezTo>
                  <a:cubicBezTo>
                    <a:pt x="4465" y="5014"/>
                    <a:pt x="7113" y="2416"/>
                    <a:pt x="9775" y="2416"/>
                  </a:cubicBezTo>
                  <a:close/>
                  <a:moveTo>
                    <a:pt x="9775" y="18907"/>
                  </a:moveTo>
                  <a:cubicBezTo>
                    <a:pt x="6596" y="18907"/>
                    <a:pt x="4019" y="15508"/>
                    <a:pt x="4019" y="11035"/>
                  </a:cubicBezTo>
                  <a:cubicBezTo>
                    <a:pt x="4019" y="11035"/>
                    <a:pt x="6581" y="7876"/>
                    <a:pt x="9828" y="7876"/>
                  </a:cubicBezTo>
                  <a:cubicBezTo>
                    <a:pt x="13127" y="7876"/>
                    <a:pt x="15531" y="11035"/>
                    <a:pt x="15531" y="11035"/>
                  </a:cubicBezTo>
                  <a:cubicBezTo>
                    <a:pt x="15531" y="15504"/>
                    <a:pt x="12954" y="18907"/>
                    <a:pt x="9775" y="18907"/>
                  </a:cubicBezTo>
                  <a:close/>
                  <a:moveTo>
                    <a:pt x="9775" y="18907"/>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p>
          </p:txBody>
        </p:sp>
        <p:sp>
          <p:nvSpPr>
            <p:cNvPr id="174" name="AutoShape 266"/>
            <p:cNvSpPr/>
            <p:nvPr/>
          </p:nvSpPr>
          <p:spPr bwMode="auto">
            <a:xfrm>
              <a:off x="0" y="48"/>
              <a:ext cx="62" cy="36"/>
            </a:xfrm>
            <a:custGeom>
              <a:avLst/>
              <a:gdLst/>
              <a:ahLst/>
              <a:cxnLst/>
              <a:rect l="0" t="0" r="r" b="b"/>
              <a:pathLst>
                <a:path w="21600" h="21600">
                  <a:moveTo>
                    <a:pt x="0" y="6169"/>
                  </a:moveTo>
                  <a:lnTo>
                    <a:pt x="0" y="18513"/>
                  </a:lnTo>
                  <a:cubicBezTo>
                    <a:pt x="0" y="20217"/>
                    <a:pt x="804" y="21600"/>
                    <a:pt x="1801" y="21600"/>
                  </a:cubicBezTo>
                  <a:lnTo>
                    <a:pt x="3601" y="21600"/>
                  </a:lnTo>
                  <a:lnTo>
                    <a:pt x="17999" y="21600"/>
                  </a:lnTo>
                  <a:lnTo>
                    <a:pt x="19799" y="21600"/>
                  </a:lnTo>
                  <a:cubicBezTo>
                    <a:pt x="20793" y="21600"/>
                    <a:pt x="21600" y="20217"/>
                    <a:pt x="21600" y="18513"/>
                  </a:cubicBezTo>
                  <a:lnTo>
                    <a:pt x="21600" y="6169"/>
                  </a:lnTo>
                  <a:cubicBezTo>
                    <a:pt x="21600" y="2757"/>
                    <a:pt x="19987" y="0"/>
                    <a:pt x="17999" y="0"/>
                  </a:cubicBezTo>
                  <a:lnTo>
                    <a:pt x="16355" y="0"/>
                  </a:lnTo>
                  <a:cubicBezTo>
                    <a:pt x="16104" y="0"/>
                    <a:pt x="15730" y="194"/>
                    <a:pt x="15523" y="439"/>
                  </a:cubicBezTo>
                  <a:lnTo>
                    <a:pt x="13681" y="2591"/>
                  </a:lnTo>
                  <a:cubicBezTo>
                    <a:pt x="13475" y="2837"/>
                    <a:pt x="13246" y="3370"/>
                    <a:pt x="13178" y="3781"/>
                  </a:cubicBezTo>
                  <a:lnTo>
                    <a:pt x="11033" y="16242"/>
                  </a:lnTo>
                  <a:cubicBezTo>
                    <a:pt x="10961" y="16658"/>
                    <a:pt x="10843" y="16658"/>
                    <a:pt x="10766" y="16247"/>
                  </a:cubicBezTo>
                  <a:lnTo>
                    <a:pt x="8511" y="3998"/>
                  </a:lnTo>
                  <a:cubicBezTo>
                    <a:pt x="8436" y="3587"/>
                    <a:pt x="8205" y="3059"/>
                    <a:pt x="7996" y="2818"/>
                  </a:cubicBezTo>
                  <a:lnTo>
                    <a:pt x="5931" y="434"/>
                  </a:lnTo>
                  <a:cubicBezTo>
                    <a:pt x="5721" y="194"/>
                    <a:pt x="5347" y="0"/>
                    <a:pt x="5094" y="0"/>
                  </a:cubicBezTo>
                  <a:lnTo>
                    <a:pt x="3599" y="0"/>
                  </a:lnTo>
                  <a:cubicBezTo>
                    <a:pt x="1613" y="0"/>
                    <a:pt x="0" y="2757"/>
                    <a:pt x="0" y="6169"/>
                  </a:cubicBezTo>
                  <a:close/>
                  <a:moveTo>
                    <a:pt x="7987" y="11862"/>
                  </a:moveTo>
                  <a:cubicBezTo>
                    <a:pt x="8409" y="11862"/>
                    <a:pt x="8747" y="12447"/>
                    <a:pt x="8747" y="13165"/>
                  </a:cubicBezTo>
                  <a:cubicBezTo>
                    <a:pt x="8747" y="13882"/>
                    <a:pt x="8409" y="14468"/>
                    <a:pt x="7987" y="14468"/>
                  </a:cubicBezTo>
                  <a:cubicBezTo>
                    <a:pt x="7569" y="14468"/>
                    <a:pt x="7228" y="13882"/>
                    <a:pt x="7228" y="13165"/>
                  </a:cubicBezTo>
                  <a:cubicBezTo>
                    <a:pt x="7228" y="12447"/>
                    <a:pt x="7566" y="11862"/>
                    <a:pt x="7987" y="11862"/>
                  </a:cubicBezTo>
                  <a:close/>
                  <a:moveTo>
                    <a:pt x="7987" y="16554"/>
                  </a:moveTo>
                  <a:cubicBezTo>
                    <a:pt x="8409" y="16554"/>
                    <a:pt x="8747" y="17135"/>
                    <a:pt x="8747" y="17862"/>
                  </a:cubicBezTo>
                  <a:cubicBezTo>
                    <a:pt x="8747" y="18579"/>
                    <a:pt x="8409" y="19164"/>
                    <a:pt x="7987" y="19164"/>
                  </a:cubicBezTo>
                  <a:cubicBezTo>
                    <a:pt x="7569" y="19164"/>
                    <a:pt x="7228" y="18579"/>
                    <a:pt x="7228" y="17862"/>
                  </a:cubicBezTo>
                  <a:cubicBezTo>
                    <a:pt x="7228" y="17135"/>
                    <a:pt x="7566" y="16554"/>
                    <a:pt x="7987" y="16554"/>
                  </a:cubicBezTo>
                  <a:close/>
                  <a:moveTo>
                    <a:pt x="7987" y="16554"/>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p>
          </p:txBody>
        </p:sp>
      </p:grpSp>
      <p:grpSp>
        <p:nvGrpSpPr>
          <p:cNvPr id="158" name="Group 273"/>
          <p:cNvGrpSpPr/>
          <p:nvPr/>
        </p:nvGrpSpPr>
        <p:grpSpPr bwMode="auto">
          <a:xfrm>
            <a:off x="4712916" y="3470489"/>
            <a:ext cx="176454" cy="230542"/>
            <a:chOff x="0" y="0"/>
            <a:chExt cx="199" cy="260"/>
          </a:xfrm>
          <a:solidFill>
            <a:srgbClr val="183A5D"/>
          </a:solidFill>
        </p:grpSpPr>
        <p:sp>
          <p:nvSpPr>
            <p:cNvPr id="171" name="AutoShape 271"/>
            <p:cNvSpPr/>
            <p:nvPr/>
          </p:nvSpPr>
          <p:spPr bwMode="auto">
            <a:xfrm>
              <a:off x="16" y="0"/>
              <a:ext cx="169" cy="133"/>
            </a:xfrm>
            <a:custGeom>
              <a:avLst/>
              <a:gdLst/>
              <a:ahLst/>
              <a:cxnLst/>
              <a:rect l="0" t="0" r="r" b="b"/>
              <a:pathLst>
                <a:path w="19565" h="21600">
                  <a:moveTo>
                    <a:pt x="9776" y="0"/>
                  </a:moveTo>
                  <a:cubicBezTo>
                    <a:pt x="5536" y="0"/>
                    <a:pt x="2101" y="4835"/>
                    <a:pt x="2101" y="10797"/>
                  </a:cubicBezTo>
                  <a:lnTo>
                    <a:pt x="2101" y="14267"/>
                  </a:lnTo>
                  <a:cubicBezTo>
                    <a:pt x="2044" y="15380"/>
                    <a:pt x="1779" y="17978"/>
                    <a:pt x="547" y="17800"/>
                  </a:cubicBezTo>
                  <a:cubicBezTo>
                    <a:pt x="-1015" y="17574"/>
                    <a:pt x="965" y="21571"/>
                    <a:pt x="3999" y="21600"/>
                  </a:cubicBezTo>
                  <a:cubicBezTo>
                    <a:pt x="4004" y="21600"/>
                    <a:pt x="4014" y="21600"/>
                    <a:pt x="4019" y="21600"/>
                  </a:cubicBezTo>
                  <a:lnTo>
                    <a:pt x="15532" y="21600"/>
                  </a:lnTo>
                  <a:cubicBezTo>
                    <a:pt x="18586" y="21600"/>
                    <a:pt x="20585" y="17572"/>
                    <a:pt x="19018" y="17800"/>
                  </a:cubicBezTo>
                  <a:cubicBezTo>
                    <a:pt x="17449" y="18027"/>
                    <a:pt x="17449" y="13768"/>
                    <a:pt x="17449" y="13768"/>
                  </a:cubicBezTo>
                  <a:lnTo>
                    <a:pt x="17449" y="10799"/>
                  </a:lnTo>
                  <a:cubicBezTo>
                    <a:pt x="17449" y="4836"/>
                    <a:pt x="14014" y="0"/>
                    <a:pt x="9776" y="0"/>
                  </a:cubicBezTo>
                  <a:close/>
                  <a:moveTo>
                    <a:pt x="9776" y="2412"/>
                  </a:moveTo>
                  <a:cubicBezTo>
                    <a:pt x="12438" y="2412"/>
                    <a:pt x="14920" y="5014"/>
                    <a:pt x="14920" y="8222"/>
                  </a:cubicBezTo>
                  <a:cubicBezTo>
                    <a:pt x="14920" y="8371"/>
                    <a:pt x="14916" y="8524"/>
                    <a:pt x="14907" y="8666"/>
                  </a:cubicBezTo>
                  <a:cubicBezTo>
                    <a:pt x="14889" y="8915"/>
                    <a:pt x="14831" y="8804"/>
                    <a:pt x="14742" y="8449"/>
                  </a:cubicBezTo>
                  <a:cubicBezTo>
                    <a:pt x="14134" y="5991"/>
                    <a:pt x="11991" y="4193"/>
                    <a:pt x="9776" y="4193"/>
                  </a:cubicBezTo>
                  <a:cubicBezTo>
                    <a:pt x="7557" y="4193"/>
                    <a:pt x="5280" y="5992"/>
                    <a:pt x="4650" y="8449"/>
                  </a:cubicBezTo>
                  <a:cubicBezTo>
                    <a:pt x="4559" y="8803"/>
                    <a:pt x="4497" y="8915"/>
                    <a:pt x="4483" y="8666"/>
                  </a:cubicBezTo>
                  <a:cubicBezTo>
                    <a:pt x="4473" y="8525"/>
                    <a:pt x="4467" y="8371"/>
                    <a:pt x="4467" y="8222"/>
                  </a:cubicBezTo>
                  <a:cubicBezTo>
                    <a:pt x="4468" y="5014"/>
                    <a:pt x="7113" y="2412"/>
                    <a:pt x="9776" y="2412"/>
                  </a:cubicBezTo>
                  <a:close/>
                  <a:moveTo>
                    <a:pt x="9776" y="18905"/>
                  </a:moveTo>
                  <a:cubicBezTo>
                    <a:pt x="6597" y="18905"/>
                    <a:pt x="4019" y="15504"/>
                    <a:pt x="4019" y="11032"/>
                  </a:cubicBezTo>
                  <a:cubicBezTo>
                    <a:pt x="4019" y="11032"/>
                    <a:pt x="6581" y="7873"/>
                    <a:pt x="9829" y="7873"/>
                  </a:cubicBezTo>
                  <a:cubicBezTo>
                    <a:pt x="13127" y="7873"/>
                    <a:pt x="15532" y="11032"/>
                    <a:pt x="15532" y="11032"/>
                  </a:cubicBezTo>
                  <a:cubicBezTo>
                    <a:pt x="15532" y="15504"/>
                    <a:pt x="12955" y="18905"/>
                    <a:pt x="9776" y="18905"/>
                  </a:cubicBezTo>
                  <a:close/>
                  <a:moveTo>
                    <a:pt x="9776" y="18905"/>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p>
          </p:txBody>
        </p:sp>
        <p:sp>
          <p:nvSpPr>
            <p:cNvPr id="172" name="AutoShape 272"/>
            <p:cNvSpPr/>
            <p:nvPr/>
          </p:nvSpPr>
          <p:spPr bwMode="auto">
            <a:xfrm>
              <a:off x="0" y="144"/>
              <a:ext cx="199" cy="116"/>
            </a:xfrm>
            <a:custGeom>
              <a:avLst/>
              <a:gdLst/>
              <a:ahLst/>
              <a:cxnLst/>
              <a:rect l="0" t="0" r="r" b="b"/>
              <a:pathLst>
                <a:path w="21600" h="21600">
                  <a:moveTo>
                    <a:pt x="0" y="6167"/>
                  </a:moveTo>
                  <a:lnTo>
                    <a:pt x="0" y="18511"/>
                  </a:lnTo>
                  <a:cubicBezTo>
                    <a:pt x="0" y="20217"/>
                    <a:pt x="806" y="21600"/>
                    <a:pt x="1800" y="21600"/>
                  </a:cubicBezTo>
                  <a:lnTo>
                    <a:pt x="3601" y="21600"/>
                  </a:lnTo>
                  <a:lnTo>
                    <a:pt x="17998" y="21600"/>
                  </a:lnTo>
                  <a:lnTo>
                    <a:pt x="19800" y="21600"/>
                  </a:lnTo>
                  <a:cubicBezTo>
                    <a:pt x="20794" y="21600"/>
                    <a:pt x="21600" y="20217"/>
                    <a:pt x="21600" y="18511"/>
                  </a:cubicBezTo>
                  <a:lnTo>
                    <a:pt x="21600" y="6167"/>
                  </a:lnTo>
                  <a:cubicBezTo>
                    <a:pt x="21600" y="2757"/>
                    <a:pt x="19988" y="0"/>
                    <a:pt x="17998" y="0"/>
                  </a:cubicBezTo>
                  <a:lnTo>
                    <a:pt x="16355" y="0"/>
                  </a:lnTo>
                  <a:cubicBezTo>
                    <a:pt x="16103" y="0"/>
                    <a:pt x="15729" y="194"/>
                    <a:pt x="15522" y="439"/>
                  </a:cubicBezTo>
                  <a:lnTo>
                    <a:pt x="13680" y="2591"/>
                  </a:lnTo>
                  <a:cubicBezTo>
                    <a:pt x="13474" y="2835"/>
                    <a:pt x="13246" y="3369"/>
                    <a:pt x="13176" y="3781"/>
                  </a:cubicBezTo>
                  <a:lnTo>
                    <a:pt x="11030" y="16239"/>
                  </a:lnTo>
                  <a:cubicBezTo>
                    <a:pt x="10958" y="16654"/>
                    <a:pt x="10841" y="16654"/>
                    <a:pt x="10764" y="16245"/>
                  </a:cubicBezTo>
                  <a:lnTo>
                    <a:pt x="8509" y="3996"/>
                  </a:lnTo>
                  <a:cubicBezTo>
                    <a:pt x="8434" y="3587"/>
                    <a:pt x="8203" y="3056"/>
                    <a:pt x="7995" y="2816"/>
                  </a:cubicBezTo>
                  <a:lnTo>
                    <a:pt x="5929" y="434"/>
                  </a:lnTo>
                  <a:cubicBezTo>
                    <a:pt x="5719" y="194"/>
                    <a:pt x="5346" y="0"/>
                    <a:pt x="5093" y="0"/>
                  </a:cubicBezTo>
                  <a:lnTo>
                    <a:pt x="3598" y="0"/>
                  </a:lnTo>
                  <a:cubicBezTo>
                    <a:pt x="1612" y="0"/>
                    <a:pt x="0" y="2757"/>
                    <a:pt x="0" y="6167"/>
                  </a:cubicBezTo>
                  <a:close/>
                  <a:moveTo>
                    <a:pt x="7985" y="11861"/>
                  </a:moveTo>
                  <a:cubicBezTo>
                    <a:pt x="8406" y="11861"/>
                    <a:pt x="8746" y="12447"/>
                    <a:pt x="8746" y="13165"/>
                  </a:cubicBezTo>
                  <a:cubicBezTo>
                    <a:pt x="8746" y="13884"/>
                    <a:pt x="8406" y="14471"/>
                    <a:pt x="7985" y="14471"/>
                  </a:cubicBezTo>
                  <a:cubicBezTo>
                    <a:pt x="7566" y="14471"/>
                    <a:pt x="7225" y="13884"/>
                    <a:pt x="7225" y="13165"/>
                  </a:cubicBezTo>
                  <a:cubicBezTo>
                    <a:pt x="7226" y="12446"/>
                    <a:pt x="7566" y="11861"/>
                    <a:pt x="7985" y="11861"/>
                  </a:cubicBezTo>
                  <a:close/>
                  <a:moveTo>
                    <a:pt x="7985" y="16553"/>
                  </a:moveTo>
                  <a:cubicBezTo>
                    <a:pt x="8406" y="16553"/>
                    <a:pt x="8746" y="17134"/>
                    <a:pt x="8746" y="17863"/>
                  </a:cubicBezTo>
                  <a:cubicBezTo>
                    <a:pt x="8746" y="18581"/>
                    <a:pt x="8406" y="19168"/>
                    <a:pt x="7985" y="19168"/>
                  </a:cubicBezTo>
                  <a:cubicBezTo>
                    <a:pt x="7566" y="19168"/>
                    <a:pt x="7225" y="18581"/>
                    <a:pt x="7225" y="17863"/>
                  </a:cubicBezTo>
                  <a:cubicBezTo>
                    <a:pt x="7226" y="17133"/>
                    <a:pt x="7566" y="16553"/>
                    <a:pt x="7985" y="16553"/>
                  </a:cubicBezTo>
                  <a:close/>
                  <a:moveTo>
                    <a:pt x="7985" y="16553"/>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p>
          </p:txBody>
        </p:sp>
      </p:grpSp>
      <p:grpSp>
        <p:nvGrpSpPr>
          <p:cNvPr id="159" name="Group 276"/>
          <p:cNvGrpSpPr/>
          <p:nvPr/>
        </p:nvGrpSpPr>
        <p:grpSpPr bwMode="auto">
          <a:xfrm>
            <a:off x="7543265" y="4520343"/>
            <a:ext cx="165813" cy="217242"/>
            <a:chOff x="0" y="0"/>
            <a:chExt cx="187" cy="245"/>
          </a:xfrm>
          <a:solidFill>
            <a:srgbClr val="183A5D"/>
          </a:solidFill>
        </p:grpSpPr>
        <p:sp>
          <p:nvSpPr>
            <p:cNvPr id="169" name="AutoShape 274"/>
            <p:cNvSpPr/>
            <p:nvPr/>
          </p:nvSpPr>
          <p:spPr bwMode="auto">
            <a:xfrm>
              <a:off x="16" y="0"/>
              <a:ext cx="159" cy="125"/>
            </a:xfrm>
            <a:custGeom>
              <a:avLst/>
              <a:gdLst/>
              <a:ahLst/>
              <a:cxnLst/>
              <a:rect l="0" t="0" r="r" b="b"/>
              <a:pathLst>
                <a:path w="19566" h="21600">
                  <a:moveTo>
                    <a:pt x="9775" y="0"/>
                  </a:moveTo>
                  <a:cubicBezTo>
                    <a:pt x="5536" y="0"/>
                    <a:pt x="2100" y="4836"/>
                    <a:pt x="2100" y="10798"/>
                  </a:cubicBezTo>
                  <a:lnTo>
                    <a:pt x="2100" y="14263"/>
                  </a:lnTo>
                  <a:cubicBezTo>
                    <a:pt x="2043" y="15381"/>
                    <a:pt x="1779" y="17976"/>
                    <a:pt x="547" y="17796"/>
                  </a:cubicBezTo>
                  <a:cubicBezTo>
                    <a:pt x="-1014" y="17570"/>
                    <a:pt x="964" y="21568"/>
                    <a:pt x="3998" y="21597"/>
                  </a:cubicBezTo>
                  <a:cubicBezTo>
                    <a:pt x="4005" y="21597"/>
                    <a:pt x="4012" y="21600"/>
                    <a:pt x="4019" y="21600"/>
                  </a:cubicBezTo>
                  <a:lnTo>
                    <a:pt x="15532" y="21600"/>
                  </a:lnTo>
                  <a:cubicBezTo>
                    <a:pt x="18587" y="21600"/>
                    <a:pt x="20586" y="17568"/>
                    <a:pt x="19021" y="17796"/>
                  </a:cubicBezTo>
                  <a:cubicBezTo>
                    <a:pt x="17450" y="18024"/>
                    <a:pt x="17450" y="13764"/>
                    <a:pt x="17450" y="13764"/>
                  </a:cubicBezTo>
                  <a:lnTo>
                    <a:pt x="17450" y="10798"/>
                  </a:lnTo>
                  <a:cubicBezTo>
                    <a:pt x="17449" y="4836"/>
                    <a:pt x="14013" y="0"/>
                    <a:pt x="9775" y="0"/>
                  </a:cubicBezTo>
                  <a:close/>
                  <a:moveTo>
                    <a:pt x="9775" y="2414"/>
                  </a:moveTo>
                  <a:cubicBezTo>
                    <a:pt x="12438" y="2414"/>
                    <a:pt x="14921" y="5016"/>
                    <a:pt x="14921" y="8218"/>
                  </a:cubicBezTo>
                  <a:cubicBezTo>
                    <a:pt x="14921" y="8369"/>
                    <a:pt x="14916" y="8520"/>
                    <a:pt x="14906" y="8665"/>
                  </a:cubicBezTo>
                  <a:cubicBezTo>
                    <a:pt x="14889" y="8909"/>
                    <a:pt x="14830" y="8801"/>
                    <a:pt x="14741" y="8444"/>
                  </a:cubicBezTo>
                  <a:cubicBezTo>
                    <a:pt x="14134" y="5990"/>
                    <a:pt x="11991" y="4187"/>
                    <a:pt x="9774" y="4187"/>
                  </a:cubicBezTo>
                  <a:cubicBezTo>
                    <a:pt x="7556" y="4187"/>
                    <a:pt x="5278" y="5990"/>
                    <a:pt x="4649" y="8444"/>
                  </a:cubicBezTo>
                  <a:cubicBezTo>
                    <a:pt x="4557" y="8801"/>
                    <a:pt x="4496" y="8909"/>
                    <a:pt x="4481" y="8665"/>
                  </a:cubicBezTo>
                  <a:cubicBezTo>
                    <a:pt x="4471" y="8520"/>
                    <a:pt x="4467" y="8369"/>
                    <a:pt x="4467" y="8218"/>
                  </a:cubicBezTo>
                  <a:cubicBezTo>
                    <a:pt x="4469" y="5014"/>
                    <a:pt x="7112" y="2414"/>
                    <a:pt x="9775" y="2414"/>
                  </a:cubicBezTo>
                  <a:close/>
                  <a:moveTo>
                    <a:pt x="9775" y="18900"/>
                  </a:moveTo>
                  <a:cubicBezTo>
                    <a:pt x="6598" y="18900"/>
                    <a:pt x="4019" y="15498"/>
                    <a:pt x="4019" y="11027"/>
                  </a:cubicBezTo>
                  <a:cubicBezTo>
                    <a:pt x="4019" y="11027"/>
                    <a:pt x="6581" y="7870"/>
                    <a:pt x="9830" y="7870"/>
                  </a:cubicBezTo>
                  <a:cubicBezTo>
                    <a:pt x="13126" y="7870"/>
                    <a:pt x="15532" y="11027"/>
                    <a:pt x="15532" y="11027"/>
                  </a:cubicBezTo>
                  <a:cubicBezTo>
                    <a:pt x="15531" y="15498"/>
                    <a:pt x="12955" y="18900"/>
                    <a:pt x="9775" y="18900"/>
                  </a:cubicBezTo>
                  <a:close/>
                  <a:moveTo>
                    <a:pt x="9775" y="1890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p>
          </p:txBody>
        </p:sp>
        <p:sp>
          <p:nvSpPr>
            <p:cNvPr id="170" name="AutoShape 275"/>
            <p:cNvSpPr/>
            <p:nvPr/>
          </p:nvSpPr>
          <p:spPr bwMode="auto">
            <a:xfrm>
              <a:off x="0" y="136"/>
              <a:ext cx="187" cy="109"/>
            </a:xfrm>
            <a:custGeom>
              <a:avLst/>
              <a:gdLst/>
              <a:ahLst/>
              <a:cxnLst/>
              <a:rect l="0" t="0" r="r" b="b"/>
              <a:pathLst>
                <a:path w="21600" h="21600">
                  <a:moveTo>
                    <a:pt x="0" y="6171"/>
                  </a:moveTo>
                  <a:lnTo>
                    <a:pt x="0" y="18513"/>
                  </a:lnTo>
                  <a:cubicBezTo>
                    <a:pt x="0" y="20218"/>
                    <a:pt x="805" y="21600"/>
                    <a:pt x="1800" y="21600"/>
                  </a:cubicBezTo>
                  <a:lnTo>
                    <a:pt x="3601" y="21600"/>
                  </a:lnTo>
                  <a:lnTo>
                    <a:pt x="17999" y="21600"/>
                  </a:lnTo>
                  <a:lnTo>
                    <a:pt x="19799" y="21600"/>
                  </a:lnTo>
                  <a:cubicBezTo>
                    <a:pt x="20795" y="21600"/>
                    <a:pt x="21600" y="20218"/>
                    <a:pt x="21600" y="18513"/>
                  </a:cubicBezTo>
                  <a:lnTo>
                    <a:pt x="21600" y="6171"/>
                  </a:lnTo>
                  <a:cubicBezTo>
                    <a:pt x="21600" y="2762"/>
                    <a:pt x="19988" y="0"/>
                    <a:pt x="17999" y="0"/>
                  </a:cubicBezTo>
                  <a:lnTo>
                    <a:pt x="16354" y="0"/>
                  </a:lnTo>
                  <a:cubicBezTo>
                    <a:pt x="16102" y="0"/>
                    <a:pt x="15729" y="196"/>
                    <a:pt x="15522" y="439"/>
                  </a:cubicBezTo>
                  <a:lnTo>
                    <a:pt x="13681" y="2593"/>
                  </a:lnTo>
                  <a:cubicBezTo>
                    <a:pt x="13473" y="2835"/>
                    <a:pt x="13247" y="3370"/>
                    <a:pt x="13176" y="3784"/>
                  </a:cubicBezTo>
                  <a:lnTo>
                    <a:pt x="11030" y="16242"/>
                  </a:lnTo>
                  <a:cubicBezTo>
                    <a:pt x="10959" y="16656"/>
                    <a:pt x="10841" y="16659"/>
                    <a:pt x="10765" y="16247"/>
                  </a:cubicBezTo>
                  <a:lnTo>
                    <a:pt x="8511" y="3998"/>
                  </a:lnTo>
                  <a:cubicBezTo>
                    <a:pt x="8435" y="3588"/>
                    <a:pt x="8204" y="3057"/>
                    <a:pt x="7995" y="2816"/>
                  </a:cubicBezTo>
                  <a:lnTo>
                    <a:pt x="5931" y="436"/>
                  </a:lnTo>
                  <a:cubicBezTo>
                    <a:pt x="5721" y="194"/>
                    <a:pt x="5347" y="0"/>
                    <a:pt x="5094" y="0"/>
                  </a:cubicBezTo>
                  <a:lnTo>
                    <a:pt x="3601" y="0"/>
                  </a:lnTo>
                  <a:cubicBezTo>
                    <a:pt x="1613" y="0"/>
                    <a:pt x="0" y="2762"/>
                    <a:pt x="0" y="6171"/>
                  </a:cubicBezTo>
                  <a:close/>
                  <a:moveTo>
                    <a:pt x="7986" y="11863"/>
                  </a:moveTo>
                  <a:cubicBezTo>
                    <a:pt x="8407" y="11863"/>
                    <a:pt x="8746" y="12447"/>
                    <a:pt x="8746" y="13166"/>
                  </a:cubicBezTo>
                  <a:cubicBezTo>
                    <a:pt x="8746" y="13887"/>
                    <a:pt x="8407" y="14472"/>
                    <a:pt x="7986" y="14472"/>
                  </a:cubicBezTo>
                  <a:cubicBezTo>
                    <a:pt x="7567" y="14472"/>
                    <a:pt x="7227" y="13887"/>
                    <a:pt x="7227" y="13166"/>
                  </a:cubicBezTo>
                  <a:cubicBezTo>
                    <a:pt x="7227" y="12447"/>
                    <a:pt x="7567" y="11863"/>
                    <a:pt x="7986" y="11863"/>
                  </a:cubicBezTo>
                  <a:close/>
                  <a:moveTo>
                    <a:pt x="7986" y="16556"/>
                  </a:moveTo>
                  <a:cubicBezTo>
                    <a:pt x="8407" y="16556"/>
                    <a:pt x="8746" y="17139"/>
                    <a:pt x="8746" y="17861"/>
                  </a:cubicBezTo>
                  <a:cubicBezTo>
                    <a:pt x="8746" y="18581"/>
                    <a:pt x="8407" y="19165"/>
                    <a:pt x="7986" y="19165"/>
                  </a:cubicBezTo>
                  <a:cubicBezTo>
                    <a:pt x="7567" y="19165"/>
                    <a:pt x="7227" y="18581"/>
                    <a:pt x="7227" y="17861"/>
                  </a:cubicBezTo>
                  <a:cubicBezTo>
                    <a:pt x="7227" y="17139"/>
                    <a:pt x="7567" y="16556"/>
                    <a:pt x="7986" y="16556"/>
                  </a:cubicBezTo>
                  <a:close/>
                  <a:moveTo>
                    <a:pt x="7986" y="16556"/>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p>
          </p:txBody>
        </p:sp>
      </p:grpSp>
      <p:grpSp>
        <p:nvGrpSpPr>
          <p:cNvPr id="160" name="Group 279"/>
          <p:cNvGrpSpPr/>
          <p:nvPr/>
        </p:nvGrpSpPr>
        <p:grpSpPr bwMode="auto">
          <a:xfrm>
            <a:off x="8181690" y="4981428"/>
            <a:ext cx="117045" cy="160493"/>
            <a:chOff x="0" y="0"/>
            <a:chExt cx="132" cy="181"/>
          </a:xfrm>
          <a:solidFill>
            <a:schemeClr val="bg1">
              <a:lumMod val="85000"/>
            </a:schemeClr>
          </a:solidFill>
        </p:grpSpPr>
        <p:sp>
          <p:nvSpPr>
            <p:cNvPr id="167" name="AutoShape 277"/>
            <p:cNvSpPr/>
            <p:nvPr/>
          </p:nvSpPr>
          <p:spPr bwMode="auto">
            <a:xfrm>
              <a:off x="8" y="0"/>
              <a:ext cx="112" cy="88"/>
            </a:xfrm>
            <a:custGeom>
              <a:avLst/>
              <a:gdLst/>
              <a:ahLst/>
              <a:cxnLst/>
              <a:rect l="0" t="0" r="r" b="b"/>
              <a:pathLst>
                <a:path w="19566" h="21600">
                  <a:moveTo>
                    <a:pt x="9773" y="0"/>
                  </a:moveTo>
                  <a:cubicBezTo>
                    <a:pt x="5535" y="0"/>
                    <a:pt x="2099" y="4836"/>
                    <a:pt x="2099" y="10797"/>
                  </a:cubicBezTo>
                  <a:lnTo>
                    <a:pt x="2099" y="14263"/>
                  </a:lnTo>
                  <a:cubicBezTo>
                    <a:pt x="2041" y="15378"/>
                    <a:pt x="1779" y="17975"/>
                    <a:pt x="547" y="17796"/>
                  </a:cubicBezTo>
                  <a:cubicBezTo>
                    <a:pt x="-1014" y="17570"/>
                    <a:pt x="963" y="21567"/>
                    <a:pt x="3999" y="21596"/>
                  </a:cubicBezTo>
                  <a:cubicBezTo>
                    <a:pt x="4004" y="21596"/>
                    <a:pt x="4013" y="21600"/>
                    <a:pt x="4020" y="21600"/>
                  </a:cubicBezTo>
                  <a:lnTo>
                    <a:pt x="15533" y="21600"/>
                  </a:lnTo>
                  <a:cubicBezTo>
                    <a:pt x="18587" y="21600"/>
                    <a:pt x="20586" y="17569"/>
                    <a:pt x="19021" y="17796"/>
                  </a:cubicBezTo>
                  <a:cubicBezTo>
                    <a:pt x="17450" y="18022"/>
                    <a:pt x="17450" y="13763"/>
                    <a:pt x="17450" y="13763"/>
                  </a:cubicBezTo>
                  <a:lnTo>
                    <a:pt x="17450" y="10797"/>
                  </a:lnTo>
                  <a:cubicBezTo>
                    <a:pt x="17448" y="4834"/>
                    <a:pt x="14013" y="0"/>
                    <a:pt x="9773" y="0"/>
                  </a:cubicBezTo>
                  <a:close/>
                  <a:moveTo>
                    <a:pt x="9773" y="2412"/>
                  </a:moveTo>
                  <a:cubicBezTo>
                    <a:pt x="12437" y="2412"/>
                    <a:pt x="14919" y="5013"/>
                    <a:pt x="14919" y="8216"/>
                  </a:cubicBezTo>
                  <a:cubicBezTo>
                    <a:pt x="14919" y="8367"/>
                    <a:pt x="14915" y="8516"/>
                    <a:pt x="14905" y="8662"/>
                  </a:cubicBezTo>
                  <a:cubicBezTo>
                    <a:pt x="14888" y="8907"/>
                    <a:pt x="14828" y="8797"/>
                    <a:pt x="14740" y="8442"/>
                  </a:cubicBezTo>
                  <a:cubicBezTo>
                    <a:pt x="14132" y="5988"/>
                    <a:pt x="11990" y="4185"/>
                    <a:pt x="9772" y="4185"/>
                  </a:cubicBezTo>
                  <a:cubicBezTo>
                    <a:pt x="7555" y="4185"/>
                    <a:pt x="5275" y="5988"/>
                    <a:pt x="4649" y="8442"/>
                  </a:cubicBezTo>
                  <a:cubicBezTo>
                    <a:pt x="4557" y="8799"/>
                    <a:pt x="4496" y="8907"/>
                    <a:pt x="4480" y="8662"/>
                  </a:cubicBezTo>
                  <a:cubicBezTo>
                    <a:pt x="4469" y="8516"/>
                    <a:pt x="4465" y="8367"/>
                    <a:pt x="4465" y="8216"/>
                  </a:cubicBezTo>
                  <a:cubicBezTo>
                    <a:pt x="4468" y="5013"/>
                    <a:pt x="7111" y="2412"/>
                    <a:pt x="9773" y="2412"/>
                  </a:cubicBezTo>
                  <a:close/>
                  <a:moveTo>
                    <a:pt x="9773" y="18897"/>
                  </a:moveTo>
                  <a:cubicBezTo>
                    <a:pt x="6598" y="18897"/>
                    <a:pt x="4018" y="15496"/>
                    <a:pt x="4018" y="11023"/>
                  </a:cubicBezTo>
                  <a:cubicBezTo>
                    <a:pt x="4018" y="11023"/>
                    <a:pt x="6581" y="7867"/>
                    <a:pt x="9829" y="7867"/>
                  </a:cubicBezTo>
                  <a:cubicBezTo>
                    <a:pt x="13126" y="7867"/>
                    <a:pt x="15531" y="11023"/>
                    <a:pt x="15531" y="11023"/>
                  </a:cubicBezTo>
                  <a:cubicBezTo>
                    <a:pt x="15531" y="15496"/>
                    <a:pt x="12954" y="18897"/>
                    <a:pt x="9773" y="18897"/>
                  </a:cubicBezTo>
                  <a:close/>
                  <a:moveTo>
                    <a:pt x="9773" y="18897"/>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p>
          </p:txBody>
        </p:sp>
        <p:sp>
          <p:nvSpPr>
            <p:cNvPr id="168" name="AutoShape 278"/>
            <p:cNvSpPr/>
            <p:nvPr/>
          </p:nvSpPr>
          <p:spPr bwMode="auto">
            <a:xfrm>
              <a:off x="0" y="103"/>
              <a:ext cx="132" cy="78"/>
            </a:xfrm>
            <a:custGeom>
              <a:avLst/>
              <a:gdLst/>
              <a:ahLst/>
              <a:cxnLst/>
              <a:rect l="0" t="0" r="r" b="b"/>
              <a:pathLst>
                <a:path w="21600" h="21600">
                  <a:moveTo>
                    <a:pt x="0" y="6173"/>
                  </a:moveTo>
                  <a:lnTo>
                    <a:pt x="0" y="18513"/>
                  </a:lnTo>
                  <a:cubicBezTo>
                    <a:pt x="0" y="20220"/>
                    <a:pt x="805" y="21600"/>
                    <a:pt x="1799" y="21600"/>
                  </a:cubicBezTo>
                  <a:lnTo>
                    <a:pt x="3600" y="21600"/>
                  </a:lnTo>
                  <a:lnTo>
                    <a:pt x="17997" y="21600"/>
                  </a:lnTo>
                  <a:lnTo>
                    <a:pt x="19799" y="21600"/>
                  </a:lnTo>
                  <a:cubicBezTo>
                    <a:pt x="20794" y="21600"/>
                    <a:pt x="21600" y="20220"/>
                    <a:pt x="21600" y="18513"/>
                  </a:cubicBezTo>
                  <a:lnTo>
                    <a:pt x="21600" y="6173"/>
                  </a:lnTo>
                  <a:cubicBezTo>
                    <a:pt x="21600" y="2761"/>
                    <a:pt x="19988" y="0"/>
                    <a:pt x="17997" y="0"/>
                  </a:cubicBezTo>
                  <a:lnTo>
                    <a:pt x="16352" y="0"/>
                  </a:lnTo>
                  <a:cubicBezTo>
                    <a:pt x="16103" y="0"/>
                    <a:pt x="15728" y="197"/>
                    <a:pt x="15520" y="440"/>
                  </a:cubicBezTo>
                  <a:lnTo>
                    <a:pt x="13680" y="2593"/>
                  </a:lnTo>
                  <a:cubicBezTo>
                    <a:pt x="13473" y="2835"/>
                    <a:pt x="13246" y="3372"/>
                    <a:pt x="13175" y="3784"/>
                  </a:cubicBezTo>
                  <a:lnTo>
                    <a:pt x="11029" y="16241"/>
                  </a:lnTo>
                  <a:cubicBezTo>
                    <a:pt x="10957" y="16654"/>
                    <a:pt x="10838" y="16658"/>
                    <a:pt x="10763" y="16245"/>
                  </a:cubicBezTo>
                  <a:lnTo>
                    <a:pt x="8509" y="4000"/>
                  </a:lnTo>
                  <a:cubicBezTo>
                    <a:pt x="8433" y="3589"/>
                    <a:pt x="8202" y="3058"/>
                    <a:pt x="7993" y="2817"/>
                  </a:cubicBezTo>
                  <a:lnTo>
                    <a:pt x="5928" y="437"/>
                  </a:lnTo>
                  <a:cubicBezTo>
                    <a:pt x="5719" y="197"/>
                    <a:pt x="5344" y="2"/>
                    <a:pt x="5091" y="2"/>
                  </a:cubicBezTo>
                  <a:lnTo>
                    <a:pt x="3597" y="2"/>
                  </a:lnTo>
                  <a:cubicBezTo>
                    <a:pt x="1614" y="0"/>
                    <a:pt x="0" y="2764"/>
                    <a:pt x="0" y="6173"/>
                  </a:cubicBezTo>
                  <a:close/>
                  <a:moveTo>
                    <a:pt x="7985" y="11864"/>
                  </a:moveTo>
                  <a:cubicBezTo>
                    <a:pt x="8407" y="11864"/>
                    <a:pt x="8745" y="12450"/>
                    <a:pt x="8745" y="13168"/>
                  </a:cubicBezTo>
                  <a:cubicBezTo>
                    <a:pt x="8745" y="13890"/>
                    <a:pt x="8407" y="14476"/>
                    <a:pt x="7985" y="14476"/>
                  </a:cubicBezTo>
                  <a:cubicBezTo>
                    <a:pt x="7568" y="14476"/>
                    <a:pt x="7227" y="13890"/>
                    <a:pt x="7227" y="13168"/>
                  </a:cubicBezTo>
                  <a:cubicBezTo>
                    <a:pt x="7227" y="12448"/>
                    <a:pt x="7568" y="11864"/>
                    <a:pt x="7985" y="11864"/>
                  </a:cubicBezTo>
                  <a:close/>
                  <a:moveTo>
                    <a:pt x="7985" y="16555"/>
                  </a:moveTo>
                  <a:cubicBezTo>
                    <a:pt x="8407" y="16555"/>
                    <a:pt x="8745" y="17138"/>
                    <a:pt x="8745" y="17861"/>
                  </a:cubicBezTo>
                  <a:cubicBezTo>
                    <a:pt x="8745" y="18581"/>
                    <a:pt x="8407" y="19166"/>
                    <a:pt x="7985" y="19166"/>
                  </a:cubicBezTo>
                  <a:cubicBezTo>
                    <a:pt x="7568" y="19166"/>
                    <a:pt x="7227" y="18581"/>
                    <a:pt x="7227" y="17861"/>
                  </a:cubicBezTo>
                  <a:cubicBezTo>
                    <a:pt x="7227" y="17138"/>
                    <a:pt x="7568" y="16555"/>
                    <a:pt x="7985" y="16555"/>
                  </a:cubicBezTo>
                  <a:close/>
                  <a:moveTo>
                    <a:pt x="7985" y="16555"/>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p>
          </p:txBody>
        </p:sp>
      </p:grpSp>
      <p:grpSp>
        <p:nvGrpSpPr>
          <p:cNvPr id="161" name="Group 282"/>
          <p:cNvGrpSpPr/>
          <p:nvPr/>
        </p:nvGrpSpPr>
        <p:grpSpPr bwMode="auto">
          <a:xfrm>
            <a:off x="8025631" y="3073247"/>
            <a:ext cx="112611" cy="150739"/>
            <a:chOff x="0" y="0"/>
            <a:chExt cx="127" cy="170"/>
          </a:xfrm>
          <a:solidFill>
            <a:srgbClr val="183A5D"/>
          </a:solidFill>
        </p:grpSpPr>
        <p:sp>
          <p:nvSpPr>
            <p:cNvPr id="165" name="AutoShape 280"/>
            <p:cNvSpPr/>
            <p:nvPr/>
          </p:nvSpPr>
          <p:spPr bwMode="auto">
            <a:xfrm>
              <a:off x="8" y="0"/>
              <a:ext cx="108" cy="84"/>
            </a:xfrm>
            <a:custGeom>
              <a:avLst/>
              <a:gdLst/>
              <a:ahLst/>
              <a:cxnLst/>
              <a:rect l="0" t="0" r="r" b="b"/>
              <a:pathLst>
                <a:path w="19566" h="21600">
                  <a:moveTo>
                    <a:pt x="9774" y="0"/>
                  </a:moveTo>
                  <a:cubicBezTo>
                    <a:pt x="5535" y="0"/>
                    <a:pt x="2099" y="4836"/>
                    <a:pt x="2099" y="10799"/>
                  </a:cubicBezTo>
                  <a:lnTo>
                    <a:pt x="2099" y="14263"/>
                  </a:lnTo>
                  <a:cubicBezTo>
                    <a:pt x="2043" y="15380"/>
                    <a:pt x="1778" y="17975"/>
                    <a:pt x="547" y="17796"/>
                  </a:cubicBezTo>
                  <a:cubicBezTo>
                    <a:pt x="-1014" y="17570"/>
                    <a:pt x="963" y="21567"/>
                    <a:pt x="3998" y="21596"/>
                  </a:cubicBezTo>
                  <a:cubicBezTo>
                    <a:pt x="4006" y="21596"/>
                    <a:pt x="4013" y="21600"/>
                    <a:pt x="4019" y="21600"/>
                  </a:cubicBezTo>
                  <a:lnTo>
                    <a:pt x="15532" y="21600"/>
                  </a:lnTo>
                  <a:cubicBezTo>
                    <a:pt x="18587" y="21600"/>
                    <a:pt x="20586" y="17568"/>
                    <a:pt x="19021" y="17796"/>
                  </a:cubicBezTo>
                  <a:cubicBezTo>
                    <a:pt x="17450" y="18022"/>
                    <a:pt x="17450" y="13762"/>
                    <a:pt x="17450" y="13762"/>
                  </a:cubicBezTo>
                  <a:lnTo>
                    <a:pt x="17450" y="10797"/>
                  </a:lnTo>
                  <a:cubicBezTo>
                    <a:pt x="17448" y="4836"/>
                    <a:pt x="14013" y="0"/>
                    <a:pt x="9774" y="0"/>
                  </a:cubicBezTo>
                  <a:close/>
                  <a:moveTo>
                    <a:pt x="9774" y="2412"/>
                  </a:moveTo>
                  <a:cubicBezTo>
                    <a:pt x="12438" y="2412"/>
                    <a:pt x="14921" y="5013"/>
                    <a:pt x="14921" y="8216"/>
                  </a:cubicBezTo>
                  <a:cubicBezTo>
                    <a:pt x="14921" y="8367"/>
                    <a:pt x="14915" y="8517"/>
                    <a:pt x="14905" y="8664"/>
                  </a:cubicBezTo>
                  <a:cubicBezTo>
                    <a:pt x="14889" y="8908"/>
                    <a:pt x="14830" y="8800"/>
                    <a:pt x="14742" y="8442"/>
                  </a:cubicBezTo>
                  <a:cubicBezTo>
                    <a:pt x="14134" y="5990"/>
                    <a:pt x="11992" y="4184"/>
                    <a:pt x="9774" y="4184"/>
                  </a:cubicBezTo>
                  <a:cubicBezTo>
                    <a:pt x="7557" y="4184"/>
                    <a:pt x="5279" y="5990"/>
                    <a:pt x="4651" y="8442"/>
                  </a:cubicBezTo>
                  <a:cubicBezTo>
                    <a:pt x="4557" y="8802"/>
                    <a:pt x="4496" y="8908"/>
                    <a:pt x="4481" y="8664"/>
                  </a:cubicBezTo>
                  <a:cubicBezTo>
                    <a:pt x="4473" y="8520"/>
                    <a:pt x="4468" y="8367"/>
                    <a:pt x="4468" y="8216"/>
                  </a:cubicBezTo>
                  <a:cubicBezTo>
                    <a:pt x="4468" y="5013"/>
                    <a:pt x="7111" y="2412"/>
                    <a:pt x="9774" y="2412"/>
                  </a:cubicBezTo>
                  <a:close/>
                  <a:moveTo>
                    <a:pt x="9774" y="18899"/>
                  </a:moveTo>
                  <a:cubicBezTo>
                    <a:pt x="6596" y="18899"/>
                    <a:pt x="4019" y="15498"/>
                    <a:pt x="4019" y="11029"/>
                  </a:cubicBezTo>
                  <a:cubicBezTo>
                    <a:pt x="4019" y="11029"/>
                    <a:pt x="6580" y="7870"/>
                    <a:pt x="9831" y="7870"/>
                  </a:cubicBezTo>
                  <a:cubicBezTo>
                    <a:pt x="13126" y="7870"/>
                    <a:pt x="15532" y="11029"/>
                    <a:pt x="15532" y="11029"/>
                  </a:cubicBezTo>
                  <a:cubicBezTo>
                    <a:pt x="15530" y="15498"/>
                    <a:pt x="12954" y="18899"/>
                    <a:pt x="9774" y="18899"/>
                  </a:cubicBezTo>
                  <a:close/>
                  <a:moveTo>
                    <a:pt x="9774" y="18899"/>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p>
          </p:txBody>
        </p:sp>
        <p:sp>
          <p:nvSpPr>
            <p:cNvPr id="166" name="AutoShape 281"/>
            <p:cNvSpPr/>
            <p:nvPr/>
          </p:nvSpPr>
          <p:spPr bwMode="auto">
            <a:xfrm>
              <a:off x="0" y="96"/>
              <a:ext cx="127" cy="74"/>
            </a:xfrm>
            <a:custGeom>
              <a:avLst/>
              <a:gdLst/>
              <a:ahLst/>
              <a:cxnLst/>
              <a:rect l="0" t="0" r="r" b="b"/>
              <a:pathLst>
                <a:path w="21600" h="21600">
                  <a:moveTo>
                    <a:pt x="0" y="6171"/>
                  </a:moveTo>
                  <a:lnTo>
                    <a:pt x="0" y="18513"/>
                  </a:lnTo>
                  <a:cubicBezTo>
                    <a:pt x="0" y="20216"/>
                    <a:pt x="805" y="21600"/>
                    <a:pt x="1799" y="21600"/>
                  </a:cubicBezTo>
                  <a:lnTo>
                    <a:pt x="3600" y="21600"/>
                  </a:lnTo>
                  <a:lnTo>
                    <a:pt x="18000" y="21600"/>
                  </a:lnTo>
                  <a:lnTo>
                    <a:pt x="19799" y="21600"/>
                  </a:lnTo>
                  <a:cubicBezTo>
                    <a:pt x="20795" y="21600"/>
                    <a:pt x="21600" y="20216"/>
                    <a:pt x="21600" y="18513"/>
                  </a:cubicBezTo>
                  <a:lnTo>
                    <a:pt x="21600" y="6171"/>
                  </a:lnTo>
                  <a:cubicBezTo>
                    <a:pt x="21600" y="2761"/>
                    <a:pt x="19988" y="0"/>
                    <a:pt x="18000" y="0"/>
                  </a:cubicBezTo>
                  <a:lnTo>
                    <a:pt x="16354" y="0"/>
                  </a:lnTo>
                  <a:cubicBezTo>
                    <a:pt x="16103" y="0"/>
                    <a:pt x="15729" y="195"/>
                    <a:pt x="15523" y="440"/>
                  </a:cubicBezTo>
                  <a:lnTo>
                    <a:pt x="13683" y="2596"/>
                  </a:lnTo>
                  <a:cubicBezTo>
                    <a:pt x="13475" y="2838"/>
                    <a:pt x="13249" y="3373"/>
                    <a:pt x="13177" y="3785"/>
                  </a:cubicBezTo>
                  <a:lnTo>
                    <a:pt x="11031" y="16243"/>
                  </a:lnTo>
                  <a:cubicBezTo>
                    <a:pt x="10959" y="16655"/>
                    <a:pt x="10841" y="16659"/>
                    <a:pt x="10767" y="16248"/>
                  </a:cubicBezTo>
                  <a:lnTo>
                    <a:pt x="8511" y="3999"/>
                  </a:lnTo>
                  <a:cubicBezTo>
                    <a:pt x="8437" y="3587"/>
                    <a:pt x="8205" y="3059"/>
                    <a:pt x="7996" y="2817"/>
                  </a:cubicBezTo>
                  <a:lnTo>
                    <a:pt x="5932" y="437"/>
                  </a:lnTo>
                  <a:cubicBezTo>
                    <a:pt x="5721" y="198"/>
                    <a:pt x="5348" y="0"/>
                    <a:pt x="5096" y="0"/>
                  </a:cubicBezTo>
                  <a:lnTo>
                    <a:pt x="3602" y="0"/>
                  </a:lnTo>
                  <a:cubicBezTo>
                    <a:pt x="1612" y="0"/>
                    <a:pt x="0" y="2763"/>
                    <a:pt x="0" y="6171"/>
                  </a:cubicBezTo>
                  <a:close/>
                  <a:moveTo>
                    <a:pt x="7986" y="11863"/>
                  </a:moveTo>
                  <a:cubicBezTo>
                    <a:pt x="8407" y="11863"/>
                    <a:pt x="8746" y="12449"/>
                    <a:pt x="8746" y="13168"/>
                  </a:cubicBezTo>
                  <a:cubicBezTo>
                    <a:pt x="8746" y="13889"/>
                    <a:pt x="8407" y="14475"/>
                    <a:pt x="7986" y="14475"/>
                  </a:cubicBezTo>
                  <a:cubicBezTo>
                    <a:pt x="7565" y="14475"/>
                    <a:pt x="7226" y="13889"/>
                    <a:pt x="7226" y="13168"/>
                  </a:cubicBezTo>
                  <a:cubicBezTo>
                    <a:pt x="7226" y="12449"/>
                    <a:pt x="7567" y="11863"/>
                    <a:pt x="7986" y="11863"/>
                  </a:cubicBezTo>
                  <a:close/>
                  <a:moveTo>
                    <a:pt x="7986" y="16555"/>
                  </a:moveTo>
                  <a:cubicBezTo>
                    <a:pt x="8407" y="16555"/>
                    <a:pt x="8746" y="17139"/>
                    <a:pt x="8746" y="17860"/>
                  </a:cubicBezTo>
                  <a:cubicBezTo>
                    <a:pt x="8746" y="18578"/>
                    <a:pt x="8407" y="19165"/>
                    <a:pt x="7986" y="19165"/>
                  </a:cubicBezTo>
                  <a:cubicBezTo>
                    <a:pt x="7565" y="19165"/>
                    <a:pt x="7226" y="18578"/>
                    <a:pt x="7226" y="17860"/>
                  </a:cubicBezTo>
                  <a:cubicBezTo>
                    <a:pt x="7226" y="17139"/>
                    <a:pt x="7567" y="16555"/>
                    <a:pt x="7986" y="16555"/>
                  </a:cubicBezTo>
                  <a:close/>
                  <a:moveTo>
                    <a:pt x="7986" y="16555"/>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p>
          </p:txBody>
        </p:sp>
      </p:grpSp>
      <p:grpSp>
        <p:nvGrpSpPr>
          <p:cNvPr id="162" name="Group 285"/>
          <p:cNvGrpSpPr/>
          <p:nvPr/>
        </p:nvGrpSpPr>
        <p:grpSpPr bwMode="auto">
          <a:xfrm>
            <a:off x="6174199" y="980633"/>
            <a:ext cx="112611" cy="150739"/>
            <a:chOff x="0" y="0"/>
            <a:chExt cx="127" cy="170"/>
          </a:xfrm>
          <a:solidFill>
            <a:schemeClr val="bg1">
              <a:lumMod val="85000"/>
            </a:schemeClr>
          </a:solidFill>
        </p:grpSpPr>
        <p:sp>
          <p:nvSpPr>
            <p:cNvPr id="163" name="AutoShape 283"/>
            <p:cNvSpPr/>
            <p:nvPr/>
          </p:nvSpPr>
          <p:spPr bwMode="auto">
            <a:xfrm>
              <a:off x="8" y="0"/>
              <a:ext cx="108" cy="84"/>
            </a:xfrm>
            <a:custGeom>
              <a:avLst/>
              <a:gdLst/>
              <a:ahLst/>
              <a:cxnLst/>
              <a:rect l="0" t="0" r="r" b="b"/>
              <a:pathLst>
                <a:path w="19566" h="21600">
                  <a:moveTo>
                    <a:pt x="9774" y="0"/>
                  </a:moveTo>
                  <a:cubicBezTo>
                    <a:pt x="5535" y="0"/>
                    <a:pt x="2099" y="4836"/>
                    <a:pt x="2099" y="10799"/>
                  </a:cubicBezTo>
                  <a:lnTo>
                    <a:pt x="2099" y="14263"/>
                  </a:lnTo>
                  <a:cubicBezTo>
                    <a:pt x="2043" y="15380"/>
                    <a:pt x="1778" y="17975"/>
                    <a:pt x="547" y="17796"/>
                  </a:cubicBezTo>
                  <a:cubicBezTo>
                    <a:pt x="-1014" y="17570"/>
                    <a:pt x="963" y="21567"/>
                    <a:pt x="3998" y="21596"/>
                  </a:cubicBezTo>
                  <a:cubicBezTo>
                    <a:pt x="4006" y="21596"/>
                    <a:pt x="4013" y="21600"/>
                    <a:pt x="4019" y="21600"/>
                  </a:cubicBezTo>
                  <a:lnTo>
                    <a:pt x="15532" y="21600"/>
                  </a:lnTo>
                  <a:cubicBezTo>
                    <a:pt x="18587" y="21600"/>
                    <a:pt x="20586" y="17566"/>
                    <a:pt x="19021" y="17796"/>
                  </a:cubicBezTo>
                  <a:cubicBezTo>
                    <a:pt x="17450" y="18022"/>
                    <a:pt x="17450" y="13764"/>
                    <a:pt x="17450" y="13764"/>
                  </a:cubicBezTo>
                  <a:lnTo>
                    <a:pt x="17450" y="10799"/>
                  </a:lnTo>
                  <a:cubicBezTo>
                    <a:pt x="17450" y="4836"/>
                    <a:pt x="14014" y="0"/>
                    <a:pt x="9774" y="0"/>
                  </a:cubicBezTo>
                  <a:close/>
                  <a:moveTo>
                    <a:pt x="9774" y="2414"/>
                  </a:moveTo>
                  <a:cubicBezTo>
                    <a:pt x="12438" y="2414"/>
                    <a:pt x="14921" y="5015"/>
                    <a:pt x="14921" y="8218"/>
                  </a:cubicBezTo>
                  <a:cubicBezTo>
                    <a:pt x="14921" y="8369"/>
                    <a:pt x="14915" y="8520"/>
                    <a:pt x="14905" y="8666"/>
                  </a:cubicBezTo>
                  <a:cubicBezTo>
                    <a:pt x="14889" y="8910"/>
                    <a:pt x="14830" y="8802"/>
                    <a:pt x="14742" y="8444"/>
                  </a:cubicBezTo>
                  <a:cubicBezTo>
                    <a:pt x="14134" y="5992"/>
                    <a:pt x="11992" y="4186"/>
                    <a:pt x="9774" y="4186"/>
                  </a:cubicBezTo>
                  <a:cubicBezTo>
                    <a:pt x="7557" y="4186"/>
                    <a:pt x="5279" y="5992"/>
                    <a:pt x="4651" y="8444"/>
                  </a:cubicBezTo>
                  <a:cubicBezTo>
                    <a:pt x="4558" y="8804"/>
                    <a:pt x="4497" y="8912"/>
                    <a:pt x="4481" y="8666"/>
                  </a:cubicBezTo>
                  <a:cubicBezTo>
                    <a:pt x="4473" y="8522"/>
                    <a:pt x="4468" y="8369"/>
                    <a:pt x="4468" y="8218"/>
                  </a:cubicBezTo>
                  <a:cubicBezTo>
                    <a:pt x="4468" y="5015"/>
                    <a:pt x="7111" y="2414"/>
                    <a:pt x="9774" y="2414"/>
                  </a:cubicBezTo>
                  <a:close/>
                  <a:moveTo>
                    <a:pt x="9774" y="18899"/>
                  </a:moveTo>
                  <a:cubicBezTo>
                    <a:pt x="6596" y="18899"/>
                    <a:pt x="4017" y="15498"/>
                    <a:pt x="4017" y="11029"/>
                  </a:cubicBezTo>
                  <a:cubicBezTo>
                    <a:pt x="4017" y="11029"/>
                    <a:pt x="6580" y="7870"/>
                    <a:pt x="9829" y="7870"/>
                  </a:cubicBezTo>
                  <a:cubicBezTo>
                    <a:pt x="13125" y="7870"/>
                    <a:pt x="15530" y="11029"/>
                    <a:pt x="15530" y="11029"/>
                  </a:cubicBezTo>
                  <a:cubicBezTo>
                    <a:pt x="15530" y="15498"/>
                    <a:pt x="12954" y="18899"/>
                    <a:pt x="9774" y="18899"/>
                  </a:cubicBezTo>
                  <a:close/>
                  <a:moveTo>
                    <a:pt x="9774" y="18899"/>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p>
          </p:txBody>
        </p:sp>
        <p:sp>
          <p:nvSpPr>
            <p:cNvPr id="164" name="AutoShape 284"/>
            <p:cNvSpPr/>
            <p:nvPr/>
          </p:nvSpPr>
          <p:spPr bwMode="auto">
            <a:xfrm>
              <a:off x="0" y="96"/>
              <a:ext cx="127" cy="74"/>
            </a:xfrm>
            <a:custGeom>
              <a:avLst/>
              <a:gdLst/>
              <a:ahLst/>
              <a:cxnLst/>
              <a:rect l="0" t="0" r="r" b="b"/>
              <a:pathLst>
                <a:path w="21600" h="21600">
                  <a:moveTo>
                    <a:pt x="0" y="6173"/>
                  </a:moveTo>
                  <a:lnTo>
                    <a:pt x="0" y="18514"/>
                  </a:lnTo>
                  <a:cubicBezTo>
                    <a:pt x="0" y="20216"/>
                    <a:pt x="805" y="21600"/>
                    <a:pt x="1799" y="21600"/>
                  </a:cubicBezTo>
                  <a:lnTo>
                    <a:pt x="3600" y="21600"/>
                  </a:lnTo>
                  <a:lnTo>
                    <a:pt x="18000" y="21600"/>
                  </a:lnTo>
                  <a:lnTo>
                    <a:pt x="19799" y="21600"/>
                  </a:lnTo>
                  <a:cubicBezTo>
                    <a:pt x="20795" y="21600"/>
                    <a:pt x="21600" y="20216"/>
                    <a:pt x="21600" y="18514"/>
                  </a:cubicBezTo>
                  <a:lnTo>
                    <a:pt x="21600" y="6173"/>
                  </a:lnTo>
                  <a:cubicBezTo>
                    <a:pt x="21600" y="2763"/>
                    <a:pt x="19988" y="2"/>
                    <a:pt x="18000" y="2"/>
                  </a:cubicBezTo>
                  <a:lnTo>
                    <a:pt x="16354" y="2"/>
                  </a:lnTo>
                  <a:cubicBezTo>
                    <a:pt x="16101" y="2"/>
                    <a:pt x="15729" y="198"/>
                    <a:pt x="15523" y="440"/>
                  </a:cubicBezTo>
                  <a:lnTo>
                    <a:pt x="13682" y="2596"/>
                  </a:lnTo>
                  <a:cubicBezTo>
                    <a:pt x="13474" y="2838"/>
                    <a:pt x="13247" y="3372"/>
                    <a:pt x="13175" y="3784"/>
                  </a:cubicBezTo>
                  <a:lnTo>
                    <a:pt x="11030" y="16241"/>
                  </a:lnTo>
                  <a:cubicBezTo>
                    <a:pt x="10958" y="16653"/>
                    <a:pt x="10840" y="16658"/>
                    <a:pt x="10765" y="16246"/>
                  </a:cubicBezTo>
                  <a:lnTo>
                    <a:pt x="8510" y="3998"/>
                  </a:lnTo>
                  <a:cubicBezTo>
                    <a:pt x="8435" y="3586"/>
                    <a:pt x="8203" y="3058"/>
                    <a:pt x="7994" y="2817"/>
                  </a:cubicBezTo>
                  <a:lnTo>
                    <a:pt x="5930" y="437"/>
                  </a:lnTo>
                  <a:cubicBezTo>
                    <a:pt x="5720" y="195"/>
                    <a:pt x="5347" y="0"/>
                    <a:pt x="5094" y="0"/>
                  </a:cubicBezTo>
                  <a:lnTo>
                    <a:pt x="3600" y="0"/>
                  </a:lnTo>
                  <a:cubicBezTo>
                    <a:pt x="1612" y="2"/>
                    <a:pt x="0" y="2763"/>
                    <a:pt x="0" y="6173"/>
                  </a:cubicBezTo>
                  <a:close/>
                  <a:moveTo>
                    <a:pt x="7988" y="11862"/>
                  </a:moveTo>
                  <a:cubicBezTo>
                    <a:pt x="8408" y="11862"/>
                    <a:pt x="8747" y="12448"/>
                    <a:pt x="8747" y="13167"/>
                  </a:cubicBezTo>
                  <a:cubicBezTo>
                    <a:pt x="8747" y="13888"/>
                    <a:pt x="8408" y="14471"/>
                    <a:pt x="7988" y="14471"/>
                  </a:cubicBezTo>
                  <a:cubicBezTo>
                    <a:pt x="7567" y="14471"/>
                    <a:pt x="7226" y="13885"/>
                    <a:pt x="7226" y="13167"/>
                  </a:cubicBezTo>
                  <a:cubicBezTo>
                    <a:pt x="7226" y="12448"/>
                    <a:pt x="7567" y="11862"/>
                    <a:pt x="7988" y="11862"/>
                  </a:cubicBezTo>
                  <a:close/>
                  <a:moveTo>
                    <a:pt x="7988" y="16555"/>
                  </a:moveTo>
                  <a:cubicBezTo>
                    <a:pt x="8408" y="16555"/>
                    <a:pt x="8747" y="17139"/>
                    <a:pt x="8747" y="17862"/>
                  </a:cubicBezTo>
                  <a:cubicBezTo>
                    <a:pt x="8747" y="18581"/>
                    <a:pt x="8408" y="19167"/>
                    <a:pt x="7988" y="19167"/>
                  </a:cubicBezTo>
                  <a:cubicBezTo>
                    <a:pt x="7567" y="19167"/>
                    <a:pt x="7226" y="18581"/>
                    <a:pt x="7226" y="17862"/>
                  </a:cubicBezTo>
                  <a:cubicBezTo>
                    <a:pt x="7226" y="17139"/>
                    <a:pt x="7567" y="16555"/>
                    <a:pt x="7988" y="16555"/>
                  </a:cubicBezTo>
                  <a:close/>
                  <a:moveTo>
                    <a:pt x="7988" y="16555"/>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p>
          </p:txBody>
        </p:sp>
      </p:grpSp>
      <p:sp>
        <p:nvSpPr>
          <p:cNvPr id="237" name="Text Placeholder 8"/>
          <p:cNvSpPr txBox="1"/>
          <p:nvPr/>
        </p:nvSpPr>
        <p:spPr>
          <a:xfrm>
            <a:off x="273050" y="1347243"/>
            <a:ext cx="2171700" cy="2899892"/>
          </a:xfrm>
          <a:prstGeom prst="rect">
            <a:avLst/>
          </a:prstGeom>
        </p:spPr>
        <p:txBody>
          <a:bodyPr vert="horz"/>
          <a:lstStyle>
            <a:lvl1pPr marL="0" indent="0" algn="l" defTabSz="457200" rtl="0" eaLnBrk="1" latinLnBrk="0" hangingPunct="1">
              <a:lnSpc>
                <a:spcPct val="120000"/>
              </a:lnSpc>
              <a:spcBef>
                <a:spcPct val="20000"/>
              </a:spcBef>
              <a:buFont typeface="Arial" panose="020B0604020202020204"/>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nSpc>
                <a:spcPct val="130000"/>
              </a:lnSpc>
            </a:pPr>
            <a:r>
              <a:rPr lang="en-US" dirty="0" smtClean="0">
                <a:solidFill>
                  <a:schemeClr val="tx1">
                    <a:lumMod val="50000"/>
                    <a:lumOff val="50000"/>
                  </a:schemeClr>
                </a:solidFill>
              </a:rPr>
              <a:t>Lorem ipsum dolor sit amet, consectetur adipiscing elit, sed do eiusmod tempor incididunt ut labore et dolore magna aliqua. Ut enim ad minim veniam, quis nostrud exercitation ullamco laboris nisi ut aliquip ex ea commodo consequat.</a:t>
            </a:r>
            <a:endParaRPr lang="en-US" dirty="0" smtClean="0">
              <a:solidFill>
                <a:schemeClr val="tx1">
                  <a:lumMod val="50000"/>
                  <a:lumOff val="50000"/>
                </a:schemeClr>
              </a:solidFill>
            </a:endParaRPr>
          </a:p>
          <a:p>
            <a:pPr>
              <a:lnSpc>
                <a:spcPct val="130000"/>
              </a:lnSpc>
            </a:pPr>
            <a:endParaRPr lang="en-US" dirty="0">
              <a:solidFill>
                <a:schemeClr val="tx1">
                  <a:lumMod val="50000"/>
                  <a:lumOff val="50000"/>
                </a:schemeClr>
              </a:solidFill>
            </a:endParaRPr>
          </a:p>
          <a:p>
            <a:pPr>
              <a:lnSpc>
                <a:spcPct val="130000"/>
              </a:lnSpc>
            </a:pPr>
            <a:r>
              <a:rPr lang="en-US" dirty="0">
                <a:solidFill>
                  <a:schemeClr val="tx1">
                    <a:lumMod val="50000"/>
                    <a:lumOff val="50000"/>
                  </a:schemeClr>
                </a:solidFill>
              </a:rPr>
              <a:t>Vestibulum ligut praesent commodo cursus magna, consectetur et. Cum socis natoque penatibus et magnis dis tellus parturient pharetra montes. Praesent commodo cursus magna, vel scelerisque nisl consectetur et. Integer posuere erat a ante venenatis dapibus posuere velit aliquet. Maecenas sed diam eget risus varius blandit sit amet non magna. Aenean lacinia bibendum nulla sed consectetur. Vestibulum id ligula porta felis euismod semper.</a:t>
            </a:r>
            <a:endParaRPr lang="en-US" dirty="0">
              <a:solidFill>
                <a:schemeClr val="tx1">
                  <a:lumMod val="50000"/>
                  <a:lumOff val="50000"/>
                </a:schemeClr>
              </a:solidFill>
            </a:endParaRPr>
          </a:p>
          <a:p>
            <a:pPr>
              <a:lnSpc>
                <a:spcPct val="130000"/>
              </a:lnSpc>
            </a:pPr>
            <a:endParaRPr lang="en-US" dirty="0">
              <a:solidFill>
                <a:schemeClr val="tx1">
                  <a:lumMod val="50000"/>
                  <a:lumOff val="50000"/>
                </a:schemeClr>
              </a:solidFill>
            </a:endParaRPr>
          </a:p>
        </p:txBody>
      </p:sp>
      <p:sp>
        <p:nvSpPr>
          <p:cNvPr id="81" name="AutoShape 94"/>
          <p:cNvSpPr/>
          <p:nvPr/>
        </p:nvSpPr>
        <p:spPr bwMode="auto">
          <a:xfrm>
            <a:off x="7919227" y="2406448"/>
            <a:ext cx="113498" cy="113498"/>
          </a:xfrm>
          <a:custGeom>
            <a:avLst/>
            <a:gdLst/>
            <a:ahLst/>
            <a:cxnLst/>
            <a:rect l="0" t="0" r="r" b="b"/>
            <a:pathLst>
              <a:path w="21598" h="21598">
                <a:moveTo>
                  <a:pt x="21598" y="10799"/>
                </a:moveTo>
                <a:cubicBezTo>
                  <a:pt x="21599" y="9385"/>
                  <a:pt x="21318" y="7972"/>
                  <a:pt x="20776" y="6666"/>
                </a:cubicBezTo>
                <a:cubicBezTo>
                  <a:pt x="20236" y="5360"/>
                  <a:pt x="19435" y="4162"/>
                  <a:pt x="18435" y="3163"/>
                </a:cubicBezTo>
                <a:cubicBezTo>
                  <a:pt x="17436" y="2163"/>
                  <a:pt x="16238" y="1362"/>
                  <a:pt x="14932" y="822"/>
                </a:cubicBezTo>
                <a:cubicBezTo>
                  <a:pt x="13626" y="280"/>
                  <a:pt x="12213" y="-1"/>
                  <a:pt x="10799" y="0"/>
                </a:cubicBezTo>
                <a:cubicBezTo>
                  <a:pt x="9385" y="-1"/>
                  <a:pt x="7972" y="280"/>
                  <a:pt x="6666" y="822"/>
                </a:cubicBezTo>
                <a:cubicBezTo>
                  <a:pt x="5360" y="1362"/>
                  <a:pt x="4162" y="2163"/>
                  <a:pt x="3163" y="3163"/>
                </a:cubicBezTo>
                <a:cubicBezTo>
                  <a:pt x="2163" y="4162"/>
                  <a:pt x="1362" y="5360"/>
                  <a:pt x="822" y="6666"/>
                </a:cubicBezTo>
                <a:cubicBezTo>
                  <a:pt x="280" y="7972"/>
                  <a:pt x="-1" y="9385"/>
                  <a:pt x="0" y="10799"/>
                </a:cubicBezTo>
                <a:cubicBezTo>
                  <a:pt x="-1" y="12213"/>
                  <a:pt x="280" y="13626"/>
                  <a:pt x="822" y="14932"/>
                </a:cubicBezTo>
                <a:cubicBezTo>
                  <a:pt x="1362" y="16238"/>
                  <a:pt x="2163" y="17436"/>
                  <a:pt x="3163" y="18435"/>
                </a:cubicBezTo>
                <a:cubicBezTo>
                  <a:pt x="4162" y="19435"/>
                  <a:pt x="5360" y="20236"/>
                  <a:pt x="6666" y="20776"/>
                </a:cubicBezTo>
                <a:cubicBezTo>
                  <a:pt x="7972" y="21318"/>
                  <a:pt x="9385" y="21599"/>
                  <a:pt x="10799" y="21598"/>
                </a:cubicBezTo>
                <a:cubicBezTo>
                  <a:pt x="12213" y="21599"/>
                  <a:pt x="13626" y="21318"/>
                  <a:pt x="14932" y="20776"/>
                </a:cubicBezTo>
                <a:cubicBezTo>
                  <a:pt x="16238" y="20236"/>
                  <a:pt x="17436" y="19435"/>
                  <a:pt x="18435" y="18435"/>
                </a:cubicBezTo>
                <a:cubicBezTo>
                  <a:pt x="19435" y="17436"/>
                  <a:pt x="20236" y="16238"/>
                  <a:pt x="20776" y="14932"/>
                </a:cubicBezTo>
                <a:cubicBezTo>
                  <a:pt x="21318" y="13626"/>
                  <a:pt x="21599" y="12213"/>
                  <a:pt x="21598" y="10799"/>
                </a:cubicBezTo>
                <a:close/>
                <a:moveTo>
                  <a:pt x="21598" y="10799"/>
                </a:moveTo>
              </a:path>
            </a:pathLst>
          </a:custGeom>
          <a:solidFill>
            <a:srgbClr val="183A5D"/>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p>
        </p:txBody>
      </p:sp>
      <p:sp>
        <p:nvSpPr>
          <p:cNvPr id="83" name="AutoShape 96"/>
          <p:cNvSpPr/>
          <p:nvPr/>
        </p:nvSpPr>
        <p:spPr bwMode="auto">
          <a:xfrm>
            <a:off x="6337352" y="2917188"/>
            <a:ext cx="113498" cy="113498"/>
          </a:xfrm>
          <a:custGeom>
            <a:avLst/>
            <a:gdLst/>
            <a:ahLst/>
            <a:cxnLst/>
            <a:rect l="0" t="0" r="r" b="b"/>
            <a:pathLst>
              <a:path w="21598" h="21598">
                <a:moveTo>
                  <a:pt x="21598" y="10799"/>
                </a:moveTo>
                <a:cubicBezTo>
                  <a:pt x="21599" y="9385"/>
                  <a:pt x="21318" y="7972"/>
                  <a:pt x="20776" y="6666"/>
                </a:cubicBezTo>
                <a:cubicBezTo>
                  <a:pt x="20236" y="5360"/>
                  <a:pt x="19435" y="4162"/>
                  <a:pt x="18435" y="3163"/>
                </a:cubicBezTo>
                <a:cubicBezTo>
                  <a:pt x="17436" y="2163"/>
                  <a:pt x="16238" y="1362"/>
                  <a:pt x="14932" y="822"/>
                </a:cubicBezTo>
                <a:cubicBezTo>
                  <a:pt x="13626" y="280"/>
                  <a:pt x="12213" y="-1"/>
                  <a:pt x="10799" y="0"/>
                </a:cubicBezTo>
                <a:cubicBezTo>
                  <a:pt x="9385" y="-1"/>
                  <a:pt x="7972" y="280"/>
                  <a:pt x="6666" y="822"/>
                </a:cubicBezTo>
                <a:cubicBezTo>
                  <a:pt x="5360" y="1362"/>
                  <a:pt x="4162" y="2163"/>
                  <a:pt x="3163" y="3163"/>
                </a:cubicBezTo>
                <a:cubicBezTo>
                  <a:pt x="2163" y="4162"/>
                  <a:pt x="1362" y="5360"/>
                  <a:pt x="822" y="6666"/>
                </a:cubicBezTo>
                <a:cubicBezTo>
                  <a:pt x="280" y="7972"/>
                  <a:pt x="-1" y="9385"/>
                  <a:pt x="0" y="10799"/>
                </a:cubicBezTo>
                <a:cubicBezTo>
                  <a:pt x="-1" y="12213"/>
                  <a:pt x="280" y="13626"/>
                  <a:pt x="822" y="14932"/>
                </a:cubicBezTo>
                <a:cubicBezTo>
                  <a:pt x="1362" y="16238"/>
                  <a:pt x="2163" y="17436"/>
                  <a:pt x="3163" y="18435"/>
                </a:cubicBezTo>
                <a:cubicBezTo>
                  <a:pt x="4162" y="19435"/>
                  <a:pt x="5360" y="20236"/>
                  <a:pt x="6666" y="20776"/>
                </a:cubicBezTo>
                <a:cubicBezTo>
                  <a:pt x="7972" y="21318"/>
                  <a:pt x="9385" y="21599"/>
                  <a:pt x="10799" y="21598"/>
                </a:cubicBezTo>
                <a:cubicBezTo>
                  <a:pt x="12213" y="21599"/>
                  <a:pt x="13626" y="21318"/>
                  <a:pt x="14932" y="20776"/>
                </a:cubicBezTo>
                <a:cubicBezTo>
                  <a:pt x="16238" y="20236"/>
                  <a:pt x="17436" y="19435"/>
                  <a:pt x="18435" y="18435"/>
                </a:cubicBezTo>
                <a:cubicBezTo>
                  <a:pt x="19435" y="17436"/>
                  <a:pt x="20236" y="16238"/>
                  <a:pt x="20776" y="14932"/>
                </a:cubicBezTo>
                <a:cubicBezTo>
                  <a:pt x="21318" y="13626"/>
                  <a:pt x="21599" y="12213"/>
                  <a:pt x="21598" y="10799"/>
                </a:cubicBezTo>
                <a:close/>
                <a:moveTo>
                  <a:pt x="21598" y="10799"/>
                </a:moveTo>
              </a:path>
            </a:pathLst>
          </a:custGeom>
          <a:solidFill>
            <a:srgbClr val="183A5D"/>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p>
        </p:txBody>
      </p:sp>
      <p:sp>
        <p:nvSpPr>
          <p:cNvPr id="6" name="AutoShape 1"/>
          <p:cNvSpPr/>
          <p:nvPr/>
        </p:nvSpPr>
        <p:spPr bwMode="auto">
          <a:xfrm>
            <a:off x="5252030" y="2044674"/>
            <a:ext cx="766110" cy="766110"/>
          </a:xfrm>
          <a:custGeom>
            <a:avLst/>
            <a:gdLst/>
            <a:ahLst/>
            <a:cxnLst/>
            <a:rect l="0" t="0" r="r" b="b"/>
            <a:pathLst>
              <a:path w="21600" h="21600">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moveTo>
                  <a:pt x="10800" y="1271"/>
                </a:moveTo>
                <a:cubicBezTo>
                  <a:pt x="5545" y="1271"/>
                  <a:pt x="1271" y="5545"/>
                  <a:pt x="1271" y="10800"/>
                </a:cubicBezTo>
                <a:cubicBezTo>
                  <a:pt x="1271" y="16055"/>
                  <a:pt x="5545" y="20329"/>
                  <a:pt x="10800" y="20329"/>
                </a:cubicBezTo>
                <a:cubicBezTo>
                  <a:pt x="16054" y="20329"/>
                  <a:pt x="20329" y="16055"/>
                  <a:pt x="20329" y="10800"/>
                </a:cubicBezTo>
                <a:cubicBezTo>
                  <a:pt x="20329" y="5545"/>
                  <a:pt x="16055" y="1271"/>
                  <a:pt x="10800" y="1271"/>
                </a:cubicBezTo>
                <a:close/>
                <a:moveTo>
                  <a:pt x="10800" y="1271"/>
                </a:moveTo>
              </a:path>
            </a:pathLst>
          </a:custGeom>
          <a:solidFill>
            <a:srgbClr val="183A5D"/>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p>
        </p:txBody>
      </p:sp>
      <p:sp>
        <p:nvSpPr>
          <p:cNvPr id="7" name="AutoShape 2"/>
          <p:cNvSpPr/>
          <p:nvPr/>
        </p:nvSpPr>
        <p:spPr bwMode="auto">
          <a:xfrm>
            <a:off x="6862279" y="3129996"/>
            <a:ext cx="766110" cy="766110"/>
          </a:xfrm>
          <a:custGeom>
            <a:avLst/>
            <a:gdLst/>
            <a:ahLst/>
            <a:cxnLst/>
            <a:rect l="0" t="0" r="r" b="b"/>
            <a:pathLst>
              <a:path w="21600" h="21600">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moveTo>
                  <a:pt x="10800" y="1270"/>
                </a:moveTo>
                <a:cubicBezTo>
                  <a:pt x="5545" y="1270"/>
                  <a:pt x="1270" y="5545"/>
                  <a:pt x="1270" y="10800"/>
                </a:cubicBezTo>
                <a:cubicBezTo>
                  <a:pt x="1270" y="16054"/>
                  <a:pt x="5545" y="20329"/>
                  <a:pt x="10800" y="20329"/>
                </a:cubicBezTo>
                <a:cubicBezTo>
                  <a:pt x="16054" y="20329"/>
                  <a:pt x="20329" y="16054"/>
                  <a:pt x="20329" y="10800"/>
                </a:cubicBezTo>
                <a:cubicBezTo>
                  <a:pt x="20329" y="5545"/>
                  <a:pt x="16054" y="1270"/>
                  <a:pt x="10800" y="1270"/>
                </a:cubicBezTo>
                <a:close/>
                <a:moveTo>
                  <a:pt x="10800" y="1270"/>
                </a:moveTo>
              </a:path>
            </a:pathLst>
          </a:custGeom>
          <a:solidFill>
            <a:schemeClr val="bg1">
              <a:lumMod val="85000"/>
            </a:schemeClr>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p>
        </p:txBody>
      </p:sp>
      <p:sp>
        <p:nvSpPr>
          <p:cNvPr id="8" name="AutoShape 3"/>
          <p:cNvSpPr/>
          <p:nvPr/>
        </p:nvSpPr>
        <p:spPr bwMode="auto">
          <a:xfrm>
            <a:off x="5415183" y="3747140"/>
            <a:ext cx="581676" cy="581676"/>
          </a:xfrm>
          <a:custGeom>
            <a:avLst/>
            <a:gdLst/>
            <a:ahLst/>
            <a:cxnLst/>
            <a:rect l="0" t="0" r="r" b="b"/>
            <a:pathLst>
              <a:path w="21600" h="21600">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moveTo>
                  <a:pt x="10800" y="1270"/>
                </a:moveTo>
                <a:cubicBezTo>
                  <a:pt x="5545" y="1270"/>
                  <a:pt x="1270" y="5545"/>
                  <a:pt x="1270" y="10800"/>
                </a:cubicBezTo>
                <a:cubicBezTo>
                  <a:pt x="1270" y="16054"/>
                  <a:pt x="5545" y="20330"/>
                  <a:pt x="10800" y="20330"/>
                </a:cubicBezTo>
                <a:cubicBezTo>
                  <a:pt x="16055" y="20330"/>
                  <a:pt x="20329" y="16055"/>
                  <a:pt x="20329" y="10800"/>
                </a:cubicBezTo>
                <a:cubicBezTo>
                  <a:pt x="20329" y="5545"/>
                  <a:pt x="16055" y="1270"/>
                  <a:pt x="10800" y="1270"/>
                </a:cubicBezTo>
                <a:close/>
                <a:moveTo>
                  <a:pt x="10800" y="1270"/>
                </a:moveTo>
              </a:path>
            </a:pathLst>
          </a:custGeom>
          <a:solidFill>
            <a:schemeClr val="bg2"/>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p>
        </p:txBody>
      </p:sp>
      <p:sp>
        <p:nvSpPr>
          <p:cNvPr id="9" name="AutoShape 5"/>
          <p:cNvSpPr/>
          <p:nvPr/>
        </p:nvSpPr>
        <p:spPr bwMode="auto">
          <a:xfrm>
            <a:off x="6791343" y="491174"/>
            <a:ext cx="581676" cy="581676"/>
          </a:xfrm>
          <a:custGeom>
            <a:avLst/>
            <a:gdLst/>
            <a:ahLst/>
            <a:cxnLst/>
            <a:rect l="0" t="0" r="r" b="b"/>
            <a:pathLst>
              <a:path w="21600" h="21600">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moveTo>
                  <a:pt x="10800" y="1271"/>
                </a:moveTo>
                <a:cubicBezTo>
                  <a:pt x="5545" y="1271"/>
                  <a:pt x="1270" y="5546"/>
                  <a:pt x="1270" y="10800"/>
                </a:cubicBezTo>
                <a:cubicBezTo>
                  <a:pt x="1270" y="16054"/>
                  <a:pt x="5545" y="20329"/>
                  <a:pt x="10800" y="20329"/>
                </a:cubicBezTo>
                <a:cubicBezTo>
                  <a:pt x="16055" y="20329"/>
                  <a:pt x="20330" y="16054"/>
                  <a:pt x="20330" y="10800"/>
                </a:cubicBezTo>
                <a:cubicBezTo>
                  <a:pt x="20330" y="5546"/>
                  <a:pt x="16055" y="1271"/>
                  <a:pt x="10800" y="1271"/>
                </a:cubicBezTo>
                <a:close/>
                <a:moveTo>
                  <a:pt x="10800" y="1271"/>
                </a:moveTo>
              </a:path>
            </a:pathLst>
          </a:custGeom>
          <a:solidFill>
            <a:srgbClr val="183A5D"/>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p>
        </p:txBody>
      </p:sp>
      <p:sp>
        <p:nvSpPr>
          <p:cNvPr id="10" name="AutoShape 6"/>
          <p:cNvSpPr/>
          <p:nvPr/>
        </p:nvSpPr>
        <p:spPr bwMode="auto">
          <a:xfrm>
            <a:off x="7394300" y="1562309"/>
            <a:ext cx="581676" cy="581676"/>
          </a:xfrm>
          <a:custGeom>
            <a:avLst/>
            <a:gdLst/>
            <a:ahLst/>
            <a:cxnLst/>
            <a:rect l="0" t="0" r="r" b="b"/>
            <a:pathLst>
              <a:path w="21600" h="21600">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moveTo>
                  <a:pt x="10800" y="1270"/>
                </a:moveTo>
                <a:cubicBezTo>
                  <a:pt x="5545" y="1270"/>
                  <a:pt x="1270" y="5545"/>
                  <a:pt x="1270" y="10800"/>
                </a:cubicBezTo>
                <a:cubicBezTo>
                  <a:pt x="1270" y="16055"/>
                  <a:pt x="5545" y="20329"/>
                  <a:pt x="10800" y="20329"/>
                </a:cubicBezTo>
                <a:cubicBezTo>
                  <a:pt x="16055" y="20329"/>
                  <a:pt x="20330" y="16055"/>
                  <a:pt x="20330" y="10800"/>
                </a:cubicBezTo>
                <a:cubicBezTo>
                  <a:pt x="20330" y="5545"/>
                  <a:pt x="16055" y="1270"/>
                  <a:pt x="10800" y="1270"/>
                </a:cubicBezTo>
                <a:close/>
                <a:moveTo>
                  <a:pt x="10800" y="1270"/>
                </a:moveTo>
              </a:path>
            </a:pathLst>
          </a:custGeom>
          <a:solidFill>
            <a:srgbClr val="183A5D"/>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p>
        </p:txBody>
      </p:sp>
      <p:sp>
        <p:nvSpPr>
          <p:cNvPr id="11" name="AutoShape 7"/>
          <p:cNvSpPr/>
          <p:nvPr/>
        </p:nvSpPr>
        <p:spPr bwMode="auto">
          <a:xfrm>
            <a:off x="6493411" y="2236202"/>
            <a:ext cx="418523" cy="418523"/>
          </a:xfrm>
          <a:custGeom>
            <a:avLst/>
            <a:gdLst/>
            <a:ahLst/>
            <a:cxnLst/>
            <a:rect l="0" t="0" r="r" b="b"/>
            <a:pathLst>
              <a:path w="21600" h="21600">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moveTo>
                  <a:pt x="10800" y="1271"/>
                </a:moveTo>
                <a:cubicBezTo>
                  <a:pt x="5545" y="1271"/>
                  <a:pt x="1271" y="5546"/>
                  <a:pt x="1271" y="10800"/>
                </a:cubicBezTo>
                <a:cubicBezTo>
                  <a:pt x="1271" y="16054"/>
                  <a:pt x="5546" y="20329"/>
                  <a:pt x="10800" y="20329"/>
                </a:cubicBezTo>
                <a:cubicBezTo>
                  <a:pt x="16054" y="20329"/>
                  <a:pt x="20329" y="16054"/>
                  <a:pt x="20329" y="10800"/>
                </a:cubicBezTo>
                <a:cubicBezTo>
                  <a:pt x="20329" y="5546"/>
                  <a:pt x="16054" y="1271"/>
                  <a:pt x="10800" y="1271"/>
                </a:cubicBezTo>
                <a:close/>
                <a:moveTo>
                  <a:pt x="10800" y="1271"/>
                </a:moveTo>
              </a:path>
            </a:pathLst>
          </a:custGeom>
          <a:solidFill>
            <a:srgbClr val="183A5D"/>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p>
        </p:txBody>
      </p:sp>
      <p:sp>
        <p:nvSpPr>
          <p:cNvPr id="13" name="AutoShape 10"/>
          <p:cNvSpPr/>
          <p:nvPr/>
        </p:nvSpPr>
        <p:spPr bwMode="auto">
          <a:xfrm>
            <a:off x="4592325" y="3385366"/>
            <a:ext cx="418523" cy="418523"/>
          </a:xfrm>
          <a:custGeom>
            <a:avLst/>
            <a:gdLst/>
            <a:ahLst/>
            <a:cxnLst/>
            <a:rect l="0" t="0" r="r" b="b"/>
            <a:pathLst>
              <a:path w="21600" h="21600">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moveTo>
                  <a:pt x="10800" y="1271"/>
                </a:moveTo>
                <a:cubicBezTo>
                  <a:pt x="5545" y="1271"/>
                  <a:pt x="1271" y="5546"/>
                  <a:pt x="1271" y="10800"/>
                </a:cubicBezTo>
                <a:cubicBezTo>
                  <a:pt x="1271" y="16054"/>
                  <a:pt x="5546" y="20329"/>
                  <a:pt x="10800" y="20329"/>
                </a:cubicBezTo>
                <a:cubicBezTo>
                  <a:pt x="16054" y="20329"/>
                  <a:pt x="20329" y="16054"/>
                  <a:pt x="20329" y="10800"/>
                </a:cubicBezTo>
                <a:cubicBezTo>
                  <a:pt x="20329" y="5546"/>
                  <a:pt x="16054" y="1271"/>
                  <a:pt x="10800" y="1271"/>
                </a:cubicBezTo>
                <a:close/>
                <a:moveTo>
                  <a:pt x="10800" y="1271"/>
                </a:moveTo>
              </a:path>
            </a:pathLst>
          </a:custGeom>
          <a:solidFill>
            <a:srgbClr val="183A5D"/>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p>
        </p:txBody>
      </p:sp>
      <p:sp>
        <p:nvSpPr>
          <p:cNvPr id="17" name="AutoShape 14"/>
          <p:cNvSpPr/>
          <p:nvPr/>
        </p:nvSpPr>
        <p:spPr bwMode="auto">
          <a:xfrm>
            <a:off x="4216364" y="4477782"/>
            <a:ext cx="262463" cy="262463"/>
          </a:xfrm>
          <a:custGeom>
            <a:avLst/>
            <a:gdLst/>
            <a:ahLst/>
            <a:cxnLst/>
            <a:rect l="0" t="0" r="r" b="b"/>
            <a:pathLst>
              <a:path w="21600" h="21600">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moveTo>
                  <a:pt x="10800" y="1271"/>
                </a:moveTo>
                <a:cubicBezTo>
                  <a:pt x="5545" y="1271"/>
                  <a:pt x="1270" y="5545"/>
                  <a:pt x="1270" y="10800"/>
                </a:cubicBezTo>
                <a:cubicBezTo>
                  <a:pt x="1270" y="16055"/>
                  <a:pt x="5545" y="20329"/>
                  <a:pt x="10800" y="20329"/>
                </a:cubicBezTo>
                <a:cubicBezTo>
                  <a:pt x="16055" y="20329"/>
                  <a:pt x="20330" y="16055"/>
                  <a:pt x="20330" y="10800"/>
                </a:cubicBezTo>
                <a:cubicBezTo>
                  <a:pt x="20330" y="5545"/>
                  <a:pt x="16055" y="1271"/>
                  <a:pt x="10800" y="1271"/>
                </a:cubicBezTo>
                <a:close/>
                <a:moveTo>
                  <a:pt x="10800" y="1271"/>
                </a:moveTo>
              </a:path>
            </a:pathLst>
          </a:custGeom>
          <a:solidFill>
            <a:srgbClr val="183A5D"/>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670052" y="142845"/>
            <a:ext cx="4540248" cy="400110"/>
          </a:xfrm>
          <a:prstGeom prst="rect">
            <a:avLst/>
          </a:prstGeom>
          <a:noFill/>
        </p:spPr>
        <p:txBody>
          <a:bodyPr wrap="square" rtlCol="0">
            <a:spAutoFit/>
          </a:bodyPr>
          <a:lstStyle/>
          <a:p>
            <a:r>
              <a:rPr lang="en-US" altLang="zh-CN" sz="2000" dirty="0" smtClean="0">
                <a:solidFill>
                  <a:srgbClr val="183A5D"/>
                </a:solidFill>
                <a:latin typeface="微软雅黑" panose="020B0503020204020204" pitchFamily="34" charset="-122"/>
                <a:ea typeface="微软雅黑" panose="020B0503020204020204" pitchFamily="34" charset="-122"/>
              </a:rPr>
              <a:t>MOMODA POWERPOINT</a:t>
            </a:r>
            <a:endParaRPr lang="zh-CN" altLang="en-US" sz="2000" dirty="0">
              <a:solidFill>
                <a:srgbClr val="183A5D"/>
              </a:solidFill>
              <a:latin typeface="微软雅黑" panose="020B0503020204020204" pitchFamily="34" charset="-122"/>
              <a:ea typeface="微软雅黑" panose="020B0503020204020204" pitchFamily="34" charset="-122"/>
            </a:endParaRPr>
          </a:p>
        </p:txBody>
      </p:sp>
      <p:sp>
        <p:nvSpPr>
          <p:cNvPr id="5" name="矩形 4"/>
          <p:cNvSpPr/>
          <p:nvPr/>
        </p:nvSpPr>
        <p:spPr>
          <a:xfrm>
            <a:off x="177800" y="0"/>
            <a:ext cx="1206500" cy="101600"/>
          </a:xfrm>
          <a:prstGeom prst="rect">
            <a:avLst/>
          </a:prstGeom>
          <a:solidFill>
            <a:srgbClr val="183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77800" y="190500"/>
            <a:ext cx="1206500" cy="304800"/>
          </a:xfrm>
          <a:prstGeom prst="rect">
            <a:avLst/>
          </a:prstGeom>
          <a:solidFill>
            <a:srgbClr val="183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smtClean="0"/>
              <a:t>PART THREE</a:t>
            </a:r>
            <a:endParaRPr lang="zh-CN" altLang="en-US" sz="1600" dirty="0"/>
          </a:p>
        </p:txBody>
      </p:sp>
      <p:sp>
        <p:nvSpPr>
          <p:cNvPr id="8" name="Oval 4"/>
          <p:cNvSpPr>
            <a:spLocks noChangeAspect="1"/>
          </p:cNvSpPr>
          <p:nvPr/>
        </p:nvSpPr>
        <p:spPr bwMode="auto">
          <a:xfrm>
            <a:off x="512315" y="1566459"/>
            <a:ext cx="1249810" cy="1246715"/>
          </a:xfrm>
          <a:prstGeom prst="ellipse">
            <a:avLst/>
          </a:prstGeom>
          <a:noFill/>
          <a:ln>
            <a:solidFill>
              <a:srgbClr val="183A5D"/>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Roboto condensed"/>
              <a:cs typeface="Roboto condensed"/>
            </a:endParaRPr>
          </a:p>
        </p:txBody>
      </p:sp>
      <p:sp>
        <p:nvSpPr>
          <p:cNvPr id="9" name="Oval 5"/>
          <p:cNvSpPr>
            <a:spLocks noChangeAspect="1"/>
          </p:cNvSpPr>
          <p:nvPr/>
        </p:nvSpPr>
        <p:spPr bwMode="auto">
          <a:xfrm>
            <a:off x="816545" y="2389436"/>
            <a:ext cx="641350" cy="639762"/>
          </a:xfrm>
          <a:prstGeom prst="ellipse">
            <a:avLst/>
          </a:prstGeom>
          <a:solidFill>
            <a:srgbClr val="183A5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Roboto condensed"/>
              <a:cs typeface="Roboto condensed"/>
            </a:endParaRPr>
          </a:p>
        </p:txBody>
      </p:sp>
      <p:sp>
        <p:nvSpPr>
          <p:cNvPr id="10" name="Content Placeholder 2"/>
          <p:cNvSpPr txBox="1"/>
          <p:nvPr/>
        </p:nvSpPr>
        <p:spPr bwMode="auto">
          <a:xfrm>
            <a:off x="741176" y="1661046"/>
            <a:ext cx="792088" cy="459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panose="020F0502020204030204" charset="0"/>
                <a:ea typeface="MS PGothic" panose="020B0600070205080204" charset="-128"/>
                <a:cs typeface="MS PGothic" panose="020B0600070205080204" charset="-128"/>
              </a:defRPr>
            </a:lvl1pPr>
            <a:lvl2pPr marL="742950" indent="-285750" eaLnBrk="0" hangingPunct="0">
              <a:defRPr sz="2400">
                <a:solidFill>
                  <a:schemeClr val="tx1"/>
                </a:solidFill>
                <a:latin typeface="Calibri" panose="020F0502020204030204" charset="0"/>
                <a:ea typeface="MS PGothic" panose="020B0600070205080204" charset="-128"/>
              </a:defRPr>
            </a:lvl2pPr>
            <a:lvl3pPr marL="1143000" indent="-228600" eaLnBrk="0" hangingPunct="0">
              <a:defRPr sz="2400">
                <a:solidFill>
                  <a:schemeClr val="tx1"/>
                </a:solidFill>
                <a:latin typeface="Calibri" panose="020F0502020204030204" charset="0"/>
                <a:ea typeface="MS PGothic" panose="020B0600070205080204" charset="-128"/>
              </a:defRPr>
            </a:lvl3pPr>
            <a:lvl4pPr marL="1600200" indent="-228600" eaLnBrk="0" hangingPunct="0">
              <a:defRPr sz="2400">
                <a:solidFill>
                  <a:schemeClr val="tx1"/>
                </a:solidFill>
                <a:latin typeface="Calibri" panose="020F0502020204030204" charset="0"/>
                <a:ea typeface="MS PGothic" panose="020B0600070205080204" charset="-128"/>
              </a:defRPr>
            </a:lvl4pPr>
            <a:lvl5pPr marL="2057400" indent="-228600" eaLnBrk="0" hangingPunct="0">
              <a:defRPr sz="2400">
                <a:solidFill>
                  <a:schemeClr val="tx1"/>
                </a:solidFill>
                <a:latin typeface="Calibri" panose="020F0502020204030204" charset="0"/>
                <a:ea typeface="MS PGothic" panose="020B0600070205080204" charset="-128"/>
              </a:defRPr>
            </a:lvl5pPr>
            <a:lvl6pPr marL="2514600" indent="-228600" eaLnBrk="0" fontAlgn="base" hangingPunct="0">
              <a:spcBef>
                <a:spcPct val="0"/>
              </a:spcBef>
              <a:spcAft>
                <a:spcPct val="0"/>
              </a:spcAft>
              <a:defRPr sz="2400">
                <a:solidFill>
                  <a:schemeClr val="tx1"/>
                </a:solidFill>
                <a:latin typeface="Calibri" panose="020F0502020204030204" charset="0"/>
                <a:ea typeface="MS PGothic" panose="020B0600070205080204" charset="-128"/>
              </a:defRPr>
            </a:lvl6pPr>
            <a:lvl7pPr marL="2971800" indent="-228600" eaLnBrk="0" fontAlgn="base" hangingPunct="0">
              <a:spcBef>
                <a:spcPct val="0"/>
              </a:spcBef>
              <a:spcAft>
                <a:spcPct val="0"/>
              </a:spcAft>
              <a:defRPr sz="2400">
                <a:solidFill>
                  <a:schemeClr val="tx1"/>
                </a:solidFill>
                <a:latin typeface="Calibri" panose="020F0502020204030204" charset="0"/>
                <a:ea typeface="MS PGothic" panose="020B0600070205080204" charset="-128"/>
              </a:defRPr>
            </a:lvl7pPr>
            <a:lvl8pPr marL="3429000" indent="-228600" eaLnBrk="0" fontAlgn="base" hangingPunct="0">
              <a:spcBef>
                <a:spcPct val="0"/>
              </a:spcBef>
              <a:spcAft>
                <a:spcPct val="0"/>
              </a:spcAft>
              <a:defRPr sz="2400">
                <a:solidFill>
                  <a:schemeClr val="tx1"/>
                </a:solidFill>
                <a:latin typeface="Calibri" panose="020F0502020204030204" charset="0"/>
                <a:ea typeface="MS PGothic" panose="020B0600070205080204" charset="-128"/>
              </a:defRPr>
            </a:lvl8pPr>
            <a:lvl9pPr marL="3886200" indent="-228600" eaLnBrk="0" fontAlgn="base" hangingPunct="0">
              <a:spcBef>
                <a:spcPct val="0"/>
              </a:spcBef>
              <a:spcAft>
                <a:spcPct val="0"/>
              </a:spcAft>
              <a:defRPr sz="2400">
                <a:solidFill>
                  <a:schemeClr val="tx1"/>
                </a:solidFill>
                <a:latin typeface="Calibri" panose="020F0502020204030204" charset="0"/>
                <a:ea typeface="MS PGothic" panose="020B0600070205080204" charset="-128"/>
              </a:defRPr>
            </a:lvl9pPr>
          </a:lstStyle>
          <a:p>
            <a:pPr algn="ctr" eaLnBrk="1" hangingPunct="1">
              <a:spcBef>
                <a:spcPct val="20000"/>
              </a:spcBef>
              <a:buFont typeface="Arial" panose="020B0604020202020204" pitchFamily="34" charset="0"/>
              <a:buNone/>
            </a:pPr>
            <a:r>
              <a:rPr lang="en-US" dirty="0" smtClean="0">
                <a:solidFill>
                  <a:srgbClr val="183A5D"/>
                </a:solidFill>
                <a:latin typeface="Roboto condensed"/>
                <a:cs typeface="Roboto condensed"/>
              </a:rPr>
              <a:t>28%</a:t>
            </a:r>
            <a:endParaRPr lang="en-US" dirty="0">
              <a:solidFill>
                <a:srgbClr val="183A5D"/>
              </a:solidFill>
              <a:latin typeface="Roboto condensed"/>
              <a:cs typeface="Roboto condensed"/>
            </a:endParaRPr>
          </a:p>
        </p:txBody>
      </p:sp>
      <p:sp>
        <p:nvSpPr>
          <p:cNvPr id="11" name="Rectangle 7"/>
          <p:cNvSpPr/>
          <p:nvPr/>
        </p:nvSpPr>
        <p:spPr>
          <a:xfrm>
            <a:off x="639091" y="2021086"/>
            <a:ext cx="938929" cy="276999"/>
          </a:xfrm>
          <a:prstGeom prst="rect">
            <a:avLst/>
          </a:prstGeom>
        </p:spPr>
        <p:txBody>
          <a:bodyPr wrap="none">
            <a:spAutoFit/>
          </a:bodyPr>
          <a:lstStyle/>
          <a:p>
            <a:pPr eaLnBrk="1" hangingPunct="1">
              <a:spcBef>
                <a:spcPct val="20000"/>
              </a:spcBef>
              <a:buFont typeface="Arial" panose="020B0604020202020204" pitchFamily="34" charset="0"/>
              <a:buNone/>
              <a:defRPr/>
            </a:pPr>
            <a:r>
              <a:rPr lang="en-US" sz="1200" dirty="0" smtClean="0">
                <a:solidFill>
                  <a:schemeClr val="bg1">
                    <a:lumMod val="50000"/>
                  </a:schemeClr>
                </a:solidFill>
                <a:latin typeface="Roboto condensed"/>
                <a:cs typeface="Roboto condensed"/>
              </a:rPr>
              <a:t>Sound Noise</a:t>
            </a:r>
            <a:endParaRPr lang="en-US" sz="1200" dirty="0">
              <a:solidFill>
                <a:schemeClr val="bg1">
                  <a:lumMod val="50000"/>
                </a:schemeClr>
              </a:solidFill>
              <a:latin typeface="Roboto condensed"/>
              <a:cs typeface="Roboto condensed"/>
            </a:endParaRPr>
          </a:p>
        </p:txBody>
      </p:sp>
      <p:sp>
        <p:nvSpPr>
          <p:cNvPr id="12" name="Content Placeholder 2"/>
          <p:cNvSpPr txBox="1"/>
          <p:nvPr/>
        </p:nvSpPr>
        <p:spPr bwMode="auto">
          <a:xfrm>
            <a:off x="273050" y="3328823"/>
            <a:ext cx="1728192" cy="965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charset="0"/>
                <a:ea typeface="MS PGothic" panose="020B0600070205080204" charset="-128"/>
                <a:cs typeface="MS PGothic" panose="020B0600070205080204" charset="-128"/>
              </a:defRPr>
            </a:lvl1pPr>
            <a:lvl2pPr marL="742950" indent="-285750" eaLnBrk="0" hangingPunct="0">
              <a:defRPr sz="2400">
                <a:solidFill>
                  <a:schemeClr val="tx1"/>
                </a:solidFill>
                <a:latin typeface="Calibri" panose="020F0502020204030204" charset="0"/>
                <a:ea typeface="MS PGothic" panose="020B0600070205080204" charset="-128"/>
              </a:defRPr>
            </a:lvl2pPr>
            <a:lvl3pPr marL="1143000" indent="-228600" eaLnBrk="0" hangingPunct="0">
              <a:defRPr sz="2400">
                <a:solidFill>
                  <a:schemeClr val="tx1"/>
                </a:solidFill>
                <a:latin typeface="Calibri" panose="020F0502020204030204" charset="0"/>
                <a:ea typeface="MS PGothic" panose="020B0600070205080204" charset="-128"/>
              </a:defRPr>
            </a:lvl3pPr>
            <a:lvl4pPr marL="1600200" indent="-228600" eaLnBrk="0" hangingPunct="0">
              <a:defRPr sz="2400">
                <a:solidFill>
                  <a:schemeClr val="tx1"/>
                </a:solidFill>
                <a:latin typeface="Calibri" panose="020F0502020204030204" charset="0"/>
                <a:ea typeface="MS PGothic" panose="020B0600070205080204" charset="-128"/>
              </a:defRPr>
            </a:lvl4pPr>
            <a:lvl5pPr marL="2057400" indent="-228600" eaLnBrk="0" hangingPunct="0">
              <a:defRPr sz="2400">
                <a:solidFill>
                  <a:schemeClr val="tx1"/>
                </a:solidFill>
                <a:latin typeface="Calibri" panose="020F0502020204030204" charset="0"/>
                <a:ea typeface="MS PGothic" panose="020B0600070205080204" charset="-128"/>
              </a:defRPr>
            </a:lvl5pPr>
            <a:lvl6pPr marL="2514600" indent="-228600" eaLnBrk="0" fontAlgn="base" hangingPunct="0">
              <a:spcBef>
                <a:spcPct val="0"/>
              </a:spcBef>
              <a:spcAft>
                <a:spcPct val="0"/>
              </a:spcAft>
              <a:defRPr sz="2400">
                <a:solidFill>
                  <a:schemeClr val="tx1"/>
                </a:solidFill>
                <a:latin typeface="Calibri" panose="020F0502020204030204" charset="0"/>
                <a:ea typeface="MS PGothic" panose="020B0600070205080204" charset="-128"/>
              </a:defRPr>
            </a:lvl6pPr>
            <a:lvl7pPr marL="2971800" indent="-228600" eaLnBrk="0" fontAlgn="base" hangingPunct="0">
              <a:spcBef>
                <a:spcPct val="0"/>
              </a:spcBef>
              <a:spcAft>
                <a:spcPct val="0"/>
              </a:spcAft>
              <a:defRPr sz="2400">
                <a:solidFill>
                  <a:schemeClr val="tx1"/>
                </a:solidFill>
                <a:latin typeface="Calibri" panose="020F0502020204030204" charset="0"/>
                <a:ea typeface="MS PGothic" panose="020B0600070205080204" charset="-128"/>
              </a:defRPr>
            </a:lvl7pPr>
            <a:lvl8pPr marL="3429000" indent="-228600" eaLnBrk="0" fontAlgn="base" hangingPunct="0">
              <a:spcBef>
                <a:spcPct val="0"/>
              </a:spcBef>
              <a:spcAft>
                <a:spcPct val="0"/>
              </a:spcAft>
              <a:defRPr sz="2400">
                <a:solidFill>
                  <a:schemeClr val="tx1"/>
                </a:solidFill>
                <a:latin typeface="Calibri" panose="020F0502020204030204" charset="0"/>
                <a:ea typeface="MS PGothic" panose="020B0600070205080204" charset="-128"/>
              </a:defRPr>
            </a:lvl8pPr>
            <a:lvl9pPr marL="3886200" indent="-228600" eaLnBrk="0" fontAlgn="base" hangingPunct="0">
              <a:spcBef>
                <a:spcPct val="0"/>
              </a:spcBef>
              <a:spcAft>
                <a:spcPct val="0"/>
              </a:spcAft>
              <a:defRPr sz="2400">
                <a:solidFill>
                  <a:schemeClr val="tx1"/>
                </a:solidFill>
                <a:latin typeface="Calibri" panose="020F0502020204030204" charset="0"/>
                <a:ea typeface="MS PGothic" panose="020B0600070205080204" charset="-128"/>
              </a:defRPr>
            </a:lvl9pPr>
          </a:lstStyle>
          <a:p>
            <a:pPr marL="0" indent="0" algn="ctr" eaLnBrk="1" hangingPunct="1">
              <a:lnSpc>
                <a:spcPct val="120000"/>
              </a:lnSpc>
              <a:buNone/>
              <a:defRPr/>
            </a:pPr>
            <a:r>
              <a:rPr lang="en-US" sz="800" dirty="0">
                <a:solidFill>
                  <a:schemeClr val="tx1">
                    <a:lumMod val="50000"/>
                    <a:lumOff val="50000"/>
                  </a:schemeClr>
                </a:solidFill>
                <a:latin typeface="Roboto condensed"/>
                <a:cs typeface="Roboto condensed"/>
              </a:rPr>
              <a:t>Lorem Ipsum has been the industry's standard dummy text ever since the 1500s, when an unknown </a:t>
            </a:r>
            <a:r>
              <a:rPr lang="en-US" sz="800" dirty="0" smtClean="0">
                <a:solidFill>
                  <a:schemeClr val="tx1">
                    <a:lumMod val="50000"/>
                    <a:lumOff val="50000"/>
                  </a:schemeClr>
                </a:solidFill>
                <a:latin typeface="Roboto condensed"/>
                <a:cs typeface="Roboto condensed"/>
              </a:rPr>
              <a:t>printer </a:t>
            </a:r>
            <a:r>
              <a:rPr lang="en-US" sz="800" dirty="0">
                <a:solidFill>
                  <a:schemeClr val="tx1">
                    <a:lumMod val="50000"/>
                    <a:lumOff val="50000"/>
                  </a:schemeClr>
                </a:solidFill>
                <a:latin typeface="Roboto condensed"/>
                <a:cs typeface="Roboto condensed"/>
              </a:rPr>
              <a:t>took a galley of type and scrambled it to make a type specimen </a:t>
            </a:r>
            <a:r>
              <a:rPr lang="en-US" sz="800" dirty="0" smtClean="0">
                <a:solidFill>
                  <a:schemeClr val="tx1">
                    <a:lumMod val="50000"/>
                    <a:lumOff val="50000"/>
                  </a:schemeClr>
                </a:solidFill>
                <a:latin typeface="Roboto condensed"/>
                <a:cs typeface="Roboto condensed"/>
              </a:rPr>
              <a:t>book.</a:t>
            </a:r>
            <a:endParaRPr lang="en-US" sz="800" dirty="0">
              <a:solidFill>
                <a:schemeClr val="tx1">
                  <a:lumMod val="50000"/>
                  <a:lumOff val="50000"/>
                </a:schemeClr>
              </a:solidFill>
              <a:latin typeface="Roboto condensed"/>
              <a:cs typeface="Roboto condensed"/>
            </a:endParaRPr>
          </a:p>
        </p:txBody>
      </p:sp>
      <p:sp>
        <p:nvSpPr>
          <p:cNvPr id="13" name="Freeform 11"/>
          <p:cNvSpPr/>
          <p:nvPr/>
        </p:nvSpPr>
        <p:spPr bwMode="auto">
          <a:xfrm>
            <a:off x="1064479" y="2578376"/>
            <a:ext cx="145482" cy="261883"/>
          </a:xfrm>
          <a:custGeom>
            <a:avLst/>
            <a:gdLst>
              <a:gd name="T0" fmla="*/ 2147483647 w 200"/>
              <a:gd name="T1" fmla="*/ 2147483647 h 360"/>
              <a:gd name="T2" fmla="*/ 2147483647 w 200"/>
              <a:gd name="T3" fmla="*/ 2147483647 h 360"/>
              <a:gd name="T4" fmla="*/ 2147483647 w 200"/>
              <a:gd name="T5" fmla="*/ 2147483647 h 360"/>
              <a:gd name="T6" fmla="*/ 2147483647 w 200"/>
              <a:gd name="T7" fmla="*/ 2147483647 h 360"/>
              <a:gd name="T8" fmla="*/ 2147483647 w 200"/>
              <a:gd name="T9" fmla="*/ 2147483647 h 360"/>
              <a:gd name="T10" fmla="*/ 2147483647 w 200"/>
              <a:gd name="T11" fmla="*/ 2147483647 h 360"/>
              <a:gd name="T12" fmla="*/ 2147483647 w 200"/>
              <a:gd name="T13" fmla="*/ 2147483647 h 360"/>
              <a:gd name="T14" fmla="*/ 2147483647 w 200"/>
              <a:gd name="T15" fmla="*/ 2147483647 h 360"/>
              <a:gd name="T16" fmla="*/ 2147483647 w 200"/>
              <a:gd name="T17" fmla="*/ 2147483647 h 360"/>
              <a:gd name="T18" fmla="*/ 2147483647 w 200"/>
              <a:gd name="T19" fmla="*/ 2147483647 h 360"/>
              <a:gd name="T20" fmla="*/ 0 w 200"/>
              <a:gd name="T21" fmla="*/ 2147483647 h 360"/>
              <a:gd name="T22" fmla="*/ 0 w 200"/>
              <a:gd name="T23" fmla="*/ 2147483647 h 360"/>
              <a:gd name="T24" fmla="*/ 2147483647 w 200"/>
              <a:gd name="T25" fmla="*/ 2147483647 h 360"/>
              <a:gd name="T26" fmla="*/ 2147483647 w 200"/>
              <a:gd name="T27" fmla="*/ 2147483647 h 360"/>
              <a:gd name="T28" fmla="*/ 2147483647 w 200"/>
              <a:gd name="T29" fmla="*/ 0 h 360"/>
              <a:gd name="T30" fmla="*/ 2147483647 w 200"/>
              <a:gd name="T31" fmla="*/ 0 h 360"/>
              <a:gd name="T32" fmla="*/ 2147483647 w 200"/>
              <a:gd name="T33" fmla="*/ 2147483647 h 3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0" h="360">
                <a:moveTo>
                  <a:pt x="200" y="62"/>
                </a:moveTo>
                <a:cubicBezTo>
                  <a:pt x="143" y="62"/>
                  <a:pt x="143" y="62"/>
                  <a:pt x="143" y="62"/>
                </a:cubicBezTo>
                <a:cubicBezTo>
                  <a:pt x="136" y="62"/>
                  <a:pt x="128" y="71"/>
                  <a:pt x="128" y="83"/>
                </a:cubicBezTo>
                <a:cubicBezTo>
                  <a:pt x="128" y="125"/>
                  <a:pt x="128" y="125"/>
                  <a:pt x="128" y="125"/>
                </a:cubicBezTo>
                <a:cubicBezTo>
                  <a:pt x="200" y="125"/>
                  <a:pt x="200" y="125"/>
                  <a:pt x="200" y="125"/>
                </a:cubicBezTo>
                <a:cubicBezTo>
                  <a:pt x="200" y="183"/>
                  <a:pt x="200" y="183"/>
                  <a:pt x="200" y="183"/>
                </a:cubicBezTo>
                <a:cubicBezTo>
                  <a:pt x="128" y="183"/>
                  <a:pt x="128" y="183"/>
                  <a:pt x="128" y="183"/>
                </a:cubicBezTo>
                <a:cubicBezTo>
                  <a:pt x="128" y="360"/>
                  <a:pt x="128" y="360"/>
                  <a:pt x="128" y="360"/>
                </a:cubicBezTo>
                <a:cubicBezTo>
                  <a:pt x="61" y="360"/>
                  <a:pt x="61" y="360"/>
                  <a:pt x="61" y="360"/>
                </a:cubicBezTo>
                <a:cubicBezTo>
                  <a:pt x="61" y="183"/>
                  <a:pt x="61" y="183"/>
                  <a:pt x="61" y="183"/>
                </a:cubicBezTo>
                <a:cubicBezTo>
                  <a:pt x="0" y="183"/>
                  <a:pt x="0" y="183"/>
                  <a:pt x="0" y="183"/>
                </a:cubicBezTo>
                <a:cubicBezTo>
                  <a:pt x="0" y="125"/>
                  <a:pt x="0" y="125"/>
                  <a:pt x="0" y="125"/>
                </a:cubicBezTo>
                <a:cubicBezTo>
                  <a:pt x="61" y="125"/>
                  <a:pt x="61" y="125"/>
                  <a:pt x="61" y="125"/>
                </a:cubicBezTo>
                <a:cubicBezTo>
                  <a:pt x="61" y="90"/>
                  <a:pt x="61" y="90"/>
                  <a:pt x="61" y="90"/>
                </a:cubicBezTo>
                <a:cubicBezTo>
                  <a:pt x="61" y="40"/>
                  <a:pt x="95" y="0"/>
                  <a:pt x="143" y="0"/>
                </a:cubicBezTo>
                <a:cubicBezTo>
                  <a:pt x="200" y="0"/>
                  <a:pt x="200" y="0"/>
                  <a:pt x="200" y="0"/>
                </a:cubicBezTo>
                <a:lnTo>
                  <a:pt x="200" y="62"/>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dirty="0">
              <a:latin typeface="Roboto condensed"/>
              <a:cs typeface="Roboto condensed"/>
            </a:endParaRPr>
          </a:p>
        </p:txBody>
      </p:sp>
      <p:sp>
        <p:nvSpPr>
          <p:cNvPr id="14" name="Title 13"/>
          <p:cNvSpPr txBox="1"/>
          <p:nvPr/>
        </p:nvSpPr>
        <p:spPr bwMode="auto">
          <a:xfrm>
            <a:off x="273050" y="3029198"/>
            <a:ext cx="17281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sz="2400">
                <a:solidFill>
                  <a:schemeClr val="tx1"/>
                </a:solidFill>
                <a:latin typeface="Calibri" panose="020F0502020204030204" charset="0"/>
                <a:ea typeface="MS PGothic" panose="020B0600070205080204" charset="-128"/>
                <a:cs typeface="MS PGothic" panose="020B0600070205080204" charset="-128"/>
              </a:defRPr>
            </a:lvl1pPr>
            <a:lvl2pPr marL="742950" indent="-285750" eaLnBrk="0" hangingPunct="0">
              <a:defRPr sz="2400">
                <a:solidFill>
                  <a:schemeClr val="tx1"/>
                </a:solidFill>
                <a:latin typeface="Calibri" panose="020F0502020204030204" charset="0"/>
                <a:ea typeface="MS PGothic" panose="020B0600070205080204" charset="-128"/>
              </a:defRPr>
            </a:lvl2pPr>
            <a:lvl3pPr marL="1143000" indent="-228600" eaLnBrk="0" hangingPunct="0">
              <a:defRPr sz="2400">
                <a:solidFill>
                  <a:schemeClr val="tx1"/>
                </a:solidFill>
                <a:latin typeface="Calibri" panose="020F0502020204030204" charset="0"/>
                <a:ea typeface="MS PGothic" panose="020B0600070205080204" charset="-128"/>
              </a:defRPr>
            </a:lvl3pPr>
            <a:lvl4pPr marL="1600200" indent="-228600" eaLnBrk="0" hangingPunct="0">
              <a:defRPr sz="2400">
                <a:solidFill>
                  <a:schemeClr val="tx1"/>
                </a:solidFill>
                <a:latin typeface="Calibri" panose="020F0502020204030204" charset="0"/>
                <a:ea typeface="MS PGothic" panose="020B0600070205080204" charset="-128"/>
              </a:defRPr>
            </a:lvl4pPr>
            <a:lvl5pPr marL="2057400" indent="-228600" eaLnBrk="0" hangingPunct="0">
              <a:defRPr sz="2400">
                <a:solidFill>
                  <a:schemeClr val="tx1"/>
                </a:solidFill>
                <a:latin typeface="Calibri" panose="020F0502020204030204" charset="0"/>
                <a:ea typeface="MS PGothic" panose="020B0600070205080204" charset="-128"/>
              </a:defRPr>
            </a:lvl5pPr>
            <a:lvl6pPr marL="2514600" indent="-228600" eaLnBrk="0" fontAlgn="base" hangingPunct="0">
              <a:spcBef>
                <a:spcPct val="0"/>
              </a:spcBef>
              <a:spcAft>
                <a:spcPct val="0"/>
              </a:spcAft>
              <a:defRPr sz="2400">
                <a:solidFill>
                  <a:schemeClr val="tx1"/>
                </a:solidFill>
                <a:latin typeface="Calibri" panose="020F0502020204030204" charset="0"/>
                <a:ea typeface="MS PGothic" panose="020B0600070205080204" charset="-128"/>
              </a:defRPr>
            </a:lvl6pPr>
            <a:lvl7pPr marL="2971800" indent="-228600" eaLnBrk="0" fontAlgn="base" hangingPunct="0">
              <a:spcBef>
                <a:spcPct val="0"/>
              </a:spcBef>
              <a:spcAft>
                <a:spcPct val="0"/>
              </a:spcAft>
              <a:defRPr sz="2400">
                <a:solidFill>
                  <a:schemeClr val="tx1"/>
                </a:solidFill>
                <a:latin typeface="Calibri" panose="020F0502020204030204" charset="0"/>
                <a:ea typeface="MS PGothic" panose="020B0600070205080204" charset="-128"/>
              </a:defRPr>
            </a:lvl7pPr>
            <a:lvl8pPr marL="3429000" indent="-228600" eaLnBrk="0" fontAlgn="base" hangingPunct="0">
              <a:spcBef>
                <a:spcPct val="0"/>
              </a:spcBef>
              <a:spcAft>
                <a:spcPct val="0"/>
              </a:spcAft>
              <a:defRPr sz="2400">
                <a:solidFill>
                  <a:schemeClr val="tx1"/>
                </a:solidFill>
                <a:latin typeface="Calibri" panose="020F0502020204030204" charset="0"/>
                <a:ea typeface="MS PGothic" panose="020B0600070205080204" charset="-128"/>
              </a:defRPr>
            </a:lvl8pPr>
            <a:lvl9pPr marL="3886200" indent="-228600" eaLnBrk="0" fontAlgn="base" hangingPunct="0">
              <a:spcBef>
                <a:spcPct val="0"/>
              </a:spcBef>
              <a:spcAft>
                <a:spcPct val="0"/>
              </a:spcAft>
              <a:defRPr sz="2400">
                <a:solidFill>
                  <a:schemeClr val="tx1"/>
                </a:solidFill>
                <a:latin typeface="Calibri" panose="020F0502020204030204" charset="0"/>
                <a:ea typeface="MS PGothic" panose="020B0600070205080204" charset="-128"/>
              </a:defRPr>
            </a:lvl9pPr>
          </a:lstStyle>
          <a:p>
            <a:pPr algn="ctr" eaLnBrk="1" hangingPunct="1">
              <a:defRPr/>
            </a:pPr>
            <a:r>
              <a:rPr lang="en-US" sz="1600" dirty="0" smtClean="0">
                <a:solidFill>
                  <a:srgbClr val="183A5D"/>
                </a:solidFill>
                <a:latin typeface="Roboto condensed"/>
                <a:cs typeface="Roboto condensed"/>
              </a:rPr>
              <a:t>Facebook </a:t>
            </a:r>
            <a:r>
              <a:rPr lang="en-US" sz="1600" b="1" dirty="0" smtClean="0">
                <a:solidFill>
                  <a:srgbClr val="183A5D"/>
                </a:solidFill>
                <a:latin typeface="Roboto condensed"/>
                <a:cs typeface="Roboto condensed"/>
              </a:rPr>
              <a:t>45M</a:t>
            </a:r>
            <a:endParaRPr lang="en-US" sz="1600" b="1" dirty="0" smtClean="0">
              <a:solidFill>
                <a:srgbClr val="183A5D"/>
              </a:solidFill>
              <a:latin typeface="Roboto condensed"/>
              <a:cs typeface="Roboto condensed"/>
            </a:endParaRPr>
          </a:p>
        </p:txBody>
      </p:sp>
      <p:sp>
        <p:nvSpPr>
          <p:cNvPr id="16" name="Oval 12"/>
          <p:cNvSpPr>
            <a:spLocks noChangeAspect="1"/>
          </p:cNvSpPr>
          <p:nvPr/>
        </p:nvSpPr>
        <p:spPr bwMode="auto">
          <a:xfrm>
            <a:off x="2780492" y="1566459"/>
            <a:ext cx="1249810" cy="1246715"/>
          </a:xfrm>
          <a:prstGeom prst="ellipse">
            <a:avLst/>
          </a:prstGeom>
          <a:noFill/>
          <a:ln>
            <a:solidFill>
              <a:srgbClr val="183A5D"/>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Roboto condensed"/>
              <a:cs typeface="Roboto condensed"/>
            </a:endParaRPr>
          </a:p>
        </p:txBody>
      </p:sp>
      <p:sp>
        <p:nvSpPr>
          <p:cNvPr id="17" name="Oval 13"/>
          <p:cNvSpPr>
            <a:spLocks noChangeAspect="1"/>
          </p:cNvSpPr>
          <p:nvPr/>
        </p:nvSpPr>
        <p:spPr bwMode="auto">
          <a:xfrm>
            <a:off x="3084722" y="2389436"/>
            <a:ext cx="641350" cy="639762"/>
          </a:xfrm>
          <a:prstGeom prst="ellipse">
            <a:avLst/>
          </a:prstGeom>
          <a:solidFill>
            <a:srgbClr val="183A5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Roboto condensed"/>
              <a:cs typeface="Roboto condensed"/>
            </a:endParaRPr>
          </a:p>
        </p:txBody>
      </p:sp>
      <p:sp>
        <p:nvSpPr>
          <p:cNvPr id="18" name="Content Placeholder 2"/>
          <p:cNvSpPr txBox="1"/>
          <p:nvPr/>
        </p:nvSpPr>
        <p:spPr bwMode="auto">
          <a:xfrm>
            <a:off x="3009353" y="1661046"/>
            <a:ext cx="792088" cy="459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panose="020F0502020204030204" charset="0"/>
                <a:ea typeface="MS PGothic" panose="020B0600070205080204" charset="-128"/>
                <a:cs typeface="MS PGothic" panose="020B0600070205080204" charset="-128"/>
              </a:defRPr>
            </a:lvl1pPr>
            <a:lvl2pPr marL="742950" indent="-285750" eaLnBrk="0" hangingPunct="0">
              <a:defRPr sz="2400">
                <a:solidFill>
                  <a:schemeClr val="tx1"/>
                </a:solidFill>
                <a:latin typeface="Calibri" panose="020F0502020204030204" charset="0"/>
                <a:ea typeface="MS PGothic" panose="020B0600070205080204" charset="-128"/>
              </a:defRPr>
            </a:lvl2pPr>
            <a:lvl3pPr marL="1143000" indent="-228600" eaLnBrk="0" hangingPunct="0">
              <a:defRPr sz="2400">
                <a:solidFill>
                  <a:schemeClr val="tx1"/>
                </a:solidFill>
                <a:latin typeface="Calibri" panose="020F0502020204030204" charset="0"/>
                <a:ea typeface="MS PGothic" panose="020B0600070205080204" charset="-128"/>
              </a:defRPr>
            </a:lvl3pPr>
            <a:lvl4pPr marL="1600200" indent="-228600" eaLnBrk="0" hangingPunct="0">
              <a:defRPr sz="2400">
                <a:solidFill>
                  <a:schemeClr val="tx1"/>
                </a:solidFill>
                <a:latin typeface="Calibri" panose="020F0502020204030204" charset="0"/>
                <a:ea typeface="MS PGothic" panose="020B0600070205080204" charset="-128"/>
              </a:defRPr>
            </a:lvl4pPr>
            <a:lvl5pPr marL="2057400" indent="-228600" eaLnBrk="0" hangingPunct="0">
              <a:defRPr sz="2400">
                <a:solidFill>
                  <a:schemeClr val="tx1"/>
                </a:solidFill>
                <a:latin typeface="Calibri" panose="020F0502020204030204" charset="0"/>
                <a:ea typeface="MS PGothic" panose="020B0600070205080204" charset="-128"/>
              </a:defRPr>
            </a:lvl5pPr>
            <a:lvl6pPr marL="2514600" indent="-228600" eaLnBrk="0" fontAlgn="base" hangingPunct="0">
              <a:spcBef>
                <a:spcPct val="0"/>
              </a:spcBef>
              <a:spcAft>
                <a:spcPct val="0"/>
              </a:spcAft>
              <a:defRPr sz="2400">
                <a:solidFill>
                  <a:schemeClr val="tx1"/>
                </a:solidFill>
                <a:latin typeface="Calibri" panose="020F0502020204030204" charset="0"/>
                <a:ea typeface="MS PGothic" panose="020B0600070205080204" charset="-128"/>
              </a:defRPr>
            </a:lvl6pPr>
            <a:lvl7pPr marL="2971800" indent="-228600" eaLnBrk="0" fontAlgn="base" hangingPunct="0">
              <a:spcBef>
                <a:spcPct val="0"/>
              </a:spcBef>
              <a:spcAft>
                <a:spcPct val="0"/>
              </a:spcAft>
              <a:defRPr sz="2400">
                <a:solidFill>
                  <a:schemeClr val="tx1"/>
                </a:solidFill>
                <a:latin typeface="Calibri" panose="020F0502020204030204" charset="0"/>
                <a:ea typeface="MS PGothic" panose="020B0600070205080204" charset="-128"/>
              </a:defRPr>
            </a:lvl7pPr>
            <a:lvl8pPr marL="3429000" indent="-228600" eaLnBrk="0" fontAlgn="base" hangingPunct="0">
              <a:spcBef>
                <a:spcPct val="0"/>
              </a:spcBef>
              <a:spcAft>
                <a:spcPct val="0"/>
              </a:spcAft>
              <a:defRPr sz="2400">
                <a:solidFill>
                  <a:schemeClr val="tx1"/>
                </a:solidFill>
                <a:latin typeface="Calibri" panose="020F0502020204030204" charset="0"/>
                <a:ea typeface="MS PGothic" panose="020B0600070205080204" charset="-128"/>
              </a:defRPr>
            </a:lvl8pPr>
            <a:lvl9pPr marL="3886200" indent="-228600" eaLnBrk="0" fontAlgn="base" hangingPunct="0">
              <a:spcBef>
                <a:spcPct val="0"/>
              </a:spcBef>
              <a:spcAft>
                <a:spcPct val="0"/>
              </a:spcAft>
              <a:defRPr sz="2400">
                <a:solidFill>
                  <a:schemeClr val="tx1"/>
                </a:solidFill>
                <a:latin typeface="Calibri" panose="020F0502020204030204" charset="0"/>
                <a:ea typeface="MS PGothic" panose="020B0600070205080204" charset="-128"/>
              </a:defRPr>
            </a:lvl9pPr>
          </a:lstStyle>
          <a:p>
            <a:pPr algn="ctr" eaLnBrk="1" hangingPunct="1">
              <a:spcBef>
                <a:spcPct val="20000"/>
              </a:spcBef>
              <a:buFont typeface="Arial" panose="020B0604020202020204" pitchFamily="34" charset="0"/>
              <a:buNone/>
            </a:pPr>
            <a:r>
              <a:rPr lang="en-US" dirty="0" smtClean="0">
                <a:solidFill>
                  <a:srgbClr val="183A5D"/>
                </a:solidFill>
                <a:latin typeface="Roboto condensed"/>
                <a:cs typeface="Roboto condensed"/>
              </a:rPr>
              <a:t>4</a:t>
            </a:r>
            <a:r>
              <a:rPr lang="en-US" dirty="0">
                <a:solidFill>
                  <a:srgbClr val="183A5D"/>
                </a:solidFill>
                <a:latin typeface="Roboto condensed"/>
                <a:cs typeface="Roboto condensed"/>
              </a:rPr>
              <a:t>2</a:t>
            </a:r>
            <a:r>
              <a:rPr lang="en-US" dirty="0" smtClean="0">
                <a:solidFill>
                  <a:srgbClr val="183A5D"/>
                </a:solidFill>
                <a:latin typeface="Roboto condensed"/>
                <a:cs typeface="Roboto condensed"/>
              </a:rPr>
              <a:t>%</a:t>
            </a:r>
            <a:endParaRPr lang="en-US" dirty="0">
              <a:solidFill>
                <a:srgbClr val="183A5D"/>
              </a:solidFill>
              <a:latin typeface="Roboto condensed"/>
              <a:cs typeface="Roboto condensed"/>
            </a:endParaRPr>
          </a:p>
        </p:txBody>
      </p:sp>
      <p:sp>
        <p:nvSpPr>
          <p:cNvPr id="19" name="Rectangle 15"/>
          <p:cNvSpPr/>
          <p:nvPr/>
        </p:nvSpPr>
        <p:spPr>
          <a:xfrm>
            <a:off x="2907268" y="2021086"/>
            <a:ext cx="947570" cy="276999"/>
          </a:xfrm>
          <a:prstGeom prst="rect">
            <a:avLst/>
          </a:prstGeom>
        </p:spPr>
        <p:txBody>
          <a:bodyPr wrap="none">
            <a:spAutoFit/>
          </a:bodyPr>
          <a:lstStyle/>
          <a:p>
            <a:pPr eaLnBrk="1" hangingPunct="1">
              <a:spcBef>
                <a:spcPct val="20000"/>
              </a:spcBef>
              <a:buFont typeface="Arial" panose="020B0604020202020204" pitchFamily="34" charset="0"/>
              <a:buNone/>
              <a:defRPr/>
            </a:pPr>
            <a:r>
              <a:rPr lang="en-US" sz="1200" dirty="0" smtClean="0">
                <a:solidFill>
                  <a:schemeClr val="bg1">
                    <a:lumMod val="50000"/>
                  </a:schemeClr>
                </a:solidFill>
                <a:latin typeface="Roboto condensed"/>
                <a:cs typeface="Roboto condensed"/>
              </a:rPr>
              <a:t>Social Media</a:t>
            </a:r>
            <a:endParaRPr lang="en-US" sz="1200" dirty="0">
              <a:solidFill>
                <a:schemeClr val="bg1">
                  <a:lumMod val="50000"/>
                </a:schemeClr>
              </a:solidFill>
              <a:latin typeface="Roboto condensed"/>
              <a:cs typeface="Roboto condensed"/>
            </a:endParaRPr>
          </a:p>
        </p:txBody>
      </p:sp>
      <p:sp>
        <p:nvSpPr>
          <p:cNvPr id="20" name="Freeform 16"/>
          <p:cNvSpPr/>
          <p:nvPr/>
        </p:nvSpPr>
        <p:spPr bwMode="auto">
          <a:xfrm>
            <a:off x="3272358" y="2601203"/>
            <a:ext cx="266079" cy="216229"/>
          </a:xfrm>
          <a:custGeom>
            <a:avLst/>
            <a:gdLst>
              <a:gd name="T0" fmla="*/ 2147483647 w 368"/>
              <a:gd name="T1" fmla="*/ 2147483647 h 299"/>
              <a:gd name="T2" fmla="*/ 2147483647 w 368"/>
              <a:gd name="T3" fmla="*/ 2147483647 h 299"/>
              <a:gd name="T4" fmla="*/ 2147483647 w 368"/>
              <a:gd name="T5" fmla="*/ 2147483647 h 299"/>
              <a:gd name="T6" fmla="*/ 2147483647 w 368"/>
              <a:gd name="T7" fmla="*/ 2147483647 h 299"/>
              <a:gd name="T8" fmla="*/ 2147483647 w 368"/>
              <a:gd name="T9" fmla="*/ 0 h 299"/>
              <a:gd name="T10" fmla="*/ 2147483647 w 368"/>
              <a:gd name="T11" fmla="*/ 2147483647 h 299"/>
              <a:gd name="T12" fmla="*/ 2147483647 w 368"/>
              <a:gd name="T13" fmla="*/ 2147483647 h 299"/>
              <a:gd name="T14" fmla="*/ 2147483647 w 368"/>
              <a:gd name="T15" fmla="*/ 2147483647 h 299"/>
              <a:gd name="T16" fmla="*/ 2147483647 w 368"/>
              <a:gd name="T17" fmla="*/ 2147483647 h 299"/>
              <a:gd name="T18" fmla="*/ 2147483647 w 368"/>
              <a:gd name="T19" fmla="*/ 2147483647 h 299"/>
              <a:gd name="T20" fmla="*/ 2147483647 w 368"/>
              <a:gd name="T21" fmla="*/ 2147483647 h 299"/>
              <a:gd name="T22" fmla="*/ 2147483647 w 368"/>
              <a:gd name="T23" fmla="*/ 2147483647 h 299"/>
              <a:gd name="T24" fmla="*/ 2147483647 w 368"/>
              <a:gd name="T25" fmla="*/ 2147483647 h 299"/>
              <a:gd name="T26" fmla="*/ 2147483647 w 368"/>
              <a:gd name="T27" fmla="*/ 2147483647 h 299"/>
              <a:gd name="T28" fmla="*/ 2147483647 w 368"/>
              <a:gd name="T29" fmla="*/ 2147483647 h 299"/>
              <a:gd name="T30" fmla="*/ 2147483647 w 368"/>
              <a:gd name="T31" fmla="*/ 2147483647 h 299"/>
              <a:gd name="T32" fmla="*/ 2147483647 w 368"/>
              <a:gd name="T33" fmla="*/ 2147483647 h 299"/>
              <a:gd name="T34" fmla="*/ 0 w 368"/>
              <a:gd name="T35" fmla="*/ 2147483647 h 299"/>
              <a:gd name="T36" fmla="*/ 2147483647 w 368"/>
              <a:gd name="T37" fmla="*/ 2147483647 h 299"/>
              <a:gd name="T38" fmla="*/ 2147483647 w 368"/>
              <a:gd name="T39" fmla="*/ 2147483647 h 299"/>
              <a:gd name="T40" fmla="*/ 2147483647 w 368"/>
              <a:gd name="T41" fmla="*/ 2147483647 h 299"/>
              <a:gd name="T42" fmla="*/ 2147483647 w 368"/>
              <a:gd name="T43" fmla="*/ 2147483647 h 2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8" h="299">
                <a:moveTo>
                  <a:pt x="368" y="36"/>
                </a:moveTo>
                <a:cubicBezTo>
                  <a:pt x="354" y="42"/>
                  <a:pt x="340" y="46"/>
                  <a:pt x="324" y="48"/>
                </a:cubicBezTo>
                <a:cubicBezTo>
                  <a:pt x="340" y="38"/>
                  <a:pt x="352" y="24"/>
                  <a:pt x="358" y="6"/>
                </a:cubicBezTo>
                <a:cubicBezTo>
                  <a:pt x="343" y="15"/>
                  <a:pt x="327" y="21"/>
                  <a:pt x="310" y="24"/>
                </a:cubicBezTo>
                <a:cubicBezTo>
                  <a:pt x="296" y="10"/>
                  <a:pt x="276" y="0"/>
                  <a:pt x="255" y="0"/>
                </a:cubicBezTo>
                <a:cubicBezTo>
                  <a:pt x="213" y="0"/>
                  <a:pt x="179" y="34"/>
                  <a:pt x="179" y="76"/>
                </a:cubicBezTo>
                <a:cubicBezTo>
                  <a:pt x="179" y="82"/>
                  <a:pt x="180" y="88"/>
                  <a:pt x="181" y="93"/>
                </a:cubicBezTo>
                <a:cubicBezTo>
                  <a:pt x="118" y="90"/>
                  <a:pt x="63" y="60"/>
                  <a:pt x="25" y="14"/>
                </a:cubicBezTo>
                <a:cubicBezTo>
                  <a:pt x="19" y="25"/>
                  <a:pt x="15" y="38"/>
                  <a:pt x="15" y="52"/>
                </a:cubicBezTo>
                <a:cubicBezTo>
                  <a:pt x="15" y="78"/>
                  <a:pt x="28" y="101"/>
                  <a:pt x="49" y="115"/>
                </a:cubicBezTo>
                <a:cubicBezTo>
                  <a:pt x="36" y="115"/>
                  <a:pt x="25" y="111"/>
                  <a:pt x="15" y="106"/>
                </a:cubicBezTo>
                <a:cubicBezTo>
                  <a:pt x="14" y="106"/>
                  <a:pt x="14" y="106"/>
                  <a:pt x="14" y="106"/>
                </a:cubicBezTo>
                <a:cubicBezTo>
                  <a:pt x="14" y="143"/>
                  <a:pt x="41" y="174"/>
                  <a:pt x="75" y="181"/>
                </a:cubicBezTo>
                <a:cubicBezTo>
                  <a:pt x="69" y="182"/>
                  <a:pt x="62" y="183"/>
                  <a:pt x="55" y="183"/>
                </a:cubicBezTo>
                <a:cubicBezTo>
                  <a:pt x="50" y="183"/>
                  <a:pt x="46" y="183"/>
                  <a:pt x="41" y="182"/>
                </a:cubicBezTo>
                <a:cubicBezTo>
                  <a:pt x="51" y="212"/>
                  <a:pt x="78" y="234"/>
                  <a:pt x="111" y="234"/>
                </a:cubicBezTo>
                <a:cubicBezTo>
                  <a:pt x="86" y="254"/>
                  <a:pt x="53" y="267"/>
                  <a:pt x="18" y="267"/>
                </a:cubicBezTo>
                <a:cubicBezTo>
                  <a:pt x="12" y="267"/>
                  <a:pt x="6" y="266"/>
                  <a:pt x="0" y="265"/>
                </a:cubicBezTo>
                <a:cubicBezTo>
                  <a:pt x="33" y="287"/>
                  <a:pt x="73" y="299"/>
                  <a:pt x="115" y="299"/>
                </a:cubicBezTo>
                <a:cubicBezTo>
                  <a:pt x="254" y="299"/>
                  <a:pt x="330" y="184"/>
                  <a:pt x="330" y="85"/>
                </a:cubicBezTo>
                <a:cubicBezTo>
                  <a:pt x="330" y="81"/>
                  <a:pt x="330" y="78"/>
                  <a:pt x="330" y="75"/>
                </a:cubicBezTo>
                <a:cubicBezTo>
                  <a:pt x="345" y="64"/>
                  <a:pt x="358" y="51"/>
                  <a:pt x="368" y="3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dirty="0">
              <a:latin typeface="Roboto condensed"/>
              <a:cs typeface="Roboto condensed"/>
            </a:endParaRPr>
          </a:p>
        </p:txBody>
      </p:sp>
      <p:sp>
        <p:nvSpPr>
          <p:cNvPr id="21" name="Content Placeholder 2"/>
          <p:cNvSpPr txBox="1"/>
          <p:nvPr/>
        </p:nvSpPr>
        <p:spPr bwMode="auto">
          <a:xfrm>
            <a:off x="2517274" y="3328823"/>
            <a:ext cx="1728192" cy="965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charset="0"/>
                <a:ea typeface="MS PGothic" panose="020B0600070205080204" charset="-128"/>
                <a:cs typeface="MS PGothic" panose="020B0600070205080204" charset="-128"/>
              </a:defRPr>
            </a:lvl1pPr>
            <a:lvl2pPr marL="742950" indent="-285750" eaLnBrk="0" hangingPunct="0">
              <a:defRPr sz="2400">
                <a:solidFill>
                  <a:schemeClr val="tx1"/>
                </a:solidFill>
                <a:latin typeface="Calibri" panose="020F0502020204030204" charset="0"/>
                <a:ea typeface="MS PGothic" panose="020B0600070205080204" charset="-128"/>
              </a:defRPr>
            </a:lvl2pPr>
            <a:lvl3pPr marL="1143000" indent="-228600" eaLnBrk="0" hangingPunct="0">
              <a:defRPr sz="2400">
                <a:solidFill>
                  <a:schemeClr val="tx1"/>
                </a:solidFill>
                <a:latin typeface="Calibri" panose="020F0502020204030204" charset="0"/>
                <a:ea typeface="MS PGothic" panose="020B0600070205080204" charset="-128"/>
              </a:defRPr>
            </a:lvl3pPr>
            <a:lvl4pPr marL="1600200" indent="-228600" eaLnBrk="0" hangingPunct="0">
              <a:defRPr sz="2400">
                <a:solidFill>
                  <a:schemeClr val="tx1"/>
                </a:solidFill>
                <a:latin typeface="Calibri" panose="020F0502020204030204" charset="0"/>
                <a:ea typeface="MS PGothic" panose="020B0600070205080204" charset="-128"/>
              </a:defRPr>
            </a:lvl4pPr>
            <a:lvl5pPr marL="2057400" indent="-228600" eaLnBrk="0" hangingPunct="0">
              <a:defRPr sz="2400">
                <a:solidFill>
                  <a:schemeClr val="tx1"/>
                </a:solidFill>
                <a:latin typeface="Calibri" panose="020F0502020204030204" charset="0"/>
                <a:ea typeface="MS PGothic" panose="020B0600070205080204" charset="-128"/>
              </a:defRPr>
            </a:lvl5pPr>
            <a:lvl6pPr marL="2514600" indent="-228600" eaLnBrk="0" fontAlgn="base" hangingPunct="0">
              <a:spcBef>
                <a:spcPct val="0"/>
              </a:spcBef>
              <a:spcAft>
                <a:spcPct val="0"/>
              </a:spcAft>
              <a:defRPr sz="2400">
                <a:solidFill>
                  <a:schemeClr val="tx1"/>
                </a:solidFill>
                <a:latin typeface="Calibri" panose="020F0502020204030204" charset="0"/>
                <a:ea typeface="MS PGothic" panose="020B0600070205080204" charset="-128"/>
              </a:defRPr>
            </a:lvl6pPr>
            <a:lvl7pPr marL="2971800" indent="-228600" eaLnBrk="0" fontAlgn="base" hangingPunct="0">
              <a:spcBef>
                <a:spcPct val="0"/>
              </a:spcBef>
              <a:spcAft>
                <a:spcPct val="0"/>
              </a:spcAft>
              <a:defRPr sz="2400">
                <a:solidFill>
                  <a:schemeClr val="tx1"/>
                </a:solidFill>
                <a:latin typeface="Calibri" panose="020F0502020204030204" charset="0"/>
                <a:ea typeface="MS PGothic" panose="020B0600070205080204" charset="-128"/>
              </a:defRPr>
            </a:lvl7pPr>
            <a:lvl8pPr marL="3429000" indent="-228600" eaLnBrk="0" fontAlgn="base" hangingPunct="0">
              <a:spcBef>
                <a:spcPct val="0"/>
              </a:spcBef>
              <a:spcAft>
                <a:spcPct val="0"/>
              </a:spcAft>
              <a:defRPr sz="2400">
                <a:solidFill>
                  <a:schemeClr val="tx1"/>
                </a:solidFill>
                <a:latin typeface="Calibri" panose="020F0502020204030204" charset="0"/>
                <a:ea typeface="MS PGothic" panose="020B0600070205080204" charset="-128"/>
              </a:defRPr>
            </a:lvl8pPr>
            <a:lvl9pPr marL="3886200" indent="-228600" eaLnBrk="0" fontAlgn="base" hangingPunct="0">
              <a:spcBef>
                <a:spcPct val="0"/>
              </a:spcBef>
              <a:spcAft>
                <a:spcPct val="0"/>
              </a:spcAft>
              <a:defRPr sz="2400">
                <a:solidFill>
                  <a:schemeClr val="tx1"/>
                </a:solidFill>
                <a:latin typeface="Calibri" panose="020F0502020204030204" charset="0"/>
                <a:ea typeface="MS PGothic" panose="020B0600070205080204" charset="-128"/>
              </a:defRPr>
            </a:lvl9pPr>
          </a:lstStyle>
          <a:p>
            <a:pPr marL="0" indent="0" algn="ctr" eaLnBrk="1" hangingPunct="1">
              <a:lnSpc>
                <a:spcPct val="120000"/>
              </a:lnSpc>
              <a:buNone/>
              <a:defRPr/>
            </a:pPr>
            <a:r>
              <a:rPr lang="en-US" sz="800" dirty="0">
                <a:solidFill>
                  <a:srgbClr val="7F7F7F"/>
                </a:solidFill>
                <a:latin typeface="Roboto condensed"/>
                <a:cs typeface="Roboto condensed"/>
              </a:rPr>
              <a:t>Lorem Ipsum has been the industry's standard dummy text ever since the 1500s, when an unknown printer took a galley of type and scrambled it to make a type specimen </a:t>
            </a:r>
            <a:r>
              <a:rPr lang="en-US" sz="800" dirty="0" smtClean="0">
                <a:solidFill>
                  <a:srgbClr val="7F7F7F"/>
                </a:solidFill>
                <a:latin typeface="Roboto condensed"/>
                <a:cs typeface="Roboto condensed"/>
              </a:rPr>
              <a:t>book.</a:t>
            </a:r>
            <a:endParaRPr lang="en-US" sz="800" dirty="0">
              <a:solidFill>
                <a:srgbClr val="7F7F7F"/>
              </a:solidFill>
              <a:latin typeface="Roboto condensed"/>
              <a:cs typeface="Roboto condensed"/>
            </a:endParaRPr>
          </a:p>
        </p:txBody>
      </p:sp>
      <p:sp>
        <p:nvSpPr>
          <p:cNvPr id="22" name="Title 13"/>
          <p:cNvSpPr txBox="1"/>
          <p:nvPr/>
        </p:nvSpPr>
        <p:spPr bwMode="auto">
          <a:xfrm>
            <a:off x="2517274" y="3029198"/>
            <a:ext cx="17281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sz="2400">
                <a:solidFill>
                  <a:schemeClr val="tx1"/>
                </a:solidFill>
                <a:latin typeface="Calibri" panose="020F0502020204030204" charset="0"/>
                <a:ea typeface="MS PGothic" panose="020B0600070205080204" charset="-128"/>
                <a:cs typeface="MS PGothic" panose="020B0600070205080204" charset="-128"/>
              </a:defRPr>
            </a:lvl1pPr>
            <a:lvl2pPr marL="742950" indent="-285750" eaLnBrk="0" hangingPunct="0">
              <a:defRPr sz="2400">
                <a:solidFill>
                  <a:schemeClr val="tx1"/>
                </a:solidFill>
                <a:latin typeface="Calibri" panose="020F0502020204030204" charset="0"/>
                <a:ea typeface="MS PGothic" panose="020B0600070205080204" charset="-128"/>
              </a:defRPr>
            </a:lvl2pPr>
            <a:lvl3pPr marL="1143000" indent="-228600" eaLnBrk="0" hangingPunct="0">
              <a:defRPr sz="2400">
                <a:solidFill>
                  <a:schemeClr val="tx1"/>
                </a:solidFill>
                <a:latin typeface="Calibri" panose="020F0502020204030204" charset="0"/>
                <a:ea typeface="MS PGothic" panose="020B0600070205080204" charset="-128"/>
              </a:defRPr>
            </a:lvl3pPr>
            <a:lvl4pPr marL="1600200" indent="-228600" eaLnBrk="0" hangingPunct="0">
              <a:defRPr sz="2400">
                <a:solidFill>
                  <a:schemeClr val="tx1"/>
                </a:solidFill>
                <a:latin typeface="Calibri" panose="020F0502020204030204" charset="0"/>
                <a:ea typeface="MS PGothic" panose="020B0600070205080204" charset="-128"/>
              </a:defRPr>
            </a:lvl4pPr>
            <a:lvl5pPr marL="2057400" indent="-228600" eaLnBrk="0" hangingPunct="0">
              <a:defRPr sz="2400">
                <a:solidFill>
                  <a:schemeClr val="tx1"/>
                </a:solidFill>
                <a:latin typeface="Calibri" panose="020F0502020204030204" charset="0"/>
                <a:ea typeface="MS PGothic" panose="020B0600070205080204" charset="-128"/>
              </a:defRPr>
            </a:lvl5pPr>
            <a:lvl6pPr marL="2514600" indent="-228600" eaLnBrk="0" fontAlgn="base" hangingPunct="0">
              <a:spcBef>
                <a:spcPct val="0"/>
              </a:spcBef>
              <a:spcAft>
                <a:spcPct val="0"/>
              </a:spcAft>
              <a:defRPr sz="2400">
                <a:solidFill>
                  <a:schemeClr val="tx1"/>
                </a:solidFill>
                <a:latin typeface="Calibri" panose="020F0502020204030204" charset="0"/>
                <a:ea typeface="MS PGothic" panose="020B0600070205080204" charset="-128"/>
              </a:defRPr>
            </a:lvl6pPr>
            <a:lvl7pPr marL="2971800" indent="-228600" eaLnBrk="0" fontAlgn="base" hangingPunct="0">
              <a:spcBef>
                <a:spcPct val="0"/>
              </a:spcBef>
              <a:spcAft>
                <a:spcPct val="0"/>
              </a:spcAft>
              <a:defRPr sz="2400">
                <a:solidFill>
                  <a:schemeClr val="tx1"/>
                </a:solidFill>
                <a:latin typeface="Calibri" panose="020F0502020204030204" charset="0"/>
                <a:ea typeface="MS PGothic" panose="020B0600070205080204" charset="-128"/>
              </a:defRPr>
            </a:lvl7pPr>
            <a:lvl8pPr marL="3429000" indent="-228600" eaLnBrk="0" fontAlgn="base" hangingPunct="0">
              <a:spcBef>
                <a:spcPct val="0"/>
              </a:spcBef>
              <a:spcAft>
                <a:spcPct val="0"/>
              </a:spcAft>
              <a:defRPr sz="2400">
                <a:solidFill>
                  <a:schemeClr val="tx1"/>
                </a:solidFill>
                <a:latin typeface="Calibri" panose="020F0502020204030204" charset="0"/>
                <a:ea typeface="MS PGothic" panose="020B0600070205080204" charset="-128"/>
              </a:defRPr>
            </a:lvl8pPr>
            <a:lvl9pPr marL="3886200" indent="-228600" eaLnBrk="0" fontAlgn="base" hangingPunct="0">
              <a:spcBef>
                <a:spcPct val="0"/>
              </a:spcBef>
              <a:spcAft>
                <a:spcPct val="0"/>
              </a:spcAft>
              <a:defRPr sz="2400">
                <a:solidFill>
                  <a:schemeClr val="tx1"/>
                </a:solidFill>
                <a:latin typeface="Calibri" panose="020F0502020204030204" charset="0"/>
                <a:ea typeface="MS PGothic" panose="020B0600070205080204" charset="-128"/>
              </a:defRPr>
            </a:lvl9pPr>
          </a:lstStyle>
          <a:p>
            <a:pPr algn="ctr" eaLnBrk="1" hangingPunct="1">
              <a:defRPr/>
            </a:pPr>
            <a:r>
              <a:rPr lang="en-US" sz="1600" dirty="0" smtClean="0">
                <a:solidFill>
                  <a:srgbClr val="183A5D"/>
                </a:solidFill>
                <a:latin typeface="Roboto condensed"/>
                <a:cs typeface="Roboto condensed"/>
              </a:rPr>
              <a:t>Twitter </a:t>
            </a:r>
            <a:r>
              <a:rPr lang="en-US" sz="1600" b="1" dirty="0" smtClean="0">
                <a:solidFill>
                  <a:srgbClr val="183A5D"/>
                </a:solidFill>
                <a:latin typeface="Roboto condensed"/>
                <a:cs typeface="Roboto condensed"/>
              </a:rPr>
              <a:t>24M</a:t>
            </a:r>
            <a:endParaRPr lang="en-US" sz="1600" b="1" dirty="0" smtClean="0">
              <a:solidFill>
                <a:srgbClr val="183A5D"/>
              </a:solidFill>
              <a:latin typeface="Roboto condensed"/>
              <a:cs typeface="Roboto condensed"/>
            </a:endParaRPr>
          </a:p>
        </p:txBody>
      </p:sp>
      <p:sp>
        <p:nvSpPr>
          <p:cNvPr id="24" name="Oval 20"/>
          <p:cNvSpPr>
            <a:spLocks noChangeAspect="1"/>
          </p:cNvSpPr>
          <p:nvPr/>
        </p:nvSpPr>
        <p:spPr bwMode="auto">
          <a:xfrm>
            <a:off x="4976661" y="1566459"/>
            <a:ext cx="1249810" cy="1246715"/>
          </a:xfrm>
          <a:prstGeom prst="ellipse">
            <a:avLst/>
          </a:prstGeom>
          <a:noFill/>
          <a:ln>
            <a:solidFill>
              <a:srgbClr val="183A5D"/>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Roboto condensed"/>
              <a:cs typeface="Roboto condensed"/>
            </a:endParaRPr>
          </a:p>
        </p:txBody>
      </p:sp>
      <p:sp>
        <p:nvSpPr>
          <p:cNvPr id="25" name="Oval 21"/>
          <p:cNvSpPr>
            <a:spLocks noChangeAspect="1"/>
          </p:cNvSpPr>
          <p:nvPr/>
        </p:nvSpPr>
        <p:spPr bwMode="auto">
          <a:xfrm>
            <a:off x="5280891" y="2389436"/>
            <a:ext cx="641350" cy="639762"/>
          </a:xfrm>
          <a:prstGeom prst="ellipse">
            <a:avLst/>
          </a:prstGeom>
          <a:solidFill>
            <a:srgbClr val="183A5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Roboto condensed"/>
              <a:cs typeface="Roboto condensed"/>
            </a:endParaRPr>
          </a:p>
        </p:txBody>
      </p:sp>
      <p:sp>
        <p:nvSpPr>
          <p:cNvPr id="26" name="Content Placeholder 2"/>
          <p:cNvSpPr txBox="1"/>
          <p:nvPr/>
        </p:nvSpPr>
        <p:spPr bwMode="auto">
          <a:xfrm>
            <a:off x="5205522" y="1661046"/>
            <a:ext cx="792088" cy="459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panose="020F0502020204030204" charset="0"/>
                <a:ea typeface="MS PGothic" panose="020B0600070205080204" charset="-128"/>
                <a:cs typeface="MS PGothic" panose="020B0600070205080204" charset="-128"/>
              </a:defRPr>
            </a:lvl1pPr>
            <a:lvl2pPr marL="742950" indent="-285750" eaLnBrk="0" hangingPunct="0">
              <a:defRPr sz="2400">
                <a:solidFill>
                  <a:schemeClr val="tx1"/>
                </a:solidFill>
                <a:latin typeface="Calibri" panose="020F0502020204030204" charset="0"/>
                <a:ea typeface="MS PGothic" panose="020B0600070205080204" charset="-128"/>
              </a:defRPr>
            </a:lvl2pPr>
            <a:lvl3pPr marL="1143000" indent="-228600" eaLnBrk="0" hangingPunct="0">
              <a:defRPr sz="2400">
                <a:solidFill>
                  <a:schemeClr val="tx1"/>
                </a:solidFill>
                <a:latin typeface="Calibri" panose="020F0502020204030204" charset="0"/>
                <a:ea typeface="MS PGothic" panose="020B0600070205080204" charset="-128"/>
              </a:defRPr>
            </a:lvl3pPr>
            <a:lvl4pPr marL="1600200" indent="-228600" eaLnBrk="0" hangingPunct="0">
              <a:defRPr sz="2400">
                <a:solidFill>
                  <a:schemeClr val="tx1"/>
                </a:solidFill>
                <a:latin typeface="Calibri" panose="020F0502020204030204" charset="0"/>
                <a:ea typeface="MS PGothic" panose="020B0600070205080204" charset="-128"/>
              </a:defRPr>
            </a:lvl4pPr>
            <a:lvl5pPr marL="2057400" indent="-228600" eaLnBrk="0" hangingPunct="0">
              <a:defRPr sz="2400">
                <a:solidFill>
                  <a:schemeClr val="tx1"/>
                </a:solidFill>
                <a:latin typeface="Calibri" panose="020F0502020204030204" charset="0"/>
                <a:ea typeface="MS PGothic" panose="020B0600070205080204" charset="-128"/>
              </a:defRPr>
            </a:lvl5pPr>
            <a:lvl6pPr marL="2514600" indent="-228600" eaLnBrk="0" fontAlgn="base" hangingPunct="0">
              <a:spcBef>
                <a:spcPct val="0"/>
              </a:spcBef>
              <a:spcAft>
                <a:spcPct val="0"/>
              </a:spcAft>
              <a:defRPr sz="2400">
                <a:solidFill>
                  <a:schemeClr val="tx1"/>
                </a:solidFill>
                <a:latin typeface="Calibri" panose="020F0502020204030204" charset="0"/>
                <a:ea typeface="MS PGothic" panose="020B0600070205080204" charset="-128"/>
              </a:defRPr>
            </a:lvl6pPr>
            <a:lvl7pPr marL="2971800" indent="-228600" eaLnBrk="0" fontAlgn="base" hangingPunct="0">
              <a:spcBef>
                <a:spcPct val="0"/>
              </a:spcBef>
              <a:spcAft>
                <a:spcPct val="0"/>
              </a:spcAft>
              <a:defRPr sz="2400">
                <a:solidFill>
                  <a:schemeClr val="tx1"/>
                </a:solidFill>
                <a:latin typeface="Calibri" panose="020F0502020204030204" charset="0"/>
                <a:ea typeface="MS PGothic" panose="020B0600070205080204" charset="-128"/>
              </a:defRPr>
            </a:lvl7pPr>
            <a:lvl8pPr marL="3429000" indent="-228600" eaLnBrk="0" fontAlgn="base" hangingPunct="0">
              <a:spcBef>
                <a:spcPct val="0"/>
              </a:spcBef>
              <a:spcAft>
                <a:spcPct val="0"/>
              </a:spcAft>
              <a:defRPr sz="2400">
                <a:solidFill>
                  <a:schemeClr val="tx1"/>
                </a:solidFill>
                <a:latin typeface="Calibri" panose="020F0502020204030204" charset="0"/>
                <a:ea typeface="MS PGothic" panose="020B0600070205080204" charset="-128"/>
              </a:defRPr>
            </a:lvl8pPr>
            <a:lvl9pPr marL="3886200" indent="-228600" eaLnBrk="0" fontAlgn="base" hangingPunct="0">
              <a:spcBef>
                <a:spcPct val="0"/>
              </a:spcBef>
              <a:spcAft>
                <a:spcPct val="0"/>
              </a:spcAft>
              <a:defRPr sz="2400">
                <a:solidFill>
                  <a:schemeClr val="tx1"/>
                </a:solidFill>
                <a:latin typeface="Calibri" panose="020F0502020204030204" charset="0"/>
                <a:ea typeface="MS PGothic" panose="020B0600070205080204" charset="-128"/>
              </a:defRPr>
            </a:lvl9pPr>
          </a:lstStyle>
          <a:p>
            <a:pPr algn="ctr" eaLnBrk="1" hangingPunct="1">
              <a:spcBef>
                <a:spcPct val="20000"/>
              </a:spcBef>
              <a:buFont typeface="Arial" panose="020B0604020202020204" pitchFamily="34" charset="0"/>
              <a:buNone/>
            </a:pPr>
            <a:r>
              <a:rPr lang="en-US" dirty="0" smtClean="0">
                <a:solidFill>
                  <a:srgbClr val="183A5D"/>
                </a:solidFill>
                <a:latin typeface="Roboto condensed"/>
                <a:cs typeface="Roboto condensed"/>
              </a:rPr>
              <a:t>11%</a:t>
            </a:r>
            <a:endParaRPr lang="en-US" dirty="0">
              <a:solidFill>
                <a:srgbClr val="183A5D"/>
              </a:solidFill>
              <a:latin typeface="Roboto condensed"/>
              <a:cs typeface="Roboto condensed"/>
            </a:endParaRPr>
          </a:p>
        </p:txBody>
      </p:sp>
      <p:sp>
        <p:nvSpPr>
          <p:cNvPr id="27" name="Rectangle 23"/>
          <p:cNvSpPr/>
          <p:nvPr/>
        </p:nvSpPr>
        <p:spPr>
          <a:xfrm>
            <a:off x="5103437" y="2021086"/>
            <a:ext cx="928459" cy="276999"/>
          </a:xfrm>
          <a:prstGeom prst="rect">
            <a:avLst/>
          </a:prstGeom>
        </p:spPr>
        <p:txBody>
          <a:bodyPr wrap="none">
            <a:spAutoFit/>
          </a:bodyPr>
          <a:lstStyle/>
          <a:p>
            <a:pPr eaLnBrk="1" hangingPunct="1">
              <a:spcBef>
                <a:spcPct val="20000"/>
              </a:spcBef>
              <a:buFont typeface="Arial" panose="020B0604020202020204" pitchFamily="34" charset="0"/>
              <a:buNone/>
              <a:defRPr/>
            </a:pPr>
            <a:r>
              <a:rPr lang="en-US" sz="1200" dirty="0" smtClean="0">
                <a:solidFill>
                  <a:schemeClr val="bg1">
                    <a:lumMod val="50000"/>
                  </a:schemeClr>
                </a:solidFill>
                <a:latin typeface="Roboto condensed"/>
                <a:cs typeface="Roboto condensed"/>
              </a:rPr>
              <a:t>Coder Editor</a:t>
            </a:r>
            <a:endParaRPr lang="en-US" sz="1200" dirty="0">
              <a:solidFill>
                <a:schemeClr val="bg1">
                  <a:lumMod val="50000"/>
                </a:schemeClr>
              </a:solidFill>
              <a:latin typeface="Roboto condensed"/>
              <a:cs typeface="Roboto condensed"/>
            </a:endParaRPr>
          </a:p>
        </p:txBody>
      </p:sp>
      <p:sp>
        <p:nvSpPr>
          <p:cNvPr id="28" name="Freeform 26"/>
          <p:cNvSpPr>
            <a:spLocks noEditPoints="1"/>
          </p:cNvSpPr>
          <p:nvPr/>
        </p:nvSpPr>
        <p:spPr bwMode="auto">
          <a:xfrm>
            <a:off x="5473123" y="2580655"/>
            <a:ext cx="256887" cy="257325"/>
          </a:xfrm>
          <a:custGeom>
            <a:avLst/>
            <a:gdLst>
              <a:gd name="T0" fmla="*/ 2147483647 w 344"/>
              <a:gd name="T1" fmla="*/ 2147483647 h 344"/>
              <a:gd name="T2" fmla="*/ 2147483647 w 344"/>
              <a:gd name="T3" fmla="*/ 2147483647 h 344"/>
              <a:gd name="T4" fmla="*/ 2147483647 w 344"/>
              <a:gd name="T5" fmla="*/ 2147483647 h 344"/>
              <a:gd name="T6" fmla="*/ 2147483647 w 344"/>
              <a:gd name="T7" fmla="*/ 2147483647 h 344"/>
              <a:gd name="T8" fmla="*/ 0 w 344"/>
              <a:gd name="T9" fmla="*/ 2147483647 h 344"/>
              <a:gd name="T10" fmla="*/ 0 w 344"/>
              <a:gd name="T11" fmla="*/ 2147483647 h 344"/>
              <a:gd name="T12" fmla="*/ 2147483647 w 344"/>
              <a:gd name="T13" fmla="*/ 2147483647 h 344"/>
              <a:gd name="T14" fmla="*/ 2147483647 w 344"/>
              <a:gd name="T15" fmla="*/ 2147483647 h 344"/>
              <a:gd name="T16" fmla="*/ 2147483647 w 344"/>
              <a:gd name="T17" fmla="*/ 2147483647 h 344"/>
              <a:gd name="T18" fmla="*/ 2147483647 w 344"/>
              <a:gd name="T19" fmla="*/ 2147483647 h 344"/>
              <a:gd name="T20" fmla="*/ 2147483647 w 344"/>
              <a:gd name="T21" fmla="*/ 2147483647 h 344"/>
              <a:gd name="T22" fmla="*/ 2147483647 w 344"/>
              <a:gd name="T23" fmla="*/ 2147483647 h 344"/>
              <a:gd name="T24" fmla="*/ 2147483647 w 344"/>
              <a:gd name="T25" fmla="*/ 0 h 344"/>
              <a:gd name="T26" fmla="*/ 2147483647 w 344"/>
              <a:gd name="T27" fmla="*/ 0 h 344"/>
              <a:gd name="T28" fmla="*/ 0 w 344"/>
              <a:gd name="T29" fmla="*/ 2147483647 h 344"/>
              <a:gd name="T30" fmla="*/ 0 w 344"/>
              <a:gd name="T31" fmla="*/ 2147483647 h 344"/>
              <a:gd name="T32" fmla="*/ 2147483647 w 344"/>
              <a:gd name="T33" fmla="*/ 2147483647 h 344"/>
              <a:gd name="T34" fmla="*/ 2147483647 w 344"/>
              <a:gd name="T35" fmla="*/ 2147483647 h 344"/>
              <a:gd name="T36" fmla="*/ 2147483647 w 344"/>
              <a:gd name="T37" fmla="*/ 2147483647 h 344"/>
              <a:gd name="T38" fmla="*/ 2147483647 w 344"/>
              <a:gd name="T39" fmla="*/ 2147483647 h 344"/>
              <a:gd name="T40" fmla="*/ 2147483647 w 344"/>
              <a:gd name="T41" fmla="*/ 2147483647 h 344"/>
              <a:gd name="T42" fmla="*/ 2147483647 w 344"/>
              <a:gd name="T43" fmla="*/ 0 h 344"/>
              <a:gd name="T44" fmla="*/ 2147483647 w 344"/>
              <a:gd name="T45" fmla="*/ 2147483647 h 344"/>
              <a:gd name="T46" fmla="*/ 2147483647 w 344"/>
              <a:gd name="T47" fmla="*/ 2147483647 h 344"/>
              <a:gd name="T48" fmla="*/ 2147483647 w 344"/>
              <a:gd name="T49" fmla="*/ 2147483647 h 344"/>
              <a:gd name="T50" fmla="*/ 2147483647 w 344"/>
              <a:gd name="T51" fmla="*/ 2147483647 h 344"/>
              <a:gd name="T52" fmla="*/ 2147483647 w 344"/>
              <a:gd name="T53" fmla="*/ 2147483647 h 344"/>
              <a:gd name="T54" fmla="*/ 2147483647 w 344"/>
              <a:gd name="T55" fmla="*/ 2147483647 h 344"/>
              <a:gd name="T56" fmla="*/ 2147483647 w 344"/>
              <a:gd name="T57" fmla="*/ 2147483647 h 344"/>
              <a:gd name="T58" fmla="*/ 2147483647 w 344"/>
              <a:gd name="T59" fmla="*/ 2147483647 h 344"/>
              <a:gd name="T60" fmla="*/ 2147483647 w 344"/>
              <a:gd name="T61" fmla="*/ 2147483647 h 344"/>
              <a:gd name="T62" fmla="*/ 2147483647 w 344"/>
              <a:gd name="T63" fmla="*/ 2147483647 h 344"/>
              <a:gd name="T64" fmla="*/ 2147483647 w 344"/>
              <a:gd name="T65" fmla="*/ 2147483647 h 344"/>
              <a:gd name="T66" fmla="*/ 2147483647 w 344"/>
              <a:gd name="T67" fmla="*/ 2147483647 h 344"/>
              <a:gd name="T68" fmla="*/ 2147483647 w 344"/>
              <a:gd name="T69" fmla="*/ 2147483647 h 344"/>
              <a:gd name="T70" fmla="*/ 2147483647 w 344"/>
              <a:gd name="T71" fmla="*/ 2147483647 h 34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44" h="344">
                <a:moveTo>
                  <a:pt x="276" y="172"/>
                </a:moveTo>
                <a:cubicBezTo>
                  <a:pt x="276" y="229"/>
                  <a:pt x="230" y="276"/>
                  <a:pt x="172" y="276"/>
                </a:cubicBezTo>
                <a:cubicBezTo>
                  <a:pt x="115" y="276"/>
                  <a:pt x="68" y="229"/>
                  <a:pt x="68" y="172"/>
                </a:cubicBezTo>
                <a:cubicBezTo>
                  <a:pt x="68" y="165"/>
                  <a:pt x="69" y="158"/>
                  <a:pt x="70" y="152"/>
                </a:cubicBezTo>
                <a:cubicBezTo>
                  <a:pt x="0" y="152"/>
                  <a:pt x="0" y="152"/>
                  <a:pt x="0" y="152"/>
                </a:cubicBezTo>
                <a:cubicBezTo>
                  <a:pt x="0" y="290"/>
                  <a:pt x="0" y="290"/>
                  <a:pt x="0" y="290"/>
                </a:cubicBezTo>
                <a:cubicBezTo>
                  <a:pt x="0" y="320"/>
                  <a:pt x="24" y="344"/>
                  <a:pt x="54" y="344"/>
                </a:cubicBezTo>
                <a:cubicBezTo>
                  <a:pt x="290" y="344"/>
                  <a:pt x="290" y="344"/>
                  <a:pt x="290" y="344"/>
                </a:cubicBezTo>
                <a:cubicBezTo>
                  <a:pt x="320" y="344"/>
                  <a:pt x="344" y="320"/>
                  <a:pt x="344" y="290"/>
                </a:cubicBezTo>
                <a:cubicBezTo>
                  <a:pt x="344" y="152"/>
                  <a:pt x="344" y="152"/>
                  <a:pt x="344" y="152"/>
                </a:cubicBezTo>
                <a:cubicBezTo>
                  <a:pt x="274" y="152"/>
                  <a:pt x="274" y="152"/>
                  <a:pt x="274" y="152"/>
                </a:cubicBezTo>
                <a:cubicBezTo>
                  <a:pt x="276" y="158"/>
                  <a:pt x="276" y="165"/>
                  <a:pt x="276" y="172"/>
                </a:cubicBezTo>
                <a:close/>
                <a:moveTo>
                  <a:pt x="290" y="0"/>
                </a:moveTo>
                <a:cubicBezTo>
                  <a:pt x="54" y="0"/>
                  <a:pt x="54" y="0"/>
                  <a:pt x="54" y="0"/>
                </a:cubicBezTo>
                <a:cubicBezTo>
                  <a:pt x="24" y="0"/>
                  <a:pt x="0" y="24"/>
                  <a:pt x="0" y="54"/>
                </a:cubicBezTo>
                <a:cubicBezTo>
                  <a:pt x="0" y="112"/>
                  <a:pt x="0" y="112"/>
                  <a:pt x="0" y="112"/>
                </a:cubicBezTo>
                <a:cubicBezTo>
                  <a:pt x="87" y="112"/>
                  <a:pt x="87" y="112"/>
                  <a:pt x="87" y="112"/>
                </a:cubicBezTo>
                <a:cubicBezTo>
                  <a:pt x="106" y="85"/>
                  <a:pt x="137" y="68"/>
                  <a:pt x="172" y="68"/>
                </a:cubicBezTo>
                <a:cubicBezTo>
                  <a:pt x="207" y="68"/>
                  <a:pt x="238" y="85"/>
                  <a:pt x="257" y="112"/>
                </a:cubicBezTo>
                <a:cubicBezTo>
                  <a:pt x="344" y="112"/>
                  <a:pt x="344" y="112"/>
                  <a:pt x="344" y="112"/>
                </a:cubicBezTo>
                <a:cubicBezTo>
                  <a:pt x="344" y="54"/>
                  <a:pt x="344" y="54"/>
                  <a:pt x="344" y="54"/>
                </a:cubicBezTo>
                <a:cubicBezTo>
                  <a:pt x="344" y="24"/>
                  <a:pt x="320" y="0"/>
                  <a:pt x="290" y="0"/>
                </a:cubicBezTo>
                <a:close/>
                <a:moveTo>
                  <a:pt x="317" y="66"/>
                </a:moveTo>
                <a:cubicBezTo>
                  <a:pt x="317" y="72"/>
                  <a:pt x="312" y="76"/>
                  <a:pt x="307" y="76"/>
                </a:cubicBezTo>
                <a:cubicBezTo>
                  <a:pt x="278" y="76"/>
                  <a:pt x="278" y="76"/>
                  <a:pt x="278" y="76"/>
                </a:cubicBezTo>
                <a:cubicBezTo>
                  <a:pt x="273" y="76"/>
                  <a:pt x="269" y="72"/>
                  <a:pt x="269" y="66"/>
                </a:cubicBezTo>
                <a:cubicBezTo>
                  <a:pt x="269" y="37"/>
                  <a:pt x="269" y="37"/>
                  <a:pt x="269" y="37"/>
                </a:cubicBezTo>
                <a:cubicBezTo>
                  <a:pt x="269" y="32"/>
                  <a:pt x="273" y="28"/>
                  <a:pt x="278" y="28"/>
                </a:cubicBezTo>
                <a:cubicBezTo>
                  <a:pt x="307" y="28"/>
                  <a:pt x="307" y="28"/>
                  <a:pt x="307" y="28"/>
                </a:cubicBezTo>
                <a:cubicBezTo>
                  <a:pt x="312" y="28"/>
                  <a:pt x="317" y="32"/>
                  <a:pt x="317" y="37"/>
                </a:cubicBezTo>
                <a:lnTo>
                  <a:pt x="317" y="66"/>
                </a:lnTo>
                <a:close/>
                <a:moveTo>
                  <a:pt x="236" y="172"/>
                </a:moveTo>
                <a:cubicBezTo>
                  <a:pt x="236" y="137"/>
                  <a:pt x="208" y="108"/>
                  <a:pt x="172" y="108"/>
                </a:cubicBezTo>
                <a:cubicBezTo>
                  <a:pt x="137" y="108"/>
                  <a:pt x="108" y="137"/>
                  <a:pt x="108" y="172"/>
                </a:cubicBezTo>
                <a:cubicBezTo>
                  <a:pt x="108" y="207"/>
                  <a:pt x="137" y="236"/>
                  <a:pt x="172" y="236"/>
                </a:cubicBezTo>
                <a:cubicBezTo>
                  <a:pt x="208" y="236"/>
                  <a:pt x="236" y="207"/>
                  <a:pt x="236" y="17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dirty="0">
              <a:latin typeface="Roboto condensed"/>
              <a:cs typeface="Roboto condensed"/>
            </a:endParaRPr>
          </a:p>
        </p:txBody>
      </p:sp>
      <p:sp>
        <p:nvSpPr>
          <p:cNvPr id="29" name="Content Placeholder 2"/>
          <p:cNvSpPr txBox="1"/>
          <p:nvPr/>
        </p:nvSpPr>
        <p:spPr bwMode="auto">
          <a:xfrm>
            <a:off x="4761498" y="3328823"/>
            <a:ext cx="1728192" cy="965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charset="0"/>
                <a:ea typeface="MS PGothic" panose="020B0600070205080204" charset="-128"/>
                <a:cs typeface="MS PGothic" panose="020B0600070205080204" charset="-128"/>
              </a:defRPr>
            </a:lvl1pPr>
            <a:lvl2pPr marL="742950" indent="-285750" eaLnBrk="0" hangingPunct="0">
              <a:defRPr sz="2400">
                <a:solidFill>
                  <a:schemeClr val="tx1"/>
                </a:solidFill>
                <a:latin typeface="Calibri" panose="020F0502020204030204" charset="0"/>
                <a:ea typeface="MS PGothic" panose="020B0600070205080204" charset="-128"/>
              </a:defRPr>
            </a:lvl2pPr>
            <a:lvl3pPr marL="1143000" indent="-228600" eaLnBrk="0" hangingPunct="0">
              <a:defRPr sz="2400">
                <a:solidFill>
                  <a:schemeClr val="tx1"/>
                </a:solidFill>
                <a:latin typeface="Calibri" panose="020F0502020204030204" charset="0"/>
                <a:ea typeface="MS PGothic" panose="020B0600070205080204" charset="-128"/>
              </a:defRPr>
            </a:lvl3pPr>
            <a:lvl4pPr marL="1600200" indent="-228600" eaLnBrk="0" hangingPunct="0">
              <a:defRPr sz="2400">
                <a:solidFill>
                  <a:schemeClr val="tx1"/>
                </a:solidFill>
                <a:latin typeface="Calibri" panose="020F0502020204030204" charset="0"/>
                <a:ea typeface="MS PGothic" panose="020B0600070205080204" charset="-128"/>
              </a:defRPr>
            </a:lvl4pPr>
            <a:lvl5pPr marL="2057400" indent="-228600" eaLnBrk="0" hangingPunct="0">
              <a:defRPr sz="2400">
                <a:solidFill>
                  <a:schemeClr val="tx1"/>
                </a:solidFill>
                <a:latin typeface="Calibri" panose="020F0502020204030204" charset="0"/>
                <a:ea typeface="MS PGothic" panose="020B0600070205080204" charset="-128"/>
              </a:defRPr>
            </a:lvl5pPr>
            <a:lvl6pPr marL="2514600" indent="-228600" eaLnBrk="0" fontAlgn="base" hangingPunct="0">
              <a:spcBef>
                <a:spcPct val="0"/>
              </a:spcBef>
              <a:spcAft>
                <a:spcPct val="0"/>
              </a:spcAft>
              <a:defRPr sz="2400">
                <a:solidFill>
                  <a:schemeClr val="tx1"/>
                </a:solidFill>
                <a:latin typeface="Calibri" panose="020F0502020204030204" charset="0"/>
                <a:ea typeface="MS PGothic" panose="020B0600070205080204" charset="-128"/>
              </a:defRPr>
            </a:lvl6pPr>
            <a:lvl7pPr marL="2971800" indent="-228600" eaLnBrk="0" fontAlgn="base" hangingPunct="0">
              <a:spcBef>
                <a:spcPct val="0"/>
              </a:spcBef>
              <a:spcAft>
                <a:spcPct val="0"/>
              </a:spcAft>
              <a:defRPr sz="2400">
                <a:solidFill>
                  <a:schemeClr val="tx1"/>
                </a:solidFill>
                <a:latin typeface="Calibri" panose="020F0502020204030204" charset="0"/>
                <a:ea typeface="MS PGothic" panose="020B0600070205080204" charset="-128"/>
              </a:defRPr>
            </a:lvl7pPr>
            <a:lvl8pPr marL="3429000" indent="-228600" eaLnBrk="0" fontAlgn="base" hangingPunct="0">
              <a:spcBef>
                <a:spcPct val="0"/>
              </a:spcBef>
              <a:spcAft>
                <a:spcPct val="0"/>
              </a:spcAft>
              <a:defRPr sz="2400">
                <a:solidFill>
                  <a:schemeClr val="tx1"/>
                </a:solidFill>
                <a:latin typeface="Calibri" panose="020F0502020204030204" charset="0"/>
                <a:ea typeface="MS PGothic" panose="020B0600070205080204" charset="-128"/>
              </a:defRPr>
            </a:lvl8pPr>
            <a:lvl9pPr marL="3886200" indent="-228600" eaLnBrk="0" fontAlgn="base" hangingPunct="0">
              <a:spcBef>
                <a:spcPct val="0"/>
              </a:spcBef>
              <a:spcAft>
                <a:spcPct val="0"/>
              </a:spcAft>
              <a:defRPr sz="2400">
                <a:solidFill>
                  <a:schemeClr val="tx1"/>
                </a:solidFill>
                <a:latin typeface="Calibri" panose="020F0502020204030204" charset="0"/>
                <a:ea typeface="MS PGothic" panose="020B0600070205080204" charset="-128"/>
              </a:defRPr>
            </a:lvl9pPr>
          </a:lstStyle>
          <a:p>
            <a:pPr marL="0" indent="0" algn="ctr" eaLnBrk="1" hangingPunct="1">
              <a:lnSpc>
                <a:spcPct val="120000"/>
              </a:lnSpc>
              <a:buNone/>
              <a:defRPr/>
            </a:pPr>
            <a:r>
              <a:rPr lang="en-US" sz="800" dirty="0">
                <a:solidFill>
                  <a:srgbClr val="7F7F7F"/>
                </a:solidFill>
                <a:latin typeface="Roboto condensed"/>
                <a:cs typeface="Roboto condensed"/>
              </a:rPr>
              <a:t>Lorem Ipsum has been the industry's standard dummy text ever since the 1500s, when an unknown printer took a galley of type and scrambled it to make a type specimen </a:t>
            </a:r>
            <a:r>
              <a:rPr lang="en-US" sz="800" dirty="0" smtClean="0">
                <a:solidFill>
                  <a:srgbClr val="7F7F7F"/>
                </a:solidFill>
                <a:latin typeface="Roboto condensed"/>
                <a:cs typeface="Roboto condensed"/>
              </a:rPr>
              <a:t>book.</a:t>
            </a:r>
            <a:endParaRPr lang="en-US" sz="800" dirty="0">
              <a:solidFill>
                <a:srgbClr val="7F7F7F"/>
              </a:solidFill>
              <a:latin typeface="Roboto condensed"/>
              <a:cs typeface="Roboto condensed"/>
            </a:endParaRPr>
          </a:p>
        </p:txBody>
      </p:sp>
      <p:sp>
        <p:nvSpPr>
          <p:cNvPr id="30" name="Title 13"/>
          <p:cNvSpPr txBox="1"/>
          <p:nvPr/>
        </p:nvSpPr>
        <p:spPr bwMode="auto">
          <a:xfrm>
            <a:off x="4761498" y="3029198"/>
            <a:ext cx="17281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sz="2400">
                <a:solidFill>
                  <a:schemeClr val="tx1"/>
                </a:solidFill>
                <a:latin typeface="Calibri" panose="020F0502020204030204" charset="0"/>
                <a:ea typeface="MS PGothic" panose="020B0600070205080204" charset="-128"/>
                <a:cs typeface="MS PGothic" panose="020B0600070205080204" charset="-128"/>
              </a:defRPr>
            </a:lvl1pPr>
            <a:lvl2pPr marL="742950" indent="-285750" eaLnBrk="0" hangingPunct="0">
              <a:defRPr sz="2400">
                <a:solidFill>
                  <a:schemeClr val="tx1"/>
                </a:solidFill>
                <a:latin typeface="Calibri" panose="020F0502020204030204" charset="0"/>
                <a:ea typeface="MS PGothic" panose="020B0600070205080204" charset="-128"/>
              </a:defRPr>
            </a:lvl2pPr>
            <a:lvl3pPr marL="1143000" indent="-228600" eaLnBrk="0" hangingPunct="0">
              <a:defRPr sz="2400">
                <a:solidFill>
                  <a:schemeClr val="tx1"/>
                </a:solidFill>
                <a:latin typeface="Calibri" panose="020F0502020204030204" charset="0"/>
                <a:ea typeface="MS PGothic" panose="020B0600070205080204" charset="-128"/>
              </a:defRPr>
            </a:lvl3pPr>
            <a:lvl4pPr marL="1600200" indent="-228600" eaLnBrk="0" hangingPunct="0">
              <a:defRPr sz="2400">
                <a:solidFill>
                  <a:schemeClr val="tx1"/>
                </a:solidFill>
                <a:latin typeface="Calibri" panose="020F0502020204030204" charset="0"/>
                <a:ea typeface="MS PGothic" panose="020B0600070205080204" charset="-128"/>
              </a:defRPr>
            </a:lvl4pPr>
            <a:lvl5pPr marL="2057400" indent="-228600" eaLnBrk="0" hangingPunct="0">
              <a:defRPr sz="2400">
                <a:solidFill>
                  <a:schemeClr val="tx1"/>
                </a:solidFill>
                <a:latin typeface="Calibri" panose="020F0502020204030204" charset="0"/>
                <a:ea typeface="MS PGothic" panose="020B0600070205080204" charset="-128"/>
              </a:defRPr>
            </a:lvl5pPr>
            <a:lvl6pPr marL="2514600" indent="-228600" eaLnBrk="0" fontAlgn="base" hangingPunct="0">
              <a:spcBef>
                <a:spcPct val="0"/>
              </a:spcBef>
              <a:spcAft>
                <a:spcPct val="0"/>
              </a:spcAft>
              <a:defRPr sz="2400">
                <a:solidFill>
                  <a:schemeClr val="tx1"/>
                </a:solidFill>
                <a:latin typeface="Calibri" panose="020F0502020204030204" charset="0"/>
                <a:ea typeface="MS PGothic" panose="020B0600070205080204" charset="-128"/>
              </a:defRPr>
            </a:lvl6pPr>
            <a:lvl7pPr marL="2971800" indent="-228600" eaLnBrk="0" fontAlgn="base" hangingPunct="0">
              <a:spcBef>
                <a:spcPct val="0"/>
              </a:spcBef>
              <a:spcAft>
                <a:spcPct val="0"/>
              </a:spcAft>
              <a:defRPr sz="2400">
                <a:solidFill>
                  <a:schemeClr val="tx1"/>
                </a:solidFill>
                <a:latin typeface="Calibri" panose="020F0502020204030204" charset="0"/>
                <a:ea typeface="MS PGothic" panose="020B0600070205080204" charset="-128"/>
              </a:defRPr>
            </a:lvl7pPr>
            <a:lvl8pPr marL="3429000" indent="-228600" eaLnBrk="0" fontAlgn="base" hangingPunct="0">
              <a:spcBef>
                <a:spcPct val="0"/>
              </a:spcBef>
              <a:spcAft>
                <a:spcPct val="0"/>
              </a:spcAft>
              <a:defRPr sz="2400">
                <a:solidFill>
                  <a:schemeClr val="tx1"/>
                </a:solidFill>
                <a:latin typeface="Calibri" panose="020F0502020204030204" charset="0"/>
                <a:ea typeface="MS PGothic" panose="020B0600070205080204" charset="-128"/>
              </a:defRPr>
            </a:lvl8pPr>
            <a:lvl9pPr marL="3886200" indent="-228600" eaLnBrk="0" fontAlgn="base" hangingPunct="0">
              <a:spcBef>
                <a:spcPct val="0"/>
              </a:spcBef>
              <a:spcAft>
                <a:spcPct val="0"/>
              </a:spcAft>
              <a:defRPr sz="2400">
                <a:solidFill>
                  <a:schemeClr val="tx1"/>
                </a:solidFill>
                <a:latin typeface="Calibri" panose="020F0502020204030204" charset="0"/>
                <a:ea typeface="MS PGothic" panose="020B0600070205080204" charset="-128"/>
              </a:defRPr>
            </a:lvl9pPr>
          </a:lstStyle>
          <a:p>
            <a:pPr algn="ctr" eaLnBrk="1" hangingPunct="1">
              <a:defRPr/>
            </a:pPr>
            <a:r>
              <a:rPr lang="en-US" sz="1600" dirty="0" smtClean="0">
                <a:solidFill>
                  <a:srgbClr val="183A5D"/>
                </a:solidFill>
                <a:latin typeface="Roboto condensed"/>
                <a:cs typeface="Roboto condensed"/>
              </a:rPr>
              <a:t>Instagramm </a:t>
            </a:r>
            <a:r>
              <a:rPr lang="en-US" sz="1600" b="1" dirty="0" smtClean="0">
                <a:solidFill>
                  <a:srgbClr val="183A5D"/>
                </a:solidFill>
                <a:latin typeface="Roboto condensed"/>
                <a:cs typeface="Roboto condensed"/>
              </a:rPr>
              <a:t>35M</a:t>
            </a:r>
            <a:endParaRPr lang="en-US" sz="1600" b="1" dirty="0" smtClean="0">
              <a:solidFill>
                <a:srgbClr val="183A5D"/>
              </a:solidFill>
              <a:latin typeface="Roboto condensed"/>
              <a:cs typeface="Roboto condensed"/>
            </a:endParaRPr>
          </a:p>
        </p:txBody>
      </p:sp>
      <p:sp>
        <p:nvSpPr>
          <p:cNvPr id="32" name="Oval 28"/>
          <p:cNvSpPr>
            <a:spLocks noChangeAspect="1"/>
          </p:cNvSpPr>
          <p:nvPr/>
        </p:nvSpPr>
        <p:spPr bwMode="auto">
          <a:xfrm>
            <a:off x="7244839" y="1566459"/>
            <a:ext cx="1249810" cy="1246715"/>
          </a:xfrm>
          <a:prstGeom prst="ellipse">
            <a:avLst/>
          </a:prstGeom>
          <a:noFill/>
          <a:ln>
            <a:solidFill>
              <a:srgbClr val="183A5D"/>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Roboto condensed"/>
              <a:cs typeface="Roboto condensed"/>
            </a:endParaRPr>
          </a:p>
        </p:txBody>
      </p:sp>
      <p:sp>
        <p:nvSpPr>
          <p:cNvPr id="33" name="Oval 29"/>
          <p:cNvSpPr>
            <a:spLocks noChangeAspect="1"/>
          </p:cNvSpPr>
          <p:nvPr/>
        </p:nvSpPr>
        <p:spPr bwMode="auto">
          <a:xfrm>
            <a:off x="7549069" y="2389436"/>
            <a:ext cx="641350" cy="639762"/>
          </a:xfrm>
          <a:prstGeom prst="ellipse">
            <a:avLst/>
          </a:prstGeom>
          <a:solidFill>
            <a:srgbClr val="183A5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Roboto condensed"/>
              <a:cs typeface="Roboto condensed"/>
            </a:endParaRPr>
          </a:p>
        </p:txBody>
      </p:sp>
      <p:sp>
        <p:nvSpPr>
          <p:cNvPr id="34" name="Content Placeholder 2"/>
          <p:cNvSpPr txBox="1"/>
          <p:nvPr/>
        </p:nvSpPr>
        <p:spPr bwMode="auto">
          <a:xfrm>
            <a:off x="7473700" y="1661046"/>
            <a:ext cx="792088" cy="459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panose="020F0502020204030204" charset="0"/>
                <a:ea typeface="MS PGothic" panose="020B0600070205080204" charset="-128"/>
                <a:cs typeface="MS PGothic" panose="020B0600070205080204" charset="-128"/>
              </a:defRPr>
            </a:lvl1pPr>
            <a:lvl2pPr marL="742950" indent="-285750" eaLnBrk="0" hangingPunct="0">
              <a:defRPr sz="2400">
                <a:solidFill>
                  <a:schemeClr val="tx1"/>
                </a:solidFill>
                <a:latin typeface="Calibri" panose="020F0502020204030204" charset="0"/>
                <a:ea typeface="MS PGothic" panose="020B0600070205080204" charset="-128"/>
              </a:defRPr>
            </a:lvl2pPr>
            <a:lvl3pPr marL="1143000" indent="-228600" eaLnBrk="0" hangingPunct="0">
              <a:defRPr sz="2400">
                <a:solidFill>
                  <a:schemeClr val="tx1"/>
                </a:solidFill>
                <a:latin typeface="Calibri" panose="020F0502020204030204" charset="0"/>
                <a:ea typeface="MS PGothic" panose="020B0600070205080204" charset="-128"/>
              </a:defRPr>
            </a:lvl3pPr>
            <a:lvl4pPr marL="1600200" indent="-228600" eaLnBrk="0" hangingPunct="0">
              <a:defRPr sz="2400">
                <a:solidFill>
                  <a:schemeClr val="tx1"/>
                </a:solidFill>
                <a:latin typeface="Calibri" panose="020F0502020204030204" charset="0"/>
                <a:ea typeface="MS PGothic" panose="020B0600070205080204" charset="-128"/>
              </a:defRPr>
            </a:lvl4pPr>
            <a:lvl5pPr marL="2057400" indent="-228600" eaLnBrk="0" hangingPunct="0">
              <a:defRPr sz="2400">
                <a:solidFill>
                  <a:schemeClr val="tx1"/>
                </a:solidFill>
                <a:latin typeface="Calibri" panose="020F0502020204030204" charset="0"/>
                <a:ea typeface="MS PGothic" panose="020B0600070205080204" charset="-128"/>
              </a:defRPr>
            </a:lvl5pPr>
            <a:lvl6pPr marL="2514600" indent="-228600" eaLnBrk="0" fontAlgn="base" hangingPunct="0">
              <a:spcBef>
                <a:spcPct val="0"/>
              </a:spcBef>
              <a:spcAft>
                <a:spcPct val="0"/>
              </a:spcAft>
              <a:defRPr sz="2400">
                <a:solidFill>
                  <a:schemeClr val="tx1"/>
                </a:solidFill>
                <a:latin typeface="Calibri" panose="020F0502020204030204" charset="0"/>
                <a:ea typeface="MS PGothic" panose="020B0600070205080204" charset="-128"/>
              </a:defRPr>
            </a:lvl6pPr>
            <a:lvl7pPr marL="2971800" indent="-228600" eaLnBrk="0" fontAlgn="base" hangingPunct="0">
              <a:spcBef>
                <a:spcPct val="0"/>
              </a:spcBef>
              <a:spcAft>
                <a:spcPct val="0"/>
              </a:spcAft>
              <a:defRPr sz="2400">
                <a:solidFill>
                  <a:schemeClr val="tx1"/>
                </a:solidFill>
                <a:latin typeface="Calibri" panose="020F0502020204030204" charset="0"/>
                <a:ea typeface="MS PGothic" panose="020B0600070205080204" charset="-128"/>
              </a:defRPr>
            </a:lvl7pPr>
            <a:lvl8pPr marL="3429000" indent="-228600" eaLnBrk="0" fontAlgn="base" hangingPunct="0">
              <a:spcBef>
                <a:spcPct val="0"/>
              </a:spcBef>
              <a:spcAft>
                <a:spcPct val="0"/>
              </a:spcAft>
              <a:defRPr sz="2400">
                <a:solidFill>
                  <a:schemeClr val="tx1"/>
                </a:solidFill>
                <a:latin typeface="Calibri" panose="020F0502020204030204" charset="0"/>
                <a:ea typeface="MS PGothic" panose="020B0600070205080204" charset="-128"/>
              </a:defRPr>
            </a:lvl8pPr>
            <a:lvl9pPr marL="3886200" indent="-228600" eaLnBrk="0" fontAlgn="base" hangingPunct="0">
              <a:spcBef>
                <a:spcPct val="0"/>
              </a:spcBef>
              <a:spcAft>
                <a:spcPct val="0"/>
              </a:spcAft>
              <a:defRPr sz="2400">
                <a:solidFill>
                  <a:schemeClr val="tx1"/>
                </a:solidFill>
                <a:latin typeface="Calibri" panose="020F0502020204030204" charset="0"/>
                <a:ea typeface="MS PGothic" panose="020B0600070205080204" charset="-128"/>
              </a:defRPr>
            </a:lvl9pPr>
          </a:lstStyle>
          <a:p>
            <a:pPr algn="ctr" eaLnBrk="1" hangingPunct="1">
              <a:spcBef>
                <a:spcPct val="20000"/>
              </a:spcBef>
              <a:buFont typeface="Arial" panose="020B0604020202020204" pitchFamily="34" charset="0"/>
              <a:buNone/>
            </a:pPr>
            <a:r>
              <a:rPr lang="en-US" dirty="0" smtClean="0">
                <a:solidFill>
                  <a:srgbClr val="183A5D"/>
                </a:solidFill>
                <a:latin typeface="Roboto condensed"/>
                <a:cs typeface="Roboto condensed"/>
              </a:rPr>
              <a:t>75%</a:t>
            </a:r>
            <a:endParaRPr lang="en-US" dirty="0">
              <a:solidFill>
                <a:srgbClr val="183A5D"/>
              </a:solidFill>
              <a:latin typeface="Roboto condensed"/>
              <a:cs typeface="Roboto condensed"/>
            </a:endParaRPr>
          </a:p>
        </p:txBody>
      </p:sp>
      <p:sp>
        <p:nvSpPr>
          <p:cNvPr id="35" name="Rectangle 31"/>
          <p:cNvSpPr/>
          <p:nvPr/>
        </p:nvSpPr>
        <p:spPr>
          <a:xfrm>
            <a:off x="7371615" y="2021086"/>
            <a:ext cx="954107" cy="276999"/>
          </a:xfrm>
          <a:prstGeom prst="rect">
            <a:avLst/>
          </a:prstGeom>
        </p:spPr>
        <p:txBody>
          <a:bodyPr wrap="none">
            <a:spAutoFit/>
          </a:bodyPr>
          <a:lstStyle/>
          <a:p>
            <a:pPr eaLnBrk="1" hangingPunct="1">
              <a:spcBef>
                <a:spcPct val="20000"/>
              </a:spcBef>
              <a:buFont typeface="Arial" panose="020B0604020202020204" pitchFamily="34" charset="0"/>
              <a:buNone/>
              <a:defRPr/>
            </a:pPr>
            <a:r>
              <a:rPr lang="en-US" sz="1200" dirty="0" smtClean="0">
                <a:solidFill>
                  <a:schemeClr val="bg1">
                    <a:lumMod val="50000"/>
                  </a:schemeClr>
                </a:solidFill>
                <a:latin typeface="Roboto condensed"/>
                <a:cs typeface="Roboto condensed"/>
              </a:rPr>
              <a:t>Photography</a:t>
            </a:r>
            <a:endParaRPr lang="en-US" sz="1200" dirty="0">
              <a:solidFill>
                <a:schemeClr val="bg1">
                  <a:lumMod val="50000"/>
                </a:schemeClr>
              </a:solidFill>
              <a:latin typeface="Roboto condensed"/>
              <a:cs typeface="Roboto condensed"/>
            </a:endParaRPr>
          </a:p>
        </p:txBody>
      </p:sp>
      <p:sp>
        <p:nvSpPr>
          <p:cNvPr id="36" name="Freeform 21"/>
          <p:cNvSpPr/>
          <p:nvPr/>
        </p:nvSpPr>
        <p:spPr bwMode="auto">
          <a:xfrm>
            <a:off x="7755231" y="2564638"/>
            <a:ext cx="229027" cy="289359"/>
          </a:xfrm>
          <a:custGeom>
            <a:avLst/>
            <a:gdLst>
              <a:gd name="T0" fmla="*/ 2147483647 w 323"/>
              <a:gd name="T1" fmla="*/ 2147483647 h 408"/>
              <a:gd name="T2" fmla="*/ 2147483647 w 323"/>
              <a:gd name="T3" fmla="*/ 2147483647 h 408"/>
              <a:gd name="T4" fmla="*/ 2147483647 w 323"/>
              <a:gd name="T5" fmla="*/ 2147483647 h 408"/>
              <a:gd name="T6" fmla="*/ 2147483647 w 323"/>
              <a:gd name="T7" fmla="*/ 2147483647 h 408"/>
              <a:gd name="T8" fmla="*/ 2147483647 w 323"/>
              <a:gd name="T9" fmla="*/ 2147483647 h 408"/>
              <a:gd name="T10" fmla="*/ 2147483647 w 323"/>
              <a:gd name="T11" fmla="*/ 2147483647 h 408"/>
              <a:gd name="T12" fmla="*/ 2147483647 w 323"/>
              <a:gd name="T13" fmla="*/ 2147483647 h 408"/>
              <a:gd name="T14" fmla="*/ 2147483647 w 323"/>
              <a:gd name="T15" fmla="*/ 2147483647 h 408"/>
              <a:gd name="T16" fmla="*/ 2147483647 w 323"/>
              <a:gd name="T17" fmla="*/ 2147483647 h 408"/>
              <a:gd name="T18" fmla="*/ 2147483647 w 323"/>
              <a:gd name="T19" fmla="*/ 2147483647 h 408"/>
              <a:gd name="T20" fmla="*/ 2147483647 w 323"/>
              <a:gd name="T21" fmla="*/ 2147483647 h 408"/>
              <a:gd name="T22" fmla="*/ 2147483647 w 323"/>
              <a:gd name="T23" fmla="*/ 2147483647 h 408"/>
              <a:gd name="T24" fmla="*/ 2147483647 w 323"/>
              <a:gd name="T25" fmla="*/ 2147483647 h 40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23" h="408">
                <a:moveTo>
                  <a:pt x="129" y="272"/>
                </a:moveTo>
                <a:cubicBezTo>
                  <a:pt x="118" y="328"/>
                  <a:pt x="106" y="380"/>
                  <a:pt x="68" y="408"/>
                </a:cubicBezTo>
                <a:cubicBezTo>
                  <a:pt x="56" y="325"/>
                  <a:pt x="85" y="262"/>
                  <a:pt x="98" y="196"/>
                </a:cubicBezTo>
                <a:cubicBezTo>
                  <a:pt x="75" y="157"/>
                  <a:pt x="101" y="80"/>
                  <a:pt x="149" y="99"/>
                </a:cubicBezTo>
                <a:cubicBezTo>
                  <a:pt x="209" y="122"/>
                  <a:pt x="98" y="242"/>
                  <a:pt x="172" y="257"/>
                </a:cubicBezTo>
                <a:cubicBezTo>
                  <a:pt x="250" y="273"/>
                  <a:pt x="282" y="122"/>
                  <a:pt x="234" y="73"/>
                </a:cubicBezTo>
                <a:cubicBezTo>
                  <a:pt x="164" y="2"/>
                  <a:pt x="31" y="72"/>
                  <a:pt x="47" y="173"/>
                </a:cubicBezTo>
                <a:cubicBezTo>
                  <a:pt x="51" y="198"/>
                  <a:pt x="77" y="205"/>
                  <a:pt x="57" y="239"/>
                </a:cubicBezTo>
                <a:cubicBezTo>
                  <a:pt x="13" y="229"/>
                  <a:pt x="0" y="194"/>
                  <a:pt x="1" y="147"/>
                </a:cubicBezTo>
                <a:cubicBezTo>
                  <a:pt x="4" y="70"/>
                  <a:pt x="70" y="17"/>
                  <a:pt x="137" y="9"/>
                </a:cubicBezTo>
                <a:cubicBezTo>
                  <a:pt x="221" y="0"/>
                  <a:pt x="300" y="40"/>
                  <a:pt x="310" y="119"/>
                </a:cubicBezTo>
                <a:cubicBezTo>
                  <a:pt x="323" y="208"/>
                  <a:pt x="273" y="305"/>
                  <a:pt x="183" y="298"/>
                </a:cubicBezTo>
                <a:cubicBezTo>
                  <a:pt x="158" y="296"/>
                  <a:pt x="148" y="284"/>
                  <a:pt x="129" y="27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dirty="0">
              <a:latin typeface="Roboto condensed"/>
              <a:cs typeface="Roboto condensed"/>
            </a:endParaRPr>
          </a:p>
        </p:txBody>
      </p:sp>
      <p:sp>
        <p:nvSpPr>
          <p:cNvPr id="37" name="Content Placeholder 2"/>
          <p:cNvSpPr txBox="1"/>
          <p:nvPr/>
        </p:nvSpPr>
        <p:spPr bwMode="auto">
          <a:xfrm>
            <a:off x="7005723" y="3328823"/>
            <a:ext cx="1728192" cy="965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charset="0"/>
                <a:ea typeface="MS PGothic" panose="020B0600070205080204" charset="-128"/>
                <a:cs typeface="MS PGothic" panose="020B0600070205080204" charset="-128"/>
              </a:defRPr>
            </a:lvl1pPr>
            <a:lvl2pPr marL="742950" indent="-285750" eaLnBrk="0" hangingPunct="0">
              <a:defRPr sz="2400">
                <a:solidFill>
                  <a:schemeClr val="tx1"/>
                </a:solidFill>
                <a:latin typeface="Calibri" panose="020F0502020204030204" charset="0"/>
                <a:ea typeface="MS PGothic" panose="020B0600070205080204" charset="-128"/>
              </a:defRPr>
            </a:lvl2pPr>
            <a:lvl3pPr marL="1143000" indent="-228600" eaLnBrk="0" hangingPunct="0">
              <a:defRPr sz="2400">
                <a:solidFill>
                  <a:schemeClr val="tx1"/>
                </a:solidFill>
                <a:latin typeface="Calibri" panose="020F0502020204030204" charset="0"/>
                <a:ea typeface="MS PGothic" panose="020B0600070205080204" charset="-128"/>
              </a:defRPr>
            </a:lvl3pPr>
            <a:lvl4pPr marL="1600200" indent="-228600" eaLnBrk="0" hangingPunct="0">
              <a:defRPr sz="2400">
                <a:solidFill>
                  <a:schemeClr val="tx1"/>
                </a:solidFill>
                <a:latin typeface="Calibri" panose="020F0502020204030204" charset="0"/>
                <a:ea typeface="MS PGothic" panose="020B0600070205080204" charset="-128"/>
              </a:defRPr>
            </a:lvl4pPr>
            <a:lvl5pPr marL="2057400" indent="-228600" eaLnBrk="0" hangingPunct="0">
              <a:defRPr sz="2400">
                <a:solidFill>
                  <a:schemeClr val="tx1"/>
                </a:solidFill>
                <a:latin typeface="Calibri" panose="020F0502020204030204" charset="0"/>
                <a:ea typeface="MS PGothic" panose="020B0600070205080204" charset="-128"/>
              </a:defRPr>
            </a:lvl5pPr>
            <a:lvl6pPr marL="2514600" indent="-228600" eaLnBrk="0" fontAlgn="base" hangingPunct="0">
              <a:spcBef>
                <a:spcPct val="0"/>
              </a:spcBef>
              <a:spcAft>
                <a:spcPct val="0"/>
              </a:spcAft>
              <a:defRPr sz="2400">
                <a:solidFill>
                  <a:schemeClr val="tx1"/>
                </a:solidFill>
                <a:latin typeface="Calibri" panose="020F0502020204030204" charset="0"/>
                <a:ea typeface="MS PGothic" panose="020B0600070205080204" charset="-128"/>
              </a:defRPr>
            </a:lvl6pPr>
            <a:lvl7pPr marL="2971800" indent="-228600" eaLnBrk="0" fontAlgn="base" hangingPunct="0">
              <a:spcBef>
                <a:spcPct val="0"/>
              </a:spcBef>
              <a:spcAft>
                <a:spcPct val="0"/>
              </a:spcAft>
              <a:defRPr sz="2400">
                <a:solidFill>
                  <a:schemeClr val="tx1"/>
                </a:solidFill>
                <a:latin typeface="Calibri" panose="020F0502020204030204" charset="0"/>
                <a:ea typeface="MS PGothic" panose="020B0600070205080204" charset="-128"/>
              </a:defRPr>
            </a:lvl7pPr>
            <a:lvl8pPr marL="3429000" indent="-228600" eaLnBrk="0" fontAlgn="base" hangingPunct="0">
              <a:spcBef>
                <a:spcPct val="0"/>
              </a:spcBef>
              <a:spcAft>
                <a:spcPct val="0"/>
              </a:spcAft>
              <a:defRPr sz="2400">
                <a:solidFill>
                  <a:schemeClr val="tx1"/>
                </a:solidFill>
                <a:latin typeface="Calibri" panose="020F0502020204030204" charset="0"/>
                <a:ea typeface="MS PGothic" panose="020B0600070205080204" charset="-128"/>
              </a:defRPr>
            </a:lvl8pPr>
            <a:lvl9pPr marL="3886200" indent="-228600" eaLnBrk="0" fontAlgn="base" hangingPunct="0">
              <a:spcBef>
                <a:spcPct val="0"/>
              </a:spcBef>
              <a:spcAft>
                <a:spcPct val="0"/>
              </a:spcAft>
              <a:defRPr sz="2400">
                <a:solidFill>
                  <a:schemeClr val="tx1"/>
                </a:solidFill>
                <a:latin typeface="Calibri" panose="020F0502020204030204" charset="0"/>
                <a:ea typeface="MS PGothic" panose="020B0600070205080204" charset="-128"/>
              </a:defRPr>
            </a:lvl9pPr>
          </a:lstStyle>
          <a:p>
            <a:pPr marL="0" indent="0" algn="ctr" eaLnBrk="1" hangingPunct="1">
              <a:lnSpc>
                <a:spcPct val="120000"/>
              </a:lnSpc>
              <a:buNone/>
              <a:defRPr/>
            </a:pPr>
            <a:r>
              <a:rPr lang="en-US" sz="800" dirty="0">
                <a:solidFill>
                  <a:srgbClr val="7F7F7F"/>
                </a:solidFill>
                <a:latin typeface="Roboto condensed"/>
                <a:cs typeface="Roboto condensed"/>
              </a:rPr>
              <a:t>Lorem Ipsum has been the industry's standard dummy text ever since the 1500s, when an unknown printer took a galley of type and scrambled it to make a type specimen </a:t>
            </a:r>
            <a:r>
              <a:rPr lang="en-US" sz="800" dirty="0" smtClean="0">
                <a:solidFill>
                  <a:srgbClr val="7F7F7F"/>
                </a:solidFill>
                <a:latin typeface="Roboto condensed"/>
                <a:cs typeface="Roboto condensed"/>
              </a:rPr>
              <a:t>book.</a:t>
            </a:r>
            <a:endParaRPr lang="en-US" sz="800" dirty="0">
              <a:solidFill>
                <a:srgbClr val="7F7F7F"/>
              </a:solidFill>
              <a:latin typeface="Roboto condensed"/>
              <a:cs typeface="Roboto condensed"/>
            </a:endParaRPr>
          </a:p>
        </p:txBody>
      </p:sp>
      <p:sp>
        <p:nvSpPr>
          <p:cNvPr id="38" name="Title 13"/>
          <p:cNvSpPr txBox="1"/>
          <p:nvPr/>
        </p:nvSpPr>
        <p:spPr bwMode="auto">
          <a:xfrm>
            <a:off x="7005723" y="3029198"/>
            <a:ext cx="17281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sz="2400">
                <a:solidFill>
                  <a:schemeClr val="tx1"/>
                </a:solidFill>
                <a:latin typeface="Calibri" panose="020F0502020204030204" charset="0"/>
                <a:ea typeface="MS PGothic" panose="020B0600070205080204" charset="-128"/>
                <a:cs typeface="MS PGothic" panose="020B0600070205080204" charset="-128"/>
              </a:defRPr>
            </a:lvl1pPr>
            <a:lvl2pPr marL="742950" indent="-285750" eaLnBrk="0" hangingPunct="0">
              <a:defRPr sz="2400">
                <a:solidFill>
                  <a:schemeClr val="tx1"/>
                </a:solidFill>
                <a:latin typeface="Calibri" panose="020F0502020204030204" charset="0"/>
                <a:ea typeface="MS PGothic" panose="020B0600070205080204" charset="-128"/>
              </a:defRPr>
            </a:lvl2pPr>
            <a:lvl3pPr marL="1143000" indent="-228600" eaLnBrk="0" hangingPunct="0">
              <a:defRPr sz="2400">
                <a:solidFill>
                  <a:schemeClr val="tx1"/>
                </a:solidFill>
                <a:latin typeface="Calibri" panose="020F0502020204030204" charset="0"/>
                <a:ea typeface="MS PGothic" panose="020B0600070205080204" charset="-128"/>
              </a:defRPr>
            </a:lvl3pPr>
            <a:lvl4pPr marL="1600200" indent="-228600" eaLnBrk="0" hangingPunct="0">
              <a:defRPr sz="2400">
                <a:solidFill>
                  <a:schemeClr val="tx1"/>
                </a:solidFill>
                <a:latin typeface="Calibri" panose="020F0502020204030204" charset="0"/>
                <a:ea typeface="MS PGothic" panose="020B0600070205080204" charset="-128"/>
              </a:defRPr>
            </a:lvl4pPr>
            <a:lvl5pPr marL="2057400" indent="-228600" eaLnBrk="0" hangingPunct="0">
              <a:defRPr sz="2400">
                <a:solidFill>
                  <a:schemeClr val="tx1"/>
                </a:solidFill>
                <a:latin typeface="Calibri" panose="020F0502020204030204" charset="0"/>
                <a:ea typeface="MS PGothic" panose="020B0600070205080204" charset="-128"/>
              </a:defRPr>
            </a:lvl5pPr>
            <a:lvl6pPr marL="2514600" indent="-228600" eaLnBrk="0" fontAlgn="base" hangingPunct="0">
              <a:spcBef>
                <a:spcPct val="0"/>
              </a:spcBef>
              <a:spcAft>
                <a:spcPct val="0"/>
              </a:spcAft>
              <a:defRPr sz="2400">
                <a:solidFill>
                  <a:schemeClr val="tx1"/>
                </a:solidFill>
                <a:latin typeface="Calibri" panose="020F0502020204030204" charset="0"/>
                <a:ea typeface="MS PGothic" panose="020B0600070205080204" charset="-128"/>
              </a:defRPr>
            </a:lvl6pPr>
            <a:lvl7pPr marL="2971800" indent="-228600" eaLnBrk="0" fontAlgn="base" hangingPunct="0">
              <a:spcBef>
                <a:spcPct val="0"/>
              </a:spcBef>
              <a:spcAft>
                <a:spcPct val="0"/>
              </a:spcAft>
              <a:defRPr sz="2400">
                <a:solidFill>
                  <a:schemeClr val="tx1"/>
                </a:solidFill>
                <a:latin typeface="Calibri" panose="020F0502020204030204" charset="0"/>
                <a:ea typeface="MS PGothic" panose="020B0600070205080204" charset="-128"/>
              </a:defRPr>
            </a:lvl7pPr>
            <a:lvl8pPr marL="3429000" indent="-228600" eaLnBrk="0" fontAlgn="base" hangingPunct="0">
              <a:spcBef>
                <a:spcPct val="0"/>
              </a:spcBef>
              <a:spcAft>
                <a:spcPct val="0"/>
              </a:spcAft>
              <a:defRPr sz="2400">
                <a:solidFill>
                  <a:schemeClr val="tx1"/>
                </a:solidFill>
                <a:latin typeface="Calibri" panose="020F0502020204030204" charset="0"/>
                <a:ea typeface="MS PGothic" panose="020B0600070205080204" charset="-128"/>
              </a:defRPr>
            </a:lvl8pPr>
            <a:lvl9pPr marL="3886200" indent="-228600" eaLnBrk="0" fontAlgn="base" hangingPunct="0">
              <a:spcBef>
                <a:spcPct val="0"/>
              </a:spcBef>
              <a:spcAft>
                <a:spcPct val="0"/>
              </a:spcAft>
              <a:defRPr sz="2400">
                <a:solidFill>
                  <a:schemeClr val="tx1"/>
                </a:solidFill>
                <a:latin typeface="Calibri" panose="020F0502020204030204" charset="0"/>
                <a:ea typeface="MS PGothic" panose="020B0600070205080204" charset="-128"/>
              </a:defRPr>
            </a:lvl9pPr>
          </a:lstStyle>
          <a:p>
            <a:pPr algn="ctr" eaLnBrk="1" hangingPunct="1">
              <a:defRPr/>
            </a:pPr>
            <a:r>
              <a:rPr lang="en-US" sz="1600" dirty="0">
                <a:solidFill>
                  <a:srgbClr val="183A5D"/>
                </a:solidFill>
                <a:latin typeface="Roboto condensed"/>
                <a:cs typeface="Roboto condensed"/>
              </a:rPr>
              <a:t>Pinterest </a:t>
            </a:r>
            <a:r>
              <a:rPr lang="en-US" sz="1600" b="1" dirty="0" smtClean="0">
                <a:solidFill>
                  <a:srgbClr val="183A5D"/>
                </a:solidFill>
                <a:latin typeface="Roboto condensed"/>
                <a:cs typeface="Roboto condensed"/>
              </a:rPr>
              <a:t>12M</a:t>
            </a:r>
            <a:endParaRPr lang="en-US" sz="1600" b="1" dirty="0" smtClean="0">
              <a:solidFill>
                <a:srgbClr val="183A5D"/>
              </a:solidFill>
              <a:latin typeface="Roboto condensed"/>
              <a:cs typeface="Roboto condensed"/>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670052" y="142845"/>
            <a:ext cx="4540248" cy="400110"/>
          </a:xfrm>
          <a:prstGeom prst="rect">
            <a:avLst/>
          </a:prstGeom>
          <a:noFill/>
        </p:spPr>
        <p:txBody>
          <a:bodyPr wrap="square" rtlCol="0">
            <a:spAutoFit/>
          </a:bodyPr>
          <a:lstStyle/>
          <a:p>
            <a:r>
              <a:rPr lang="en-US" altLang="zh-CN" sz="2000" dirty="0" smtClean="0">
                <a:solidFill>
                  <a:srgbClr val="183A5D"/>
                </a:solidFill>
                <a:latin typeface="微软雅黑" panose="020B0503020204020204" pitchFamily="34" charset="-122"/>
                <a:ea typeface="微软雅黑" panose="020B0503020204020204" pitchFamily="34" charset="-122"/>
              </a:rPr>
              <a:t>MOMODA POWERPOINT</a:t>
            </a:r>
            <a:endParaRPr lang="zh-CN" altLang="en-US" sz="2000" dirty="0">
              <a:solidFill>
                <a:srgbClr val="183A5D"/>
              </a:solidFill>
              <a:latin typeface="微软雅黑" panose="020B0503020204020204" pitchFamily="34" charset="-122"/>
              <a:ea typeface="微软雅黑" panose="020B0503020204020204" pitchFamily="34" charset="-122"/>
            </a:endParaRPr>
          </a:p>
        </p:txBody>
      </p:sp>
      <p:sp>
        <p:nvSpPr>
          <p:cNvPr id="5" name="矩形 4"/>
          <p:cNvSpPr/>
          <p:nvPr/>
        </p:nvSpPr>
        <p:spPr>
          <a:xfrm>
            <a:off x="177800" y="0"/>
            <a:ext cx="1206500" cy="101600"/>
          </a:xfrm>
          <a:prstGeom prst="rect">
            <a:avLst/>
          </a:prstGeom>
          <a:solidFill>
            <a:srgbClr val="183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77800" y="190500"/>
            <a:ext cx="1206500" cy="304800"/>
          </a:xfrm>
          <a:prstGeom prst="rect">
            <a:avLst/>
          </a:prstGeom>
          <a:solidFill>
            <a:srgbClr val="183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smtClean="0"/>
              <a:t>PART THREE</a:t>
            </a:r>
            <a:endParaRPr lang="zh-CN" altLang="en-US" sz="1600" dirty="0"/>
          </a:p>
        </p:txBody>
      </p:sp>
      <p:sp>
        <p:nvSpPr>
          <p:cNvPr id="47" name="Notched Right Arrow 3"/>
          <p:cNvSpPr/>
          <p:nvPr/>
        </p:nvSpPr>
        <p:spPr>
          <a:xfrm>
            <a:off x="412801" y="2164264"/>
            <a:ext cx="7193266" cy="127760"/>
          </a:xfrm>
          <a:prstGeom prst="notchedRightArrow">
            <a:avLst/>
          </a:prstGeom>
          <a:solidFill>
            <a:schemeClr val="bg1">
              <a:lumMod val="8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Roboto condensed"/>
              <a:cs typeface="Roboto condensed"/>
            </a:endParaRPr>
          </a:p>
        </p:txBody>
      </p:sp>
      <p:sp>
        <p:nvSpPr>
          <p:cNvPr id="49" name="Teardrop 5"/>
          <p:cNvSpPr/>
          <p:nvPr/>
        </p:nvSpPr>
        <p:spPr>
          <a:xfrm rot="2700000" flipV="1">
            <a:off x="387401" y="1281562"/>
            <a:ext cx="674282" cy="674282"/>
          </a:xfrm>
          <a:prstGeom prst="teardrop">
            <a:avLst>
              <a:gd name="adj" fmla="val 103995"/>
            </a:avLst>
          </a:prstGeom>
          <a:solidFill>
            <a:srgbClr val="183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condensed"/>
              <a:cs typeface="Roboto condensed"/>
            </a:endParaRPr>
          </a:p>
        </p:txBody>
      </p:sp>
      <p:sp>
        <p:nvSpPr>
          <p:cNvPr id="50" name="TextBox 6"/>
          <p:cNvSpPr txBox="1"/>
          <p:nvPr/>
        </p:nvSpPr>
        <p:spPr>
          <a:xfrm>
            <a:off x="445875" y="1382918"/>
            <a:ext cx="557505" cy="494504"/>
          </a:xfrm>
          <a:prstGeom prst="rect">
            <a:avLst/>
          </a:prstGeom>
          <a:noFill/>
        </p:spPr>
        <p:txBody>
          <a:bodyPr wrap="square" lIns="72000" tIns="0" rIns="72000" bIns="0" rtlCol="0" anchor="ctr">
            <a:noAutofit/>
          </a:bodyPr>
          <a:lstStyle/>
          <a:p>
            <a:pPr lvl="0" algn="ctr">
              <a:lnSpc>
                <a:spcPts val="1000"/>
              </a:lnSpc>
            </a:pPr>
            <a:r>
              <a:rPr lang="en-US" altLang="ko-KR" sz="1000" dirty="0" smtClean="0">
                <a:solidFill>
                  <a:schemeClr val="bg1">
                    <a:alpha val="70000"/>
                  </a:schemeClr>
                </a:solidFill>
                <a:latin typeface="Roboto condensed"/>
                <a:cs typeface="Roboto condensed"/>
              </a:rPr>
              <a:t>STEP </a:t>
            </a:r>
            <a:endParaRPr lang="en-US" altLang="ko-KR" sz="1000" dirty="0" smtClean="0">
              <a:solidFill>
                <a:schemeClr val="bg1">
                  <a:alpha val="70000"/>
                </a:schemeClr>
              </a:solidFill>
              <a:latin typeface="Roboto condensed"/>
              <a:cs typeface="Roboto condensed"/>
            </a:endParaRPr>
          </a:p>
          <a:p>
            <a:pPr lvl="0" algn="ctr">
              <a:lnSpc>
                <a:spcPts val="2000"/>
              </a:lnSpc>
            </a:pPr>
            <a:r>
              <a:rPr lang="en-US" altLang="ko-KR" sz="2000" dirty="0" smtClean="0">
                <a:solidFill>
                  <a:schemeClr val="bg1"/>
                </a:solidFill>
                <a:latin typeface="Roboto condensed"/>
                <a:cs typeface="Roboto condensed"/>
              </a:rPr>
              <a:t>01</a:t>
            </a:r>
            <a:endParaRPr lang="ko-KR" altLang="en-US" sz="2000" dirty="0">
              <a:solidFill>
                <a:schemeClr val="bg1"/>
              </a:solidFill>
              <a:latin typeface="Roboto condensed"/>
              <a:cs typeface="Roboto condensed"/>
            </a:endParaRPr>
          </a:p>
        </p:txBody>
      </p:sp>
      <p:sp>
        <p:nvSpPr>
          <p:cNvPr id="51" name="Oval 7"/>
          <p:cNvSpPr/>
          <p:nvPr/>
        </p:nvSpPr>
        <p:spPr>
          <a:xfrm>
            <a:off x="673742" y="2176963"/>
            <a:ext cx="101600" cy="101600"/>
          </a:xfrm>
          <a:prstGeom prst="ellipse">
            <a:avLst/>
          </a:prstGeom>
          <a:solidFill>
            <a:srgbClr val="183A5D"/>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Roboto condensed"/>
              <a:cs typeface="Roboto condensed"/>
            </a:endParaRPr>
          </a:p>
        </p:txBody>
      </p:sp>
      <p:sp>
        <p:nvSpPr>
          <p:cNvPr id="53" name="Teardrop 9"/>
          <p:cNvSpPr/>
          <p:nvPr/>
        </p:nvSpPr>
        <p:spPr>
          <a:xfrm rot="2700000" flipV="1">
            <a:off x="1851076" y="1281562"/>
            <a:ext cx="674282" cy="674282"/>
          </a:xfrm>
          <a:prstGeom prst="teardrop">
            <a:avLst>
              <a:gd name="adj" fmla="val 103995"/>
            </a:avLst>
          </a:prstGeom>
          <a:solidFill>
            <a:srgbClr val="183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condensed"/>
              <a:cs typeface="Roboto condensed"/>
            </a:endParaRPr>
          </a:p>
        </p:txBody>
      </p:sp>
      <p:sp>
        <p:nvSpPr>
          <p:cNvPr id="54" name="TextBox 10"/>
          <p:cNvSpPr txBox="1"/>
          <p:nvPr/>
        </p:nvSpPr>
        <p:spPr>
          <a:xfrm>
            <a:off x="1909550" y="1382918"/>
            <a:ext cx="557505" cy="494504"/>
          </a:xfrm>
          <a:prstGeom prst="rect">
            <a:avLst/>
          </a:prstGeom>
          <a:noFill/>
        </p:spPr>
        <p:txBody>
          <a:bodyPr wrap="square" lIns="72000" tIns="0" rIns="72000" bIns="0" rtlCol="0" anchor="ctr">
            <a:noAutofit/>
          </a:bodyPr>
          <a:lstStyle/>
          <a:p>
            <a:pPr lvl="0" algn="ctr">
              <a:lnSpc>
                <a:spcPts val="1000"/>
              </a:lnSpc>
            </a:pPr>
            <a:r>
              <a:rPr lang="en-US" altLang="ko-KR" sz="1000" dirty="0" smtClean="0">
                <a:solidFill>
                  <a:schemeClr val="bg1">
                    <a:alpha val="70000"/>
                  </a:schemeClr>
                </a:solidFill>
                <a:latin typeface="Roboto condensed"/>
                <a:cs typeface="Roboto condensed"/>
              </a:rPr>
              <a:t>STEP </a:t>
            </a:r>
            <a:endParaRPr lang="en-US" altLang="ko-KR" sz="1000" dirty="0" smtClean="0">
              <a:solidFill>
                <a:schemeClr val="bg1">
                  <a:alpha val="70000"/>
                </a:schemeClr>
              </a:solidFill>
              <a:latin typeface="Roboto condensed"/>
              <a:cs typeface="Roboto condensed"/>
            </a:endParaRPr>
          </a:p>
          <a:p>
            <a:pPr lvl="0" algn="ctr">
              <a:lnSpc>
                <a:spcPts val="2000"/>
              </a:lnSpc>
            </a:pPr>
            <a:r>
              <a:rPr lang="en-US" altLang="ko-KR" sz="2000" dirty="0" smtClean="0">
                <a:solidFill>
                  <a:schemeClr val="bg1"/>
                </a:solidFill>
                <a:latin typeface="Roboto condensed"/>
                <a:cs typeface="Roboto condensed"/>
              </a:rPr>
              <a:t>02</a:t>
            </a:r>
            <a:endParaRPr lang="ko-KR" altLang="en-US" sz="2000" dirty="0">
              <a:solidFill>
                <a:schemeClr val="bg1"/>
              </a:solidFill>
              <a:latin typeface="Roboto condensed"/>
              <a:cs typeface="Roboto condensed"/>
            </a:endParaRPr>
          </a:p>
        </p:txBody>
      </p:sp>
      <p:sp>
        <p:nvSpPr>
          <p:cNvPr id="55" name="Oval 11"/>
          <p:cNvSpPr/>
          <p:nvPr/>
        </p:nvSpPr>
        <p:spPr>
          <a:xfrm>
            <a:off x="2140592" y="2176963"/>
            <a:ext cx="101600" cy="101600"/>
          </a:xfrm>
          <a:prstGeom prst="ellipse">
            <a:avLst/>
          </a:prstGeom>
          <a:solidFill>
            <a:srgbClr val="183A5D"/>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Roboto condensed"/>
              <a:cs typeface="Roboto condensed"/>
            </a:endParaRPr>
          </a:p>
        </p:txBody>
      </p:sp>
      <p:sp>
        <p:nvSpPr>
          <p:cNvPr id="57" name="Teardrop 13"/>
          <p:cNvSpPr/>
          <p:nvPr/>
        </p:nvSpPr>
        <p:spPr>
          <a:xfrm rot="2700000" flipV="1">
            <a:off x="3314751" y="1281562"/>
            <a:ext cx="674282" cy="674282"/>
          </a:xfrm>
          <a:prstGeom prst="teardrop">
            <a:avLst>
              <a:gd name="adj" fmla="val 103995"/>
            </a:avLst>
          </a:prstGeom>
          <a:solidFill>
            <a:srgbClr val="183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condensed"/>
              <a:cs typeface="Roboto condensed"/>
            </a:endParaRPr>
          </a:p>
        </p:txBody>
      </p:sp>
      <p:sp>
        <p:nvSpPr>
          <p:cNvPr id="58" name="TextBox 14"/>
          <p:cNvSpPr txBox="1"/>
          <p:nvPr/>
        </p:nvSpPr>
        <p:spPr>
          <a:xfrm>
            <a:off x="3373225" y="1382918"/>
            <a:ext cx="557505" cy="494504"/>
          </a:xfrm>
          <a:prstGeom prst="rect">
            <a:avLst/>
          </a:prstGeom>
          <a:noFill/>
        </p:spPr>
        <p:txBody>
          <a:bodyPr wrap="square" lIns="72000" tIns="0" rIns="72000" bIns="0" rtlCol="0" anchor="ctr">
            <a:noAutofit/>
          </a:bodyPr>
          <a:lstStyle/>
          <a:p>
            <a:pPr lvl="0" algn="ctr">
              <a:lnSpc>
                <a:spcPts val="1000"/>
              </a:lnSpc>
            </a:pPr>
            <a:r>
              <a:rPr lang="en-US" altLang="ko-KR" sz="1000" dirty="0" smtClean="0">
                <a:solidFill>
                  <a:schemeClr val="bg1">
                    <a:alpha val="70000"/>
                  </a:schemeClr>
                </a:solidFill>
                <a:latin typeface="Roboto condensed"/>
                <a:cs typeface="Roboto condensed"/>
              </a:rPr>
              <a:t>STEP </a:t>
            </a:r>
            <a:endParaRPr lang="en-US" altLang="ko-KR" sz="1000" dirty="0" smtClean="0">
              <a:solidFill>
                <a:schemeClr val="bg1">
                  <a:alpha val="70000"/>
                </a:schemeClr>
              </a:solidFill>
              <a:latin typeface="Roboto condensed"/>
              <a:cs typeface="Roboto condensed"/>
            </a:endParaRPr>
          </a:p>
          <a:p>
            <a:pPr lvl="0" algn="ctr">
              <a:lnSpc>
                <a:spcPts val="2000"/>
              </a:lnSpc>
            </a:pPr>
            <a:r>
              <a:rPr lang="en-US" altLang="ko-KR" sz="2000" dirty="0" smtClean="0">
                <a:solidFill>
                  <a:schemeClr val="bg1"/>
                </a:solidFill>
                <a:latin typeface="Roboto condensed"/>
                <a:cs typeface="Roboto condensed"/>
              </a:rPr>
              <a:t>03</a:t>
            </a:r>
            <a:endParaRPr lang="ko-KR" altLang="en-US" sz="2000" dirty="0">
              <a:solidFill>
                <a:schemeClr val="bg1"/>
              </a:solidFill>
              <a:latin typeface="Roboto condensed"/>
              <a:cs typeface="Roboto condensed"/>
            </a:endParaRPr>
          </a:p>
        </p:txBody>
      </p:sp>
      <p:sp>
        <p:nvSpPr>
          <p:cNvPr id="59" name="Oval 15"/>
          <p:cNvSpPr/>
          <p:nvPr/>
        </p:nvSpPr>
        <p:spPr>
          <a:xfrm>
            <a:off x="3601092" y="2176963"/>
            <a:ext cx="101600" cy="101600"/>
          </a:xfrm>
          <a:prstGeom prst="ellipse">
            <a:avLst/>
          </a:prstGeom>
          <a:solidFill>
            <a:srgbClr val="183A5D"/>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Roboto condensed"/>
              <a:cs typeface="Roboto condensed"/>
            </a:endParaRPr>
          </a:p>
        </p:txBody>
      </p:sp>
      <p:sp>
        <p:nvSpPr>
          <p:cNvPr id="61" name="Teardrop 17"/>
          <p:cNvSpPr/>
          <p:nvPr/>
        </p:nvSpPr>
        <p:spPr>
          <a:xfrm rot="2700000" flipV="1">
            <a:off x="4778426" y="1281562"/>
            <a:ext cx="674282" cy="674282"/>
          </a:xfrm>
          <a:prstGeom prst="teardrop">
            <a:avLst>
              <a:gd name="adj" fmla="val 103995"/>
            </a:avLst>
          </a:prstGeom>
          <a:solidFill>
            <a:srgbClr val="183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condensed"/>
              <a:cs typeface="Roboto condensed"/>
            </a:endParaRPr>
          </a:p>
        </p:txBody>
      </p:sp>
      <p:sp>
        <p:nvSpPr>
          <p:cNvPr id="62" name="TextBox 18"/>
          <p:cNvSpPr txBox="1"/>
          <p:nvPr/>
        </p:nvSpPr>
        <p:spPr>
          <a:xfrm>
            <a:off x="4836900" y="1382918"/>
            <a:ext cx="557505" cy="494504"/>
          </a:xfrm>
          <a:prstGeom prst="rect">
            <a:avLst/>
          </a:prstGeom>
          <a:noFill/>
        </p:spPr>
        <p:txBody>
          <a:bodyPr wrap="square" lIns="72000" tIns="0" rIns="72000" bIns="0" rtlCol="0" anchor="ctr">
            <a:noAutofit/>
          </a:bodyPr>
          <a:lstStyle/>
          <a:p>
            <a:pPr lvl="0" algn="ctr">
              <a:lnSpc>
                <a:spcPts val="1000"/>
              </a:lnSpc>
            </a:pPr>
            <a:r>
              <a:rPr lang="en-US" altLang="ko-KR" sz="1000" dirty="0" smtClean="0">
                <a:solidFill>
                  <a:schemeClr val="bg1">
                    <a:alpha val="70000"/>
                  </a:schemeClr>
                </a:solidFill>
                <a:latin typeface="Roboto condensed"/>
                <a:cs typeface="Roboto condensed"/>
              </a:rPr>
              <a:t>STEP </a:t>
            </a:r>
            <a:endParaRPr lang="en-US" altLang="ko-KR" sz="1000" dirty="0" smtClean="0">
              <a:solidFill>
                <a:schemeClr val="bg1">
                  <a:alpha val="70000"/>
                </a:schemeClr>
              </a:solidFill>
              <a:latin typeface="Roboto condensed"/>
              <a:cs typeface="Roboto condensed"/>
            </a:endParaRPr>
          </a:p>
          <a:p>
            <a:pPr lvl="0" algn="ctr">
              <a:lnSpc>
                <a:spcPts val="2000"/>
              </a:lnSpc>
            </a:pPr>
            <a:r>
              <a:rPr lang="en-US" altLang="ko-KR" sz="2000" dirty="0" smtClean="0">
                <a:solidFill>
                  <a:schemeClr val="bg1"/>
                </a:solidFill>
                <a:latin typeface="Roboto condensed"/>
                <a:cs typeface="Roboto condensed"/>
              </a:rPr>
              <a:t>04</a:t>
            </a:r>
            <a:endParaRPr lang="ko-KR" altLang="en-US" sz="2000" dirty="0">
              <a:solidFill>
                <a:schemeClr val="bg1"/>
              </a:solidFill>
              <a:latin typeface="Roboto condensed"/>
              <a:cs typeface="Roboto condensed"/>
            </a:endParaRPr>
          </a:p>
        </p:txBody>
      </p:sp>
      <p:sp>
        <p:nvSpPr>
          <p:cNvPr id="63" name="Oval 19"/>
          <p:cNvSpPr/>
          <p:nvPr/>
        </p:nvSpPr>
        <p:spPr>
          <a:xfrm>
            <a:off x="5067942" y="2176963"/>
            <a:ext cx="101600" cy="101600"/>
          </a:xfrm>
          <a:prstGeom prst="ellipse">
            <a:avLst/>
          </a:prstGeom>
          <a:solidFill>
            <a:srgbClr val="183A5D"/>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Roboto condensed"/>
              <a:cs typeface="Roboto condensed"/>
            </a:endParaRPr>
          </a:p>
        </p:txBody>
      </p:sp>
      <p:sp>
        <p:nvSpPr>
          <p:cNvPr id="65" name="Teardrop 21"/>
          <p:cNvSpPr/>
          <p:nvPr/>
        </p:nvSpPr>
        <p:spPr>
          <a:xfrm rot="2700000" flipV="1">
            <a:off x="6242101" y="1281562"/>
            <a:ext cx="674282" cy="674282"/>
          </a:xfrm>
          <a:prstGeom prst="teardrop">
            <a:avLst>
              <a:gd name="adj" fmla="val 103995"/>
            </a:avLst>
          </a:prstGeom>
          <a:solidFill>
            <a:srgbClr val="183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condensed"/>
              <a:cs typeface="Roboto condensed"/>
            </a:endParaRPr>
          </a:p>
        </p:txBody>
      </p:sp>
      <p:sp>
        <p:nvSpPr>
          <p:cNvPr id="66" name="TextBox 22"/>
          <p:cNvSpPr txBox="1"/>
          <p:nvPr/>
        </p:nvSpPr>
        <p:spPr>
          <a:xfrm>
            <a:off x="6300575" y="1382918"/>
            <a:ext cx="557505" cy="494504"/>
          </a:xfrm>
          <a:prstGeom prst="rect">
            <a:avLst/>
          </a:prstGeom>
          <a:noFill/>
        </p:spPr>
        <p:txBody>
          <a:bodyPr wrap="square" lIns="72000" tIns="0" rIns="72000" bIns="0" rtlCol="0" anchor="ctr">
            <a:noAutofit/>
          </a:bodyPr>
          <a:lstStyle/>
          <a:p>
            <a:pPr lvl="0" algn="ctr">
              <a:lnSpc>
                <a:spcPts val="1000"/>
              </a:lnSpc>
            </a:pPr>
            <a:r>
              <a:rPr lang="en-US" altLang="ko-KR" sz="1000" dirty="0" smtClean="0">
                <a:solidFill>
                  <a:schemeClr val="bg1">
                    <a:alpha val="70000"/>
                  </a:schemeClr>
                </a:solidFill>
                <a:latin typeface="Roboto condensed"/>
                <a:cs typeface="Roboto condensed"/>
              </a:rPr>
              <a:t>STEP </a:t>
            </a:r>
            <a:endParaRPr lang="en-US" altLang="ko-KR" sz="1000" dirty="0" smtClean="0">
              <a:solidFill>
                <a:schemeClr val="bg1">
                  <a:alpha val="70000"/>
                </a:schemeClr>
              </a:solidFill>
              <a:latin typeface="Roboto condensed"/>
              <a:cs typeface="Roboto condensed"/>
            </a:endParaRPr>
          </a:p>
          <a:p>
            <a:pPr lvl="0" algn="ctr">
              <a:lnSpc>
                <a:spcPts val="2000"/>
              </a:lnSpc>
            </a:pPr>
            <a:r>
              <a:rPr lang="en-US" altLang="ko-KR" sz="2000" dirty="0" smtClean="0">
                <a:solidFill>
                  <a:schemeClr val="bg1"/>
                </a:solidFill>
                <a:latin typeface="Roboto condensed"/>
                <a:cs typeface="Roboto condensed"/>
              </a:rPr>
              <a:t>05</a:t>
            </a:r>
            <a:endParaRPr lang="ko-KR" altLang="en-US" sz="2000" dirty="0">
              <a:solidFill>
                <a:schemeClr val="bg1"/>
              </a:solidFill>
              <a:latin typeface="Roboto condensed"/>
              <a:cs typeface="Roboto condensed"/>
            </a:endParaRPr>
          </a:p>
        </p:txBody>
      </p:sp>
      <p:sp>
        <p:nvSpPr>
          <p:cNvPr id="67" name="Oval 23"/>
          <p:cNvSpPr/>
          <p:nvPr/>
        </p:nvSpPr>
        <p:spPr>
          <a:xfrm>
            <a:off x="6528442" y="2176963"/>
            <a:ext cx="101600" cy="101600"/>
          </a:xfrm>
          <a:prstGeom prst="ellipse">
            <a:avLst/>
          </a:prstGeom>
          <a:solidFill>
            <a:srgbClr val="183A5D"/>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Roboto condensed"/>
              <a:cs typeface="Roboto condensed"/>
            </a:endParaRPr>
          </a:p>
        </p:txBody>
      </p:sp>
      <p:grpSp>
        <p:nvGrpSpPr>
          <p:cNvPr id="68" name="Group 24"/>
          <p:cNvGrpSpPr/>
          <p:nvPr/>
        </p:nvGrpSpPr>
        <p:grpSpPr>
          <a:xfrm>
            <a:off x="569867" y="2404330"/>
            <a:ext cx="1262929" cy="1157341"/>
            <a:chOff x="667471" y="2995559"/>
            <a:chExt cx="1262929" cy="1157341"/>
          </a:xfrm>
        </p:grpSpPr>
        <p:sp>
          <p:nvSpPr>
            <p:cNvPr id="69" name="TextBox 25"/>
            <p:cNvSpPr txBox="1"/>
            <p:nvPr/>
          </p:nvSpPr>
          <p:spPr>
            <a:xfrm>
              <a:off x="667471" y="2995559"/>
              <a:ext cx="1156100" cy="246221"/>
            </a:xfrm>
            <a:prstGeom prst="rect">
              <a:avLst/>
            </a:prstGeom>
            <a:noFill/>
          </p:spPr>
          <p:txBody>
            <a:bodyPr wrap="square" rtlCol="0">
              <a:spAutoFit/>
            </a:bodyPr>
            <a:lstStyle/>
            <a:p>
              <a:pPr lvl="0"/>
              <a:r>
                <a:rPr lang="en-US" altLang="ko-KR" sz="1000" dirty="0" smtClean="0">
                  <a:solidFill>
                    <a:schemeClr val="tx1">
                      <a:lumMod val="65000"/>
                      <a:lumOff val="35000"/>
                    </a:schemeClr>
                  </a:solidFill>
                  <a:latin typeface="Roboto condensed"/>
                  <a:cs typeface="Roboto condensed"/>
                </a:rPr>
                <a:t>Lorem Ipsum</a:t>
              </a:r>
              <a:endParaRPr lang="ko-KR" altLang="en-US" sz="1000" dirty="0">
                <a:solidFill>
                  <a:schemeClr val="tx1">
                    <a:lumMod val="65000"/>
                    <a:lumOff val="35000"/>
                  </a:schemeClr>
                </a:solidFill>
                <a:latin typeface="Roboto condensed"/>
                <a:cs typeface="Roboto condensed"/>
              </a:endParaRPr>
            </a:p>
          </p:txBody>
        </p:sp>
        <p:sp>
          <p:nvSpPr>
            <p:cNvPr id="70" name="텍스트 개체 틀 2"/>
            <p:cNvSpPr txBox="1"/>
            <p:nvPr/>
          </p:nvSpPr>
          <p:spPr>
            <a:xfrm>
              <a:off x="667471" y="3229080"/>
              <a:ext cx="1262929" cy="923820"/>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l">
                <a:lnSpc>
                  <a:spcPct val="120000"/>
                </a:lnSpc>
              </a:pPr>
              <a:r>
                <a:rPr lang="en-US" altLang="ko-KR" sz="800" dirty="0">
                  <a:solidFill>
                    <a:schemeClr val="bg1">
                      <a:lumMod val="50000"/>
                    </a:schemeClr>
                  </a:solidFill>
                  <a:latin typeface="Roboto condensed"/>
                  <a:cs typeface="Roboto condensed"/>
                </a:rPr>
                <a:t>Lorem ipsum dolor sit amet, consectetur adipiscing elit. </a:t>
              </a:r>
              <a:r>
                <a:rPr lang="en-US" altLang="ko-KR" sz="800" dirty="0" smtClean="0">
                  <a:solidFill>
                    <a:schemeClr val="bg1">
                      <a:lumMod val="50000"/>
                    </a:schemeClr>
                  </a:solidFill>
                  <a:latin typeface="Roboto condensed"/>
                  <a:cs typeface="Roboto condensed"/>
                </a:rPr>
                <a:t>Curabitur </a:t>
              </a:r>
              <a:r>
                <a:rPr lang="en-US" altLang="ko-KR" sz="800" dirty="0">
                  <a:solidFill>
                    <a:schemeClr val="bg1">
                      <a:lumMod val="50000"/>
                    </a:schemeClr>
                  </a:solidFill>
                  <a:latin typeface="Roboto condensed"/>
                  <a:cs typeface="Roboto condensed"/>
                </a:rPr>
                <a:t>elementum posuere pretium. </a:t>
              </a:r>
              <a:endParaRPr lang="en-US" altLang="ko-KR" sz="800" dirty="0">
                <a:solidFill>
                  <a:schemeClr val="bg1">
                    <a:lumMod val="50000"/>
                  </a:schemeClr>
                </a:solidFill>
                <a:latin typeface="Roboto condensed"/>
                <a:cs typeface="Roboto condensed"/>
              </a:endParaRPr>
            </a:p>
          </p:txBody>
        </p:sp>
      </p:grpSp>
      <p:grpSp>
        <p:nvGrpSpPr>
          <p:cNvPr id="71" name="Group 27"/>
          <p:cNvGrpSpPr/>
          <p:nvPr/>
        </p:nvGrpSpPr>
        <p:grpSpPr>
          <a:xfrm>
            <a:off x="2033542" y="2404330"/>
            <a:ext cx="1262929" cy="1157341"/>
            <a:chOff x="667471" y="2995559"/>
            <a:chExt cx="1262929" cy="1157341"/>
          </a:xfrm>
        </p:grpSpPr>
        <p:sp>
          <p:nvSpPr>
            <p:cNvPr id="72" name="TextBox 28"/>
            <p:cNvSpPr txBox="1"/>
            <p:nvPr/>
          </p:nvSpPr>
          <p:spPr>
            <a:xfrm>
              <a:off x="667471" y="2995559"/>
              <a:ext cx="1156100" cy="246221"/>
            </a:xfrm>
            <a:prstGeom prst="rect">
              <a:avLst/>
            </a:prstGeom>
            <a:noFill/>
          </p:spPr>
          <p:txBody>
            <a:bodyPr wrap="square" rtlCol="0">
              <a:spAutoFit/>
            </a:bodyPr>
            <a:lstStyle/>
            <a:p>
              <a:pPr lvl="0"/>
              <a:r>
                <a:rPr lang="en-US" altLang="ko-KR" sz="1000" dirty="0" smtClean="0">
                  <a:solidFill>
                    <a:schemeClr val="tx1">
                      <a:lumMod val="65000"/>
                      <a:lumOff val="35000"/>
                    </a:schemeClr>
                  </a:solidFill>
                  <a:latin typeface="Roboto condensed"/>
                  <a:cs typeface="Roboto condensed"/>
                </a:rPr>
                <a:t>Lorem Ipsum</a:t>
              </a:r>
              <a:endParaRPr lang="ko-KR" altLang="en-US" sz="1000" dirty="0">
                <a:solidFill>
                  <a:schemeClr val="tx1">
                    <a:lumMod val="65000"/>
                    <a:lumOff val="35000"/>
                  </a:schemeClr>
                </a:solidFill>
                <a:latin typeface="Roboto condensed"/>
                <a:cs typeface="Roboto condensed"/>
              </a:endParaRPr>
            </a:p>
          </p:txBody>
        </p:sp>
        <p:sp>
          <p:nvSpPr>
            <p:cNvPr id="73" name="텍스트 개체 틀 2"/>
            <p:cNvSpPr txBox="1"/>
            <p:nvPr/>
          </p:nvSpPr>
          <p:spPr>
            <a:xfrm>
              <a:off x="667471" y="3229080"/>
              <a:ext cx="1262929" cy="923820"/>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l">
                <a:lnSpc>
                  <a:spcPct val="120000"/>
                </a:lnSpc>
              </a:pPr>
              <a:r>
                <a:rPr lang="en-US" altLang="ko-KR" sz="800" dirty="0">
                  <a:solidFill>
                    <a:schemeClr val="bg1">
                      <a:lumMod val="50000"/>
                    </a:schemeClr>
                  </a:solidFill>
                  <a:latin typeface="Roboto condensed"/>
                  <a:cs typeface="Roboto condensed"/>
                </a:rPr>
                <a:t>Lorem ipsum dolor sit amet, consectetur adipiscing elit. </a:t>
              </a:r>
              <a:r>
                <a:rPr lang="en-US" altLang="ko-KR" sz="800" dirty="0" smtClean="0">
                  <a:solidFill>
                    <a:schemeClr val="bg1">
                      <a:lumMod val="50000"/>
                    </a:schemeClr>
                  </a:solidFill>
                  <a:latin typeface="Roboto condensed"/>
                  <a:cs typeface="Roboto condensed"/>
                </a:rPr>
                <a:t>Curabitur </a:t>
              </a:r>
              <a:r>
                <a:rPr lang="en-US" altLang="ko-KR" sz="800" dirty="0">
                  <a:solidFill>
                    <a:schemeClr val="bg1">
                      <a:lumMod val="50000"/>
                    </a:schemeClr>
                  </a:solidFill>
                  <a:latin typeface="Roboto condensed"/>
                  <a:cs typeface="Roboto condensed"/>
                </a:rPr>
                <a:t>elementum posuere pretium. </a:t>
              </a:r>
              <a:endParaRPr lang="en-US" altLang="ko-KR" sz="800" dirty="0">
                <a:solidFill>
                  <a:schemeClr val="bg1">
                    <a:lumMod val="50000"/>
                  </a:schemeClr>
                </a:solidFill>
                <a:latin typeface="Roboto condensed"/>
                <a:cs typeface="Roboto condensed"/>
              </a:endParaRPr>
            </a:p>
          </p:txBody>
        </p:sp>
      </p:grpSp>
      <p:grpSp>
        <p:nvGrpSpPr>
          <p:cNvPr id="74" name="Group 30"/>
          <p:cNvGrpSpPr/>
          <p:nvPr/>
        </p:nvGrpSpPr>
        <p:grpSpPr>
          <a:xfrm>
            <a:off x="3497217" y="2404330"/>
            <a:ext cx="1262929" cy="1157341"/>
            <a:chOff x="667471" y="2995559"/>
            <a:chExt cx="1262929" cy="1157341"/>
          </a:xfrm>
        </p:grpSpPr>
        <p:sp>
          <p:nvSpPr>
            <p:cNvPr id="75" name="TextBox 31"/>
            <p:cNvSpPr txBox="1"/>
            <p:nvPr/>
          </p:nvSpPr>
          <p:spPr>
            <a:xfrm>
              <a:off x="667471" y="2995559"/>
              <a:ext cx="1156100" cy="246221"/>
            </a:xfrm>
            <a:prstGeom prst="rect">
              <a:avLst/>
            </a:prstGeom>
            <a:noFill/>
          </p:spPr>
          <p:txBody>
            <a:bodyPr wrap="square" rtlCol="0">
              <a:spAutoFit/>
            </a:bodyPr>
            <a:lstStyle/>
            <a:p>
              <a:pPr lvl="0"/>
              <a:r>
                <a:rPr lang="en-US" altLang="ko-KR" sz="1000" dirty="0" smtClean="0">
                  <a:solidFill>
                    <a:schemeClr val="tx1">
                      <a:lumMod val="65000"/>
                      <a:lumOff val="35000"/>
                    </a:schemeClr>
                  </a:solidFill>
                  <a:latin typeface="Roboto condensed"/>
                  <a:cs typeface="Roboto condensed"/>
                </a:rPr>
                <a:t>Lorem Ipsum</a:t>
              </a:r>
              <a:endParaRPr lang="ko-KR" altLang="en-US" sz="1000" dirty="0">
                <a:solidFill>
                  <a:schemeClr val="tx1">
                    <a:lumMod val="65000"/>
                    <a:lumOff val="35000"/>
                  </a:schemeClr>
                </a:solidFill>
                <a:latin typeface="Roboto condensed"/>
                <a:cs typeface="Roboto condensed"/>
              </a:endParaRPr>
            </a:p>
          </p:txBody>
        </p:sp>
        <p:sp>
          <p:nvSpPr>
            <p:cNvPr id="76" name="텍스트 개체 틀 2"/>
            <p:cNvSpPr txBox="1"/>
            <p:nvPr/>
          </p:nvSpPr>
          <p:spPr>
            <a:xfrm>
              <a:off x="667471" y="3229080"/>
              <a:ext cx="1262929" cy="923820"/>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l">
                <a:lnSpc>
                  <a:spcPct val="120000"/>
                </a:lnSpc>
              </a:pPr>
              <a:r>
                <a:rPr lang="en-US" altLang="ko-KR" sz="800" dirty="0">
                  <a:solidFill>
                    <a:schemeClr val="bg1">
                      <a:lumMod val="50000"/>
                    </a:schemeClr>
                  </a:solidFill>
                  <a:latin typeface="Roboto condensed"/>
                  <a:cs typeface="Roboto condensed"/>
                </a:rPr>
                <a:t>Lorem ipsum dolor sit amet, consectetur adipiscing elit. </a:t>
              </a:r>
              <a:r>
                <a:rPr lang="en-US" altLang="ko-KR" sz="800" dirty="0" smtClean="0">
                  <a:solidFill>
                    <a:schemeClr val="bg1">
                      <a:lumMod val="50000"/>
                    </a:schemeClr>
                  </a:solidFill>
                  <a:latin typeface="Roboto condensed"/>
                  <a:cs typeface="Roboto condensed"/>
                </a:rPr>
                <a:t>Curabitur </a:t>
              </a:r>
              <a:r>
                <a:rPr lang="en-US" altLang="ko-KR" sz="800" dirty="0">
                  <a:solidFill>
                    <a:schemeClr val="bg1">
                      <a:lumMod val="50000"/>
                    </a:schemeClr>
                  </a:solidFill>
                  <a:latin typeface="Roboto condensed"/>
                  <a:cs typeface="Roboto condensed"/>
                </a:rPr>
                <a:t>elementum posuere pretium. </a:t>
              </a:r>
              <a:endParaRPr lang="en-US" altLang="ko-KR" sz="800" dirty="0">
                <a:solidFill>
                  <a:schemeClr val="bg1">
                    <a:lumMod val="50000"/>
                  </a:schemeClr>
                </a:solidFill>
                <a:latin typeface="Roboto condensed"/>
                <a:cs typeface="Roboto condensed"/>
              </a:endParaRPr>
            </a:p>
          </p:txBody>
        </p:sp>
      </p:grpSp>
      <p:grpSp>
        <p:nvGrpSpPr>
          <p:cNvPr id="77" name="Group 33"/>
          <p:cNvGrpSpPr/>
          <p:nvPr/>
        </p:nvGrpSpPr>
        <p:grpSpPr>
          <a:xfrm>
            <a:off x="4960892" y="2404330"/>
            <a:ext cx="1262929" cy="1157341"/>
            <a:chOff x="667471" y="2995559"/>
            <a:chExt cx="1262929" cy="1157341"/>
          </a:xfrm>
        </p:grpSpPr>
        <p:sp>
          <p:nvSpPr>
            <p:cNvPr id="78" name="TextBox 34"/>
            <p:cNvSpPr txBox="1"/>
            <p:nvPr/>
          </p:nvSpPr>
          <p:spPr>
            <a:xfrm>
              <a:off x="667471" y="2995559"/>
              <a:ext cx="1156100" cy="246221"/>
            </a:xfrm>
            <a:prstGeom prst="rect">
              <a:avLst/>
            </a:prstGeom>
            <a:noFill/>
          </p:spPr>
          <p:txBody>
            <a:bodyPr wrap="square" rtlCol="0">
              <a:spAutoFit/>
            </a:bodyPr>
            <a:lstStyle/>
            <a:p>
              <a:pPr lvl="0"/>
              <a:r>
                <a:rPr lang="en-US" altLang="ko-KR" sz="1000" dirty="0" smtClean="0">
                  <a:solidFill>
                    <a:schemeClr val="tx1">
                      <a:lumMod val="65000"/>
                      <a:lumOff val="35000"/>
                    </a:schemeClr>
                  </a:solidFill>
                  <a:latin typeface="Roboto condensed"/>
                  <a:cs typeface="Roboto condensed"/>
                </a:rPr>
                <a:t>Lorem Ipsum</a:t>
              </a:r>
              <a:endParaRPr lang="ko-KR" altLang="en-US" sz="1000" dirty="0">
                <a:solidFill>
                  <a:schemeClr val="tx1">
                    <a:lumMod val="65000"/>
                    <a:lumOff val="35000"/>
                  </a:schemeClr>
                </a:solidFill>
                <a:latin typeface="Roboto condensed"/>
                <a:cs typeface="Roboto condensed"/>
              </a:endParaRPr>
            </a:p>
          </p:txBody>
        </p:sp>
        <p:sp>
          <p:nvSpPr>
            <p:cNvPr id="79" name="텍스트 개체 틀 2"/>
            <p:cNvSpPr txBox="1"/>
            <p:nvPr/>
          </p:nvSpPr>
          <p:spPr>
            <a:xfrm>
              <a:off x="667471" y="3229080"/>
              <a:ext cx="1262929" cy="923820"/>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l">
                <a:lnSpc>
                  <a:spcPct val="120000"/>
                </a:lnSpc>
              </a:pPr>
              <a:r>
                <a:rPr lang="en-US" altLang="ko-KR" sz="800" dirty="0">
                  <a:solidFill>
                    <a:schemeClr val="bg1">
                      <a:lumMod val="50000"/>
                    </a:schemeClr>
                  </a:solidFill>
                  <a:latin typeface="Roboto condensed"/>
                  <a:cs typeface="Roboto condensed"/>
                </a:rPr>
                <a:t>Lorem ipsum dolor sit amet, consectetur adipiscing elit. </a:t>
              </a:r>
              <a:r>
                <a:rPr lang="en-US" altLang="ko-KR" sz="800" dirty="0" smtClean="0">
                  <a:solidFill>
                    <a:schemeClr val="bg1">
                      <a:lumMod val="50000"/>
                    </a:schemeClr>
                  </a:solidFill>
                  <a:latin typeface="Roboto condensed"/>
                  <a:cs typeface="Roboto condensed"/>
                </a:rPr>
                <a:t>Curabitur </a:t>
              </a:r>
              <a:r>
                <a:rPr lang="en-US" altLang="ko-KR" sz="800" dirty="0">
                  <a:solidFill>
                    <a:schemeClr val="bg1">
                      <a:lumMod val="50000"/>
                    </a:schemeClr>
                  </a:solidFill>
                  <a:latin typeface="Roboto condensed"/>
                  <a:cs typeface="Roboto condensed"/>
                </a:rPr>
                <a:t>elementum posuere pretium. </a:t>
              </a:r>
              <a:endParaRPr lang="en-US" altLang="ko-KR" sz="800" dirty="0">
                <a:solidFill>
                  <a:schemeClr val="bg1">
                    <a:lumMod val="50000"/>
                  </a:schemeClr>
                </a:solidFill>
                <a:latin typeface="Roboto condensed"/>
                <a:cs typeface="Roboto condensed"/>
              </a:endParaRPr>
            </a:p>
          </p:txBody>
        </p:sp>
      </p:grpSp>
      <p:grpSp>
        <p:nvGrpSpPr>
          <p:cNvPr id="80" name="Group 36"/>
          <p:cNvGrpSpPr/>
          <p:nvPr/>
        </p:nvGrpSpPr>
        <p:grpSpPr>
          <a:xfrm>
            <a:off x="6424567" y="2404330"/>
            <a:ext cx="1262929" cy="1157341"/>
            <a:chOff x="667471" y="2995559"/>
            <a:chExt cx="1262929" cy="1157341"/>
          </a:xfrm>
        </p:grpSpPr>
        <p:sp>
          <p:nvSpPr>
            <p:cNvPr id="81" name="TextBox 37"/>
            <p:cNvSpPr txBox="1"/>
            <p:nvPr/>
          </p:nvSpPr>
          <p:spPr>
            <a:xfrm>
              <a:off x="667471" y="2995559"/>
              <a:ext cx="1156100" cy="246221"/>
            </a:xfrm>
            <a:prstGeom prst="rect">
              <a:avLst/>
            </a:prstGeom>
            <a:noFill/>
          </p:spPr>
          <p:txBody>
            <a:bodyPr wrap="square" rtlCol="0">
              <a:spAutoFit/>
            </a:bodyPr>
            <a:lstStyle/>
            <a:p>
              <a:pPr lvl="0"/>
              <a:r>
                <a:rPr lang="en-US" altLang="ko-KR" sz="1000" dirty="0" smtClean="0">
                  <a:solidFill>
                    <a:schemeClr val="tx1">
                      <a:lumMod val="65000"/>
                      <a:lumOff val="35000"/>
                    </a:schemeClr>
                  </a:solidFill>
                  <a:latin typeface="Roboto condensed"/>
                  <a:cs typeface="Roboto condensed"/>
                </a:rPr>
                <a:t>Lorem Ipsum</a:t>
              </a:r>
              <a:endParaRPr lang="ko-KR" altLang="en-US" sz="1000" dirty="0">
                <a:solidFill>
                  <a:schemeClr val="tx1">
                    <a:lumMod val="65000"/>
                    <a:lumOff val="35000"/>
                  </a:schemeClr>
                </a:solidFill>
                <a:latin typeface="Roboto condensed"/>
                <a:cs typeface="Roboto condensed"/>
              </a:endParaRPr>
            </a:p>
          </p:txBody>
        </p:sp>
        <p:sp>
          <p:nvSpPr>
            <p:cNvPr id="82" name="텍스트 개체 틀 2"/>
            <p:cNvSpPr txBox="1"/>
            <p:nvPr/>
          </p:nvSpPr>
          <p:spPr>
            <a:xfrm>
              <a:off x="667471" y="3229080"/>
              <a:ext cx="1262929" cy="923820"/>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l">
                <a:lnSpc>
                  <a:spcPct val="120000"/>
                </a:lnSpc>
              </a:pPr>
              <a:r>
                <a:rPr lang="en-US" altLang="ko-KR" sz="800" dirty="0">
                  <a:solidFill>
                    <a:schemeClr val="bg1">
                      <a:lumMod val="50000"/>
                    </a:schemeClr>
                  </a:solidFill>
                  <a:latin typeface="Roboto condensed"/>
                  <a:cs typeface="Roboto condensed"/>
                </a:rPr>
                <a:t>Lorem ipsum dolor sit amet, consectetur adipiscing elit. </a:t>
              </a:r>
              <a:r>
                <a:rPr lang="en-US" altLang="ko-KR" sz="800" dirty="0" smtClean="0">
                  <a:solidFill>
                    <a:schemeClr val="bg1">
                      <a:lumMod val="50000"/>
                    </a:schemeClr>
                  </a:solidFill>
                  <a:latin typeface="Roboto condensed"/>
                  <a:cs typeface="Roboto condensed"/>
                </a:rPr>
                <a:t>Curabitur </a:t>
              </a:r>
              <a:r>
                <a:rPr lang="en-US" altLang="ko-KR" sz="800" dirty="0">
                  <a:solidFill>
                    <a:schemeClr val="bg1">
                      <a:lumMod val="50000"/>
                    </a:schemeClr>
                  </a:solidFill>
                  <a:latin typeface="Roboto condensed"/>
                  <a:cs typeface="Roboto condensed"/>
                </a:rPr>
                <a:t>elementum posuere pretium. </a:t>
              </a:r>
              <a:endParaRPr lang="en-US" altLang="ko-KR" sz="800" dirty="0">
                <a:solidFill>
                  <a:schemeClr val="bg1">
                    <a:lumMod val="50000"/>
                  </a:schemeClr>
                </a:solidFill>
                <a:latin typeface="Roboto condensed"/>
                <a:cs typeface="Roboto condensed"/>
              </a:endParaRPr>
            </a:p>
          </p:txBody>
        </p:sp>
      </p:grpSp>
      <p:sp>
        <p:nvSpPr>
          <p:cNvPr id="83" name="TextBox 39"/>
          <p:cNvSpPr txBox="1"/>
          <p:nvPr/>
        </p:nvSpPr>
        <p:spPr>
          <a:xfrm>
            <a:off x="7712896" y="2059117"/>
            <a:ext cx="650105" cy="339945"/>
          </a:xfrm>
          <a:prstGeom prst="rect">
            <a:avLst/>
          </a:prstGeom>
          <a:noFill/>
        </p:spPr>
        <p:txBody>
          <a:bodyPr wrap="square" lIns="0" tIns="0" rIns="0" bIns="0" rtlCol="0" anchor="ctr">
            <a:noAutofit/>
          </a:bodyPr>
          <a:lstStyle/>
          <a:p>
            <a:pPr lvl="0"/>
            <a:r>
              <a:rPr lang="en-US" altLang="ko-KR" sz="1400" dirty="0" smtClean="0">
                <a:solidFill>
                  <a:srgbClr val="183A5D"/>
                </a:solidFill>
                <a:latin typeface="Roboto condensed"/>
                <a:ea typeface="Roboto Condensed Regular"/>
                <a:cs typeface="Roboto condensed"/>
              </a:rPr>
              <a:t>We are </a:t>
            </a:r>
            <a:endParaRPr lang="en-US" altLang="ko-KR" sz="1400" dirty="0" smtClean="0">
              <a:solidFill>
                <a:srgbClr val="183A5D"/>
              </a:solidFill>
              <a:latin typeface="Roboto condensed"/>
              <a:ea typeface="Roboto Condensed Regular"/>
              <a:cs typeface="Roboto condensed"/>
            </a:endParaRPr>
          </a:p>
          <a:p>
            <a:pPr lvl="0"/>
            <a:r>
              <a:rPr lang="en-US" altLang="ko-KR" sz="1400" dirty="0" smtClean="0">
                <a:solidFill>
                  <a:srgbClr val="183A5D"/>
                </a:solidFill>
                <a:latin typeface="Roboto condensed"/>
                <a:ea typeface="Roboto Condensed Regular"/>
                <a:cs typeface="Roboto condensed"/>
              </a:rPr>
              <a:t>The Best</a:t>
            </a:r>
            <a:endParaRPr lang="nb-NO" altLang="ko-KR" sz="1400" b="1" dirty="0">
              <a:solidFill>
                <a:srgbClr val="183A5D"/>
              </a:solidFill>
              <a:latin typeface="Roboto condensed"/>
              <a:ea typeface="Roboto Light" pitchFamily="2" charset="0"/>
              <a:cs typeface="Roboto condensed"/>
            </a:endParaRPr>
          </a:p>
        </p:txBody>
      </p:sp>
      <p:sp>
        <p:nvSpPr>
          <p:cNvPr id="84" name="Text Placeholder 8"/>
          <p:cNvSpPr txBox="1"/>
          <p:nvPr/>
        </p:nvSpPr>
        <p:spPr>
          <a:xfrm>
            <a:off x="273050" y="3830321"/>
            <a:ext cx="8604250" cy="656408"/>
          </a:xfrm>
          <a:prstGeom prst="rect">
            <a:avLst/>
          </a:prstGeom>
        </p:spPr>
        <p:txBody>
          <a:bodyPr vert="horz" numCol="1" spcCol="274320"/>
          <a:lstStyle>
            <a:lvl1pPr marL="0" indent="0" algn="l" defTabSz="457200" rtl="0" eaLnBrk="1" latinLnBrk="0" hangingPunct="1">
              <a:lnSpc>
                <a:spcPct val="120000"/>
              </a:lnSpc>
              <a:spcBef>
                <a:spcPct val="20000"/>
              </a:spcBef>
              <a:buFont typeface="Arial" panose="020B0604020202020204"/>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nSpc>
                <a:spcPct val="140000"/>
              </a:lnSpc>
            </a:pPr>
            <a:r>
              <a:rPr lang="en-US" dirty="0" smtClean="0"/>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popularised in the 1960s with the release of Letraset sheets containing Lorem Ipsum passages, and more recently with desktop publishing software.</a:t>
            </a:r>
            <a:endParaRPr lang="en-US" dirty="0"/>
          </a:p>
        </p:txBody>
      </p:sp>
      <p:cxnSp>
        <p:nvCxnSpPr>
          <p:cNvPr id="85" name="Straight Connector 45"/>
          <p:cNvCxnSpPr/>
          <p:nvPr/>
        </p:nvCxnSpPr>
        <p:spPr>
          <a:xfrm flipH="1">
            <a:off x="384738" y="3785871"/>
            <a:ext cx="8397312" cy="0"/>
          </a:xfrm>
          <a:prstGeom prst="line">
            <a:avLst/>
          </a:prstGeom>
          <a:ln w="3175">
            <a:solidFill>
              <a:schemeClr val="bg1">
                <a:lumMod val="85000"/>
              </a:schemeClr>
            </a:solidFill>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additive="base">
                                        <p:cTn id="7" dur="500"/>
                                        <p:tgtEl>
                                          <p:spTgt spid="68"/>
                                        </p:tgtEl>
                                        <p:attrNameLst>
                                          <p:attrName>ppt_y</p:attrName>
                                        </p:attrNameLst>
                                      </p:cBhvr>
                                      <p:tavLst>
                                        <p:tav tm="0">
                                          <p:val>
                                            <p:strVal val="#ppt_y+#ppt_h*1.125000"/>
                                          </p:val>
                                        </p:tav>
                                        <p:tav tm="100000">
                                          <p:val>
                                            <p:strVal val="#ppt_y"/>
                                          </p:val>
                                        </p:tav>
                                      </p:tavLst>
                                    </p:anim>
                                    <p:animEffect transition="in" filter="wipe(up)">
                                      <p:cBhvr>
                                        <p:cTn id="8" dur="500"/>
                                        <p:tgtEl>
                                          <p:spTgt spid="68"/>
                                        </p:tgtEl>
                                      </p:cBhvr>
                                    </p:animEffect>
                                  </p:childTnLst>
                                </p:cTn>
                              </p:par>
                            </p:childTnLst>
                          </p:cTn>
                        </p:par>
                        <p:par>
                          <p:cTn id="9" fill="hold">
                            <p:stCondLst>
                              <p:cond delay="500"/>
                            </p:stCondLst>
                            <p:childTnLst>
                              <p:par>
                                <p:cTn id="10" presetID="12" presetClass="entr" presetSubtype="4" fill="hold" nodeType="afterEffect">
                                  <p:stCondLst>
                                    <p:cond delay="0"/>
                                  </p:stCondLst>
                                  <p:childTnLst>
                                    <p:set>
                                      <p:cBhvr>
                                        <p:cTn id="11" dur="1" fill="hold">
                                          <p:stCondLst>
                                            <p:cond delay="0"/>
                                          </p:stCondLst>
                                        </p:cTn>
                                        <p:tgtEl>
                                          <p:spTgt spid="71"/>
                                        </p:tgtEl>
                                        <p:attrNameLst>
                                          <p:attrName>style.visibility</p:attrName>
                                        </p:attrNameLst>
                                      </p:cBhvr>
                                      <p:to>
                                        <p:strVal val="visible"/>
                                      </p:to>
                                    </p:set>
                                    <p:anim calcmode="lin" valueType="num">
                                      <p:cBhvr additive="base">
                                        <p:cTn id="12" dur="500"/>
                                        <p:tgtEl>
                                          <p:spTgt spid="71"/>
                                        </p:tgtEl>
                                        <p:attrNameLst>
                                          <p:attrName>ppt_y</p:attrName>
                                        </p:attrNameLst>
                                      </p:cBhvr>
                                      <p:tavLst>
                                        <p:tav tm="0">
                                          <p:val>
                                            <p:strVal val="#ppt_y+#ppt_h*1.125000"/>
                                          </p:val>
                                        </p:tav>
                                        <p:tav tm="100000">
                                          <p:val>
                                            <p:strVal val="#ppt_y"/>
                                          </p:val>
                                        </p:tav>
                                      </p:tavLst>
                                    </p:anim>
                                    <p:animEffect transition="in" filter="wipe(up)">
                                      <p:cBhvr>
                                        <p:cTn id="13" dur="500"/>
                                        <p:tgtEl>
                                          <p:spTgt spid="71"/>
                                        </p:tgtEl>
                                      </p:cBhvr>
                                    </p:animEffect>
                                  </p:childTnLst>
                                </p:cTn>
                              </p:par>
                            </p:childTnLst>
                          </p:cTn>
                        </p:par>
                        <p:par>
                          <p:cTn id="14" fill="hold">
                            <p:stCondLst>
                              <p:cond delay="1000"/>
                            </p:stCondLst>
                            <p:childTnLst>
                              <p:par>
                                <p:cTn id="15" presetID="12" presetClass="entr" presetSubtype="4" fill="hold" nodeType="afterEffect">
                                  <p:stCondLst>
                                    <p:cond delay="0"/>
                                  </p:stCondLst>
                                  <p:childTnLst>
                                    <p:set>
                                      <p:cBhvr>
                                        <p:cTn id="16" dur="1" fill="hold">
                                          <p:stCondLst>
                                            <p:cond delay="0"/>
                                          </p:stCondLst>
                                        </p:cTn>
                                        <p:tgtEl>
                                          <p:spTgt spid="74"/>
                                        </p:tgtEl>
                                        <p:attrNameLst>
                                          <p:attrName>style.visibility</p:attrName>
                                        </p:attrNameLst>
                                      </p:cBhvr>
                                      <p:to>
                                        <p:strVal val="visible"/>
                                      </p:to>
                                    </p:set>
                                    <p:anim calcmode="lin" valueType="num">
                                      <p:cBhvr additive="base">
                                        <p:cTn id="17" dur="500"/>
                                        <p:tgtEl>
                                          <p:spTgt spid="74"/>
                                        </p:tgtEl>
                                        <p:attrNameLst>
                                          <p:attrName>ppt_y</p:attrName>
                                        </p:attrNameLst>
                                      </p:cBhvr>
                                      <p:tavLst>
                                        <p:tav tm="0">
                                          <p:val>
                                            <p:strVal val="#ppt_y+#ppt_h*1.125000"/>
                                          </p:val>
                                        </p:tav>
                                        <p:tav tm="100000">
                                          <p:val>
                                            <p:strVal val="#ppt_y"/>
                                          </p:val>
                                        </p:tav>
                                      </p:tavLst>
                                    </p:anim>
                                    <p:animEffect transition="in" filter="wipe(up)">
                                      <p:cBhvr>
                                        <p:cTn id="18" dur="500"/>
                                        <p:tgtEl>
                                          <p:spTgt spid="74"/>
                                        </p:tgtEl>
                                      </p:cBhvr>
                                    </p:animEffect>
                                  </p:childTnLst>
                                </p:cTn>
                              </p:par>
                            </p:childTnLst>
                          </p:cTn>
                        </p:par>
                        <p:par>
                          <p:cTn id="19" fill="hold">
                            <p:stCondLst>
                              <p:cond delay="1500"/>
                            </p:stCondLst>
                            <p:childTnLst>
                              <p:par>
                                <p:cTn id="20" presetID="12" presetClass="entr" presetSubtype="4" fill="hold" nodeType="afterEffect">
                                  <p:stCondLst>
                                    <p:cond delay="0"/>
                                  </p:stCondLst>
                                  <p:childTnLst>
                                    <p:set>
                                      <p:cBhvr>
                                        <p:cTn id="21" dur="1" fill="hold">
                                          <p:stCondLst>
                                            <p:cond delay="0"/>
                                          </p:stCondLst>
                                        </p:cTn>
                                        <p:tgtEl>
                                          <p:spTgt spid="77"/>
                                        </p:tgtEl>
                                        <p:attrNameLst>
                                          <p:attrName>style.visibility</p:attrName>
                                        </p:attrNameLst>
                                      </p:cBhvr>
                                      <p:to>
                                        <p:strVal val="visible"/>
                                      </p:to>
                                    </p:set>
                                    <p:anim calcmode="lin" valueType="num">
                                      <p:cBhvr additive="base">
                                        <p:cTn id="22" dur="500"/>
                                        <p:tgtEl>
                                          <p:spTgt spid="77"/>
                                        </p:tgtEl>
                                        <p:attrNameLst>
                                          <p:attrName>ppt_y</p:attrName>
                                        </p:attrNameLst>
                                      </p:cBhvr>
                                      <p:tavLst>
                                        <p:tav tm="0">
                                          <p:val>
                                            <p:strVal val="#ppt_y+#ppt_h*1.125000"/>
                                          </p:val>
                                        </p:tav>
                                        <p:tav tm="100000">
                                          <p:val>
                                            <p:strVal val="#ppt_y"/>
                                          </p:val>
                                        </p:tav>
                                      </p:tavLst>
                                    </p:anim>
                                    <p:animEffect transition="in" filter="wipe(up)">
                                      <p:cBhvr>
                                        <p:cTn id="23" dur="500"/>
                                        <p:tgtEl>
                                          <p:spTgt spid="77"/>
                                        </p:tgtEl>
                                      </p:cBhvr>
                                    </p:animEffect>
                                  </p:childTnLst>
                                </p:cTn>
                              </p:par>
                            </p:childTnLst>
                          </p:cTn>
                        </p:par>
                        <p:par>
                          <p:cTn id="24" fill="hold">
                            <p:stCondLst>
                              <p:cond delay="2000"/>
                            </p:stCondLst>
                            <p:childTnLst>
                              <p:par>
                                <p:cTn id="25" presetID="12" presetClass="entr" presetSubtype="4" fill="hold" nodeType="after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500"/>
                                        <p:tgtEl>
                                          <p:spTgt spid="80"/>
                                        </p:tgtEl>
                                        <p:attrNameLst>
                                          <p:attrName>ppt_y</p:attrName>
                                        </p:attrNameLst>
                                      </p:cBhvr>
                                      <p:tavLst>
                                        <p:tav tm="0">
                                          <p:val>
                                            <p:strVal val="#ppt_y+#ppt_h*1.125000"/>
                                          </p:val>
                                        </p:tav>
                                        <p:tav tm="100000">
                                          <p:val>
                                            <p:strVal val="#ppt_y"/>
                                          </p:val>
                                        </p:tav>
                                      </p:tavLst>
                                    </p:anim>
                                    <p:animEffect transition="in" filter="wipe(up)">
                                      <p:cBhvr>
                                        <p:cTn id="28"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670052" y="142845"/>
            <a:ext cx="4540248" cy="400110"/>
          </a:xfrm>
          <a:prstGeom prst="rect">
            <a:avLst/>
          </a:prstGeom>
          <a:noFill/>
        </p:spPr>
        <p:txBody>
          <a:bodyPr wrap="square" rtlCol="0">
            <a:spAutoFit/>
          </a:bodyPr>
          <a:lstStyle/>
          <a:p>
            <a:r>
              <a:rPr lang="en-US" altLang="zh-CN" sz="2000" dirty="0" smtClean="0">
                <a:solidFill>
                  <a:srgbClr val="183A5D"/>
                </a:solidFill>
                <a:latin typeface="微软雅黑" panose="020B0503020204020204" pitchFamily="34" charset="-122"/>
                <a:ea typeface="微软雅黑" panose="020B0503020204020204" pitchFamily="34" charset="-122"/>
              </a:rPr>
              <a:t>MOMODA POWERPOINT</a:t>
            </a:r>
            <a:endParaRPr lang="zh-CN" altLang="en-US" sz="2000" dirty="0">
              <a:solidFill>
                <a:srgbClr val="183A5D"/>
              </a:solidFill>
              <a:latin typeface="微软雅黑" panose="020B0503020204020204" pitchFamily="34" charset="-122"/>
              <a:ea typeface="微软雅黑" panose="020B0503020204020204" pitchFamily="34" charset="-122"/>
            </a:endParaRPr>
          </a:p>
        </p:txBody>
      </p:sp>
      <p:sp>
        <p:nvSpPr>
          <p:cNvPr id="5" name="矩形 4"/>
          <p:cNvSpPr/>
          <p:nvPr/>
        </p:nvSpPr>
        <p:spPr>
          <a:xfrm>
            <a:off x="177800" y="0"/>
            <a:ext cx="1206500" cy="101600"/>
          </a:xfrm>
          <a:prstGeom prst="rect">
            <a:avLst/>
          </a:prstGeom>
          <a:solidFill>
            <a:srgbClr val="183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77800" y="190500"/>
            <a:ext cx="1206500" cy="304800"/>
          </a:xfrm>
          <a:prstGeom prst="rect">
            <a:avLst/>
          </a:prstGeom>
          <a:solidFill>
            <a:srgbClr val="183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smtClean="0"/>
              <a:t>PART THREE</a:t>
            </a:r>
            <a:endParaRPr lang="zh-CN" altLang="en-US" sz="1600" dirty="0"/>
          </a:p>
        </p:txBody>
      </p:sp>
      <p:sp>
        <p:nvSpPr>
          <p:cNvPr id="7" name="Rounded Rectangle 8"/>
          <p:cNvSpPr/>
          <p:nvPr/>
        </p:nvSpPr>
        <p:spPr>
          <a:xfrm>
            <a:off x="374650" y="2930465"/>
            <a:ext cx="1536700" cy="107950"/>
          </a:xfrm>
          <a:prstGeom prst="roundRect">
            <a:avLst>
              <a:gd name="adj" fmla="val 50000"/>
            </a:avLst>
          </a:prstGeom>
          <a:solidFill>
            <a:schemeClr val="bg1">
              <a:lumMod val="75000"/>
            </a:schemeClr>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p>
        </p:txBody>
      </p:sp>
      <p:sp>
        <p:nvSpPr>
          <p:cNvPr id="8" name="Rounded Rectangle 9"/>
          <p:cNvSpPr/>
          <p:nvPr/>
        </p:nvSpPr>
        <p:spPr>
          <a:xfrm>
            <a:off x="1708150" y="2930465"/>
            <a:ext cx="1393498" cy="107950"/>
          </a:xfrm>
          <a:prstGeom prst="roundRect">
            <a:avLst>
              <a:gd name="adj" fmla="val 50000"/>
            </a:avLst>
          </a:prstGeom>
          <a:solidFill>
            <a:srgbClr val="01C4BE"/>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p>
        </p:txBody>
      </p:sp>
      <p:sp>
        <p:nvSpPr>
          <p:cNvPr id="9" name="Rounded Rectangle 10"/>
          <p:cNvSpPr/>
          <p:nvPr/>
        </p:nvSpPr>
        <p:spPr>
          <a:xfrm>
            <a:off x="3079750" y="2930465"/>
            <a:ext cx="1555750" cy="107950"/>
          </a:xfrm>
          <a:prstGeom prst="roundRect">
            <a:avLst>
              <a:gd name="adj" fmla="val 50000"/>
            </a:avLst>
          </a:prstGeom>
          <a:solidFill>
            <a:srgbClr val="ED6579"/>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p>
        </p:txBody>
      </p:sp>
      <p:sp>
        <p:nvSpPr>
          <p:cNvPr id="10" name="Rounded Rectangle 11"/>
          <p:cNvSpPr/>
          <p:nvPr/>
        </p:nvSpPr>
        <p:spPr>
          <a:xfrm>
            <a:off x="4457700" y="2930465"/>
            <a:ext cx="1930400" cy="107950"/>
          </a:xfrm>
          <a:prstGeom prst="roundRect">
            <a:avLst>
              <a:gd name="adj" fmla="val 50000"/>
            </a:avLst>
          </a:prstGeom>
          <a:solidFill>
            <a:srgbClr val="3ABE99"/>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p>
        </p:txBody>
      </p:sp>
      <p:sp>
        <p:nvSpPr>
          <p:cNvPr id="11" name="Rounded Rectangle 12"/>
          <p:cNvSpPr/>
          <p:nvPr/>
        </p:nvSpPr>
        <p:spPr>
          <a:xfrm>
            <a:off x="6292850" y="2930465"/>
            <a:ext cx="2451100" cy="107950"/>
          </a:xfrm>
          <a:prstGeom prst="roundRect">
            <a:avLst>
              <a:gd name="adj" fmla="val 50000"/>
            </a:avLst>
          </a:prstGeom>
          <a:solidFill>
            <a:srgbClr val="183A5D"/>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p>
        </p:txBody>
      </p:sp>
      <p:sp>
        <p:nvSpPr>
          <p:cNvPr id="12" name="Rounded Rectangle 13"/>
          <p:cNvSpPr/>
          <p:nvPr/>
        </p:nvSpPr>
        <p:spPr>
          <a:xfrm rot="2700000">
            <a:off x="8382000" y="2813480"/>
            <a:ext cx="387350" cy="107950"/>
          </a:xfrm>
          <a:prstGeom prst="roundRect">
            <a:avLst>
              <a:gd name="adj" fmla="val 50000"/>
            </a:avLst>
          </a:prstGeom>
          <a:solidFill>
            <a:srgbClr val="183A5D"/>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p>
        </p:txBody>
      </p:sp>
      <p:sp>
        <p:nvSpPr>
          <p:cNvPr id="13" name="Rounded Rectangle 14"/>
          <p:cNvSpPr/>
          <p:nvPr/>
        </p:nvSpPr>
        <p:spPr>
          <a:xfrm rot="18900000">
            <a:off x="8382000" y="3051115"/>
            <a:ext cx="387350" cy="107950"/>
          </a:xfrm>
          <a:prstGeom prst="roundRect">
            <a:avLst>
              <a:gd name="adj" fmla="val 50000"/>
            </a:avLst>
          </a:prstGeom>
          <a:solidFill>
            <a:srgbClr val="183A5D"/>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p>
        </p:txBody>
      </p:sp>
      <p:sp>
        <p:nvSpPr>
          <p:cNvPr id="15" name="타원 169"/>
          <p:cNvSpPr/>
          <p:nvPr/>
        </p:nvSpPr>
        <p:spPr>
          <a:xfrm>
            <a:off x="1649194" y="2866965"/>
            <a:ext cx="226518" cy="226518"/>
          </a:xfrm>
          <a:prstGeom prst="ellipse">
            <a:avLst/>
          </a:prstGeom>
          <a:solidFill>
            <a:srgbClr val="FFFFFF"/>
          </a:solidFill>
          <a:ln w="3175" cap="flat" cmpd="sng" algn="ctr">
            <a:solidFill>
              <a:srgbClr val="01C4BE"/>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noAutofit/>
          </a:bodyPr>
          <a:lstStyle/>
          <a:p>
            <a:pPr algn="ctr">
              <a:spcAft>
                <a:spcPts val="300"/>
              </a:spcAft>
            </a:pPr>
            <a:endParaRPr lang="ko-KR" altLang="en-US" sz="900" b="1" dirty="0">
              <a:gradFill>
                <a:gsLst>
                  <a:gs pos="0">
                    <a:prstClr val="white"/>
                  </a:gs>
                  <a:gs pos="100000">
                    <a:prstClr val="white"/>
                  </a:gs>
                </a:gsLst>
                <a:lin ang="5400000" scaled="0"/>
              </a:gradFill>
              <a:latin typeface="Roboto Condensed Regular"/>
            </a:endParaRPr>
          </a:p>
        </p:txBody>
      </p:sp>
      <p:sp>
        <p:nvSpPr>
          <p:cNvPr id="16" name="타원 169"/>
          <p:cNvSpPr/>
          <p:nvPr/>
        </p:nvSpPr>
        <p:spPr>
          <a:xfrm>
            <a:off x="1727201" y="2944972"/>
            <a:ext cx="70505" cy="70505"/>
          </a:xfrm>
          <a:prstGeom prst="ellipse">
            <a:avLst/>
          </a:prstGeom>
          <a:solidFill>
            <a:srgbClr val="01C4BE"/>
          </a:solidFill>
          <a:ln w="31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noAutofit/>
          </a:bodyPr>
          <a:lstStyle/>
          <a:p>
            <a:pPr algn="ctr">
              <a:spcAft>
                <a:spcPts val="300"/>
              </a:spcAft>
            </a:pPr>
            <a:endParaRPr lang="ko-KR" altLang="en-US" sz="900" b="1" dirty="0">
              <a:gradFill>
                <a:gsLst>
                  <a:gs pos="0">
                    <a:prstClr val="white"/>
                  </a:gs>
                  <a:gs pos="100000">
                    <a:prstClr val="white"/>
                  </a:gs>
                </a:gsLst>
                <a:lin ang="5400000" scaled="0"/>
              </a:gradFill>
              <a:latin typeface="Roboto Condensed Regular"/>
            </a:endParaRPr>
          </a:p>
        </p:txBody>
      </p:sp>
      <p:sp>
        <p:nvSpPr>
          <p:cNvPr id="18" name="타원 169"/>
          <p:cNvSpPr/>
          <p:nvPr/>
        </p:nvSpPr>
        <p:spPr>
          <a:xfrm>
            <a:off x="3023641" y="2866965"/>
            <a:ext cx="226518" cy="226518"/>
          </a:xfrm>
          <a:prstGeom prst="ellipse">
            <a:avLst/>
          </a:prstGeom>
          <a:solidFill>
            <a:srgbClr val="FFFFFF"/>
          </a:solidFill>
          <a:ln w="3175" cap="flat" cmpd="sng" algn="ctr">
            <a:solidFill>
              <a:srgbClr val="ED6579"/>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noAutofit/>
          </a:bodyPr>
          <a:lstStyle/>
          <a:p>
            <a:pPr algn="ctr">
              <a:spcAft>
                <a:spcPts val="300"/>
              </a:spcAft>
            </a:pPr>
            <a:endParaRPr lang="ko-KR" altLang="en-US" sz="900" b="1" dirty="0">
              <a:gradFill>
                <a:gsLst>
                  <a:gs pos="0">
                    <a:prstClr val="white"/>
                  </a:gs>
                  <a:gs pos="100000">
                    <a:prstClr val="white"/>
                  </a:gs>
                </a:gsLst>
                <a:lin ang="5400000" scaled="0"/>
              </a:gradFill>
              <a:latin typeface="Roboto Condensed Regular"/>
            </a:endParaRPr>
          </a:p>
        </p:txBody>
      </p:sp>
      <p:sp>
        <p:nvSpPr>
          <p:cNvPr id="19" name="타원 169"/>
          <p:cNvSpPr/>
          <p:nvPr/>
        </p:nvSpPr>
        <p:spPr>
          <a:xfrm>
            <a:off x="3101648" y="2944972"/>
            <a:ext cx="70505" cy="70505"/>
          </a:xfrm>
          <a:prstGeom prst="ellipse">
            <a:avLst/>
          </a:prstGeom>
          <a:solidFill>
            <a:srgbClr val="ED6579"/>
          </a:solidFill>
          <a:ln w="31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noAutofit/>
          </a:bodyPr>
          <a:lstStyle/>
          <a:p>
            <a:pPr algn="ctr">
              <a:spcAft>
                <a:spcPts val="300"/>
              </a:spcAft>
            </a:pPr>
            <a:endParaRPr lang="ko-KR" altLang="en-US" sz="900" b="1" dirty="0">
              <a:gradFill>
                <a:gsLst>
                  <a:gs pos="0">
                    <a:prstClr val="white"/>
                  </a:gs>
                  <a:gs pos="100000">
                    <a:prstClr val="white"/>
                  </a:gs>
                </a:gsLst>
                <a:lin ang="5400000" scaled="0"/>
              </a:gradFill>
              <a:latin typeface="Roboto Condensed Regular"/>
            </a:endParaRPr>
          </a:p>
        </p:txBody>
      </p:sp>
      <p:sp>
        <p:nvSpPr>
          <p:cNvPr id="21" name="타원 169"/>
          <p:cNvSpPr/>
          <p:nvPr/>
        </p:nvSpPr>
        <p:spPr>
          <a:xfrm>
            <a:off x="4406135" y="2866965"/>
            <a:ext cx="226518" cy="226518"/>
          </a:xfrm>
          <a:prstGeom prst="ellipse">
            <a:avLst/>
          </a:prstGeom>
          <a:solidFill>
            <a:srgbClr val="FFFFFF"/>
          </a:solidFill>
          <a:ln w="3175" cap="flat" cmpd="sng" algn="ctr">
            <a:solidFill>
              <a:srgbClr val="3ABE99"/>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noAutofit/>
          </a:bodyPr>
          <a:lstStyle/>
          <a:p>
            <a:pPr algn="ctr">
              <a:spcAft>
                <a:spcPts val="300"/>
              </a:spcAft>
            </a:pPr>
            <a:endParaRPr lang="ko-KR" altLang="en-US" sz="900" b="1" dirty="0">
              <a:gradFill>
                <a:gsLst>
                  <a:gs pos="0">
                    <a:prstClr val="white"/>
                  </a:gs>
                  <a:gs pos="100000">
                    <a:prstClr val="white"/>
                  </a:gs>
                </a:gsLst>
                <a:lin ang="5400000" scaled="0"/>
              </a:gradFill>
              <a:latin typeface="Roboto Condensed Regular"/>
            </a:endParaRPr>
          </a:p>
        </p:txBody>
      </p:sp>
      <p:sp>
        <p:nvSpPr>
          <p:cNvPr id="22" name="타원 169"/>
          <p:cNvSpPr/>
          <p:nvPr/>
        </p:nvSpPr>
        <p:spPr>
          <a:xfrm>
            <a:off x="4484142" y="2944972"/>
            <a:ext cx="70505" cy="70505"/>
          </a:xfrm>
          <a:prstGeom prst="ellipse">
            <a:avLst/>
          </a:prstGeom>
          <a:solidFill>
            <a:srgbClr val="3ABE99"/>
          </a:solidFill>
          <a:ln w="31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noAutofit/>
          </a:bodyPr>
          <a:lstStyle/>
          <a:p>
            <a:pPr algn="ctr">
              <a:spcAft>
                <a:spcPts val="300"/>
              </a:spcAft>
            </a:pPr>
            <a:endParaRPr lang="ko-KR" altLang="en-US" sz="900" b="1" dirty="0">
              <a:gradFill>
                <a:gsLst>
                  <a:gs pos="0">
                    <a:prstClr val="white"/>
                  </a:gs>
                  <a:gs pos="100000">
                    <a:prstClr val="white"/>
                  </a:gs>
                </a:gsLst>
                <a:lin ang="5400000" scaled="0"/>
              </a:gradFill>
              <a:latin typeface="Roboto Condensed Regular"/>
            </a:endParaRPr>
          </a:p>
        </p:txBody>
      </p:sp>
      <p:sp>
        <p:nvSpPr>
          <p:cNvPr id="24" name="타원 169"/>
          <p:cNvSpPr/>
          <p:nvPr/>
        </p:nvSpPr>
        <p:spPr>
          <a:xfrm>
            <a:off x="6256447" y="2866965"/>
            <a:ext cx="226518" cy="226518"/>
          </a:xfrm>
          <a:prstGeom prst="ellipse">
            <a:avLst/>
          </a:prstGeom>
          <a:solidFill>
            <a:srgbClr val="FFFFFF"/>
          </a:solidFill>
          <a:ln w="3175" cap="flat" cmpd="sng" algn="ctr">
            <a:solidFill>
              <a:srgbClr val="183A5D"/>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noAutofit/>
          </a:bodyPr>
          <a:lstStyle/>
          <a:p>
            <a:pPr algn="ctr">
              <a:spcAft>
                <a:spcPts val="300"/>
              </a:spcAft>
            </a:pPr>
            <a:endParaRPr lang="ko-KR" altLang="en-US" sz="900" b="1" dirty="0">
              <a:gradFill>
                <a:gsLst>
                  <a:gs pos="0">
                    <a:prstClr val="white"/>
                  </a:gs>
                  <a:gs pos="100000">
                    <a:prstClr val="white"/>
                  </a:gs>
                </a:gsLst>
                <a:lin ang="5400000" scaled="0"/>
              </a:gradFill>
              <a:latin typeface="Roboto Condensed Regular"/>
            </a:endParaRPr>
          </a:p>
        </p:txBody>
      </p:sp>
      <p:sp>
        <p:nvSpPr>
          <p:cNvPr id="25" name="타원 169"/>
          <p:cNvSpPr/>
          <p:nvPr/>
        </p:nvSpPr>
        <p:spPr>
          <a:xfrm>
            <a:off x="6334454" y="2944972"/>
            <a:ext cx="70505" cy="70505"/>
          </a:xfrm>
          <a:prstGeom prst="ellipse">
            <a:avLst/>
          </a:prstGeom>
          <a:solidFill>
            <a:srgbClr val="183A5D"/>
          </a:solidFill>
          <a:ln w="31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noAutofit/>
          </a:bodyPr>
          <a:lstStyle/>
          <a:p>
            <a:pPr algn="ctr">
              <a:spcAft>
                <a:spcPts val="300"/>
              </a:spcAft>
            </a:pPr>
            <a:endParaRPr lang="ko-KR" altLang="en-US" sz="900" b="1" dirty="0">
              <a:gradFill>
                <a:gsLst>
                  <a:gs pos="0">
                    <a:prstClr val="white"/>
                  </a:gs>
                  <a:gs pos="100000">
                    <a:prstClr val="white"/>
                  </a:gs>
                </a:gsLst>
                <a:lin ang="5400000" scaled="0"/>
              </a:gradFill>
              <a:latin typeface="Roboto Condensed Regular"/>
            </a:endParaRPr>
          </a:p>
        </p:txBody>
      </p:sp>
      <p:sp>
        <p:nvSpPr>
          <p:cNvPr id="27" name="Freeform 9"/>
          <p:cNvSpPr/>
          <p:nvPr/>
        </p:nvSpPr>
        <p:spPr bwMode="auto">
          <a:xfrm rot="10800000" flipV="1">
            <a:off x="4325876" y="2042251"/>
            <a:ext cx="380032" cy="428414"/>
          </a:xfrm>
          <a:custGeom>
            <a:avLst/>
            <a:gdLst>
              <a:gd name="T0" fmla="*/ 170 w 205"/>
              <a:gd name="T1" fmla="*/ 163 h 230"/>
              <a:gd name="T2" fmla="*/ 190 w 205"/>
              <a:gd name="T3" fmla="*/ 59 h 230"/>
              <a:gd name="T4" fmla="*/ 102 w 205"/>
              <a:gd name="T5" fmla="*/ 0 h 230"/>
              <a:gd name="T6" fmla="*/ 102 w 205"/>
              <a:gd name="T7" fmla="*/ 0 h 230"/>
              <a:gd name="T8" fmla="*/ 102 w 205"/>
              <a:gd name="T9" fmla="*/ 0 h 230"/>
              <a:gd name="T10" fmla="*/ 14 w 205"/>
              <a:gd name="T11" fmla="*/ 59 h 230"/>
              <a:gd name="T12" fmla="*/ 35 w 205"/>
              <a:gd name="T13" fmla="*/ 163 h 230"/>
              <a:gd name="T14" fmla="*/ 102 w 205"/>
              <a:gd name="T15" fmla="*/ 230 h 230"/>
              <a:gd name="T16" fmla="*/ 170 w 205"/>
              <a:gd name="T17" fmla="*/ 16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5" h="230">
                <a:moveTo>
                  <a:pt x="170" y="163"/>
                </a:moveTo>
                <a:cubicBezTo>
                  <a:pt x="197" y="135"/>
                  <a:pt x="205" y="94"/>
                  <a:pt x="190" y="59"/>
                </a:cubicBezTo>
                <a:cubicBezTo>
                  <a:pt x="175" y="23"/>
                  <a:pt x="141" y="0"/>
                  <a:pt x="102" y="0"/>
                </a:cubicBezTo>
                <a:cubicBezTo>
                  <a:pt x="102" y="0"/>
                  <a:pt x="102" y="0"/>
                  <a:pt x="102" y="0"/>
                </a:cubicBezTo>
                <a:cubicBezTo>
                  <a:pt x="102" y="0"/>
                  <a:pt x="102" y="0"/>
                  <a:pt x="102" y="0"/>
                </a:cubicBezTo>
                <a:cubicBezTo>
                  <a:pt x="64" y="0"/>
                  <a:pt x="29" y="23"/>
                  <a:pt x="14" y="59"/>
                </a:cubicBezTo>
                <a:cubicBezTo>
                  <a:pt x="0" y="94"/>
                  <a:pt x="8" y="135"/>
                  <a:pt x="35" y="163"/>
                </a:cubicBezTo>
                <a:cubicBezTo>
                  <a:pt x="102" y="230"/>
                  <a:pt x="102" y="230"/>
                  <a:pt x="102" y="230"/>
                </a:cubicBezTo>
                <a:lnTo>
                  <a:pt x="170" y="163"/>
                </a:lnTo>
                <a:close/>
              </a:path>
            </a:pathLst>
          </a:custGeom>
          <a:solidFill>
            <a:srgbClr val="3ABE99"/>
          </a:solidFill>
          <a:ln w="3175">
            <a:noFill/>
            <a:round/>
          </a:ln>
        </p:spPr>
        <p:txBody>
          <a:bodyPr vert="horz" wrap="square" lIns="91440" tIns="45720" rIns="91440" bIns="45720" numCol="1" anchor="t" anchorCtr="0" compatLnSpc="1"/>
          <a:lstStyle/>
          <a:p>
            <a:endParaRPr lang="ko-KR" altLang="en-US" dirty="0"/>
          </a:p>
        </p:txBody>
      </p:sp>
      <p:cxnSp>
        <p:nvCxnSpPr>
          <p:cNvPr id="28" name="Straight Connector 41"/>
          <p:cNvCxnSpPr/>
          <p:nvPr/>
        </p:nvCxnSpPr>
        <p:spPr>
          <a:xfrm>
            <a:off x="4519394" y="2505302"/>
            <a:ext cx="1" cy="348675"/>
          </a:xfrm>
          <a:prstGeom prst="line">
            <a:avLst/>
          </a:prstGeom>
          <a:ln w="15875" cap="rnd">
            <a:solidFill>
              <a:srgbClr val="3ABE99"/>
            </a:solidFill>
            <a:prstDash val="sysDot"/>
          </a:ln>
        </p:spPr>
        <p:style>
          <a:lnRef idx="1">
            <a:schemeClr val="dk1"/>
          </a:lnRef>
          <a:fillRef idx="0">
            <a:schemeClr val="dk1"/>
          </a:fillRef>
          <a:effectRef idx="0">
            <a:schemeClr val="dk1"/>
          </a:effectRef>
          <a:fontRef idx="minor">
            <a:schemeClr val="tx1"/>
          </a:fontRef>
        </p:style>
      </p:cxnSp>
      <p:grpSp>
        <p:nvGrpSpPr>
          <p:cNvPr id="29" name="Group 60"/>
          <p:cNvGrpSpPr/>
          <p:nvPr/>
        </p:nvGrpSpPr>
        <p:grpSpPr>
          <a:xfrm>
            <a:off x="3960283" y="1490602"/>
            <a:ext cx="1111562" cy="547951"/>
            <a:chOff x="1895319" y="1398043"/>
            <a:chExt cx="1111562" cy="547951"/>
          </a:xfrm>
        </p:grpSpPr>
        <p:sp>
          <p:nvSpPr>
            <p:cNvPr id="31" name="Text Placeholder 2"/>
            <p:cNvSpPr txBox="1"/>
            <p:nvPr/>
          </p:nvSpPr>
          <p:spPr>
            <a:xfrm>
              <a:off x="1895319" y="1398043"/>
              <a:ext cx="1111562" cy="285799"/>
            </a:xfrm>
            <a:prstGeom prst="rect">
              <a:avLst/>
            </a:prstGeom>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ctr"/>
              <a:r>
                <a:rPr lang="en-US" sz="1000" dirty="0" smtClean="0"/>
                <a:t>Social Marketing</a:t>
              </a:r>
              <a:endParaRPr lang="en-US" sz="1000" dirty="0"/>
            </a:p>
          </p:txBody>
        </p:sp>
        <p:sp>
          <p:nvSpPr>
            <p:cNvPr id="32" name="Text Placeholder 8"/>
            <p:cNvSpPr txBox="1"/>
            <p:nvPr/>
          </p:nvSpPr>
          <p:spPr>
            <a:xfrm>
              <a:off x="1895319" y="1569542"/>
              <a:ext cx="1111562" cy="376452"/>
            </a:xfrm>
            <a:prstGeom prst="rect">
              <a:avLst/>
            </a:prstGeom>
          </p:spPr>
          <p:txBody>
            <a:bodyPr vert="horz"/>
            <a:lstStyle>
              <a:lvl1pPr marL="0" indent="0" algn="l" defTabSz="457200" rtl="0" eaLnBrk="1" latinLnBrk="0" hangingPunct="1">
                <a:lnSpc>
                  <a:spcPct val="120000"/>
                </a:lnSpc>
                <a:spcBef>
                  <a:spcPct val="20000"/>
                </a:spcBef>
                <a:buFont typeface="Arial" panose="020B0604020202020204"/>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ctr"/>
              <a:r>
                <a:rPr lang="en-US" sz="700" dirty="0" smtClean="0"/>
                <a:t>Lorem ipsum dolor sit amet</a:t>
              </a:r>
              <a:r>
                <a:rPr lang="en-US" sz="700" dirty="0"/>
                <a:t>.</a:t>
              </a:r>
              <a:endParaRPr lang="en-US" sz="700" dirty="0"/>
            </a:p>
          </p:txBody>
        </p:sp>
      </p:grpSp>
      <p:sp>
        <p:nvSpPr>
          <p:cNvPr id="30" name="AutoShape 115"/>
          <p:cNvSpPr/>
          <p:nvPr/>
        </p:nvSpPr>
        <p:spPr bwMode="auto">
          <a:xfrm>
            <a:off x="4422775" y="2129433"/>
            <a:ext cx="212725" cy="190500"/>
          </a:xfrm>
          <a:custGeom>
            <a:avLst/>
            <a:gdLst>
              <a:gd name="T0" fmla="*/ 156554442 w 21600"/>
              <a:gd name="T1" fmla="*/ 65692699 h 21600"/>
              <a:gd name="T2" fmla="*/ 156554442 w 21600"/>
              <a:gd name="T3" fmla="*/ 65710506 h 21600"/>
              <a:gd name="T4" fmla="*/ 135105459 w 21600"/>
              <a:gd name="T5" fmla="*/ 65710506 h 21600"/>
              <a:gd name="T6" fmla="*/ 169178341 w 21600"/>
              <a:gd name="T7" fmla="*/ 90104613 h 21600"/>
              <a:gd name="T8" fmla="*/ 203194979 w 21600"/>
              <a:gd name="T9" fmla="*/ 65710506 h 21600"/>
              <a:gd name="T10" fmla="*/ 181812817 w 21600"/>
              <a:gd name="T11" fmla="*/ 65710506 h 21600"/>
              <a:gd name="T12" fmla="*/ 181821356 w 21600"/>
              <a:gd name="T13" fmla="*/ 65341429 h 21600"/>
              <a:gd name="T14" fmla="*/ 90911210 w 21600"/>
              <a:gd name="T15" fmla="*/ 0 h 21600"/>
              <a:gd name="T16" fmla="*/ 0 w 21600"/>
              <a:gd name="T17" fmla="*/ 65341429 h 21600"/>
              <a:gd name="T18" fmla="*/ 90911210 w 21600"/>
              <a:gd name="T19" fmla="*/ 130682859 h 21600"/>
              <a:gd name="T20" fmla="*/ 162358259 w 21600"/>
              <a:gd name="T21" fmla="*/ 105720012 h 21600"/>
              <a:gd name="T22" fmla="*/ 154926741 w 21600"/>
              <a:gd name="T23" fmla="*/ 100396022 h 21600"/>
              <a:gd name="T24" fmla="*/ 144278240 w 21600"/>
              <a:gd name="T25" fmla="*/ 92778695 h 21600"/>
              <a:gd name="T26" fmla="*/ 90911210 w 21600"/>
              <a:gd name="T27" fmla="*/ 112532680 h 21600"/>
              <a:gd name="T28" fmla="*/ 25248783 w 21600"/>
              <a:gd name="T29" fmla="*/ 65341429 h 21600"/>
              <a:gd name="T30" fmla="*/ 90911210 w 21600"/>
              <a:gd name="T31" fmla="*/ 18150179 h 21600"/>
              <a:gd name="T32" fmla="*/ 156563945 w 21600"/>
              <a:gd name="T33" fmla="*/ 65341429 h 21600"/>
              <a:gd name="T34" fmla="*/ 156554442 w 21600"/>
              <a:gd name="T35" fmla="*/ 65692699 h 21600"/>
              <a:gd name="T36" fmla="*/ 156554442 w 21600"/>
              <a:gd name="T37" fmla="*/ 65692699 h 216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1600" h="21600">
                <a:moveTo>
                  <a:pt x="16642" y="10858"/>
                </a:moveTo>
                <a:cubicBezTo>
                  <a:pt x="16642" y="10859"/>
                  <a:pt x="16642" y="10860"/>
                  <a:pt x="16642" y="10861"/>
                </a:cubicBezTo>
                <a:lnTo>
                  <a:pt x="14362" y="10861"/>
                </a:lnTo>
                <a:lnTo>
                  <a:pt x="17984" y="14893"/>
                </a:lnTo>
                <a:lnTo>
                  <a:pt x="21600" y="10861"/>
                </a:lnTo>
                <a:lnTo>
                  <a:pt x="19327" y="10861"/>
                </a:lnTo>
                <a:cubicBezTo>
                  <a:pt x="19327" y="10840"/>
                  <a:pt x="19328" y="10814"/>
                  <a:pt x="19328" y="10800"/>
                </a:cubicBezTo>
                <a:cubicBezTo>
                  <a:pt x="19328" y="4835"/>
                  <a:pt x="15001" y="0"/>
                  <a:pt x="9664" y="0"/>
                </a:cubicBezTo>
                <a:cubicBezTo>
                  <a:pt x="4327" y="0"/>
                  <a:pt x="0" y="4835"/>
                  <a:pt x="0" y="10800"/>
                </a:cubicBezTo>
                <a:cubicBezTo>
                  <a:pt x="0" y="16764"/>
                  <a:pt x="4327" y="21600"/>
                  <a:pt x="9664" y="21600"/>
                </a:cubicBezTo>
                <a:cubicBezTo>
                  <a:pt x="12746" y="21600"/>
                  <a:pt x="15489" y="19985"/>
                  <a:pt x="17259" y="17474"/>
                </a:cubicBezTo>
                <a:lnTo>
                  <a:pt x="16469" y="16594"/>
                </a:lnTo>
                <a:lnTo>
                  <a:pt x="15337" y="15335"/>
                </a:lnTo>
                <a:cubicBezTo>
                  <a:pt x="14070" y="17310"/>
                  <a:pt x="12000" y="18600"/>
                  <a:pt x="9664" y="18600"/>
                </a:cubicBezTo>
                <a:cubicBezTo>
                  <a:pt x="5815" y="18600"/>
                  <a:pt x="2684" y="15101"/>
                  <a:pt x="2684" y="10800"/>
                </a:cubicBezTo>
                <a:cubicBezTo>
                  <a:pt x="2684" y="6499"/>
                  <a:pt x="5815" y="3000"/>
                  <a:pt x="9664" y="3000"/>
                </a:cubicBezTo>
                <a:cubicBezTo>
                  <a:pt x="13513" y="3000"/>
                  <a:pt x="16643" y="6499"/>
                  <a:pt x="16643" y="10800"/>
                </a:cubicBezTo>
                <a:cubicBezTo>
                  <a:pt x="16643" y="10814"/>
                  <a:pt x="16643" y="10838"/>
                  <a:pt x="16642" y="10858"/>
                </a:cubicBezTo>
                <a:close/>
                <a:moveTo>
                  <a:pt x="16642" y="10858"/>
                </a:moveTo>
              </a:path>
            </a:pathLst>
          </a:custGeom>
          <a:solidFill>
            <a:srgbClr val="FFFFFF"/>
          </a:solidFill>
          <a:ln>
            <a:noFill/>
          </a:ln>
        </p:spPr>
        <p:txBody>
          <a:bodyPr lIns="0" tIns="0" rIns="0" bIns="0"/>
          <a:lstStyle/>
          <a:p>
            <a:endParaRPr lang="en-US" dirty="0"/>
          </a:p>
        </p:txBody>
      </p:sp>
      <p:sp>
        <p:nvSpPr>
          <p:cNvPr id="34" name="Freeform 9"/>
          <p:cNvSpPr/>
          <p:nvPr/>
        </p:nvSpPr>
        <p:spPr bwMode="auto">
          <a:xfrm rot="10800000" flipV="1">
            <a:off x="6172684" y="1861495"/>
            <a:ext cx="380032" cy="428414"/>
          </a:xfrm>
          <a:custGeom>
            <a:avLst/>
            <a:gdLst>
              <a:gd name="T0" fmla="*/ 170 w 205"/>
              <a:gd name="T1" fmla="*/ 163 h 230"/>
              <a:gd name="T2" fmla="*/ 190 w 205"/>
              <a:gd name="T3" fmla="*/ 59 h 230"/>
              <a:gd name="T4" fmla="*/ 102 w 205"/>
              <a:gd name="T5" fmla="*/ 0 h 230"/>
              <a:gd name="T6" fmla="*/ 102 w 205"/>
              <a:gd name="T7" fmla="*/ 0 h 230"/>
              <a:gd name="T8" fmla="*/ 102 w 205"/>
              <a:gd name="T9" fmla="*/ 0 h 230"/>
              <a:gd name="T10" fmla="*/ 14 w 205"/>
              <a:gd name="T11" fmla="*/ 59 h 230"/>
              <a:gd name="T12" fmla="*/ 35 w 205"/>
              <a:gd name="T13" fmla="*/ 163 h 230"/>
              <a:gd name="T14" fmla="*/ 102 w 205"/>
              <a:gd name="T15" fmla="*/ 230 h 230"/>
              <a:gd name="T16" fmla="*/ 170 w 205"/>
              <a:gd name="T17" fmla="*/ 16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5" h="230">
                <a:moveTo>
                  <a:pt x="170" y="163"/>
                </a:moveTo>
                <a:cubicBezTo>
                  <a:pt x="197" y="135"/>
                  <a:pt x="205" y="94"/>
                  <a:pt x="190" y="59"/>
                </a:cubicBezTo>
                <a:cubicBezTo>
                  <a:pt x="175" y="23"/>
                  <a:pt x="141" y="0"/>
                  <a:pt x="102" y="0"/>
                </a:cubicBezTo>
                <a:cubicBezTo>
                  <a:pt x="102" y="0"/>
                  <a:pt x="102" y="0"/>
                  <a:pt x="102" y="0"/>
                </a:cubicBezTo>
                <a:cubicBezTo>
                  <a:pt x="102" y="0"/>
                  <a:pt x="102" y="0"/>
                  <a:pt x="102" y="0"/>
                </a:cubicBezTo>
                <a:cubicBezTo>
                  <a:pt x="64" y="0"/>
                  <a:pt x="29" y="23"/>
                  <a:pt x="14" y="59"/>
                </a:cubicBezTo>
                <a:cubicBezTo>
                  <a:pt x="0" y="94"/>
                  <a:pt x="8" y="135"/>
                  <a:pt x="35" y="163"/>
                </a:cubicBezTo>
                <a:cubicBezTo>
                  <a:pt x="102" y="230"/>
                  <a:pt x="102" y="230"/>
                  <a:pt x="102" y="230"/>
                </a:cubicBezTo>
                <a:lnTo>
                  <a:pt x="170" y="163"/>
                </a:lnTo>
                <a:close/>
              </a:path>
            </a:pathLst>
          </a:custGeom>
          <a:solidFill>
            <a:srgbClr val="183A5D"/>
          </a:solidFill>
          <a:ln w="3175">
            <a:noFill/>
            <a:round/>
          </a:ln>
        </p:spPr>
        <p:txBody>
          <a:bodyPr vert="horz" wrap="square" lIns="91440" tIns="45720" rIns="91440" bIns="45720" numCol="1" anchor="t" anchorCtr="0" compatLnSpc="1"/>
          <a:lstStyle/>
          <a:p>
            <a:endParaRPr lang="ko-KR" altLang="en-US" dirty="0"/>
          </a:p>
        </p:txBody>
      </p:sp>
      <p:cxnSp>
        <p:nvCxnSpPr>
          <p:cNvPr id="35" name="Straight Connector 43"/>
          <p:cNvCxnSpPr/>
          <p:nvPr/>
        </p:nvCxnSpPr>
        <p:spPr>
          <a:xfrm>
            <a:off x="6366203" y="2346265"/>
            <a:ext cx="0" cy="507712"/>
          </a:xfrm>
          <a:prstGeom prst="line">
            <a:avLst/>
          </a:prstGeom>
          <a:ln w="15875" cap="rnd">
            <a:solidFill>
              <a:srgbClr val="183A5D"/>
            </a:solidFill>
            <a:prstDash val="sysDot"/>
          </a:ln>
        </p:spPr>
        <p:style>
          <a:lnRef idx="1">
            <a:schemeClr val="dk1"/>
          </a:lnRef>
          <a:fillRef idx="0">
            <a:schemeClr val="dk1"/>
          </a:fillRef>
          <a:effectRef idx="0">
            <a:schemeClr val="dk1"/>
          </a:effectRef>
          <a:fontRef idx="minor">
            <a:schemeClr val="tx1"/>
          </a:fontRef>
        </p:style>
      </p:cxnSp>
      <p:grpSp>
        <p:nvGrpSpPr>
          <p:cNvPr id="36" name="Group 63"/>
          <p:cNvGrpSpPr/>
          <p:nvPr/>
        </p:nvGrpSpPr>
        <p:grpSpPr>
          <a:xfrm>
            <a:off x="5810422" y="1281793"/>
            <a:ext cx="1111562" cy="547951"/>
            <a:chOff x="1895319" y="1398043"/>
            <a:chExt cx="1111562" cy="547951"/>
          </a:xfrm>
        </p:grpSpPr>
        <p:sp>
          <p:nvSpPr>
            <p:cNvPr id="38" name="Text Placeholder 2"/>
            <p:cNvSpPr txBox="1"/>
            <p:nvPr/>
          </p:nvSpPr>
          <p:spPr>
            <a:xfrm>
              <a:off x="1895319" y="1398043"/>
              <a:ext cx="1111562" cy="285799"/>
            </a:xfrm>
            <a:prstGeom prst="rect">
              <a:avLst/>
            </a:prstGeom>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ctr"/>
              <a:r>
                <a:rPr lang="en-US" sz="1000" dirty="0" smtClean="0"/>
                <a:t>Web Design</a:t>
              </a:r>
              <a:endParaRPr lang="en-US" sz="1000" dirty="0"/>
            </a:p>
          </p:txBody>
        </p:sp>
        <p:sp>
          <p:nvSpPr>
            <p:cNvPr id="39" name="Text Placeholder 8"/>
            <p:cNvSpPr txBox="1"/>
            <p:nvPr/>
          </p:nvSpPr>
          <p:spPr>
            <a:xfrm>
              <a:off x="1895319" y="1569542"/>
              <a:ext cx="1111562" cy="376452"/>
            </a:xfrm>
            <a:prstGeom prst="rect">
              <a:avLst/>
            </a:prstGeom>
          </p:spPr>
          <p:txBody>
            <a:bodyPr vert="horz"/>
            <a:lstStyle>
              <a:lvl1pPr marL="0" indent="0" algn="l" defTabSz="457200" rtl="0" eaLnBrk="1" latinLnBrk="0" hangingPunct="1">
                <a:lnSpc>
                  <a:spcPct val="120000"/>
                </a:lnSpc>
                <a:spcBef>
                  <a:spcPct val="20000"/>
                </a:spcBef>
                <a:buFont typeface="Arial" panose="020B0604020202020204"/>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ctr"/>
              <a:r>
                <a:rPr lang="en-US" sz="700" dirty="0" smtClean="0"/>
                <a:t>Lorem ipsum dolor sit amet</a:t>
              </a:r>
              <a:r>
                <a:rPr lang="en-US" sz="700" dirty="0"/>
                <a:t>.</a:t>
              </a:r>
              <a:endParaRPr lang="en-US" sz="700" dirty="0"/>
            </a:p>
          </p:txBody>
        </p:sp>
      </p:grpSp>
      <p:sp>
        <p:nvSpPr>
          <p:cNvPr id="37" name="AutoShape 429"/>
          <p:cNvSpPr/>
          <p:nvPr/>
        </p:nvSpPr>
        <p:spPr bwMode="auto">
          <a:xfrm>
            <a:off x="6259840" y="1935888"/>
            <a:ext cx="212725" cy="212725"/>
          </a:xfrm>
          <a:custGeom>
            <a:avLst/>
            <a:gdLst>
              <a:gd name="T0" fmla="*/ 200694232 w 21541"/>
              <a:gd name="T1" fmla="*/ 38372291 h 21600"/>
              <a:gd name="T2" fmla="*/ 173103233 w 21541"/>
              <a:gd name="T3" fmla="*/ 55652809 h 21600"/>
              <a:gd name="T4" fmla="*/ 148708630 w 21541"/>
              <a:gd name="T5" fmla="*/ 31476741 h 21600"/>
              <a:gd name="T6" fmla="*/ 166142165 w 21541"/>
              <a:gd name="T7" fmla="*/ 4148482 h 21600"/>
              <a:gd name="T8" fmla="*/ 161909490 w 21541"/>
              <a:gd name="T9" fmla="*/ 0 h 21600"/>
              <a:gd name="T10" fmla="*/ 115497202 w 21541"/>
              <a:gd name="T11" fmla="*/ 45982360 h 21600"/>
              <a:gd name="T12" fmla="*/ 119339792 w 21541"/>
              <a:gd name="T13" fmla="*/ 59669481 h 21600"/>
              <a:gd name="T14" fmla="*/ 60050329 w 21541"/>
              <a:gd name="T15" fmla="*/ 118408526 h 21600"/>
              <a:gd name="T16" fmla="*/ 46412277 w 21541"/>
              <a:gd name="T17" fmla="*/ 114644997 h 21600"/>
              <a:gd name="T18" fmla="*/ 9658 w 21541"/>
              <a:gd name="T19" fmla="*/ 160627367 h 21600"/>
              <a:gd name="T20" fmla="*/ 4184503 w 21541"/>
              <a:gd name="T21" fmla="*/ 164822590 h 21600"/>
              <a:gd name="T22" fmla="*/ 31775502 w 21541"/>
              <a:gd name="T23" fmla="*/ 147542071 h 21600"/>
              <a:gd name="T24" fmla="*/ 56170105 w 21541"/>
              <a:gd name="T25" fmla="*/ 171718238 h 21600"/>
              <a:gd name="T26" fmla="*/ 38727010 w 21541"/>
              <a:gd name="T27" fmla="*/ 199046497 h 21600"/>
              <a:gd name="T28" fmla="*/ 42959686 w 21541"/>
              <a:gd name="T29" fmla="*/ 203194979 h 21600"/>
              <a:gd name="T30" fmla="*/ 89371973 w 21541"/>
              <a:gd name="T31" fmla="*/ 157212520 h 21600"/>
              <a:gd name="T32" fmla="*/ 85728718 w 21541"/>
              <a:gd name="T33" fmla="*/ 143911427 h 21600"/>
              <a:gd name="T34" fmla="*/ 145218492 w 21541"/>
              <a:gd name="T35" fmla="*/ 84974616 h 21600"/>
              <a:gd name="T36" fmla="*/ 158456888 w 21541"/>
              <a:gd name="T37" fmla="*/ 88549883 h 21600"/>
              <a:gd name="T38" fmla="*/ 204869176 w 21541"/>
              <a:gd name="T39" fmla="*/ 42567513 h 21600"/>
              <a:gd name="T40" fmla="*/ 200694232 w 21541"/>
              <a:gd name="T41" fmla="*/ 38372291 h 21600"/>
              <a:gd name="T42" fmla="*/ 200694232 w 21541"/>
              <a:gd name="T43" fmla="*/ 38372291 h 216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1541" h="21600">
                <a:moveTo>
                  <a:pt x="21102" y="4079"/>
                </a:moveTo>
                <a:cubicBezTo>
                  <a:pt x="19103" y="6081"/>
                  <a:pt x="19428" y="5916"/>
                  <a:pt x="18201" y="5916"/>
                </a:cubicBezTo>
                <a:cubicBezTo>
                  <a:pt x="17206" y="5916"/>
                  <a:pt x="15636" y="4320"/>
                  <a:pt x="15636" y="3346"/>
                </a:cubicBezTo>
                <a:cubicBezTo>
                  <a:pt x="15636" y="2085"/>
                  <a:pt x="15427" y="2487"/>
                  <a:pt x="17469" y="441"/>
                </a:cubicBezTo>
                <a:cubicBezTo>
                  <a:pt x="17311" y="282"/>
                  <a:pt x="17034" y="1"/>
                  <a:pt x="17024" y="0"/>
                </a:cubicBezTo>
                <a:cubicBezTo>
                  <a:pt x="14530" y="31"/>
                  <a:pt x="12144" y="2390"/>
                  <a:pt x="12144" y="4888"/>
                </a:cubicBezTo>
                <a:cubicBezTo>
                  <a:pt x="12144" y="5353"/>
                  <a:pt x="12296" y="5852"/>
                  <a:pt x="12548" y="6343"/>
                </a:cubicBezTo>
                <a:lnTo>
                  <a:pt x="6314" y="12587"/>
                </a:lnTo>
                <a:cubicBezTo>
                  <a:pt x="5825" y="12337"/>
                  <a:pt x="5332" y="12187"/>
                  <a:pt x="4880" y="12187"/>
                </a:cubicBezTo>
                <a:cubicBezTo>
                  <a:pt x="2385" y="12187"/>
                  <a:pt x="-29" y="14577"/>
                  <a:pt x="1" y="17075"/>
                </a:cubicBezTo>
                <a:cubicBezTo>
                  <a:pt x="1" y="17085"/>
                  <a:pt x="286" y="17367"/>
                  <a:pt x="440" y="17521"/>
                </a:cubicBezTo>
                <a:cubicBezTo>
                  <a:pt x="2439" y="15519"/>
                  <a:pt x="2114" y="15684"/>
                  <a:pt x="3341" y="15684"/>
                </a:cubicBezTo>
                <a:cubicBezTo>
                  <a:pt x="4335" y="15684"/>
                  <a:pt x="5906" y="17280"/>
                  <a:pt x="5906" y="18254"/>
                </a:cubicBezTo>
                <a:cubicBezTo>
                  <a:pt x="5906" y="19515"/>
                  <a:pt x="6115" y="19113"/>
                  <a:pt x="4072" y="21159"/>
                </a:cubicBezTo>
                <a:cubicBezTo>
                  <a:pt x="4231" y="21318"/>
                  <a:pt x="4508" y="21600"/>
                  <a:pt x="4517" y="21600"/>
                </a:cubicBezTo>
                <a:cubicBezTo>
                  <a:pt x="7012" y="21569"/>
                  <a:pt x="9397" y="19210"/>
                  <a:pt x="9397" y="16712"/>
                </a:cubicBezTo>
                <a:cubicBezTo>
                  <a:pt x="9397" y="16259"/>
                  <a:pt x="9253" y="15776"/>
                  <a:pt x="9014" y="15298"/>
                </a:cubicBezTo>
                <a:lnTo>
                  <a:pt x="15269" y="9033"/>
                </a:lnTo>
                <a:cubicBezTo>
                  <a:pt x="15745" y="9271"/>
                  <a:pt x="16223" y="9413"/>
                  <a:pt x="16661" y="9413"/>
                </a:cubicBezTo>
                <a:cubicBezTo>
                  <a:pt x="19156" y="9413"/>
                  <a:pt x="21571" y="7024"/>
                  <a:pt x="21541" y="4525"/>
                </a:cubicBezTo>
                <a:cubicBezTo>
                  <a:pt x="21541" y="4516"/>
                  <a:pt x="21255" y="4233"/>
                  <a:pt x="21102" y="4079"/>
                </a:cubicBezTo>
                <a:close/>
                <a:moveTo>
                  <a:pt x="21102" y="4079"/>
                </a:moveTo>
              </a:path>
            </a:pathLst>
          </a:custGeom>
          <a:solidFill>
            <a:srgbClr val="FFFFFF"/>
          </a:solidFill>
          <a:ln>
            <a:noFill/>
          </a:ln>
        </p:spPr>
        <p:txBody>
          <a:bodyPr lIns="0" tIns="0" rIns="0" bIns="0"/>
          <a:lstStyle/>
          <a:p>
            <a:endParaRPr lang="en-US" dirty="0"/>
          </a:p>
        </p:txBody>
      </p:sp>
      <p:sp>
        <p:nvSpPr>
          <p:cNvPr id="41" name="Freeform 9"/>
          <p:cNvSpPr/>
          <p:nvPr/>
        </p:nvSpPr>
        <p:spPr bwMode="auto">
          <a:xfrm rot="10800000" flipV="1">
            <a:off x="2941190" y="2132058"/>
            <a:ext cx="380032" cy="428414"/>
          </a:xfrm>
          <a:custGeom>
            <a:avLst/>
            <a:gdLst>
              <a:gd name="T0" fmla="*/ 170 w 205"/>
              <a:gd name="T1" fmla="*/ 163 h 230"/>
              <a:gd name="T2" fmla="*/ 190 w 205"/>
              <a:gd name="T3" fmla="*/ 59 h 230"/>
              <a:gd name="T4" fmla="*/ 102 w 205"/>
              <a:gd name="T5" fmla="*/ 0 h 230"/>
              <a:gd name="T6" fmla="*/ 102 w 205"/>
              <a:gd name="T7" fmla="*/ 0 h 230"/>
              <a:gd name="T8" fmla="*/ 102 w 205"/>
              <a:gd name="T9" fmla="*/ 0 h 230"/>
              <a:gd name="T10" fmla="*/ 14 w 205"/>
              <a:gd name="T11" fmla="*/ 59 h 230"/>
              <a:gd name="T12" fmla="*/ 35 w 205"/>
              <a:gd name="T13" fmla="*/ 163 h 230"/>
              <a:gd name="T14" fmla="*/ 102 w 205"/>
              <a:gd name="T15" fmla="*/ 230 h 230"/>
              <a:gd name="T16" fmla="*/ 170 w 205"/>
              <a:gd name="T17" fmla="*/ 16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5" h="230">
                <a:moveTo>
                  <a:pt x="170" y="163"/>
                </a:moveTo>
                <a:cubicBezTo>
                  <a:pt x="197" y="135"/>
                  <a:pt x="205" y="94"/>
                  <a:pt x="190" y="59"/>
                </a:cubicBezTo>
                <a:cubicBezTo>
                  <a:pt x="175" y="23"/>
                  <a:pt x="141" y="0"/>
                  <a:pt x="102" y="0"/>
                </a:cubicBezTo>
                <a:cubicBezTo>
                  <a:pt x="102" y="0"/>
                  <a:pt x="102" y="0"/>
                  <a:pt x="102" y="0"/>
                </a:cubicBezTo>
                <a:cubicBezTo>
                  <a:pt x="102" y="0"/>
                  <a:pt x="102" y="0"/>
                  <a:pt x="102" y="0"/>
                </a:cubicBezTo>
                <a:cubicBezTo>
                  <a:pt x="64" y="0"/>
                  <a:pt x="29" y="23"/>
                  <a:pt x="14" y="59"/>
                </a:cubicBezTo>
                <a:cubicBezTo>
                  <a:pt x="0" y="94"/>
                  <a:pt x="8" y="135"/>
                  <a:pt x="35" y="163"/>
                </a:cubicBezTo>
                <a:cubicBezTo>
                  <a:pt x="102" y="230"/>
                  <a:pt x="102" y="230"/>
                  <a:pt x="102" y="230"/>
                </a:cubicBezTo>
                <a:lnTo>
                  <a:pt x="170" y="163"/>
                </a:lnTo>
                <a:close/>
              </a:path>
            </a:pathLst>
          </a:custGeom>
          <a:solidFill>
            <a:srgbClr val="ED6579"/>
          </a:solidFill>
          <a:ln w="3175">
            <a:noFill/>
            <a:round/>
          </a:ln>
        </p:spPr>
        <p:txBody>
          <a:bodyPr vert="horz" wrap="square" lIns="91440" tIns="45720" rIns="91440" bIns="45720" numCol="1" anchor="t" anchorCtr="0" compatLnSpc="1"/>
          <a:lstStyle/>
          <a:p>
            <a:endParaRPr lang="ko-KR" altLang="en-US" dirty="0"/>
          </a:p>
        </p:txBody>
      </p:sp>
      <p:cxnSp>
        <p:nvCxnSpPr>
          <p:cNvPr id="42" name="Straight Connector 38"/>
          <p:cNvCxnSpPr/>
          <p:nvPr/>
        </p:nvCxnSpPr>
        <p:spPr>
          <a:xfrm>
            <a:off x="3134709" y="2606615"/>
            <a:ext cx="0" cy="234662"/>
          </a:xfrm>
          <a:prstGeom prst="line">
            <a:avLst/>
          </a:prstGeom>
          <a:ln w="15875" cap="rnd">
            <a:solidFill>
              <a:srgbClr val="ED6579"/>
            </a:solidFill>
            <a:prstDash val="sysDot"/>
          </a:ln>
        </p:spPr>
        <p:style>
          <a:lnRef idx="1">
            <a:schemeClr val="dk1"/>
          </a:lnRef>
          <a:fillRef idx="0">
            <a:schemeClr val="dk1"/>
          </a:fillRef>
          <a:effectRef idx="0">
            <a:schemeClr val="dk1"/>
          </a:effectRef>
          <a:fontRef idx="minor">
            <a:schemeClr val="tx1"/>
          </a:fontRef>
        </p:style>
      </p:cxnSp>
      <p:grpSp>
        <p:nvGrpSpPr>
          <p:cNvPr id="43" name="Group 66"/>
          <p:cNvGrpSpPr/>
          <p:nvPr/>
        </p:nvGrpSpPr>
        <p:grpSpPr>
          <a:xfrm>
            <a:off x="2578928" y="1543068"/>
            <a:ext cx="1111562" cy="547951"/>
            <a:chOff x="1895319" y="1398043"/>
            <a:chExt cx="1111562" cy="547951"/>
          </a:xfrm>
        </p:grpSpPr>
        <p:sp>
          <p:nvSpPr>
            <p:cNvPr id="48" name="Text Placeholder 2"/>
            <p:cNvSpPr txBox="1"/>
            <p:nvPr/>
          </p:nvSpPr>
          <p:spPr>
            <a:xfrm>
              <a:off x="1895319" y="1398043"/>
              <a:ext cx="1111562" cy="285799"/>
            </a:xfrm>
            <a:prstGeom prst="rect">
              <a:avLst/>
            </a:prstGeom>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ctr"/>
              <a:r>
                <a:rPr lang="en-US" sz="1000" dirty="0" smtClean="0"/>
                <a:t>Graphic Design</a:t>
              </a:r>
              <a:endParaRPr lang="en-US" sz="1000" dirty="0"/>
            </a:p>
          </p:txBody>
        </p:sp>
        <p:sp>
          <p:nvSpPr>
            <p:cNvPr id="49" name="Text Placeholder 8"/>
            <p:cNvSpPr txBox="1"/>
            <p:nvPr/>
          </p:nvSpPr>
          <p:spPr>
            <a:xfrm>
              <a:off x="1895319" y="1569542"/>
              <a:ext cx="1111562" cy="376452"/>
            </a:xfrm>
            <a:prstGeom prst="rect">
              <a:avLst/>
            </a:prstGeom>
          </p:spPr>
          <p:txBody>
            <a:bodyPr vert="horz"/>
            <a:lstStyle>
              <a:lvl1pPr marL="0" indent="0" algn="l" defTabSz="457200" rtl="0" eaLnBrk="1" latinLnBrk="0" hangingPunct="1">
                <a:lnSpc>
                  <a:spcPct val="120000"/>
                </a:lnSpc>
                <a:spcBef>
                  <a:spcPct val="20000"/>
                </a:spcBef>
                <a:buFont typeface="Arial" panose="020B0604020202020204"/>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ctr"/>
              <a:r>
                <a:rPr lang="en-US" sz="700" dirty="0" smtClean="0"/>
                <a:t>Lorem ipsum dolor sit amet</a:t>
              </a:r>
              <a:r>
                <a:rPr lang="en-US" sz="700" dirty="0"/>
                <a:t>.</a:t>
              </a:r>
              <a:endParaRPr lang="en-US" sz="700" dirty="0"/>
            </a:p>
          </p:txBody>
        </p:sp>
      </p:grpSp>
      <p:grpSp>
        <p:nvGrpSpPr>
          <p:cNvPr id="44" name="Group 500"/>
          <p:cNvGrpSpPr/>
          <p:nvPr/>
        </p:nvGrpSpPr>
        <p:grpSpPr bwMode="auto">
          <a:xfrm>
            <a:off x="3039131" y="2205998"/>
            <a:ext cx="184150" cy="212725"/>
            <a:chOff x="0" y="0"/>
            <a:chExt cx="495" cy="574"/>
          </a:xfrm>
          <a:solidFill>
            <a:schemeClr val="bg1"/>
          </a:solidFill>
        </p:grpSpPr>
        <p:sp>
          <p:nvSpPr>
            <p:cNvPr id="45" name="AutoShape 497"/>
            <p:cNvSpPr/>
            <p:nvPr/>
          </p:nvSpPr>
          <p:spPr bwMode="auto">
            <a:xfrm>
              <a:off x="0" y="0"/>
              <a:ext cx="495" cy="57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1600" h="21600">
                  <a:moveTo>
                    <a:pt x="19055" y="2989"/>
                  </a:moveTo>
                  <a:lnTo>
                    <a:pt x="19055" y="1827"/>
                  </a:lnTo>
                  <a:cubicBezTo>
                    <a:pt x="19055" y="683"/>
                    <a:pt x="18218" y="0"/>
                    <a:pt x="16814" y="0"/>
                  </a:cubicBezTo>
                  <a:cubicBezTo>
                    <a:pt x="15411" y="0"/>
                    <a:pt x="14573" y="683"/>
                    <a:pt x="14573" y="1827"/>
                  </a:cubicBezTo>
                  <a:lnTo>
                    <a:pt x="14573" y="2989"/>
                  </a:lnTo>
                  <a:lnTo>
                    <a:pt x="13055" y="2989"/>
                  </a:lnTo>
                  <a:lnTo>
                    <a:pt x="13055" y="1827"/>
                  </a:lnTo>
                  <a:cubicBezTo>
                    <a:pt x="13055" y="683"/>
                    <a:pt x="12217" y="0"/>
                    <a:pt x="10814" y="0"/>
                  </a:cubicBezTo>
                  <a:cubicBezTo>
                    <a:pt x="9411" y="0"/>
                    <a:pt x="8573" y="683"/>
                    <a:pt x="8573" y="1827"/>
                  </a:cubicBezTo>
                  <a:lnTo>
                    <a:pt x="8573" y="2989"/>
                  </a:lnTo>
                  <a:lnTo>
                    <a:pt x="7055" y="2989"/>
                  </a:lnTo>
                  <a:lnTo>
                    <a:pt x="7055" y="1827"/>
                  </a:lnTo>
                  <a:cubicBezTo>
                    <a:pt x="7055" y="683"/>
                    <a:pt x="6217" y="0"/>
                    <a:pt x="4814" y="0"/>
                  </a:cubicBezTo>
                  <a:cubicBezTo>
                    <a:pt x="3411" y="0"/>
                    <a:pt x="2573" y="683"/>
                    <a:pt x="2573" y="1827"/>
                  </a:cubicBezTo>
                  <a:lnTo>
                    <a:pt x="2573" y="2989"/>
                  </a:lnTo>
                  <a:lnTo>
                    <a:pt x="0" y="2989"/>
                  </a:lnTo>
                  <a:lnTo>
                    <a:pt x="0" y="21600"/>
                  </a:lnTo>
                  <a:lnTo>
                    <a:pt x="21600" y="21600"/>
                  </a:lnTo>
                  <a:lnTo>
                    <a:pt x="21600" y="2989"/>
                  </a:lnTo>
                  <a:lnTo>
                    <a:pt x="19055" y="2989"/>
                  </a:lnTo>
                  <a:close/>
                  <a:moveTo>
                    <a:pt x="15774" y="1827"/>
                  </a:moveTo>
                  <a:cubicBezTo>
                    <a:pt x="15774" y="1263"/>
                    <a:pt x="16074" y="1034"/>
                    <a:pt x="16814" y="1034"/>
                  </a:cubicBezTo>
                  <a:cubicBezTo>
                    <a:pt x="17555" y="1034"/>
                    <a:pt x="17855" y="1263"/>
                    <a:pt x="17855" y="1827"/>
                  </a:cubicBezTo>
                  <a:lnTo>
                    <a:pt x="17855" y="4935"/>
                  </a:lnTo>
                  <a:cubicBezTo>
                    <a:pt x="17855" y="5499"/>
                    <a:pt x="17555" y="5728"/>
                    <a:pt x="16814" y="5728"/>
                  </a:cubicBezTo>
                  <a:cubicBezTo>
                    <a:pt x="16074" y="5728"/>
                    <a:pt x="15774" y="5499"/>
                    <a:pt x="15774" y="4935"/>
                  </a:cubicBezTo>
                  <a:lnTo>
                    <a:pt x="15774" y="1827"/>
                  </a:lnTo>
                  <a:close/>
                  <a:moveTo>
                    <a:pt x="9773" y="1827"/>
                  </a:moveTo>
                  <a:cubicBezTo>
                    <a:pt x="9773" y="1263"/>
                    <a:pt x="10073" y="1034"/>
                    <a:pt x="10814" y="1034"/>
                  </a:cubicBezTo>
                  <a:cubicBezTo>
                    <a:pt x="11555" y="1034"/>
                    <a:pt x="11855" y="1263"/>
                    <a:pt x="11855" y="1827"/>
                  </a:cubicBezTo>
                  <a:lnTo>
                    <a:pt x="11855" y="4935"/>
                  </a:lnTo>
                  <a:cubicBezTo>
                    <a:pt x="11855" y="5499"/>
                    <a:pt x="11555" y="5728"/>
                    <a:pt x="10814" y="5728"/>
                  </a:cubicBezTo>
                  <a:cubicBezTo>
                    <a:pt x="10073" y="5728"/>
                    <a:pt x="9773" y="5499"/>
                    <a:pt x="9773" y="4935"/>
                  </a:cubicBezTo>
                  <a:lnTo>
                    <a:pt x="9773" y="1827"/>
                  </a:lnTo>
                  <a:close/>
                  <a:moveTo>
                    <a:pt x="3773" y="1827"/>
                  </a:moveTo>
                  <a:cubicBezTo>
                    <a:pt x="3773" y="1263"/>
                    <a:pt x="4073" y="1034"/>
                    <a:pt x="4814" y="1034"/>
                  </a:cubicBezTo>
                  <a:cubicBezTo>
                    <a:pt x="5555" y="1034"/>
                    <a:pt x="5855" y="1263"/>
                    <a:pt x="5855" y="1827"/>
                  </a:cubicBezTo>
                  <a:lnTo>
                    <a:pt x="5855" y="4935"/>
                  </a:lnTo>
                  <a:cubicBezTo>
                    <a:pt x="5855" y="5499"/>
                    <a:pt x="5555" y="5728"/>
                    <a:pt x="4814" y="5728"/>
                  </a:cubicBezTo>
                  <a:cubicBezTo>
                    <a:pt x="4073" y="5728"/>
                    <a:pt x="3773" y="5499"/>
                    <a:pt x="3773" y="4935"/>
                  </a:cubicBezTo>
                  <a:lnTo>
                    <a:pt x="3773" y="1827"/>
                  </a:lnTo>
                  <a:close/>
                  <a:moveTo>
                    <a:pt x="19801" y="20049"/>
                  </a:moveTo>
                  <a:lnTo>
                    <a:pt x="1801" y="20049"/>
                  </a:lnTo>
                  <a:lnTo>
                    <a:pt x="1801" y="7125"/>
                  </a:lnTo>
                  <a:lnTo>
                    <a:pt x="19801" y="7125"/>
                  </a:lnTo>
                  <a:lnTo>
                    <a:pt x="19801" y="20049"/>
                  </a:lnTo>
                  <a:close/>
                  <a:moveTo>
                    <a:pt x="19801" y="20049"/>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p>
          </p:txBody>
        </p:sp>
        <p:sp>
          <p:nvSpPr>
            <p:cNvPr id="46" name="AutoShape 498"/>
            <p:cNvSpPr/>
            <p:nvPr/>
          </p:nvSpPr>
          <p:spPr bwMode="auto">
            <a:xfrm>
              <a:off x="120" y="256"/>
              <a:ext cx="132" cy="20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600" h="21600">
                  <a:moveTo>
                    <a:pt x="21600" y="14934"/>
                  </a:moveTo>
                  <a:cubicBezTo>
                    <a:pt x="21600" y="12166"/>
                    <a:pt x="18713" y="10634"/>
                    <a:pt x="13663" y="9700"/>
                  </a:cubicBezTo>
                  <a:lnTo>
                    <a:pt x="13663" y="9633"/>
                  </a:lnTo>
                  <a:cubicBezTo>
                    <a:pt x="18200" y="8634"/>
                    <a:pt x="20672" y="7033"/>
                    <a:pt x="20672" y="4534"/>
                  </a:cubicBezTo>
                  <a:cubicBezTo>
                    <a:pt x="20672" y="2000"/>
                    <a:pt x="16805" y="0"/>
                    <a:pt x="10156" y="0"/>
                  </a:cubicBezTo>
                  <a:cubicBezTo>
                    <a:pt x="7011" y="0"/>
                    <a:pt x="3710" y="266"/>
                    <a:pt x="927" y="1101"/>
                  </a:cubicBezTo>
                  <a:lnTo>
                    <a:pt x="1699" y="4767"/>
                  </a:lnTo>
                  <a:cubicBezTo>
                    <a:pt x="3814" y="4100"/>
                    <a:pt x="6083" y="3668"/>
                    <a:pt x="8404" y="3668"/>
                  </a:cubicBezTo>
                  <a:cubicBezTo>
                    <a:pt x="12012" y="3668"/>
                    <a:pt x="12992" y="4467"/>
                    <a:pt x="12992" y="5666"/>
                  </a:cubicBezTo>
                  <a:cubicBezTo>
                    <a:pt x="12992" y="7401"/>
                    <a:pt x="10413" y="8168"/>
                    <a:pt x="6032" y="8366"/>
                  </a:cubicBezTo>
                  <a:lnTo>
                    <a:pt x="6032" y="12033"/>
                  </a:lnTo>
                  <a:cubicBezTo>
                    <a:pt x="12373" y="12267"/>
                    <a:pt x="14436" y="13134"/>
                    <a:pt x="14436" y="15233"/>
                  </a:cubicBezTo>
                  <a:cubicBezTo>
                    <a:pt x="14436" y="16767"/>
                    <a:pt x="12168" y="17933"/>
                    <a:pt x="8663" y="17933"/>
                  </a:cubicBezTo>
                  <a:cubicBezTo>
                    <a:pt x="5773" y="17933"/>
                    <a:pt x="3506" y="17667"/>
                    <a:pt x="774" y="17000"/>
                  </a:cubicBezTo>
                  <a:lnTo>
                    <a:pt x="0" y="20667"/>
                  </a:lnTo>
                  <a:cubicBezTo>
                    <a:pt x="2216" y="21234"/>
                    <a:pt x="5154" y="21600"/>
                    <a:pt x="7941" y="21600"/>
                  </a:cubicBezTo>
                  <a:cubicBezTo>
                    <a:pt x="15621" y="21600"/>
                    <a:pt x="21600" y="19299"/>
                    <a:pt x="21600" y="14934"/>
                  </a:cubicBezTo>
                  <a:close/>
                  <a:moveTo>
                    <a:pt x="21600" y="14934"/>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p>
          </p:txBody>
        </p:sp>
        <p:sp>
          <p:nvSpPr>
            <p:cNvPr id="47" name="AutoShape 499"/>
            <p:cNvSpPr/>
            <p:nvPr/>
          </p:nvSpPr>
          <p:spPr bwMode="auto">
            <a:xfrm>
              <a:off x="280" y="264"/>
              <a:ext cx="81" cy="19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10424" y="5606"/>
                  </a:moveTo>
                  <a:lnTo>
                    <a:pt x="10424" y="21600"/>
                  </a:lnTo>
                  <a:lnTo>
                    <a:pt x="21600" y="21600"/>
                  </a:lnTo>
                  <a:lnTo>
                    <a:pt x="21600" y="0"/>
                  </a:lnTo>
                  <a:lnTo>
                    <a:pt x="16013" y="0"/>
                  </a:lnTo>
                  <a:lnTo>
                    <a:pt x="0" y="3266"/>
                  </a:lnTo>
                  <a:lnTo>
                    <a:pt x="1250" y="7050"/>
                  </a:lnTo>
                  <a:lnTo>
                    <a:pt x="10424" y="5606"/>
                  </a:lnTo>
                  <a:close/>
                  <a:moveTo>
                    <a:pt x="10424" y="5606"/>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p>
          </p:txBody>
        </p:sp>
      </p:grpSp>
      <p:sp>
        <p:nvSpPr>
          <p:cNvPr id="51" name="Freeform 9"/>
          <p:cNvSpPr/>
          <p:nvPr/>
        </p:nvSpPr>
        <p:spPr bwMode="auto">
          <a:xfrm rot="10800000" flipV="1">
            <a:off x="1568450" y="2107527"/>
            <a:ext cx="380032" cy="428414"/>
          </a:xfrm>
          <a:custGeom>
            <a:avLst/>
            <a:gdLst>
              <a:gd name="T0" fmla="*/ 170 w 205"/>
              <a:gd name="T1" fmla="*/ 163 h 230"/>
              <a:gd name="T2" fmla="*/ 190 w 205"/>
              <a:gd name="T3" fmla="*/ 59 h 230"/>
              <a:gd name="T4" fmla="*/ 102 w 205"/>
              <a:gd name="T5" fmla="*/ 0 h 230"/>
              <a:gd name="T6" fmla="*/ 102 w 205"/>
              <a:gd name="T7" fmla="*/ 0 h 230"/>
              <a:gd name="T8" fmla="*/ 102 w 205"/>
              <a:gd name="T9" fmla="*/ 0 h 230"/>
              <a:gd name="T10" fmla="*/ 14 w 205"/>
              <a:gd name="T11" fmla="*/ 59 h 230"/>
              <a:gd name="T12" fmla="*/ 35 w 205"/>
              <a:gd name="T13" fmla="*/ 163 h 230"/>
              <a:gd name="T14" fmla="*/ 102 w 205"/>
              <a:gd name="T15" fmla="*/ 230 h 230"/>
              <a:gd name="T16" fmla="*/ 170 w 205"/>
              <a:gd name="T17" fmla="*/ 16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5" h="230">
                <a:moveTo>
                  <a:pt x="170" y="163"/>
                </a:moveTo>
                <a:cubicBezTo>
                  <a:pt x="197" y="135"/>
                  <a:pt x="205" y="94"/>
                  <a:pt x="190" y="59"/>
                </a:cubicBezTo>
                <a:cubicBezTo>
                  <a:pt x="175" y="23"/>
                  <a:pt x="141" y="0"/>
                  <a:pt x="102" y="0"/>
                </a:cubicBezTo>
                <a:cubicBezTo>
                  <a:pt x="102" y="0"/>
                  <a:pt x="102" y="0"/>
                  <a:pt x="102" y="0"/>
                </a:cubicBezTo>
                <a:cubicBezTo>
                  <a:pt x="102" y="0"/>
                  <a:pt x="102" y="0"/>
                  <a:pt x="102" y="0"/>
                </a:cubicBezTo>
                <a:cubicBezTo>
                  <a:pt x="64" y="0"/>
                  <a:pt x="29" y="23"/>
                  <a:pt x="14" y="59"/>
                </a:cubicBezTo>
                <a:cubicBezTo>
                  <a:pt x="0" y="94"/>
                  <a:pt x="8" y="135"/>
                  <a:pt x="35" y="163"/>
                </a:cubicBezTo>
                <a:cubicBezTo>
                  <a:pt x="102" y="230"/>
                  <a:pt x="102" y="230"/>
                  <a:pt x="102" y="230"/>
                </a:cubicBezTo>
                <a:lnTo>
                  <a:pt x="170" y="163"/>
                </a:lnTo>
                <a:close/>
              </a:path>
            </a:pathLst>
          </a:custGeom>
          <a:solidFill>
            <a:srgbClr val="01C4BE"/>
          </a:solidFill>
          <a:ln w="3175">
            <a:noFill/>
            <a:round/>
          </a:ln>
        </p:spPr>
        <p:txBody>
          <a:bodyPr vert="horz" wrap="square" lIns="91440" tIns="45720" rIns="91440" bIns="45720" numCol="1" anchor="t" anchorCtr="0" compatLnSpc="1"/>
          <a:lstStyle/>
          <a:p>
            <a:endParaRPr lang="ko-KR" altLang="en-US" dirty="0"/>
          </a:p>
        </p:txBody>
      </p:sp>
      <p:cxnSp>
        <p:nvCxnSpPr>
          <p:cNvPr id="52" name="Straight Connector 35"/>
          <p:cNvCxnSpPr/>
          <p:nvPr/>
        </p:nvCxnSpPr>
        <p:spPr>
          <a:xfrm>
            <a:off x="1761969" y="2560473"/>
            <a:ext cx="0" cy="293504"/>
          </a:xfrm>
          <a:prstGeom prst="line">
            <a:avLst/>
          </a:prstGeom>
          <a:ln w="15875" cap="rnd">
            <a:solidFill>
              <a:srgbClr val="01C4BE"/>
            </a:solidFill>
            <a:prstDash val="sysDot"/>
          </a:ln>
        </p:spPr>
        <p:style>
          <a:lnRef idx="1">
            <a:schemeClr val="dk1"/>
          </a:lnRef>
          <a:fillRef idx="0">
            <a:schemeClr val="dk1"/>
          </a:fillRef>
          <a:effectRef idx="0">
            <a:schemeClr val="dk1"/>
          </a:effectRef>
          <a:fontRef idx="minor">
            <a:schemeClr val="tx1"/>
          </a:fontRef>
        </p:style>
      </p:cxnSp>
      <p:grpSp>
        <p:nvGrpSpPr>
          <p:cNvPr id="53" name="Group 69"/>
          <p:cNvGrpSpPr/>
          <p:nvPr/>
        </p:nvGrpSpPr>
        <p:grpSpPr>
          <a:xfrm>
            <a:off x="1206188" y="1515125"/>
            <a:ext cx="1111562" cy="547951"/>
            <a:chOff x="1895319" y="1398043"/>
            <a:chExt cx="1111562" cy="547951"/>
          </a:xfrm>
        </p:grpSpPr>
        <p:sp>
          <p:nvSpPr>
            <p:cNvPr id="59" name="Text Placeholder 2"/>
            <p:cNvSpPr txBox="1"/>
            <p:nvPr/>
          </p:nvSpPr>
          <p:spPr>
            <a:xfrm>
              <a:off x="1895319" y="1398043"/>
              <a:ext cx="1111562" cy="285799"/>
            </a:xfrm>
            <a:prstGeom prst="rect">
              <a:avLst/>
            </a:prstGeom>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ctr"/>
              <a:r>
                <a:rPr lang="en-US" sz="1000" dirty="0" smtClean="0"/>
                <a:t>Marketing</a:t>
              </a:r>
              <a:endParaRPr lang="en-US" sz="1000" dirty="0"/>
            </a:p>
          </p:txBody>
        </p:sp>
        <p:sp>
          <p:nvSpPr>
            <p:cNvPr id="60" name="Text Placeholder 8"/>
            <p:cNvSpPr txBox="1"/>
            <p:nvPr/>
          </p:nvSpPr>
          <p:spPr>
            <a:xfrm>
              <a:off x="1895319" y="1569542"/>
              <a:ext cx="1111562" cy="376452"/>
            </a:xfrm>
            <a:prstGeom prst="rect">
              <a:avLst/>
            </a:prstGeom>
          </p:spPr>
          <p:txBody>
            <a:bodyPr vert="horz"/>
            <a:lstStyle>
              <a:lvl1pPr marL="0" indent="0" algn="l" defTabSz="457200" rtl="0" eaLnBrk="1" latinLnBrk="0" hangingPunct="1">
                <a:lnSpc>
                  <a:spcPct val="120000"/>
                </a:lnSpc>
                <a:spcBef>
                  <a:spcPct val="20000"/>
                </a:spcBef>
                <a:buFont typeface="Arial" panose="020B0604020202020204"/>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ctr"/>
              <a:r>
                <a:rPr lang="en-US" sz="700" dirty="0" smtClean="0"/>
                <a:t>Lorem ipsum dolor sit amet</a:t>
              </a:r>
              <a:r>
                <a:rPr lang="en-US" sz="700" dirty="0"/>
                <a:t>.</a:t>
              </a:r>
              <a:endParaRPr lang="en-US" sz="700" dirty="0"/>
            </a:p>
          </p:txBody>
        </p:sp>
      </p:grpSp>
      <p:grpSp>
        <p:nvGrpSpPr>
          <p:cNvPr id="54" name="Group 576"/>
          <p:cNvGrpSpPr/>
          <p:nvPr/>
        </p:nvGrpSpPr>
        <p:grpSpPr bwMode="auto">
          <a:xfrm>
            <a:off x="1654813" y="2183546"/>
            <a:ext cx="214312" cy="212725"/>
            <a:chOff x="0" y="0"/>
            <a:chExt cx="577" cy="574"/>
          </a:xfrm>
          <a:solidFill>
            <a:srgbClr val="FFFFFF"/>
          </a:solidFill>
        </p:grpSpPr>
        <p:sp>
          <p:nvSpPr>
            <p:cNvPr id="55" name="AutoShape 572"/>
            <p:cNvSpPr/>
            <p:nvPr/>
          </p:nvSpPr>
          <p:spPr bwMode="auto">
            <a:xfrm>
              <a:off x="135" y="0"/>
              <a:ext cx="385" cy="310"/>
            </a:xfrm>
            <a:custGeom>
              <a:avLst/>
              <a:gdLst>
                <a:gd name="T0" fmla="*/ 0 w 21439"/>
                <a:gd name="T1" fmla="*/ 0 h 20986"/>
                <a:gd name="T2" fmla="*/ 0 w 21439"/>
                <a:gd name="T3" fmla="*/ 0 h 20986"/>
                <a:gd name="T4" fmla="*/ 0 w 21439"/>
                <a:gd name="T5" fmla="*/ 0 h 20986"/>
                <a:gd name="T6" fmla="*/ 0 w 21439"/>
                <a:gd name="T7" fmla="*/ 0 h 20986"/>
                <a:gd name="T8" fmla="*/ 0 w 21439"/>
                <a:gd name="T9" fmla="*/ 0 h 20986"/>
                <a:gd name="T10" fmla="*/ 0 w 21439"/>
                <a:gd name="T11" fmla="*/ 0 h 20986"/>
                <a:gd name="T12" fmla="*/ 0 w 21439"/>
                <a:gd name="T13" fmla="*/ 0 h 20986"/>
                <a:gd name="T14" fmla="*/ 0 w 21439"/>
                <a:gd name="T15" fmla="*/ 0 h 20986"/>
                <a:gd name="T16" fmla="*/ 0 w 21439"/>
                <a:gd name="T17" fmla="*/ 0 h 20986"/>
                <a:gd name="T18" fmla="*/ 0 w 21439"/>
                <a:gd name="T19" fmla="*/ 0 h 20986"/>
                <a:gd name="T20" fmla="*/ 0 w 21439"/>
                <a:gd name="T21" fmla="*/ 0 h 20986"/>
                <a:gd name="T22" fmla="*/ 0 w 21439"/>
                <a:gd name="T23" fmla="*/ 0 h 20986"/>
                <a:gd name="T24" fmla="*/ 0 w 21439"/>
                <a:gd name="T25" fmla="*/ 0 h 20986"/>
                <a:gd name="T26" fmla="*/ 0 w 21439"/>
                <a:gd name="T27" fmla="*/ 0 h 20986"/>
                <a:gd name="T28" fmla="*/ 0 w 21439"/>
                <a:gd name="T29" fmla="*/ 0 h 2098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439" h="20986">
                  <a:moveTo>
                    <a:pt x="10975" y="13416"/>
                  </a:moveTo>
                  <a:cubicBezTo>
                    <a:pt x="10975" y="14087"/>
                    <a:pt x="10975" y="14759"/>
                    <a:pt x="10975" y="15268"/>
                  </a:cubicBezTo>
                  <a:lnTo>
                    <a:pt x="10975" y="19977"/>
                  </a:lnTo>
                  <a:cubicBezTo>
                    <a:pt x="10975" y="20995"/>
                    <a:pt x="11501" y="21293"/>
                    <a:pt x="12144" y="20639"/>
                  </a:cubicBezTo>
                  <a:lnTo>
                    <a:pt x="20958" y="11682"/>
                  </a:lnTo>
                  <a:cubicBezTo>
                    <a:pt x="21600" y="11028"/>
                    <a:pt x="21600" y="9958"/>
                    <a:pt x="20958" y="9304"/>
                  </a:cubicBezTo>
                  <a:lnTo>
                    <a:pt x="12144" y="347"/>
                  </a:lnTo>
                  <a:cubicBezTo>
                    <a:pt x="11501" y="-307"/>
                    <a:pt x="10975" y="-9"/>
                    <a:pt x="10975" y="1010"/>
                  </a:cubicBezTo>
                  <a:lnTo>
                    <a:pt x="10975" y="5718"/>
                  </a:lnTo>
                  <a:cubicBezTo>
                    <a:pt x="10975" y="6227"/>
                    <a:pt x="10975" y="6899"/>
                    <a:pt x="10975" y="7570"/>
                  </a:cubicBezTo>
                  <a:lnTo>
                    <a:pt x="0" y="7570"/>
                  </a:lnTo>
                  <a:lnTo>
                    <a:pt x="0" y="13417"/>
                  </a:lnTo>
                  <a:lnTo>
                    <a:pt x="10975" y="13417"/>
                  </a:lnTo>
                  <a:lnTo>
                    <a:pt x="10975" y="13416"/>
                  </a:lnTo>
                  <a:close/>
                  <a:moveTo>
                    <a:pt x="10975" y="13416"/>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p>
          </p:txBody>
        </p:sp>
        <p:sp>
          <p:nvSpPr>
            <p:cNvPr id="56" name="AutoShape 573"/>
            <p:cNvSpPr/>
            <p:nvPr/>
          </p:nvSpPr>
          <p:spPr bwMode="auto">
            <a:xfrm>
              <a:off x="0" y="111"/>
              <a:ext cx="78" cy="8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21600" y="0"/>
                  </a:moveTo>
                  <a:lnTo>
                    <a:pt x="7502" y="0"/>
                  </a:lnTo>
                  <a:cubicBezTo>
                    <a:pt x="3377" y="0"/>
                    <a:pt x="0" y="3077"/>
                    <a:pt x="0" y="6842"/>
                  </a:cubicBezTo>
                  <a:lnTo>
                    <a:pt x="0" y="14758"/>
                  </a:lnTo>
                  <a:cubicBezTo>
                    <a:pt x="0" y="18521"/>
                    <a:pt x="3377" y="21600"/>
                    <a:pt x="7502" y="21600"/>
                  </a:cubicBezTo>
                  <a:lnTo>
                    <a:pt x="21600" y="21600"/>
                  </a:lnTo>
                  <a:lnTo>
                    <a:pt x="21600" y="0"/>
                  </a:lnTo>
                  <a:close/>
                  <a:moveTo>
                    <a:pt x="21600" y="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p>
          </p:txBody>
        </p:sp>
        <p:sp>
          <p:nvSpPr>
            <p:cNvPr id="57" name="AutoShape 574"/>
            <p:cNvSpPr/>
            <p:nvPr/>
          </p:nvSpPr>
          <p:spPr bwMode="auto">
            <a:xfrm>
              <a:off x="496" y="376"/>
              <a:ext cx="81" cy="8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14307" y="0"/>
                  </a:moveTo>
                  <a:lnTo>
                    <a:pt x="0" y="0"/>
                  </a:lnTo>
                  <a:lnTo>
                    <a:pt x="0" y="21600"/>
                  </a:lnTo>
                  <a:lnTo>
                    <a:pt x="14307" y="21600"/>
                  </a:lnTo>
                  <a:cubicBezTo>
                    <a:pt x="18318" y="21600"/>
                    <a:pt x="21600" y="18523"/>
                    <a:pt x="21600" y="14758"/>
                  </a:cubicBezTo>
                  <a:lnTo>
                    <a:pt x="21600" y="6842"/>
                  </a:lnTo>
                  <a:cubicBezTo>
                    <a:pt x="21598" y="3079"/>
                    <a:pt x="18316" y="0"/>
                    <a:pt x="14307" y="0"/>
                  </a:cubicBezTo>
                  <a:close/>
                  <a:moveTo>
                    <a:pt x="14307" y="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p>
          </p:txBody>
        </p:sp>
        <p:sp>
          <p:nvSpPr>
            <p:cNvPr id="58" name="AutoShape 575"/>
            <p:cNvSpPr/>
            <p:nvPr/>
          </p:nvSpPr>
          <p:spPr bwMode="auto">
            <a:xfrm>
              <a:off x="56" y="264"/>
              <a:ext cx="382" cy="310"/>
            </a:xfrm>
            <a:custGeom>
              <a:avLst/>
              <a:gdLst>
                <a:gd name="T0" fmla="*/ 0 w 21438"/>
                <a:gd name="T1" fmla="*/ 0 h 20986"/>
                <a:gd name="T2" fmla="*/ 0 w 21438"/>
                <a:gd name="T3" fmla="*/ 0 h 20986"/>
                <a:gd name="T4" fmla="*/ 0 w 21438"/>
                <a:gd name="T5" fmla="*/ 0 h 20986"/>
                <a:gd name="T6" fmla="*/ 0 w 21438"/>
                <a:gd name="T7" fmla="*/ 0 h 20986"/>
                <a:gd name="T8" fmla="*/ 0 w 21438"/>
                <a:gd name="T9" fmla="*/ 0 h 20986"/>
                <a:gd name="T10" fmla="*/ 0 w 21438"/>
                <a:gd name="T11" fmla="*/ 0 h 20986"/>
                <a:gd name="T12" fmla="*/ 0 w 21438"/>
                <a:gd name="T13" fmla="*/ 0 h 20986"/>
                <a:gd name="T14" fmla="*/ 0 w 21438"/>
                <a:gd name="T15" fmla="*/ 0 h 20986"/>
                <a:gd name="T16" fmla="*/ 0 w 21438"/>
                <a:gd name="T17" fmla="*/ 0 h 20986"/>
                <a:gd name="T18" fmla="*/ 0 w 21438"/>
                <a:gd name="T19" fmla="*/ 0 h 20986"/>
                <a:gd name="T20" fmla="*/ 0 w 21438"/>
                <a:gd name="T21" fmla="*/ 0 h 20986"/>
                <a:gd name="T22" fmla="*/ 0 w 21438"/>
                <a:gd name="T23" fmla="*/ 0 h 20986"/>
                <a:gd name="T24" fmla="*/ 0 w 21438"/>
                <a:gd name="T25" fmla="*/ 0 h 20986"/>
                <a:gd name="T26" fmla="*/ 0 w 21438"/>
                <a:gd name="T27" fmla="*/ 0 h 20986"/>
                <a:gd name="T28" fmla="*/ 0 w 21438"/>
                <a:gd name="T29" fmla="*/ 0 h 2098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438" h="20986">
                  <a:moveTo>
                    <a:pt x="10527" y="7569"/>
                  </a:moveTo>
                  <a:cubicBezTo>
                    <a:pt x="10527" y="6899"/>
                    <a:pt x="10527" y="6228"/>
                    <a:pt x="10527" y="5717"/>
                  </a:cubicBezTo>
                  <a:lnTo>
                    <a:pt x="10527" y="1010"/>
                  </a:lnTo>
                  <a:cubicBezTo>
                    <a:pt x="10527" y="-9"/>
                    <a:pt x="9997" y="-307"/>
                    <a:pt x="9349" y="346"/>
                  </a:cubicBezTo>
                  <a:lnTo>
                    <a:pt x="485" y="9304"/>
                  </a:lnTo>
                  <a:cubicBezTo>
                    <a:pt x="-162" y="9958"/>
                    <a:pt x="-162" y="11027"/>
                    <a:pt x="485" y="11682"/>
                  </a:cubicBezTo>
                  <a:lnTo>
                    <a:pt x="9349" y="20640"/>
                  </a:lnTo>
                  <a:cubicBezTo>
                    <a:pt x="9997" y="21293"/>
                    <a:pt x="10527" y="20995"/>
                    <a:pt x="10527" y="19976"/>
                  </a:cubicBezTo>
                  <a:lnTo>
                    <a:pt x="10527" y="15267"/>
                  </a:lnTo>
                  <a:cubicBezTo>
                    <a:pt x="10527" y="14758"/>
                    <a:pt x="10527" y="14087"/>
                    <a:pt x="10527" y="13415"/>
                  </a:cubicBezTo>
                  <a:lnTo>
                    <a:pt x="21438" y="13415"/>
                  </a:lnTo>
                  <a:lnTo>
                    <a:pt x="21438" y="7568"/>
                  </a:lnTo>
                  <a:lnTo>
                    <a:pt x="10527" y="7568"/>
                  </a:lnTo>
                  <a:lnTo>
                    <a:pt x="10527" y="7569"/>
                  </a:lnTo>
                  <a:close/>
                  <a:moveTo>
                    <a:pt x="10527" y="7569"/>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p>
          </p:txBody>
        </p:sp>
      </p:grpSp>
      <p:sp>
        <p:nvSpPr>
          <p:cNvPr id="62" name="Freeform 9"/>
          <p:cNvSpPr/>
          <p:nvPr/>
        </p:nvSpPr>
        <p:spPr bwMode="auto">
          <a:xfrm rot="10800000">
            <a:off x="1568450" y="3238500"/>
            <a:ext cx="380032" cy="428414"/>
          </a:xfrm>
          <a:custGeom>
            <a:avLst/>
            <a:gdLst>
              <a:gd name="T0" fmla="*/ 170 w 205"/>
              <a:gd name="T1" fmla="*/ 163 h 230"/>
              <a:gd name="T2" fmla="*/ 190 w 205"/>
              <a:gd name="T3" fmla="*/ 59 h 230"/>
              <a:gd name="T4" fmla="*/ 102 w 205"/>
              <a:gd name="T5" fmla="*/ 0 h 230"/>
              <a:gd name="T6" fmla="*/ 102 w 205"/>
              <a:gd name="T7" fmla="*/ 0 h 230"/>
              <a:gd name="T8" fmla="*/ 102 w 205"/>
              <a:gd name="T9" fmla="*/ 0 h 230"/>
              <a:gd name="T10" fmla="*/ 14 w 205"/>
              <a:gd name="T11" fmla="*/ 59 h 230"/>
              <a:gd name="T12" fmla="*/ 35 w 205"/>
              <a:gd name="T13" fmla="*/ 163 h 230"/>
              <a:gd name="T14" fmla="*/ 102 w 205"/>
              <a:gd name="T15" fmla="*/ 230 h 230"/>
              <a:gd name="T16" fmla="*/ 170 w 205"/>
              <a:gd name="T17" fmla="*/ 16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5" h="230">
                <a:moveTo>
                  <a:pt x="170" y="163"/>
                </a:moveTo>
                <a:cubicBezTo>
                  <a:pt x="197" y="135"/>
                  <a:pt x="205" y="94"/>
                  <a:pt x="190" y="59"/>
                </a:cubicBezTo>
                <a:cubicBezTo>
                  <a:pt x="175" y="23"/>
                  <a:pt x="141" y="0"/>
                  <a:pt x="102" y="0"/>
                </a:cubicBezTo>
                <a:cubicBezTo>
                  <a:pt x="102" y="0"/>
                  <a:pt x="102" y="0"/>
                  <a:pt x="102" y="0"/>
                </a:cubicBezTo>
                <a:cubicBezTo>
                  <a:pt x="102" y="0"/>
                  <a:pt x="102" y="0"/>
                  <a:pt x="102" y="0"/>
                </a:cubicBezTo>
                <a:cubicBezTo>
                  <a:pt x="64" y="0"/>
                  <a:pt x="29" y="23"/>
                  <a:pt x="14" y="59"/>
                </a:cubicBezTo>
                <a:cubicBezTo>
                  <a:pt x="0" y="94"/>
                  <a:pt x="8" y="135"/>
                  <a:pt x="35" y="163"/>
                </a:cubicBezTo>
                <a:cubicBezTo>
                  <a:pt x="102" y="230"/>
                  <a:pt x="102" y="230"/>
                  <a:pt x="102" y="230"/>
                </a:cubicBezTo>
                <a:lnTo>
                  <a:pt x="170" y="163"/>
                </a:lnTo>
                <a:close/>
              </a:path>
            </a:pathLst>
          </a:custGeom>
          <a:solidFill>
            <a:srgbClr val="01C4BE"/>
          </a:solidFill>
          <a:ln w="3175">
            <a:noFill/>
            <a:round/>
          </a:ln>
        </p:spPr>
        <p:txBody>
          <a:bodyPr vert="horz" wrap="square" lIns="91440" tIns="45720" rIns="91440" bIns="45720" numCol="1" anchor="t" anchorCtr="0" compatLnSpc="1"/>
          <a:lstStyle/>
          <a:p>
            <a:endParaRPr lang="ko-KR" altLang="en-US" dirty="0"/>
          </a:p>
        </p:txBody>
      </p:sp>
      <p:cxnSp>
        <p:nvCxnSpPr>
          <p:cNvPr id="63" name="Straight Connector 45"/>
          <p:cNvCxnSpPr/>
          <p:nvPr/>
        </p:nvCxnSpPr>
        <p:spPr>
          <a:xfrm flipV="1">
            <a:off x="1761969" y="3112533"/>
            <a:ext cx="0" cy="100567"/>
          </a:xfrm>
          <a:prstGeom prst="line">
            <a:avLst/>
          </a:prstGeom>
          <a:ln w="15875" cap="rnd">
            <a:solidFill>
              <a:srgbClr val="01C4BE"/>
            </a:solidFill>
            <a:prstDash val="sysDot"/>
          </a:ln>
        </p:spPr>
        <p:style>
          <a:lnRef idx="1">
            <a:schemeClr val="dk1"/>
          </a:lnRef>
          <a:fillRef idx="0">
            <a:schemeClr val="dk1"/>
          </a:fillRef>
          <a:effectRef idx="0">
            <a:schemeClr val="dk1"/>
          </a:effectRef>
          <a:fontRef idx="minor">
            <a:schemeClr val="tx1"/>
          </a:fontRef>
        </p:style>
      </p:cxnSp>
      <p:grpSp>
        <p:nvGrpSpPr>
          <p:cNvPr id="64" name="Group 51"/>
          <p:cNvGrpSpPr/>
          <p:nvPr/>
        </p:nvGrpSpPr>
        <p:grpSpPr>
          <a:xfrm>
            <a:off x="1206188" y="3706058"/>
            <a:ext cx="1111562" cy="911593"/>
            <a:chOff x="1895319" y="1398043"/>
            <a:chExt cx="1111562" cy="911593"/>
          </a:xfrm>
        </p:grpSpPr>
        <p:sp>
          <p:nvSpPr>
            <p:cNvPr id="70" name="Text Placeholder 2"/>
            <p:cNvSpPr txBox="1"/>
            <p:nvPr/>
          </p:nvSpPr>
          <p:spPr>
            <a:xfrm>
              <a:off x="1895319" y="1398043"/>
              <a:ext cx="1111562" cy="285799"/>
            </a:xfrm>
            <a:prstGeom prst="rect">
              <a:avLst/>
            </a:prstGeom>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ctr"/>
              <a:r>
                <a:rPr lang="en-US" sz="1000" dirty="0" smtClean="0"/>
                <a:t>Business Strategy</a:t>
              </a:r>
              <a:endParaRPr lang="en-US" sz="1000" dirty="0"/>
            </a:p>
          </p:txBody>
        </p:sp>
        <p:sp>
          <p:nvSpPr>
            <p:cNvPr id="71" name="Text Placeholder 8"/>
            <p:cNvSpPr txBox="1"/>
            <p:nvPr/>
          </p:nvSpPr>
          <p:spPr>
            <a:xfrm>
              <a:off x="1895319" y="1569541"/>
              <a:ext cx="1111562" cy="740095"/>
            </a:xfrm>
            <a:prstGeom prst="rect">
              <a:avLst/>
            </a:prstGeom>
          </p:spPr>
          <p:txBody>
            <a:bodyPr vert="horz"/>
            <a:lstStyle>
              <a:lvl1pPr marL="0" indent="0" algn="l" defTabSz="457200" rtl="0" eaLnBrk="1" latinLnBrk="0" hangingPunct="1">
                <a:lnSpc>
                  <a:spcPct val="120000"/>
                </a:lnSpc>
                <a:spcBef>
                  <a:spcPct val="20000"/>
                </a:spcBef>
                <a:buFont typeface="Arial" panose="020B0604020202020204"/>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ctr"/>
              <a:r>
                <a:rPr lang="en-US" sz="700" dirty="0" smtClean="0"/>
                <a:t>Lorem ipsum dolor sit amet, consectetur adipiscing elit, sed do eiusmod</a:t>
              </a:r>
              <a:r>
                <a:rPr lang="en-US" sz="700" dirty="0"/>
                <a:t>.</a:t>
              </a:r>
              <a:endParaRPr lang="en-US" sz="700" dirty="0"/>
            </a:p>
          </p:txBody>
        </p:sp>
      </p:grpSp>
      <p:grpSp>
        <p:nvGrpSpPr>
          <p:cNvPr id="65" name="Group 198"/>
          <p:cNvGrpSpPr/>
          <p:nvPr/>
        </p:nvGrpSpPr>
        <p:grpSpPr bwMode="auto">
          <a:xfrm>
            <a:off x="1654813" y="3374229"/>
            <a:ext cx="214312" cy="214312"/>
            <a:chOff x="0" y="0"/>
            <a:chExt cx="576" cy="576"/>
          </a:xfrm>
          <a:solidFill>
            <a:srgbClr val="FFFFFF"/>
          </a:solidFill>
        </p:grpSpPr>
        <p:sp>
          <p:nvSpPr>
            <p:cNvPr id="66" name="AutoShape 194"/>
            <p:cNvSpPr/>
            <p:nvPr/>
          </p:nvSpPr>
          <p:spPr bwMode="auto">
            <a:xfrm>
              <a:off x="168" y="160"/>
              <a:ext cx="247" cy="24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600" h="21600">
                  <a:moveTo>
                    <a:pt x="10800" y="0"/>
                  </a:moveTo>
                  <a:cubicBezTo>
                    <a:pt x="16764" y="0"/>
                    <a:pt x="21600" y="4836"/>
                    <a:pt x="21600" y="10800"/>
                  </a:cubicBezTo>
                  <a:cubicBezTo>
                    <a:pt x="21600" y="16764"/>
                    <a:pt x="16764" y="21600"/>
                    <a:pt x="10800" y="21600"/>
                  </a:cubicBezTo>
                  <a:cubicBezTo>
                    <a:pt x="4835" y="21600"/>
                    <a:pt x="0" y="16764"/>
                    <a:pt x="0" y="10800"/>
                  </a:cubicBezTo>
                  <a:cubicBezTo>
                    <a:pt x="0" y="4836"/>
                    <a:pt x="4834" y="0"/>
                    <a:pt x="10800" y="0"/>
                  </a:cubicBezTo>
                  <a:moveTo>
                    <a:pt x="10800" y="3191"/>
                  </a:moveTo>
                  <a:cubicBezTo>
                    <a:pt x="6604" y="3191"/>
                    <a:pt x="3191" y="6606"/>
                    <a:pt x="3191" y="10801"/>
                  </a:cubicBezTo>
                  <a:cubicBezTo>
                    <a:pt x="3191" y="14997"/>
                    <a:pt x="6604" y="18409"/>
                    <a:pt x="10800" y="18409"/>
                  </a:cubicBezTo>
                  <a:cubicBezTo>
                    <a:pt x="14995" y="18409"/>
                    <a:pt x="18409" y="14997"/>
                    <a:pt x="18409" y="10801"/>
                  </a:cubicBezTo>
                  <a:cubicBezTo>
                    <a:pt x="18408" y="6606"/>
                    <a:pt x="14994" y="3191"/>
                    <a:pt x="10800" y="3191"/>
                  </a:cubicBezTo>
                  <a:close/>
                  <a:moveTo>
                    <a:pt x="10800" y="3191"/>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p>
          </p:txBody>
        </p:sp>
        <p:sp>
          <p:nvSpPr>
            <p:cNvPr id="67" name="AutoShape 195"/>
            <p:cNvSpPr/>
            <p:nvPr/>
          </p:nvSpPr>
          <p:spPr bwMode="auto">
            <a:xfrm>
              <a:off x="79" y="80"/>
              <a:ext cx="412" cy="41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600" h="21600">
                  <a:moveTo>
                    <a:pt x="10800" y="0"/>
                  </a:moveTo>
                  <a:cubicBezTo>
                    <a:pt x="16764" y="0"/>
                    <a:pt x="21600" y="4835"/>
                    <a:pt x="21600" y="10800"/>
                  </a:cubicBezTo>
                  <a:cubicBezTo>
                    <a:pt x="21600" y="16765"/>
                    <a:pt x="16764" y="21600"/>
                    <a:pt x="10800" y="21600"/>
                  </a:cubicBezTo>
                  <a:cubicBezTo>
                    <a:pt x="4836" y="21600"/>
                    <a:pt x="0" y="16765"/>
                    <a:pt x="0" y="10800"/>
                  </a:cubicBezTo>
                  <a:cubicBezTo>
                    <a:pt x="0" y="4835"/>
                    <a:pt x="4836" y="0"/>
                    <a:pt x="10800" y="0"/>
                  </a:cubicBezTo>
                  <a:moveTo>
                    <a:pt x="10800" y="1918"/>
                  </a:moveTo>
                  <a:cubicBezTo>
                    <a:pt x="5902" y="1918"/>
                    <a:pt x="1919" y="5902"/>
                    <a:pt x="1919" y="10799"/>
                  </a:cubicBezTo>
                  <a:cubicBezTo>
                    <a:pt x="1919" y="15697"/>
                    <a:pt x="5902" y="19681"/>
                    <a:pt x="10800" y="19681"/>
                  </a:cubicBezTo>
                  <a:cubicBezTo>
                    <a:pt x="15698" y="19681"/>
                    <a:pt x="19682" y="15697"/>
                    <a:pt x="19682" y="10799"/>
                  </a:cubicBezTo>
                  <a:cubicBezTo>
                    <a:pt x="19682" y="5902"/>
                    <a:pt x="15698" y="1918"/>
                    <a:pt x="10800" y="1918"/>
                  </a:cubicBezTo>
                  <a:close/>
                  <a:moveTo>
                    <a:pt x="10800" y="1918"/>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p>
          </p:txBody>
        </p:sp>
        <p:sp>
          <p:nvSpPr>
            <p:cNvPr id="68" name="AutoShape 196"/>
            <p:cNvSpPr/>
            <p:nvPr/>
          </p:nvSpPr>
          <p:spPr bwMode="auto">
            <a:xfrm>
              <a:off x="0" y="0"/>
              <a:ext cx="576" cy="57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600" h="21600">
                  <a:moveTo>
                    <a:pt x="10800" y="0"/>
                  </a:moveTo>
                  <a:cubicBezTo>
                    <a:pt x="16764" y="0"/>
                    <a:pt x="21600" y="4836"/>
                    <a:pt x="21600" y="10801"/>
                  </a:cubicBezTo>
                  <a:cubicBezTo>
                    <a:pt x="21600" y="16765"/>
                    <a:pt x="16764" y="21600"/>
                    <a:pt x="10800" y="21600"/>
                  </a:cubicBezTo>
                  <a:cubicBezTo>
                    <a:pt x="4837" y="21600"/>
                    <a:pt x="0" y="16765"/>
                    <a:pt x="0" y="10801"/>
                  </a:cubicBezTo>
                  <a:cubicBezTo>
                    <a:pt x="0" y="4836"/>
                    <a:pt x="4836" y="0"/>
                    <a:pt x="10800" y="0"/>
                  </a:cubicBezTo>
                  <a:moveTo>
                    <a:pt x="10800" y="1369"/>
                  </a:moveTo>
                  <a:cubicBezTo>
                    <a:pt x="5600" y="1369"/>
                    <a:pt x="1370" y="5600"/>
                    <a:pt x="1370" y="10801"/>
                  </a:cubicBezTo>
                  <a:cubicBezTo>
                    <a:pt x="1370" y="16000"/>
                    <a:pt x="5600" y="20231"/>
                    <a:pt x="10800" y="20231"/>
                  </a:cubicBezTo>
                  <a:cubicBezTo>
                    <a:pt x="16000" y="20231"/>
                    <a:pt x="20231" y="16000"/>
                    <a:pt x="20231" y="10801"/>
                  </a:cubicBezTo>
                  <a:cubicBezTo>
                    <a:pt x="20231" y="5601"/>
                    <a:pt x="16000" y="1369"/>
                    <a:pt x="10800" y="1369"/>
                  </a:cubicBezTo>
                  <a:close/>
                  <a:moveTo>
                    <a:pt x="10800" y="1369"/>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p>
          </p:txBody>
        </p:sp>
        <p:sp>
          <p:nvSpPr>
            <p:cNvPr id="69" name="AutoShape 197"/>
            <p:cNvSpPr/>
            <p:nvPr/>
          </p:nvSpPr>
          <p:spPr bwMode="auto">
            <a:xfrm>
              <a:off x="247" y="247"/>
              <a:ext cx="83" cy="83"/>
            </a:xfrm>
            <a:custGeom>
              <a:avLst/>
              <a:gdLst>
                <a:gd name="T0" fmla="*/ 0 w 21598"/>
                <a:gd name="T1" fmla="*/ 0 h 21598"/>
                <a:gd name="T2" fmla="*/ 0 w 21598"/>
                <a:gd name="T3" fmla="*/ 0 h 21598"/>
                <a:gd name="T4" fmla="*/ 0 w 21598"/>
                <a:gd name="T5" fmla="*/ 0 h 21598"/>
                <a:gd name="T6" fmla="*/ 0 w 21598"/>
                <a:gd name="T7" fmla="*/ 0 h 21598"/>
                <a:gd name="T8" fmla="*/ 0 w 21598"/>
                <a:gd name="T9" fmla="*/ 0 h 21598"/>
                <a:gd name="T10" fmla="*/ 0 w 21598"/>
                <a:gd name="T11" fmla="*/ 0 h 21598"/>
                <a:gd name="T12" fmla="*/ 0 w 21598"/>
                <a:gd name="T13" fmla="*/ 0 h 21598"/>
                <a:gd name="T14" fmla="*/ 0 w 21598"/>
                <a:gd name="T15" fmla="*/ 0 h 21598"/>
                <a:gd name="T16" fmla="*/ 0 w 21598"/>
                <a:gd name="T17" fmla="*/ 0 h 21598"/>
                <a:gd name="T18" fmla="*/ 0 w 21598"/>
                <a:gd name="T19" fmla="*/ 0 h 21598"/>
                <a:gd name="T20" fmla="*/ 0 w 21598"/>
                <a:gd name="T21" fmla="*/ 0 h 21598"/>
                <a:gd name="T22" fmla="*/ 0 w 21598"/>
                <a:gd name="T23" fmla="*/ 0 h 21598"/>
                <a:gd name="T24" fmla="*/ 0 w 21598"/>
                <a:gd name="T25" fmla="*/ 0 h 21598"/>
                <a:gd name="T26" fmla="*/ 0 w 21598"/>
                <a:gd name="T27" fmla="*/ 0 h 21598"/>
                <a:gd name="T28" fmla="*/ 0 w 21598"/>
                <a:gd name="T29" fmla="*/ 0 h 21598"/>
                <a:gd name="T30" fmla="*/ 0 w 21598"/>
                <a:gd name="T31" fmla="*/ 0 h 21598"/>
                <a:gd name="T32" fmla="*/ 0 w 21598"/>
                <a:gd name="T33" fmla="*/ 0 h 21598"/>
                <a:gd name="T34" fmla="*/ 0 w 21598"/>
                <a:gd name="T35" fmla="*/ 0 h 215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598" h="21598">
                  <a:moveTo>
                    <a:pt x="21598" y="10799"/>
                  </a:moveTo>
                  <a:cubicBezTo>
                    <a:pt x="21599" y="9385"/>
                    <a:pt x="21318" y="7972"/>
                    <a:pt x="20776" y="6666"/>
                  </a:cubicBezTo>
                  <a:cubicBezTo>
                    <a:pt x="20236" y="5360"/>
                    <a:pt x="19435" y="4162"/>
                    <a:pt x="18435" y="3163"/>
                  </a:cubicBezTo>
                  <a:cubicBezTo>
                    <a:pt x="17436" y="2163"/>
                    <a:pt x="16238" y="1362"/>
                    <a:pt x="14932" y="822"/>
                  </a:cubicBezTo>
                  <a:cubicBezTo>
                    <a:pt x="13626" y="280"/>
                    <a:pt x="12213" y="-1"/>
                    <a:pt x="10799" y="0"/>
                  </a:cubicBezTo>
                  <a:cubicBezTo>
                    <a:pt x="9385" y="-1"/>
                    <a:pt x="7972" y="280"/>
                    <a:pt x="6666" y="822"/>
                  </a:cubicBezTo>
                  <a:cubicBezTo>
                    <a:pt x="5360" y="1362"/>
                    <a:pt x="4162" y="2163"/>
                    <a:pt x="3163" y="3163"/>
                  </a:cubicBezTo>
                  <a:cubicBezTo>
                    <a:pt x="2163" y="4162"/>
                    <a:pt x="1362" y="5360"/>
                    <a:pt x="822" y="6666"/>
                  </a:cubicBezTo>
                  <a:cubicBezTo>
                    <a:pt x="280" y="7972"/>
                    <a:pt x="-1" y="9385"/>
                    <a:pt x="0" y="10799"/>
                  </a:cubicBezTo>
                  <a:cubicBezTo>
                    <a:pt x="-1" y="12213"/>
                    <a:pt x="280" y="13626"/>
                    <a:pt x="822" y="14932"/>
                  </a:cubicBezTo>
                  <a:cubicBezTo>
                    <a:pt x="1362" y="16238"/>
                    <a:pt x="2163" y="17436"/>
                    <a:pt x="3163" y="18435"/>
                  </a:cubicBezTo>
                  <a:cubicBezTo>
                    <a:pt x="4162" y="19435"/>
                    <a:pt x="5360" y="20236"/>
                    <a:pt x="6666" y="20776"/>
                  </a:cubicBezTo>
                  <a:cubicBezTo>
                    <a:pt x="7972" y="21318"/>
                    <a:pt x="9385" y="21599"/>
                    <a:pt x="10799" y="21598"/>
                  </a:cubicBezTo>
                  <a:cubicBezTo>
                    <a:pt x="12213" y="21599"/>
                    <a:pt x="13626" y="21318"/>
                    <a:pt x="14932" y="20776"/>
                  </a:cubicBezTo>
                  <a:cubicBezTo>
                    <a:pt x="16238" y="20236"/>
                    <a:pt x="17436" y="19435"/>
                    <a:pt x="18435" y="18435"/>
                  </a:cubicBezTo>
                  <a:cubicBezTo>
                    <a:pt x="19435" y="17436"/>
                    <a:pt x="20236" y="16238"/>
                    <a:pt x="20776" y="14932"/>
                  </a:cubicBezTo>
                  <a:cubicBezTo>
                    <a:pt x="21318" y="13626"/>
                    <a:pt x="21599" y="12213"/>
                    <a:pt x="21598" y="10799"/>
                  </a:cubicBezTo>
                  <a:close/>
                  <a:moveTo>
                    <a:pt x="21598" y="10799"/>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p>
          </p:txBody>
        </p:sp>
      </p:grpSp>
      <p:sp>
        <p:nvSpPr>
          <p:cNvPr id="73" name="Freeform 9"/>
          <p:cNvSpPr/>
          <p:nvPr/>
        </p:nvSpPr>
        <p:spPr bwMode="auto">
          <a:xfrm rot="10800000">
            <a:off x="4322545" y="3315445"/>
            <a:ext cx="380032" cy="428414"/>
          </a:xfrm>
          <a:custGeom>
            <a:avLst/>
            <a:gdLst>
              <a:gd name="T0" fmla="*/ 170 w 205"/>
              <a:gd name="T1" fmla="*/ 163 h 230"/>
              <a:gd name="T2" fmla="*/ 190 w 205"/>
              <a:gd name="T3" fmla="*/ 59 h 230"/>
              <a:gd name="T4" fmla="*/ 102 w 205"/>
              <a:gd name="T5" fmla="*/ 0 h 230"/>
              <a:gd name="T6" fmla="*/ 102 w 205"/>
              <a:gd name="T7" fmla="*/ 0 h 230"/>
              <a:gd name="T8" fmla="*/ 102 w 205"/>
              <a:gd name="T9" fmla="*/ 0 h 230"/>
              <a:gd name="T10" fmla="*/ 14 w 205"/>
              <a:gd name="T11" fmla="*/ 59 h 230"/>
              <a:gd name="T12" fmla="*/ 35 w 205"/>
              <a:gd name="T13" fmla="*/ 163 h 230"/>
              <a:gd name="T14" fmla="*/ 102 w 205"/>
              <a:gd name="T15" fmla="*/ 230 h 230"/>
              <a:gd name="T16" fmla="*/ 170 w 205"/>
              <a:gd name="T17" fmla="*/ 16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5" h="230">
                <a:moveTo>
                  <a:pt x="170" y="163"/>
                </a:moveTo>
                <a:cubicBezTo>
                  <a:pt x="197" y="135"/>
                  <a:pt x="205" y="94"/>
                  <a:pt x="190" y="59"/>
                </a:cubicBezTo>
                <a:cubicBezTo>
                  <a:pt x="175" y="23"/>
                  <a:pt x="141" y="0"/>
                  <a:pt x="102" y="0"/>
                </a:cubicBezTo>
                <a:cubicBezTo>
                  <a:pt x="102" y="0"/>
                  <a:pt x="102" y="0"/>
                  <a:pt x="102" y="0"/>
                </a:cubicBezTo>
                <a:cubicBezTo>
                  <a:pt x="102" y="0"/>
                  <a:pt x="102" y="0"/>
                  <a:pt x="102" y="0"/>
                </a:cubicBezTo>
                <a:cubicBezTo>
                  <a:pt x="64" y="0"/>
                  <a:pt x="29" y="23"/>
                  <a:pt x="14" y="59"/>
                </a:cubicBezTo>
                <a:cubicBezTo>
                  <a:pt x="0" y="94"/>
                  <a:pt x="8" y="135"/>
                  <a:pt x="35" y="163"/>
                </a:cubicBezTo>
                <a:cubicBezTo>
                  <a:pt x="102" y="230"/>
                  <a:pt x="102" y="230"/>
                  <a:pt x="102" y="230"/>
                </a:cubicBezTo>
                <a:lnTo>
                  <a:pt x="170" y="163"/>
                </a:lnTo>
                <a:close/>
              </a:path>
            </a:pathLst>
          </a:custGeom>
          <a:solidFill>
            <a:srgbClr val="3ABE99"/>
          </a:solidFill>
          <a:ln w="3175">
            <a:noFill/>
            <a:round/>
          </a:ln>
        </p:spPr>
        <p:txBody>
          <a:bodyPr vert="horz" wrap="square" lIns="91440" tIns="45720" rIns="91440" bIns="45720" numCol="1" anchor="t" anchorCtr="0" compatLnSpc="1"/>
          <a:lstStyle/>
          <a:p>
            <a:endParaRPr lang="ko-KR" altLang="en-US" dirty="0"/>
          </a:p>
        </p:txBody>
      </p:sp>
      <p:cxnSp>
        <p:nvCxnSpPr>
          <p:cNvPr id="74" name="Straight Connector 50"/>
          <p:cNvCxnSpPr/>
          <p:nvPr/>
        </p:nvCxnSpPr>
        <p:spPr>
          <a:xfrm flipV="1">
            <a:off x="4516064" y="3112533"/>
            <a:ext cx="0" cy="167672"/>
          </a:xfrm>
          <a:prstGeom prst="line">
            <a:avLst/>
          </a:prstGeom>
          <a:ln w="15875" cap="rnd">
            <a:solidFill>
              <a:srgbClr val="3ABE99"/>
            </a:solidFill>
            <a:prstDash val="sysDot"/>
          </a:ln>
        </p:spPr>
        <p:style>
          <a:lnRef idx="1">
            <a:schemeClr val="dk1"/>
          </a:lnRef>
          <a:fillRef idx="0">
            <a:schemeClr val="dk1"/>
          </a:fillRef>
          <a:effectRef idx="0">
            <a:schemeClr val="dk1"/>
          </a:effectRef>
          <a:fontRef idx="minor">
            <a:schemeClr val="tx1"/>
          </a:fontRef>
        </p:style>
      </p:cxnSp>
      <p:grpSp>
        <p:nvGrpSpPr>
          <p:cNvPr id="75" name="Group 54"/>
          <p:cNvGrpSpPr/>
          <p:nvPr/>
        </p:nvGrpSpPr>
        <p:grpSpPr>
          <a:xfrm>
            <a:off x="3960283" y="3783003"/>
            <a:ext cx="1111562" cy="911593"/>
            <a:chOff x="1895319" y="1398043"/>
            <a:chExt cx="1111562" cy="911593"/>
          </a:xfrm>
        </p:grpSpPr>
        <p:sp>
          <p:nvSpPr>
            <p:cNvPr id="77" name="Text Placeholder 2"/>
            <p:cNvSpPr txBox="1"/>
            <p:nvPr/>
          </p:nvSpPr>
          <p:spPr>
            <a:xfrm>
              <a:off x="1895319" y="1398043"/>
              <a:ext cx="1111562" cy="285799"/>
            </a:xfrm>
            <a:prstGeom prst="rect">
              <a:avLst/>
            </a:prstGeom>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ctr"/>
              <a:r>
                <a:rPr lang="en-US" sz="1000" dirty="0" smtClean="0"/>
                <a:t>Business</a:t>
              </a:r>
              <a:endParaRPr lang="en-US" sz="1000" dirty="0"/>
            </a:p>
          </p:txBody>
        </p:sp>
        <p:sp>
          <p:nvSpPr>
            <p:cNvPr id="78" name="Text Placeholder 8"/>
            <p:cNvSpPr txBox="1"/>
            <p:nvPr/>
          </p:nvSpPr>
          <p:spPr>
            <a:xfrm>
              <a:off x="1895319" y="1569541"/>
              <a:ext cx="1111562" cy="740095"/>
            </a:xfrm>
            <a:prstGeom prst="rect">
              <a:avLst/>
            </a:prstGeom>
          </p:spPr>
          <p:txBody>
            <a:bodyPr vert="horz"/>
            <a:lstStyle>
              <a:lvl1pPr marL="0" indent="0" algn="l" defTabSz="457200" rtl="0" eaLnBrk="1" latinLnBrk="0" hangingPunct="1">
                <a:lnSpc>
                  <a:spcPct val="120000"/>
                </a:lnSpc>
                <a:spcBef>
                  <a:spcPct val="20000"/>
                </a:spcBef>
                <a:buFont typeface="Arial" panose="020B0604020202020204"/>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ctr"/>
              <a:r>
                <a:rPr lang="en-US" sz="700" dirty="0" smtClean="0"/>
                <a:t>Lorem ipsum dolor sit amet, consectetur adipiscing elit, sed do eiusmod</a:t>
              </a:r>
              <a:r>
                <a:rPr lang="en-US" sz="700" dirty="0"/>
                <a:t>.</a:t>
              </a:r>
              <a:endParaRPr lang="en-US" sz="700" dirty="0"/>
            </a:p>
          </p:txBody>
        </p:sp>
      </p:grpSp>
      <p:sp>
        <p:nvSpPr>
          <p:cNvPr id="76" name="AutoShape 237"/>
          <p:cNvSpPr/>
          <p:nvPr/>
        </p:nvSpPr>
        <p:spPr bwMode="auto">
          <a:xfrm>
            <a:off x="4453357" y="3435039"/>
            <a:ext cx="125413" cy="212725"/>
          </a:xfrm>
          <a:custGeom>
            <a:avLst/>
            <a:gdLst>
              <a:gd name="T0" fmla="*/ 24546430 w 21600"/>
              <a:gd name="T1" fmla="*/ 107072174 h 21600"/>
              <a:gd name="T2" fmla="*/ 12501156 w 21600"/>
              <a:gd name="T3" fmla="*/ 107072174 h 21600"/>
              <a:gd name="T4" fmla="*/ 23026953 w 21600"/>
              <a:gd name="T5" fmla="*/ 47675917 h 21600"/>
              <a:gd name="T6" fmla="*/ 14862677 w 21600"/>
              <a:gd name="T7" fmla="*/ 47675917 h 21600"/>
              <a:gd name="T8" fmla="*/ 14862677 w 21600"/>
              <a:gd name="T9" fmla="*/ 0 h 21600"/>
              <a:gd name="T10" fmla="*/ 9426941 w 21600"/>
              <a:gd name="T11" fmla="*/ 0 h 21600"/>
              <a:gd name="T12" fmla="*/ 9426941 w 21600"/>
              <a:gd name="T13" fmla="*/ 47675917 h 21600"/>
              <a:gd name="T14" fmla="*/ 1264819 w 21600"/>
              <a:gd name="T15" fmla="*/ 47675917 h 21600"/>
              <a:gd name="T16" fmla="*/ 11790819 w 21600"/>
              <a:gd name="T17" fmla="*/ 107072174 h 21600"/>
              <a:gd name="T18" fmla="*/ 0 w 21600"/>
              <a:gd name="T19" fmla="*/ 107072174 h 21600"/>
              <a:gd name="T20" fmla="*/ 0 w 21600"/>
              <a:gd name="T21" fmla="*/ 189337836 h 21600"/>
              <a:gd name="T22" fmla="*/ 10515619 w 21600"/>
              <a:gd name="T23" fmla="*/ 189337836 h 21600"/>
              <a:gd name="T24" fmla="*/ 7674550 w 21600"/>
              <a:gd name="T25" fmla="*/ 203194979 h 21600"/>
              <a:gd name="T26" fmla="*/ 16857214 w 21600"/>
              <a:gd name="T27" fmla="*/ 203194979 h 21600"/>
              <a:gd name="T28" fmla="*/ 14010246 w 21600"/>
              <a:gd name="T29" fmla="*/ 189337836 h 21600"/>
              <a:gd name="T30" fmla="*/ 24547609 w 21600"/>
              <a:gd name="T31" fmla="*/ 189337836 h 21600"/>
              <a:gd name="T32" fmla="*/ 24547609 w 21600"/>
              <a:gd name="T33" fmla="*/ 107072174 h 21600"/>
              <a:gd name="T34" fmla="*/ 24546430 w 21600"/>
              <a:gd name="T35" fmla="*/ 107072174 h 21600"/>
              <a:gd name="T36" fmla="*/ 21475751 w 21600"/>
              <a:gd name="T37" fmla="*/ 174362203 h 21600"/>
              <a:gd name="T38" fmla="*/ 3070673 w 21600"/>
              <a:gd name="T39" fmla="*/ 174362203 h 21600"/>
              <a:gd name="T40" fmla="*/ 3070673 w 21600"/>
              <a:gd name="T41" fmla="*/ 122048773 h 21600"/>
              <a:gd name="T42" fmla="*/ 21475751 w 21600"/>
              <a:gd name="T43" fmla="*/ 122048773 h 21600"/>
              <a:gd name="T44" fmla="*/ 21475751 w 21600"/>
              <a:gd name="T45" fmla="*/ 174362203 h 21600"/>
              <a:gd name="T46" fmla="*/ 21475751 w 21600"/>
              <a:gd name="T47" fmla="*/ 174362203 h 2160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600" h="21600">
                <a:moveTo>
                  <a:pt x="21599" y="11382"/>
                </a:moveTo>
                <a:lnTo>
                  <a:pt x="11000" y="11382"/>
                </a:lnTo>
                <a:lnTo>
                  <a:pt x="20262" y="5068"/>
                </a:lnTo>
                <a:lnTo>
                  <a:pt x="13078" y="5068"/>
                </a:lnTo>
                <a:lnTo>
                  <a:pt x="13078" y="0"/>
                </a:lnTo>
                <a:lnTo>
                  <a:pt x="8295" y="0"/>
                </a:lnTo>
                <a:lnTo>
                  <a:pt x="8295" y="5068"/>
                </a:lnTo>
                <a:lnTo>
                  <a:pt x="1113" y="5068"/>
                </a:lnTo>
                <a:lnTo>
                  <a:pt x="10375" y="11382"/>
                </a:lnTo>
                <a:lnTo>
                  <a:pt x="0" y="11382"/>
                </a:lnTo>
                <a:lnTo>
                  <a:pt x="0" y="20127"/>
                </a:lnTo>
                <a:lnTo>
                  <a:pt x="9253" y="20127"/>
                </a:lnTo>
                <a:lnTo>
                  <a:pt x="6753" y="21600"/>
                </a:lnTo>
                <a:lnTo>
                  <a:pt x="14833" y="21600"/>
                </a:lnTo>
                <a:lnTo>
                  <a:pt x="12328" y="20127"/>
                </a:lnTo>
                <a:lnTo>
                  <a:pt x="21600" y="20127"/>
                </a:lnTo>
                <a:lnTo>
                  <a:pt x="21600" y="11382"/>
                </a:lnTo>
                <a:lnTo>
                  <a:pt x="21599" y="11382"/>
                </a:lnTo>
                <a:close/>
                <a:moveTo>
                  <a:pt x="18897" y="18535"/>
                </a:moveTo>
                <a:lnTo>
                  <a:pt x="2702" y="18535"/>
                </a:lnTo>
                <a:lnTo>
                  <a:pt x="2702" y="12974"/>
                </a:lnTo>
                <a:lnTo>
                  <a:pt x="18897" y="12974"/>
                </a:lnTo>
                <a:lnTo>
                  <a:pt x="18897" y="18535"/>
                </a:lnTo>
                <a:close/>
                <a:moveTo>
                  <a:pt x="18897" y="18535"/>
                </a:moveTo>
              </a:path>
            </a:pathLst>
          </a:custGeom>
          <a:solidFill>
            <a:srgbClr val="FFFFFF"/>
          </a:solidFill>
          <a:ln>
            <a:noFill/>
          </a:ln>
        </p:spPr>
        <p:txBody>
          <a:bodyPr lIns="0" tIns="0" rIns="0" bIns="0"/>
          <a:lstStyle/>
          <a:p>
            <a:endParaRPr lang="en-US" dirty="0"/>
          </a:p>
        </p:txBody>
      </p:sp>
      <p:sp>
        <p:nvSpPr>
          <p:cNvPr id="80" name="Freeform 9"/>
          <p:cNvSpPr/>
          <p:nvPr/>
        </p:nvSpPr>
        <p:spPr bwMode="auto">
          <a:xfrm rot="10800000">
            <a:off x="6172684" y="3232150"/>
            <a:ext cx="380032" cy="428414"/>
          </a:xfrm>
          <a:custGeom>
            <a:avLst/>
            <a:gdLst>
              <a:gd name="T0" fmla="*/ 170 w 205"/>
              <a:gd name="T1" fmla="*/ 163 h 230"/>
              <a:gd name="T2" fmla="*/ 190 w 205"/>
              <a:gd name="T3" fmla="*/ 59 h 230"/>
              <a:gd name="T4" fmla="*/ 102 w 205"/>
              <a:gd name="T5" fmla="*/ 0 h 230"/>
              <a:gd name="T6" fmla="*/ 102 w 205"/>
              <a:gd name="T7" fmla="*/ 0 h 230"/>
              <a:gd name="T8" fmla="*/ 102 w 205"/>
              <a:gd name="T9" fmla="*/ 0 h 230"/>
              <a:gd name="T10" fmla="*/ 14 w 205"/>
              <a:gd name="T11" fmla="*/ 59 h 230"/>
              <a:gd name="T12" fmla="*/ 35 w 205"/>
              <a:gd name="T13" fmla="*/ 163 h 230"/>
              <a:gd name="T14" fmla="*/ 102 w 205"/>
              <a:gd name="T15" fmla="*/ 230 h 230"/>
              <a:gd name="T16" fmla="*/ 170 w 205"/>
              <a:gd name="T17" fmla="*/ 16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5" h="230">
                <a:moveTo>
                  <a:pt x="170" y="163"/>
                </a:moveTo>
                <a:cubicBezTo>
                  <a:pt x="197" y="135"/>
                  <a:pt x="205" y="94"/>
                  <a:pt x="190" y="59"/>
                </a:cubicBezTo>
                <a:cubicBezTo>
                  <a:pt x="175" y="23"/>
                  <a:pt x="141" y="0"/>
                  <a:pt x="102" y="0"/>
                </a:cubicBezTo>
                <a:cubicBezTo>
                  <a:pt x="102" y="0"/>
                  <a:pt x="102" y="0"/>
                  <a:pt x="102" y="0"/>
                </a:cubicBezTo>
                <a:cubicBezTo>
                  <a:pt x="102" y="0"/>
                  <a:pt x="102" y="0"/>
                  <a:pt x="102" y="0"/>
                </a:cubicBezTo>
                <a:cubicBezTo>
                  <a:pt x="64" y="0"/>
                  <a:pt x="29" y="23"/>
                  <a:pt x="14" y="59"/>
                </a:cubicBezTo>
                <a:cubicBezTo>
                  <a:pt x="0" y="94"/>
                  <a:pt x="8" y="135"/>
                  <a:pt x="35" y="163"/>
                </a:cubicBezTo>
                <a:cubicBezTo>
                  <a:pt x="102" y="230"/>
                  <a:pt x="102" y="230"/>
                  <a:pt x="102" y="230"/>
                </a:cubicBezTo>
                <a:lnTo>
                  <a:pt x="170" y="163"/>
                </a:lnTo>
                <a:close/>
              </a:path>
            </a:pathLst>
          </a:custGeom>
          <a:solidFill>
            <a:srgbClr val="183A5D"/>
          </a:solidFill>
          <a:ln w="3175">
            <a:noFill/>
            <a:round/>
          </a:ln>
        </p:spPr>
        <p:txBody>
          <a:bodyPr vert="horz" wrap="square" lIns="91440" tIns="45720" rIns="91440" bIns="45720" numCol="1" anchor="t" anchorCtr="0" compatLnSpc="1"/>
          <a:lstStyle/>
          <a:p>
            <a:endParaRPr lang="ko-KR" altLang="en-US" dirty="0"/>
          </a:p>
        </p:txBody>
      </p:sp>
      <p:cxnSp>
        <p:nvCxnSpPr>
          <p:cNvPr id="81" name="Straight Connector 76"/>
          <p:cNvCxnSpPr/>
          <p:nvPr/>
        </p:nvCxnSpPr>
        <p:spPr>
          <a:xfrm flipV="1">
            <a:off x="6366203" y="3106183"/>
            <a:ext cx="0" cy="100567"/>
          </a:xfrm>
          <a:prstGeom prst="line">
            <a:avLst/>
          </a:prstGeom>
          <a:ln w="15875" cap="rnd">
            <a:solidFill>
              <a:srgbClr val="183A5D"/>
            </a:solidFill>
            <a:prstDash val="sysDot"/>
          </a:ln>
        </p:spPr>
        <p:style>
          <a:lnRef idx="1">
            <a:schemeClr val="dk1"/>
          </a:lnRef>
          <a:fillRef idx="0">
            <a:schemeClr val="dk1"/>
          </a:fillRef>
          <a:effectRef idx="0">
            <a:schemeClr val="dk1"/>
          </a:effectRef>
          <a:fontRef idx="minor">
            <a:schemeClr val="tx1"/>
          </a:fontRef>
        </p:style>
      </p:cxnSp>
      <p:grpSp>
        <p:nvGrpSpPr>
          <p:cNvPr id="82" name="Group 77"/>
          <p:cNvGrpSpPr/>
          <p:nvPr/>
        </p:nvGrpSpPr>
        <p:grpSpPr>
          <a:xfrm>
            <a:off x="5810422" y="3699708"/>
            <a:ext cx="1111562" cy="911593"/>
            <a:chOff x="1895319" y="1398043"/>
            <a:chExt cx="1111562" cy="911593"/>
          </a:xfrm>
        </p:grpSpPr>
        <p:sp>
          <p:nvSpPr>
            <p:cNvPr id="91" name="Text Placeholder 2"/>
            <p:cNvSpPr txBox="1"/>
            <p:nvPr/>
          </p:nvSpPr>
          <p:spPr>
            <a:xfrm>
              <a:off x="1895319" y="1398043"/>
              <a:ext cx="1111562" cy="285799"/>
            </a:xfrm>
            <a:prstGeom prst="rect">
              <a:avLst/>
            </a:prstGeom>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ctr"/>
              <a:r>
                <a:rPr lang="en-US" sz="1000" dirty="0" smtClean="0"/>
                <a:t>Travel</a:t>
              </a:r>
              <a:endParaRPr lang="en-US" sz="1000" dirty="0"/>
            </a:p>
          </p:txBody>
        </p:sp>
        <p:sp>
          <p:nvSpPr>
            <p:cNvPr id="92" name="Text Placeholder 8"/>
            <p:cNvSpPr txBox="1"/>
            <p:nvPr/>
          </p:nvSpPr>
          <p:spPr>
            <a:xfrm>
              <a:off x="1895319" y="1569541"/>
              <a:ext cx="1111562" cy="740095"/>
            </a:xfrm>
            <a:prstGeom prst="rect">
              <a:avLst/>
            </a:prstGeom>
          </p:spPr>
          <p:txBody>
            <a:bodyPr vert="horz"/>
            <a:lstStyle>
              <a:lvl1pPr marL="0" indent="0" algn="l" defTabSz="457200" rtl="0" eaLnBrk="1" latinLnBrk="0" hangingPunct="1">
                <a:lnSpc>
                  <a:spcPct val="120000"/>
                </a:lnSpc>
                <a:spcBef>
                  <a:spcPct val="20000"/>
                </a:spcBef>
                <a:buFont typeface="Arial" panose="020B0604020202020204"/>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ctr"/>
              <a:r>
                <a:rPr lang="en-US" sz="700" dirty="0" smtClean="0"/>
                <a:t>Lorem ipsum dolor sit amet, consectetur adipiscing elit, sed do eiusmod</a:t>
              </a:r>
              <a:r>
                <a:rPr lang="en-US" sz="700" dirty="0"/>
                <a:t>.</a:t>
              </a:r>
              <a:endParaRPr lang="en-US" sz="700" dirty="0"/>
            </a:p>
          </p:txBody>
        </p:sp>
      </p:grpSp>
      <p:grpSp>
        <p:nvGrpSpPr>
          <p:cNvPr id="83" name="Group 626"/>
          <p:cNvGrpSpPr/>
          <p:nvPr/>
        </p:nvGrpSpPr>
        <p:grpSpPr bwMode="auto">
          <a:xfrm>
            <a:off x="6288415" y="3370802"/>
            <a:ext cx="155575" cy="212725"/>
            <a:chOff x="0" y="0"/>
            <a:chExt cx="417" cy="576"/>
          </a:xfrm>
          <a:solidFill>
            <a:srgbClr val="FFFFFF"/>
          </a:solidFill>
        </p:grpSpPr>
        <p:sp>
          <p:nvSpPr>
            <p:cNvPr id="84" name="AutoShape 619"/>
            <p:cNvSpPr/>
            <p:nvPr/>
          </p:nvSpPr>
          <p:spPr bwMode="auto">
            <a:xfrm>
              <a:off x="0" y="0"/>
              <a:ext cx="417" cy="57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600" h="21600">
                  <a:moveTo>
                    <a:pt x="6239" y="0"/>
                  </a:moveTo>
                  <a:lnTo>
                    <a:pt x="6239" y="13"/>
                  </a:lnTo>
                  <a:lnTo>
                    <a:pt x="0" y="4526"/>
                  </a:lnTo>
                  <a:lnTo>
                    <a:pt x="0" y="21600"/>
                  </a:lnTo>
                  <a:lnTo>
                    <a:pt x="21600" y="21600"/>
                  </a:lnTo>
                  <a:lnTo>
                    <a:pt x="21600" y="0"/>
                  </a:lnTo>
                  <a:lnTo>
                    <a:pt x="6239" y="0"/>
                  </a:lnTo>
                  <a:close/>
                  <a:moveTo>
                    <a:pt x="19117" y="19800"/>
                  </a:moveTo>
                  <a:lnTo>
                    <a:pt x="2483" y="19800"/>
                  </a:lnTo>
                  <a:lnTo>
                    <a:pt x="2483" y="6325"/>
                  </a:lnTo>
                  <a:lnTo>
                    <a:pt x="8722" y="6325"/>
                  </a:lnTo>
                  <a:lnTo>
                    <a:pt x="8722" y="1799"/>
                  </a:lnTo>
                  <a:lnTo>
                    <a:pt x="19117" y="1799"/>
                  </a:lnTo>
                  <a:lnTo>
                    <a:pt x="19117" y="19800"/>
                  </a:lnTo>
                  <a:close/>
                  <a:moveTo>
                    <a:pt x="19117" y="1980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p>
          </p:txBody>
        </p:sp>
        <p:sp>
          <p:nvSpPr>
            <p:cNvPr id="85" name="Rectangle 620"/>
            <p:cNvSpPr/>
            <p:nvPr/>
          </p:nvSpPr>
          <p:spPr bwMode="auto">
            <a:xfrm>
              <a:off x="152" y="240"/>
              <a:ext cx="182" cy="40"/>
            </a:xfrm>
            <a:prstGeom prst="rect">
              <a:avLst/>
            </a:prstGeom>
            <a:grp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endParaRPr lang="en-US" dirty="0"/>
            </a:p>
          </p:txBody>
        </p:sp>
        <p:sp>
          <p:nvSpPr>
            <p:cNvPr id="86" name="Rectangle 621"/>
            <p:cNvSpPr/>
            <p:nvPr/>
          </p:nvSpPr>
          <p:spPr bwMode="auto">
            <a:xfrm>
              <a:off x="152" y="328"/>
              <a:ext cx="182" cy="40"/>
            </a:xfrm>
            <a:prstGeom prst="rect">
              <a:avLst/>
            </a:prstGeom>
            <a:grp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endParaRPr lang="en-US" dirty="0"/>
            </a:p>
          </p:txBody>
        </p:sp>
        <p:sp>
          <p:nvSpPr>
            <p:cNvPr id="87" name="Rectangle 622"/>
            <p:cNvSpPr/>
            <p:nvPr/>
          </p:nvSpPr>
          <p:spPr bwMode="auto">
            <a:xfrm>
              <a:off x="152" y="408"/>
              <a:ext cx="182" cy="39"/>
            </a:xfrm>
            <a:prstGeom prst="rect">
              <a:avLst/>
            </a:prstGeom>
            <a:grp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endParaRPr lang="en-US" dirty="0"/>
            </a:p>
          </p:txBody>
        </p:sp>
        <p:sp>
          <p:nvSpPr>
            <p:cNvPr id="88" name="AutoShape 623"/>
            <p:cNvSpPr/>
            <p:nvPr/>
          </p:nvSpPr>
          <p:spPr bwMode="auto">
            <a:xfrm>
              <a:off x="80" y="239"/>
              <a:ext cx="39" cy="40"/>
            </a:xfrm>
            <a:custGeom>
              <a:avLst/>
              <a:gdLst>
                <a:gd name="T0" fmla="*/ 0 w 21598"/>
                <a:gd name="T1" fmla="*/ 0 h 21598"/>
                <a:gd name="T2" fmla="*/ 0 w 21598"/>
                <a:gd name="T3" fmla="*/ 0 h 21598"/>
                <a:gd name="T4" fmla="*/ 0 w 21598"/>
                <a:gd name="T5" fmla="*/ 0 h 21598"/>
                <a:gd name="T6" fmla="*/ 0 w 21598"/>
                <a:gd name="T7" fmla="*/ 0 h 21598"/>
                <a:gd name="T8" fmla="*/ 0 w 21598"/>
                <a:gd name="T9" fmla="*/ 0 h 21598"/>
                <a:gd name="T10" fmla="*/ 0 w 21598"/>
                <a:gd name="T11" fmla="*/ 0 h 21598"/>
                <a:gd name="T12" fmla="*/ 0 w 21598"/>
                <a:gd name="T13" fmla="*/ 0 h 21598"/>
                <a:gd name="T14" fmla="*/ 0 w 21598"/>
                <a:gd name="T15" fmla="*/ 0 h 21598"/>
                <a:gd name="T16" fmla="*/ 0 w 21598"/>
                <a:gd name="T17" fmla="*/ 0 h 21598"/>
                <a:gd name="T18" fmla="*/ 0 w 21598"/>
                <a:gd name="T19" fmla="*/ 0 h 21598"/>
                <a:gd name="T20" fmla="*/ 0 w 21598"/>
                <a:gd name="T21" fmla="*/ 0 h 21598"/>
                <a:gd name="T22" fmla="*/ 0 w 21598"/>
                <a:gd name="T23" fmla="*/ 0 h 21598"/>
                <a:gd name="T24" fmla="*/ 0 w 21598"/>
                <a:gd name="T25" fmla="*/ 0 h 21598"/>
                <a:gd name="T26" fmla="*/ 0 w 21598"/>
                <a:gd name="T27" fmla="*/ 0 h 21598"/>
                <a:gd name="T28" fmla="*/ 0 w 21598"/>
                <a:gd name="T29" fmla="*/ 0 h 21598"/>
                <a:gd name="T30" fmla="*/ 0 w 21598"/>
                <a:gd name="T31" fmla="*/ 0 h 21598"/>
                <a:gd name="T32" fmla="*/ 0 w 21598"/>
                <a:gd name="T33" fmla="*/ 0 h 21598"/>
                <a:gd name="T34" fmla="*/ 0 w 21598"/>
                <a:gd name="T35" fmla="*/ 0 h 215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598" h="21598">
                  <a:moveTo>
                    <a:pt x="21598" y="10799"/>
                  </a:moveTo>
                  <a:cubicBezTo>
                    <a:pt x="21599" y="9385"/>
                    <a:pt x="21318" y="7972"/>
                    <a:pt x="20776" y="6666"/>
                  </a:cubicBezTo>
                  <a:cubicBezTo>
                    <a:pt x="20236" y="5360"/>
                    <a:pt x="19435" y="4162"/>
                    <a:pt x="18435" y="3163"/>
                  </a:cubicBezTo>
                  <a:cubicBezTo>
                    <a:pt x="17436" y="2163"/>
                    <a:pt x="16238" y="1362"/>
                    <a:pt x="14932" y="822"/>
                  </a:cubicBezTo>
                  <a:cubicBezTo>
                    <a:pt x="13626" y="280"/>
                    <a:pt x="12213" y="-1"/>
                    <a:pt x="10799" y="0"/>
                  </a:cubicBezTo>
                  <a:cubicBezTo>
                    <a:pt x="9385" y="-1"/>
                    <a:pt x="7972" y="280"/>
                    <a:pt x="6666" y="822"/>
                  </a:cubicBezTo>
                  <a:cubicBezTo>
                    <a:pt x="5360" y="1362"/>
                    <a:pt x="4162" y="2163"/>
                    <a:pt x="3163" y="3163"/>
                  </a:cubicBezTo>
                  <a:cubicBezTo>
                    <a:pt x="2163" y="4162"/>
                    <a:pt x="1362" y="5360"/>
                    <a:pt x="822" y="6666"/>
                  </a:cubicBezTo>
                  <a:cubicBezTo>
                    <a:pt x="280" y="7972"/>
                    <a:pt x="-1" y="9385"/>
                    <a:pt x="0" y="10799"/>
                  </a:cubicBezTo>
                  <a:cubicBezTo>
                    <a:pt x="-1" y="12213"/>
                    <a:pt x="280" y="13626"/>
                    <a:pt x="822" y="14932"/>
                  </a:cubicBezTo>
                  <a:cubicBezTo>
                    <a:pt x="1362" y="16238"/>
                    <a:pt x="2163" y="17436"/>
                    <a:pt x="3163" y="18435"/>
                  </a:cubicBezTo>
                  <a:cubicBezTo>
                    <a:pt x="4162" y="19435"/>
                    <a:pt x="5360" y="20236"/>
                    <a:pt x="6666" y="20776"/>
                  </a:cubicBezTo>
                  <a:cubicBezTo>
                    <a:pt x="7972" y="21318"/>
                    <a:pt x="9385" y="21599"/>
                    <a:pt x="10799" y="21598"/>
                  </a:cubicBezTo>
                  <a:cubicBezTo>
                    <a:pt x="12213" y="21599"/>
                    <a:pt x="13626" y="21318"/>
                    <a:pt x="14932" y="20776"/>
                  </a:cubicBezTo>
                  <a:cubicBezTo>
                    <a:pt x="16238" y="20236"/>
                    <a:pt x="17436" y="19435"/>
                    <a:pt x="18435" y="18435"/>
                  </a:cubicBezTo>
                  <a:cubicBezTo>
                    <a:pt x="19435" y="17436"/>
                    <a:pt x="20236" y="16238"/>
                    <a:pt x="20776" y="14932"/>
                  </a:cubicBezTo>
                  <a:cubicBezTo>
                    <a:pt x="21318" y="13626"/>
                    <a:pt x="21599" y="12213"/>
                    <a:pt x="21598" y="10799"/>
                  </a:cubicBezTo>
                  <a:close/>
                  <a:moveTo>
                    <a:pt x="21598" y="10799"/>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p>
          </p:txBody>
        </p:sp>
        <p:sp>
          <p:nvSpPr>
            <p:cNvPr id="89" name="AutoShape 624"/>
            <p:cNvSpPr/>
            <p:nvPr/>
          </p:nvSpPr>
          <p:spPr bwMode="auto">
            <a:xfrm>
              <a:off x="80" y="328"/>
              <a:ext cx="39" cy="39"/>
            </a:xfrm>
            <a:custGeom>
              <a:avLst/>
              <a:gdLst>
                <a:gd name="T0" fmla="*/ 0 w 21598"/>
                <a:gd name="T1" fmla="*/ 0 h 21598"/>
                <a:gd name="T2" fmla="*/ 0 w 21598"/>
                <a:gd name="T3" fmla="*/ 0 h 21598"/>
                <a:gd name="T4" fmla="*/ 0 w 21598"/>
                <a:gd name="T5" fmla="*/ 0 h 21598"/>
                <a:gd name="T6" fmla="*/ 0 w 21598"/>
                <a:gd name="T7" fmla="*/ 0 h 21598"/>
                <a:gd name="T8" fmla="*/ 0 w 21598"/>
                <a:gd name="T9" fmla="*/ 0 h 21598"/>
                <a:gd name="T10" fmla="*/ 0 w 21598"/>
                <a:gd name="T11" fmla="*/ 0 h 21598"/>
                <a:gd name="T12" fmla="*/ 0 w 21598"/>
                <a:gd name="T13" fmla="*/ 0 h 21598"/>
                <a:gd name="T14" fmla="*/ 0 w 21598"/>
                <a:gd name="T15" fmla="*/ 0 h 21598"/>
                <a:gd name="T16" fmla="*/ 0 w 21598"/>
                <a:gd name="T17" fmla="*/ 0 h 21598"/>
                <a:gd name="T18" fmla="*/ 0 w 21598"/>
                <a:gd name="T19" fmla="*/ 0 h 21598"/>
                <a:gd name="T20" fmla="*/ 0 w 21598"/>
                <a:gd name="T21" fmla="*/ 0 h 21598"/>
                <a:gd name="T22" fmla="*/ 0 w 21598"/>
                <a:gd name="T23" fmla="*/ 0 h 21598"/>
                <a:gd name="T24" fmla="*/ 0 w 21598"/>
                <a:gd name="T25" fmla="*/ 0 h 21598"/>
                <a:gd name="T26" fmla="*/ 0 w 21598"/>
                <a:gd name="T27" fmla="*/ 0 h 21598"/>
                <a:gd name="T28" fmla="*/ 0 w 21598"/>
                <a:gd name="T29" fmla="*/ 0 h 21598"/>
                <a:gd name="T30" fmla="*/ 0 w 21598"/>
                <a:gd name="T31" fmla="*/ 0 h 21598"/>
                <a:gd name="T32" fmla="*/ 0 w 21598"/>
                <a:gd name="T33" fmla="*/ 0 h 21598"/>
                <a:gd name="T34" fmla="*/ 0 w 21598"/>
                <a:gd name="T35" fmla="*/ 0 h 215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598" h="21598">
                  <a:moveTo>
                    <a:pt x="21598" y="10799"/>
                  </a:moveTo>
                  <a:cubicBezTo>
                    <a:pt x="21599" y="9385"/>
                    <a:pt x="21318" y="7972"/>
                    <a:pt x="20776" y="6666"/>
                  </a:cubicBezTo>
                  <a:cubicBezTo>
                    <a:pt x="20236" y="5360"/>
                    <a:pt x="19435" y="4162"/>
                    <a:pt x="18435" y="3163"/>
                  </a:cubicBezTo>
                  <a:cubicBezTo>
                    <a:pt x="17436" y="2163"/>
                    <a:pt x="16238" y="1362"/>
                    <a:pt x="14932" y="822"/>
                  </a:cubicBezTo>
                  <a:cubicBezTo>
                    <a:pt x="13626" y="280"/>
                    <a:pt x="12213" y="-1"/>
                    <a:pt x="10799" y="0"/>
                  </a:cubicBezTo>
                  <a:cubicBezTo>
                    <a:pt x="9385" y="-1"/>
                    <a:pt x="7972" y="280"/>
                    <a:pt x="6666" y="822"/>
                  </a:cubicBezTo>
                  <a:cubicBezTo>
                    <a:pt x="5360" y="1362"/>
                    <a:pt x="4162" y="2163"/>
                    <a:pt x="3163" y="3163"/>
                  </a:cubicBezTo>
                  <a:cubicBezTo>
                    <a:pt x="2163" y="4162"/>
                    <a:pt x="1362" y="5360"/>
                    <a:pt x="822" y="6666"/>
                  </a:cubicBezTo>
                  <a:cubicBezTo>
                    <a:pt x="280" y="7972"/>
                    <a:pt x="-1" y="9385"/>
                    <a:pt x="0" y="10799"/>
                  </a:cubicBezTo>
                  <a:cubicBezTo>
                    <a:pt x="-1" y="12213"/>
                    <a:pt x="280" y="13626"/>
                    <a:pt x="822" y="14932"/>
                  </a:cubicBezTo>
                  <a:cubicBezTo>
                    <a:pt x="1362" y="16238"/>
                    <a:pt x="2163" y="17436"/>
                    <a:pt x="3163" y="18435"/>
                  </a:cubicBezTo>
                  <a:cubicBezTo>
                    <a:pt x="4162" y="19435"/>
                    <a:pt x="5360" y="20236"/>
                    <a:pt x="6666" y="20776"/>
                  </a:cubicBezTo>
                  <a:cubicBezTo>
                    <a:pt x="7972" y="21318"/>
                    <a:pt x="9385" y="21599"/>
                    <a:pt x="10799" y="21598"/>
                  </a:cubicBezTo>
                  <a:cubicBezTo>
                    <a:pt x="12213" y="21599"/>
                    <a:pt x="13626" y="21318"/>
                    <a:pt x="14932" y="20776"/>
                  </a:cubicBezTo>
                  <a:cubicBezTo>
                    <a:pt x="16238" y="20236"/>
                    <a:pt x="17436" y="19435"/>
                    <a:pt x="18435" y="18435"/>
                  </a:cubicBezTo>
                  <a:cubicBezTo>
                    <a:pt x="19435" y="17436"/>
                    <a:pt x="20236" y="16238"/>
                    <a:pt x="20776" y="14932"/>
                  </a:cubicBezTo>
                  <a:cubicBezTo>
                    <a:pt x="21318" y="13626"/>
                    <a:pt x="21599" y="12213"/>
                    <a:pt x="21598" y="10799"/>
                  </a:cubicBezTo>
                  <a:close/>
                  <a:moveTo>
                    <a:pt x="21598" y="10799"/>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p>
          </p:txBody>
        </p:sp>
        <p:sp>
          <p:nvSpPr>
            <p:cNvPr id="90" name="AutoShape 625"/>
            <p:cNvSpPr/>
            <p:nvPr/>
          </p:nvSpPr>
          <p:spPr bwMode="auto">
            <a:xfrm>
              <a:off x="80" y="408"/>
              <a:ext cx="39" cy="39"/>
            </a:xfrm>
            <a:custGeom>
              <a:avLst/>
              <a:gdLst>
                <a:gd name="T0" fmla="*/ 0 w 21598"/>
                <a:gd name="T1" fmla="*/ 0 h 21598"/>
                <a:gd name="T2" fmla="*/ 0 w 21598"/>
                <a:gd name="T3" fmla="*/ 0 h 21598"/>
                <a:gd name="T4" fmla="*/ 0 w 21598"/>
                <a:gd name="T5" fmla="*/ 0 h 21598"/>
                <a:gd name="T6" fmla="*/ 0 w 21598"/>
                <a:gd name="T7" fmla="*/ 0 h 21598"/>
                <a:gd name="T8" fmla="*/ 0 w 21598"/>
                <a:gd name="T9" fmla="*/ 0 h 21598"/>
                <a:gd name="T10" fmla="*/ 0 w 21598"/>
                <a:gd name="T11" fmla="*/ 0 h 21598"/>
                <a:gd name="T12" fmla="*/ 0 w 21598"/>
                <a:gd name="T13" fmla="*/ 0 h 21598"/>
                <a:gd name="T14" fmla="*/ 0 w 21598"/>
                <a:gd name="T15" fmla="*/ 0 h 21598"/>
                <a:gd name="T16" fmla="*/ 0 w 21598"/>
                <a:gd name="T17" fmla="*/ 0 h 21598"/>
                <a:gd name="T18" fmla="*/ 0 w 21598"/>
                <a:gd name="T19" fmla="*/ 0 h 21598"/>
                <a:gd name="T20" fmla="*/ 0 w 21598"/>
                <a:gd name="T21" fmla="*/ 0 h 21598"/>
                <a:gd name="T22" fmla="*/ 0 w 21598"/>
                <a:gd name="T23" fmla="*/ 0 h 21598"/>
                <a:gd name="T24" fmla="*/ 0 w 21598"/>
                <a:gd name="T25" fmla="*/ 0 h 21598"/>
                <a:gd name="T26" fmla="*/ 0 w 21598"/>
                <a:gd name="T27" fmla="*/ 0 h 21598"/>
                <a:gd name="T28" fmla="*/ 0 w 21598"/>
                <a:gd name="T29" fmla="*/ 0 h 21598"/>
                <a:gd name="T30" fmla="*/ 0 w 21598"/>
                <a:gd name="T31" fmla="*/ 0 h 21598"/>
                <a:gd name="T32" fmla="*/ 0 w 21598"/>
                <a:gd name="T33" fmla="*/ 0 h 21598"/>
                <a:gd name="T34" fmla="*/ 0 w 21598"/>
                <a:gd name="T35" fmla="*/ 0 h 215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598" h="21598">
                  <a:moveTo>
                    <a:pt x="21598" y="10799"/>
                  </a:moveTo>
                  <a:cubicBezTo>
                    <a:pt x="21599" y="9385"/>
                    <a:pt x="21318" y="7972"/>
                    <a:pt x="20776" y="6666"/>
                  </a:cubicBezTo>
                  <a:cubicBezTo>
                    <a:pt x="20236" y="5360"/>
                    <a:pt x="19435" y="4162"/>
                    <a:pt x="18435" y="3163"/>
                  </a:cubicBezTo>
                  <a:cubicBezTo>
                    <a:pt x="17436" y="2163"/>
                    <a:pt x="16238" y="1362"/>
                    <a:pt x="14932" y="822"/>
                  </a:cubicBezTo>
                  <a:cubicBezTo>
                    <a:pt x="13626" y="280"/>
                    <a:pt x="12213" y="-1"/>
                    <a:pt x="10799" y="0"/>
                  </a:cubicBezTo>
                  <a:cubicBezTo>
                    <a:pt x="9385" y="-1"/>
                    <a:pt x="7972" y="280"/>
                    <a:pt x="6666" y="822"/>
                  </a:cubicBezTo>
                  <a:cubicBezTo>
                    <a:pt x="5360" y="1362"/>
                    <a:pt x="4162" y="2163"/>
                    <a:pt x="3163" y="3163"/>
                  </a:cubicBezTo>
                  <a:cubicBezTo>
                    <a:pt x="2163" y="4162"/>
                    <a:pt x="1362" y="5360"/>
                    <a:pt x="822" y="6666"/>
                  </a:cubicBezTo>
                  <a:cubicBezTo>
                    <a:pt x="280" y="7972"/>
                    <a:pt x="-1" y="9385"/>
                    <a:pt x="0" y="10799"/>
                  </a:cubicBezTo>
                  <a:cubicBezTo>
                    <a:pt x="-1" y="12213"/>
                    <a:pt x="280" y="13626"/>
                    <a:pt x="822" y="14932"/>
                  </a:cubicBezTo>
                  <a:cubicBezTo>
                    <a:pt x="1362" y="16238"/>
                    <a:pt x="2163" y="17436"/>
                    <a:pt x="3163" y="18435"/>
                  </a:cubicBezTo>
                  <a:cubicBezTo>
                    <a:pt x="4162" y="19435"/>
                    <a:pt x="5360" y="20236"/>
                    <a:pt x="6666" y="20776"/>
                  </a:cubicBezTo>
                  <a:cubicBezTo>
                    <a:pt x="7972" y="21318"/>
                    <a:pt x="9385" y="21599"/>
                    <a:pt x="10799" y="21598"/>
                  </a:cubicBezTo>
                  <a:cubicBezTo>
                    <a:pt x="12213" y="21599"/>
                    <a:pt x="13626" y="21318"/>
                    <a:pt x="14932" y="20776"/>
                  </a:cubicBezTo>
                  <a:cubicBezTo>
                    <a:pt x="16238" y="20236"/>
                    <a:pt x="17436" y="19435"/>
                    <a:pt x="18435" y="18435"/>
                  </a:cubicBezTo>
                  <a:cubicBezTo>
                    <a:pt x="19435" y="17436"/>
                    <a:pt x="20236" y="16238"/>
                    <a:pt x="20776" y="14932"/>
                  </a:cubicBezTo>
                  <a:cubicBezTo>
                    <a:pt x="21318" y="13626"/>
                    <a:pt x="21599" y="12213"/>
                    <a:pt x="21598" y="10799"/>
                  </a:cubicBezTo>
                  <a:close/>
                  <a:moveTo>
                    <a:pt x="21598" y="10799"/>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p>
          </p:txBody>
        </p:sp>
      </p:grpSp>
      <p:sp>
        <p:nvSpPr>
          <p:cNvPr id="94" name="Freeform 9"/>
          <p:cNvSpPr/>
          <p:nvPr/>
        </p:nvSpPr>
        <p:spPr bwMode="auto">
          <a:xfrm rot="10800000">
            <a:off x="2937687" y="3376610"/>
            <a:ext cx="380032" cy="428414"/>
          </a:xfrm>
          <a:custGeom>
            <a:avLst/>
            <a:gdLst>
              <a:gd name="T0" fmla="*/ 170 w 205"/>
              <a:gd name="T1" fmla="*/ 163 h 230"/>
              <a:gd name="T2" fmla="*/ 190 w 205"/>
              <a:gd name="T3" fmla="*/ 59 h 230"/>
              <a:gd name="T4" fmla="*/ 102 w 205"/>
              <a:gd name="T5" fmla="*/ 0 h 230"/>
              <a:gd name="T6" fmla="*/ 102 w 205"/>
              <a:gd name="T7" fmla="*/ 0 h 230"/>
              <a:gd name="T8" fmla="*/ 102 w 205"/>
              <a:gd name="T9" fmla="*/ 0 h 230"/>
              <a:gd name="T10" fmla="*/ 14 w 205"/>
              <a:gd name="T11" fmla="*/ 59 h 230"/>
              <a:gd name="T12" fmla="*/ 35 w 205"/>
              <a:gd name="T13" fmla="*/ 163 h 230"/>
              <a:gd name="T14" fmla="*/ 102 w 205"/>
              <a:gd name="T15" fmla="*/ 230 h 230"/>
              <a:gd name="T16" fmla="*/ 170 w 205"/>
              <a:gd name="T17" fmla="*/ 16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5" h="230">
                <a:moveTo>
                  <a:pt x="170" y="163"/>
                </a:moveTo>
                <a:cubicBezTo>
                  <a:pt x="197" y="135"/>
                  <a:pt x="205" y="94"/>
                  <a:pt x="190" y="59"/>
                </a:cubicBezTo>
                <a:cubicBezTo>
                  <a:pt x="175" y="23"/>
                  <a:pt x="141" y="0"/>
                  <a:pt x="102" y="0"/>
                </a:cubicBezTo>
                <a:cubicBezTo>
                  <a:pt x="102" y="0"/>
                  <a:pt x="102" y="0"/>
                  <a:pt x="102" y="0"/>
                </a:cubicBezTo>
                <a:cubicBezTo>
                  <a:pt x="102" y="0"/>
                  <a:pt x="102" y="0"/>
                  <a:pt x="102" y="0"/>
                </a:cubicBezTo>
                <a:cubicBezTo>
                  <a:pt x="64" y="0"/>
                  <a:pt x="29" y="23"/>
                  <a:pt x="14" y="59"/>
                </a:cubicBezTo>
                <a:cubicBezTo>
                  <a:pt x="0" y="94"/>
                  <a:pt x="8" y="135"/>
                  <a:pt x="35" y="163"/>
                </a:cubicBezTo>
                <a:cubicBezTo>
                  <a:pt x="102" y="230"/>
                  <a:pt x="102" y="230"/>
                  <a:pt x="102" y="230"/>
                </a:cubicBezTo>
                <a:lnTo>
                  <a:pt x="170" y="163"/>
                </a:lnTo>
                <a:close/>
              </a:path>
            </a:pathLst>
          </a:custGeom>
          <a:solidFill>
            <a:srgbClr val="ED6579"/>
          </a:solidFill>
          <a:ln w="3175">
            <a:noFill/>
            <a:round/>
          </a:ln>
        </p:spPr>
        <p:txBody>
          <a:bodyPr vert="horz" wrap="square" lIns="91440" tIns="45720" rIns="91440" bIns="45720" numCol="1" anchor="t" anchorCtr="0" compatLnSpc="1"/>
          <a:lstStyle/>
          <a:p>
            <a:endParaRPr lang="ko-KR" altLang="en-US" dirty="0"/>
          </a:p>
        </p:txBody>
      </p:sp>
      <p:cxnSp>
        <p:nvCxnSpPr>
          <p:cNvPr id="95" name="Straight Connector 47"/>
          <p:cNvCxnSpPr/>
          <p:nvPr/>
        </p:nvCxnSpPr>
        <p:spPr>
          <a:xfrm flipV="1">
            <a:off x="3131206" y="3112533"/>
            <a:ext cx="0" cy="234662"/>
          </a:xfrm>
          <a:prstGeom prst="line">
            <a:avLst/>
          </a:prstGeom>
          <a:ln w="15875" cap="rnd">
            <a:solidFill>
              <a:srgbClr val="ED6579"/>
            </a:solidFill>
            <a:prstDash val="sysDot"/>
          </a:ln>
        </p:spPr>
        <p:style>
          <a:lnRef idx="1">
            <a:schemeClr val="dk1"/>
          </a:lnRef>
          <a:fillRef idx="0">
            <a:schemeClr val="dk1"/>
          </a:fillRef>
          <a:effectRef idx="0">
            <a:schemeClr val="dk1"/>
          </a:effectRef>
          <a:fontRef idx="minor">
            <a:schemeClr val="tx1"/>
          </a:fontRef>
        </p:style>
      </p:cxnSp>
      <p:grpSp>
        <p:nvGrpSpPr>
          <p:cNvPr id="96" name="Group 57"/>
          <p:cNvGrpSpPr/>
          <p:nvPr/>
        </p:nvGrpSpPr>
        <p:grpSpPr>
          <a:xfrm>
            <a:off x="2578928" y="3847671"/>
            <a:ext cx="1111562" cy="911593"/>
            <a:chOff x="1895319" y="1398043"/>
            <a:chExt cx="1111562" cy="911593"/>
          </a:xfrm>
        </p:grpSpPr>
        <p:sp>
          <p:nvSpPr>
            <p:cNvPr id="100" name="Text Placeholder 2"/>
            <p:cNvSpPr txBox="1"/>
            <p:nvPr/>
          </p:nvSpPr>
          <p:spPr>
            <a:xfrm>
              <a:off x="1895319" y="1398043"/>
              <a:ext cx="1111562" cy="285799"/>
            </a:xfrm>
            <a:prstGeom prst="rect">
              <a:avLst/>
            </a:prstGeom>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ctr"/>
              <a:r>
                <a:rPr lang="en-US" sz="1000" dirty="0" smtClean="0"/>
                <a:t>Building</a:t>
              </a:r>
              <a:endParaRPr lang="en-US" sz="1000" dirty="0"/>
            </a:p>
          </p:txBody>
        </p:sp>
        <p:sp>
          <p:nvSpPr>
            <p:cNvPr id="101" name="Text Placeholder 8"/>
            <p:cNvSpPr txBox="1"/>
            <p:nvPr/>
          </p:nvSpPr>
          <p:spPr>
            <a:xfrm>
              <a:off x="1895319" y="1569541"/>
              <a:ext cx="1111562" cy="740095"/>
            </a:xfrm>
            <a:prstGeom prst="rect">
              <a:avLst/>
            </a:prstGeom>
          </p:spPr>
          <p:txBody>
            <a:bodyPr vert="horz"/>
            <a:lstStyle>
              <a:lvl1pPr marL="0" indent="0" algn="l" defTabSz="457200" rtl="0" eaLnBrk="1" latinLnBrk="0" hangingPunct="1">
                <a:lnSpc>
                  <a:spcPct val="120000"/>
                </a:lnSpc>
                <a:spcBef>
                  <a:spcPct val="20000"/>
                </a:spcBef>
                <a:buFont typeface="Arial" panose="020B0604020202020204"/>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ctr"/>
              <a:r>
                <a:rPr lang="en-US" sz="700" dirty="0" smtClean="0"/>
                <a:t>Lorem ipsum dolor sit amet, consectetur adipiscing elit</a:t>
              </a:r>
              <a:r>
                <a:rPr lang="en-US" sz="700" dirty="0"/>
                <a:t>.</a:t>
              </a:r>
              <a:endParaRPr lang="en-US" sz="700" dirty="0"/>
            </a:p>
          </p:txBody>
        </p:sp>
      </p:grpSp>
      <p:grpSp>
        <p:nvGrpSpPr>
          <p:cNvPr id="97" name="Group 694"/>
          <p:cNvGrpSpPr/>
          <p:nvPr/>
        </p:nvGrpSpPr>
        <p:grpSpPr bwMode="auto">
          <a:xfrm>
            <a:off x="3023256" y="3519180"/>
            <a:ext cx="212725" cy="187325"/>
            <a:chOff x="0" y="0"/>
            <a:chExt cx="576" cy="504"/>
          </a:xfrm>
          <a:solidFill>
            <a:srgbClr val="FFFFFF"/>
          </a:solidFill>
        </p:grpSpPr>
        <p:sp>
          <p:nvSpPr>
            <p:cNvPr id="98" name="AutoShape 692"/>
            <p:cNvSpPr/>
            <p:nvPr/>
          </p:nvSpPr>
          <p:spPr bwMode="auto">
            <a:xfrm>
              <a:off x="0" y="216"/>
              <a:ext cx="576" cy="28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600" h="21600">
                  <a:moveTo>
                    <a:pt x="18900" y="0"/>
                  </a:moveTo>
                  <a:lnTo>
                    <a:pt x="16919" y="0"/>
                  </a:lnTo>
                  <a:lnTo>
                    <a:pt x="16919" y="3000"/>
                  </a:lnTo>
                  <a:lnTo>
                    <a:pt x="18231" y="3000"/>
                  </a:lnTo>
                  <a:lnTo>
                    <a:pt x="20100" y="7159"/>
                  </a:lnTo>
                  <a:lnTo>
                    <a:pt x="20100" y="18600"/>
                  </a:lnTo>
                  <a:lnTo>
                    <a:pt x="1500" y="18600"/>
                  </a:lnTo>
                  <a:lnTo>
                    <a:pt x="1500" y="7159"/>
                  </a:lnTo>
                  <a:lnTo>
                    <a:pt x="3369" y="3000"/>
                  </a:lnTo>
                  <a:lnTo>
                    <a:pt x="4690" y="3000"/>
                  </a:lnTo>
                  <a:lnTo>
                    <a:pt x="4690" y="0"/>
                  </a:lnTo>
                  <a:lnTo>
                    <a:pt x="2700" y="0"/>
                  </a:lnTo>
                  <a:lnTo>
                    <a:pt x="0" y="6010"/>
                  </a:lnTo>
                  <a:lnTo>
                    <a:pt x="0" y="21600"/>
                  </a:lnTo>
                  <a:lnTo>
                    <a:pt x="21600" y="21600"/>
                  </a:lnTo>
                  <a:lnTo>
                    <a:pt x="21600" y="6010"/>
                  </a:lnTo>
                  <a:lnTo>
                    <a:pt x="18900" y="0"/>
                  </a:lnTo>
                  <a:close/>
                  <a:moveTo>
                    <a:pt x="18900" y="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p>
          </p:txBody>
        </p:sp>
        <p:sp>
          <p:nvSpPr>
            <p:cNvPr id="99" name="AutoShape 693"/>
            <p:cNvSpPr/>
            <p:nvPr/>
          </p:nvSpPr>
          <p:spPr bwMode="auto">
            <a:xfrm>
              <a:off x="128" y="0"/>
              <a:ext cx="326" cy="29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1600" h="21600">
                  <a:moveTo>
                    <a:pt x="0" y="21600"/>
                  </a:moveTo>
                  <a:lnTo>
                    <a:pt x="21600" y="21600"/>
                  </a:lnTo>
                  <a:lnTo>
                    <a:pt x="21600" y="18083"/>
                  </a:lnTo>
                  <a:lnTo>
                    <a:pt x="21600" y="15200"/>
                  </a:lnTo>
                  <a:lnTo>
                    <a:pt x="21600" y="0"/>
                  </a:lnTo>
                  <a:lnTo>
                    <a:pt x="6239" y="0"/>
                  </a:lnTo>
                  <a:lnTo>
                    <a:pt x="6239" y="20"/>
                  </a:lnTo>
                  <a:lnTo>
                    <a:pt x="1" y="6796"/>
                  </a:lnTo>
                  <a:lnTo>
                    <a:pt x="1" y="15200"/>
                  </a:lnTo>
                  <a:lnTo>
                    <a:pt x="1" y="18083"/>
                  </a:lnTo>
                  <a:lnTo>
                    <a:pt x="1" y="21600"/>
                  </a:lnTo>
                  <a:lnTo>
                    <a:pt x="0" y="21600"/>
                  </a:lnTo>
                  <a:close/>
                  <a:moveTo>
                    <a:pt x="2483" y="9498"/>
                  </a:moveTo>
                  <a:lnTo>
                    <a:pt x="8722" y="9498"/>
                  </a:lnTo>
                  <a:lnTo>
                    <a:pt x="8722" y="2702"/>
                  </a:lnTo>
                  <a:lnTo>
                    <a:pt x="19116" y="2702"/>
                  </a:lnTo>
                  <a:lnTo>
                    <a:pt x="19116" y="18898"/>
                  </a:lnTo>
                  <a:lnTo>
                    <a:pt x="2482" y="18898"/>
                  </a:lnTo>
                  <a:lnTo>
                    <a:pt x="2482" y="9498"/>
                  </a:lnTo>
                  <a:lnTo>
                    <a:pt x="2483" y="9498"/>
                  </a:lnTo>
                  <a:close/>
                  <a:moveTo>
                    <a:pt x="2483" y="9498"/>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670052" y="142845"/>
            <a:ext cx="4540248" cy="400110"/>
          </a:xfrm>
          <a:prstGeom prst="rect">
            <a:avLst/>
          </a:prstGeom>
          <a:noFill/>
        </p:spPr>
        <p:txBody>
          <a:bodyPr wrap="square" rtlCol="0">
            <a:spAutoFit/>
          </a:bodyPr>
          <a:lstStyle/>
          <a:p>
            <a:r>
              <a:rPr lang="en-US" altLang="zh-CN" sz="2000" dirty="0" smtClean="0">
                <a:solidFill>
                  <a:srgbClr val="183A5D"/>
                </a:solidFill>
                <a:latin typeface="微软雅黑" panose="020B0503020204020204" pitchFamily="34" charset="-122"/>
                <a:ea typeface="微软雅黑" panose="020B0503020204020204" pitchFamily="34" charset="-122"/>
              </a:rPr>
              <a:t>MOMODA POWERPOINT</a:t>
            </a:r>
            <a:endParaRPr lang="zh-CN" altLang="en-US" sz="2000" dirty="0">
              <a:solidFill>
                <a:srgbClr val="183A5D"/>
              </a:solidFill>
              <a:latin typeface="微软雅黑" panose="020B0503020204020204" pitchFamily="34" charset="-122"/>
              <a:ea typeface="微软雅黑" panose="020B0503020204020204" pitchFamily="34" charset="-122"/>
            </a:endParaRPr>
          </a:p>
        </p:txBody>
      </p:sp>
      <p:sp>
        <p:nvSpPr>
          <p:cNvPr id="5" name="矩形 4"/>
          <p:cNvSpPr/>
          <p:nvPr/>
        </p:nvSpPr>
        <p:spPr>
          <a:xfrm>
            <a:off x="177800" y="0"/>
            <a:ext cx="1206500" cy="101600"/>
          </a:xfrm>
          <a:prstGeom prst="rect">
            <a:avLst/>
          </a:prstGeom>
          <a:solidFill>
            <a:srgbClr val="183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77800" y="190500"/>
            <a:ext cx="1206500" cy="304800"/>
          </a:xfrm>
          <a:prstGeom prst="rect">
            <a:avLst/>
          </a:prstGeom>
          <a:solidFill>
            <a:srgbClr val="183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smtClean="0"/>
              <a:t>PART THREE</a:t>
            </a:r>
            <a:endParaRPr lang="zh-CN" altLang="en-US" sz="1600" dirty="0"/>
          </a:p>
        </p:txBody>
      </p:sp>
      <p:sp>
        <p:nvSpPr>
          <p:cNvPr id="8" name="Rounded Rectangle 4"/>
          <p:cNvSpPr/>
          <p:nvPr/>
        </p:nvSpPr>
        <p:spPr>
          <a:xfrm>
            <a:off x="2616200" y="1219199"/>
            <a:ext cx="1388219" cy="1388219"/>
          </a:xfrm>
          <a:prstGeom prst="roundRect">
            <a:avLst>
              <a:gd name="adj" fmla="val 50000"/>
            </a:avLst>
          </a:prstGeom>
          <a:solidFill>
            <a:srgbClr val="183A5D"/>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Roboto condensed"/>
              <a:cs typeface="Roboto condensed"/>
            </a:endParaRPr>
          </a:p>
        </p:txBody>
      </p:sp>
      <p:sp>
        <p:nvSpPr>
          <p:cNvPr id="9" name="TextBox 5"/>
          <p:cNvSpPr txBox="1"/>
          <p:nvPr/>
        </p:nvSpPr>
        <p:spPr>
          <a:xfrm>
            <a:off x="2730710" y="1760378"/>
            <a:ext cx="1156100" cy="246221"/>
          </a:xfrm>
          <a:prstGeom prst="rect">
            <a:avLst/>
          </a:prstGeom>
          <a:noFill/>
        </p:spPr>
        <p:txBody>
          <a:bodyPr wrap="square" rtlCol="0">
            <a:spAutoFit/>
          </a:bodyPr>
          <a:lstStyle/>
          <a:p>
            <a:pPr lvl="0" algn="ctr"/>
            <a:r>
              <a:rPr lang="en-US" altLang="ko-KR" sz="1000" b="1" dirty="0" smtClean="0">
                <a:solidFill>
                  <a:srgbClr val="FFFFFF"/>
                </a:solidFill>
                <a:latin typeface="Roboto condensed"/>
                <a:cs typeface="Roboto condensed"/>
              </a:rPr>
              <a:t>Lorem Ipsum</a:t>
            </a:r>
            <a:endParaRPr lang="ko-KR" altLang="en-US" sz="1000" b="1" dirty="0">
              <a:solidFill>
                <a:srgbClr val="FFFFFF"/>
              </a:solidFill>
              <a:latin typeface="Roboto condensed"/>
              <a:cs typeface="Roboto condensed"/>
            </a:endParaRPr>
          </a:p>
        </p:txBody>
      </p:sp>
      <p:sp>
        <p:nvSpPr>
          <p:cNvPr id="10" name="Rounded Rectangle 6"/>
          <p:cNvSpPr/>
          <p:nvPr/>
        </p:nvSpPr>
        <p:spPr>
          <a:xfrm>
            <a:off x="5930900" y="2000249"/>
            <a:ext cx="1388219" cy="1388219"/>
          </a:xfrm>
          <a:prstGeom prst="roundRect">
            <a:avLst>
              <a:gd name="adj" fmla="val 50000"/>
            </a:avLst>
          </a:prstGeom>
          <a:blipFill rotWithShape="1">
            <a:blip r:embed="rId1" cstate="print"/>
            <a:srcRect/>
            <a:stretch>
              <a:fillRect l="-23114" t="-60" r="-23114" b="-60"/>
            </a:stretch>
          </a:blip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Roboto condensed"/>
              <a:cs typeface="Roboto condensed"/>
            </a:endParaRPr>
          </a:p>
        </p:txBody>
      </p:sp>
      <p:sp>
        <p:nvSpPr>
          <p:cNvPr id="11" name="Rounded Rectangle 7"/>
          <p:cNvSpPr/>
          <p:nvPr/>
        </p:nvSpPr>
        <p:spPr>
          <a:xfrm>
            <a:off x="1712540" y="2068139"/>
            <a:ext cx="1388219" cy="1388219"/>
          </a:xfrm>
          <a:prstGeom prst="roundRect">
            <a:avLst>
              <a:gd name="adj" fmla="val 50000"/>
            </a:avLst>
          </a:prstGeom>
          <a:blipFill rotWithShape="1">
            <a:blip r:embed="rId2" cstate="print"/>
            <a:srcRect/>
            <a:stretch>
              <a:fillRect l="-23114" t="-60" r="-23114" b="-60"/>
            </a:stretch>
          </a:blip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Roboto condensed"/>
              <a:cs typeface="Roboto condensed"/>
            </a:endParaRPr>
          </a:p>
        </p:txBody>
      </p:sp>
      <p:sp>
        <p:nvSpPr>
          <p:cNvPr id="13" name="Rounded Rectangle 9"/>
          <p:cNvSpPr/>
          <p:nvPr/>
        </p:nvSpPr>
        <p:spPr>
          <a:xfrm>
            <a:off x="539750" y="1365250"/>
            <a:ext cx="1708150" cy="1708150"/>
          </a:xfrm>
          <a:prstGeom prst="roundRect">
            <a:avLst>
              <a:gd name="adj" fmla="val 50000"/>
            </a:avLst>
          </a:prstGeom>
          <a:solidFill>
            <a:schemeClr val="bg1">
              <a:lumMod val="75000"/>
              <a:alpha val="91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Roboto condensed"/>
              <a:cs typeface="Roboto condensed"/>
            </a:endParaRPr>
          </a:p>
        </p:txBody>
      </p:sp>
      <p:sp>
        <p:nvSpPr>
          <p:cNvPr id="14" name="TextBox 10"/>
          <p:cNvSpPr txBox="1"/>
          <p:nvPr/>
        </p:nvSpPr>
        <p:spPr>
          <a:xfrm>
            <a:off x="824888" y="1744609"/>
            <a:ext cx="1156100" cy="246221"/>
          </a:xfrm>
          <a:prstGeom prst="rect">
            <a:avLst/>
          </a:prstGeom>
          <a:noFill/>
        </p:spPr>
        <p:txBody>
          <a:bodyPr wrap="square" rtlCol="0">
            <a:spAutoFit/>
          </a:bodyPr>
          <a:lstStyle/>
          <a:p>
            <a:pPr lvl="0" algn="ctr"/>
            <a:r>
              <a:rPr lang="en-US" altLang="ko-KR" sz="1000" b="1" dirty="0" smtClean="0">
                <a:solidFill>
                  <a:srgbClr val="FFFFFF"/>
                </a:solidFill>
                <a:latin typeface="Roboto condensed"/>
                <a:cs typeface="Roboto condensed"/>
              </a:rPr>
              <a:t>Lorem Ipsum</a:t>
            </a:r>
            <a:endParaRPr lang="ko-KR" altLang="en-US" sz="1000" b="1" dirty="0">
              <a:solidFill>
                <a:srgbClr val="FFFFFF"/>
              </a:solidFill>
              <a:latin typeface="Roboto condensed"/>
              <a:cs typeface="Roboto condensed"/>
            </a:endParaRPr>
          </a:p>
        </p:txBody>
      </p:sp>
      <p:sp>
        <p:nvSpPr>
          <p:cNvPr id="15" name="텍스트 개체 틀 2"/>
          <p:cNvSpPr txBox="1"/>
          <p:nvPr/>
        </p:nvSpPr>
        <p:spPr>
          <a:xfrm>
            <a:off x="704028" y="1978130"/>
            <a:ext cx="1397821" cy="760147"/>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nSpc>
                <a:spcPct val="120000"/>
              </a:lnSpc>
            </a:pPr>
            <a:r>
              <a:rPr lang="en-US" altLang="ko-KR" sz="800" dirty="0">
                <a:solidFill>
                  <a:srgbClr val="FFFFFF">
                    <a:alpha val="70000"/>
                  </a:srgbClr>
                </a:solidFill>
                <a:latin typeface="Roboto condensed"/>
                <a:cs typeface="Roboto condensed"/>
              </a:rPr>
              <a:t>Lorem ipsum dolor sit amet, consectetur adipiscing elit. </a:t>
            </a:r>
            <a:r>
              <a:rPr lang="en-US" altLang="ko-KR" sz="800" dirty="0" smtClean="0">
                <a:solidFill>
                  <a:srgbClr val="FFFFFF">
                    <a:alpha val="70000"/>
                  </a:srgbClr>
                </a:solidFill>
                <a:latin typeface="Roboto condensed"/>
                <a:cs typeface="Roboto condensed"/>
              </a:rPr>
              <a:t>Curabitur </a:t>
            </a:r>
            <a:r>
              <a:rPr lang="en-US" altLang="ko-KR" sz="800" dirty="0">
                <a:solidFill>
                  <a:srgbClr val="FFFFFF">
                    <a:alpha val="70000"/>
                  </a:srgbClr>
                </a:solidFill>
                <a:latin typeface="Roboto condensed"/>
                <a:cs typeface="Roboto condensed"/>
              </a:rPr>
              <a:t>elementum posuere pretium. </a:t>
            </a:r>
            <a:endParaRPr lang="en-US" altLang="ko-KR" sz="800" dirty="0">
              <a:solidFill>
                <a:srgbClr val="FFFFFF">
                  <a:alpha val="70000"/>
                </a:srgbClr>
              </a:solidFill>
              <a:latin typeface="Roboto condensed"/>
              <a:cs typeface="Roboto condensed"/>
            </a:endParaRPr>
          </a:p>
        </p:txBody>
      </p:sp>
      <p:sp>
        <p:nvSpPr>
          <p:cNvPr id="17" name="Rounded Rectangle 13"/>
          <p:cNvSpPr/>
          <p:nvPr/>
        </p:nvSpPr>
        <p:spPr>
          <a:xfrm>
            <a:off x="3702050" y="1549400"/>
            <a:ext cx="1708150" cy="1708150"/>
          </a:xfrm>
          <a:prstGeom prst="roundRect">
            <a:avLst>
              <a:gd name="adj" fmla="val 50000"/>
            </a:avLst>
          </a:prstGeom>
          <a:solidFill>
            <a:srgbClr val="3ABE9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Roboto condensed"/>
              <a:cs typeface="Roboto condensed"/>
            </a:endParaRPr>
          </a:p>
        </p:txBody>
      </p:sp>
      <p:sp>
        <p:nvSpPr>
          <p:cNvPr id="18" name="TextBox 15"/>
          <p:cNvSpPr txBox="1"/>
          <p:nvPr/>
        </p:nvSpPr>
        <p:spPr>
          <a:xfrm>
            <a:off x="3954300" y="1945028"/>
            <a:ext cx="1156100" cy="246221"/>
          </a:xfrm>
          <a:prstGeom prst="rect">
            <a:avLst/>
          </a:prstGeom>
          <a:noFill/>
        </p:spPr>
        <p:txBody>
          <a:bodyPr wrap="square" rtlCol="0">
            <a:spAutoFit/>
          </a:bodyPr>
          <a:lstStyle/>
          <a:p>
            <a:pPr lvl="0" algn="ctr"/>
            <a:r>
              <a:rPr lang="en-US" altLang="ko-KR" sz="1000" b="1" dirty="0" smtClean="0">
                <a:solidFill>
                  <a:srgbClr val="FFFFFF"/>
                </a:solidFill>
                <a:latin typeface="Roboto condensed"/>
                <a:cs typeface="Roboto condensed"/>
              </a:rPr>
              <a:t>Lorem Ipsum</a:t>
            </a:r>
            <a:endParaRPr lang="ko-KR" altLang="en-US" sz="1000" b="1" dirty="0">
              <a:solidFill>
                <a:srgbClr val="FFFFFF"/>
              </a:solidFill>
              <a:latin typeface="Roboto condensed"/>
              <a:cs typeface="Roboto condensed"/>
            </a:endParaRPr>
          </a:p>
        </p:txBody>
      </p:sp>
      <p:sp>
        <p:nvSpPr>
          <p:cNvPr id="19" name="텍스트 개체 틀 2"/>
          <p:cNvSpPr txBox="1"/>
          <p:nvPr/>
        </p:nvSpPr>
        <p:spPr>
          <a:xfrm>
            <a:off x="3833440" y="2178549"/>
            <a:ext cx="1397821" cy="760147"/>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nSpc>
                <a:spcPct val="120000"/>
              </a:lnSpc>
            </a:pPr>
            <a:r>
              <a:rPr lang="en-US" altLang="ko-KR" sz="800" dirty="0">
                <a:solidFill>
                  <a:srgbClr val="FFFFFF">
                    <a:alpha val="70000"/>
                  </a:srgbClr>
                </a:solidFill>
                <a:latin typeface="Roboto condensed"/>
                <a:cs typeface="Roboto condensed"/>
              </a:rPr>
              <a:t>Lorem ipsum dolor sit amet, consectetur adipiscing elit. </a:t>
            </a:r>
            <a:r>
              <a:rPr lang="en-US" altLang="ko-KR" sz="800" dirty="0" smtClean="0">
                <a:solidFill>
                  <a:srgbClr val="FFFFFF">
                    <a:alpha val="70000"/>
                  </a:srgbClr>
                </a:solidFill>
                <a:latin typeface="Roboto condensed"/>
                <a:cs typeface="Roboto condensed"/>
              </a:rPr>
              <a:t>Curabitur </a:t>
            </a:r>
            <a:r>
              <a:rPr lang="en-US" altLang="ko-KR" sz="800" dirty="0">
                <a:solidFill>
                  <a:srgbClr val="FFFFFF">
                    <a:alpha val="70000"/>
                  </a:srgbClr>
                </a:solidFill>
                <a:latin typeface="Roboto condensed"/>
                <a:cs typeface="Roboto condensed"/>
              </a:rPr>
              <a:t>elementum posuere pretium. </a:t>
            </a:r>
            <a:endParaRPr lang="en-US" altLang="ko-KR" sz="800" dirty="0">
              <a:solidFill>
                <a:srgbClr val="FFFFFF">
                  <a:alpha val="70000"/>
                </a:srgbClr>
              </a:solidFill>
              <a:latin typeface="Roboto condensed"/>
              <a:cs typeface="Roboto condensed"/>
            </a:endParaRPr>
          </a:p>
        </p:txBody>
      </p:sp>
      <p:sp>
        <p:nvSpPr>
          <p:cNvPr id="21" name="Rounded Rectangle 18"/>
          <p:cNvSpPr/>
          <p:nvPr/>
        </p:nvSpPr>
        <p:spPr>
          <a:xfrm>
            <a:off x="6934200" y="1168399"/>
            <a:ext cx="1593850" cy="1593850"/>
          </a:xfrm>
          <a:prstGeom prst="roundRect">
            <a:avLst>
              <a:gd name="adj" fmla="val 50000"/>
            </a:avLst>
          </a:prstGeom>
          <a:solidFill>
            <a:srgbClr val="01C4BE"/>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Roboto condensed"/>
              <a:cs typeface="Roboto condensed"/>
            </a:endParaRPr>
          </a:p>
        </p:txBody>
      </p:sp>
      <p:sp>
        <p:nvSpPr>
          <p:cNvPr id="22" name="TextBox 19"/>
          <p:cNvSpPr txBox="1"/>
          <p:nvPr/>
        </p:nvSpPr>
        <p:spPr>
          <a:xfrm>
            <a:off x="7154700" y="1445339"/>
            <a:ext cx="1156100" cy="246221"/>
          </a:xfrm>
          <a:prstGeom prst="rect">
            <a:avLst/>
          </a:prstGeom>
          <a:noFill/>
        </p:spPr>
        <p:txBody>
          <a:bodyPr wrap="square" rtlCol="0">
            <a:spAutoFit/>
          </a:bodyPr>
          <a:lstStyle/>
          <a:p>
            <a:pPr lvl="0" algn="ctr"/>
            <a:r>
              <a:rPr lang="en-US" altLang="ko-KR" sz="1000" b="1" dirty="0" smtClean="0">
                <a:solidFill>
                  <a:srgbClr val="FFFFFF"/>
                </a:solidFill>
                <a:latin typeface="Roboto condensed"/>
                <a:cs typeface="Roboto condensed"/>
              </a:rPr>
              <a:t>Lorem Ipsum</a:t>
            </a:r>
            <a:endParaRPr lang="ko-KR" altLang="en-US" sz="1000" b="1" dirty="0">
              <a:solidFill>
                <a:srgbClr val="FFFFFF"/>
              </a:solidFill>
              <a:latin typeface="Roboto condensed"/>
              <a:cs typeface="Roboto condensed"/>
            </a:endParaRPr>
          </a:p>
        </p:txBody>
      </p:sp>
      <p:sp>
        <p:nvSpPr>
          <p:cNvPr id="23" name="텍스트 개체 틀 2"/>
          <p:cNvSpPr txBox="1"/>
          <p:nvPr/>
        </p:nvSpPr>
        <p:spPr>
          <a:xfrm>
            <a:off x="7033840" y="1678860"/>
            <a:ext cx="1397821" cy="760147"/>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nSpc>
                <a:spcPct val="120000"/>
              </a:lnSpc>
            </a:pPr>
            <a:r>
              <a:rPr lang="en-US" altLang="ko-KR" sz="800" dirty="0">
                <a:solidFill>
                  <a:srgbClr val="FFFFFF">
                    <a:alpha val="70000"/>
                  </a:srgbClr>
                </a:solidFill>
                <a:latin typeface="Roboto condensed"/>
                <a:cs typeface="Roboto condensed"/>
              </a:rPr>
              <a:t>Lorem ipsum dolor sit amet, consectetur adipiscing elit. </a:t>
            </a:r>
            <a:r>
              <a:rPr lang="en-US" altLang="ko-KR" sz="800" dirty="0" smtClean="0">
                <a:solidFill>
                  <a:srgbClr val="FFFFFF">
                    <a:alpha val="70000"/>
                  </a:srgbClr>
                </a:solidFill>
                <a:latin typeface="Roboto condensed"/>
                <a:cs typeface="Roboto condensed"/>
              </a:rPr>
              <a:t>Curabitur </a:t>
            </a:r>
            <a:r>
              <a:rPr lang="en-US" altLang="ko-KR" sz="800" dirty="0">
                <a:solidFill>
                  <a:srgbClr val="FFFFFF">
                    <a:alpha val="70000"/>
                  </a:srgbClr>
                </a:solidFill>
                <a:latin typeface="Roboto condensed"/>
                <a:cs typeface="Roboto condensed"/>
              </a:rPr>
              <a:t>elementum posuere pretium. </a:t>
            </a:r>
            <a:endParaRPr lang="en-US" altLang="ko-KR" sz="800" dirty="0">
              <a:solidFill>
                <a:srgbClr val="FFFFFF">
                  <a:alpha val="70000"/>
                </a:srgbClr>
              </a:solidFill>
              <a:latin typeface="Roboto condensed"/>
              <a:cs typeface="Roboto condensed"/>
            </a:endParaRPr>
          </a:p>
        </p:txBody>
      </p:sp>
      <p:sp>
        <p:nvSpPr>
          <p:cNvPr id="25" name="Rounded Rectangle 22"/>
          <p:cNvSpPr/>
          <p:nvPr/>
        </p:nvSpPr>
        <p:spPr>
          <a:xfrm>
            <a:off x="4946650" y="1168399"/>
            <a:ext cx="1388219" cy="1388219"/>
          </a:xfrm>
          <a:prstGeom prst="roundRect">
            <a:avLst>
              <a:gd name="adj" fmla="val 50000"/>
            </a:avLst>
          </a:prstGeom>
          <a:solidFill>
            <a:srgbClr val="ED657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Roboto condensed"/>
              <a:cs typeface="Roboto condensed"/>
            </a:endParaRPr>
          </a:p>
        </p:txBody>
      </p:sp>
      <p:sp>
        <p:nvSpPr>
          <p:cNvPr id="26" name="TextBox 23"/>
          <p:cNvSpPr txBox="1"/>
          <p:nvPr/>
        </p:nvSpPr>
        <p:spPr>
          <a:xfrm>
            <a:off x="5061160" y="1365250"/>
            <a:ext cx="1156100" cy="246221"/>
          </a:xfrm>
          <a:prstGeom prst="rect">
            <a:avLst/>
          </a:prstGeom>
          <a:noFill/>
        </p:spPr>
        <p:txBody>
          <a:bodyPr wrap="square" rtlCol="0">
            <a:spAutoFit/>
          </a:bodyPr>
          <a:lstStyle/>
          <a:p>
            <a:pPr lvl="0" algn="ctr"/>
            <a:r>
              <a:rPr lang="en-US" altLang="ko-KR" sz="1000" b="1" dirty="0" smtClean="0">
                <a:solidFill>
                  <a:srgbClr val="FFFFFF"/>
                </a:solidFill>
                <a:latin typeface="Roboto condensed"/>
                <a:cs typeface="Roboto condensed"/>
              </a:rPr>
              <a:t>Lorem Ipsum</a:t>
            </a:r>
            <a:endParaRPr lang="ko-KR" altLang="en-US" sz="1000" b="1" dirty="0">
              <a:solidFill>
                <a:srgbClr val="FFFFFF"/>
              </a:solidFill>
              <a:latin typeface="Roboto condensed"/>
              <a:cs typeface="Roboto condensed"/>
            </a:endParaRPr>
          </a:p>
        </p:txBody>
      </p:sp>
      <p:sp>
        <p:nvSpPr>
          <p:cNvPr id="27" name="텍스트 개체 틀 2"/>
          <p:cNvSpPr txBox="1"/>
          <p:nvPr/>
        </p:nvSpPr>
        <p:spPr>
          <a:xfrm>
            <a:off x="4940300" y="1598771"/>
            <a:ext cx="1397821" cy="760147"/>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nSpc>
                <a:spcPct val="120000"/>
              </a:lnSpc>
            </a:pPr>
            <a:r>
              <a:rPr lang="en-US" altLang="ko-KR" sz="800" dirty="0">
                <a:solidFill>
                  <a:srgbClr val="FFFFFF">
                    <a:alpha val="70000"/>
                  </a:srgbClr>
                </a:solidFill>
                <a:latin typeface="Roboto condensed"/>
                <a:cs typeface="Roboto condensed"/>
              </a:rPr>
              <a:t>Lorem ipsum dolor sit amet, consectetur adipiscing elit. </a:t>
            </a:r>
            <a:r>
              <a:rPr lang="en-US" altLang="ko-KR" sz="800" dirty="0" smtClean="0">
                <a:solidFill>
                  <a:srgbClr val="FFFFFF">
                    <a:alpha val="70000"/>
                  </a:srgbClr>
                </a:solidFill>
                <a:latin typeface="Roboto condensed"/>
                <a:cs typeface="Roboto condensed"/>
              </a:rPr>
              <a:t>Curabitur </a:t>
            </a:r>
            <a:r>
              <a:rPr lang="en-US" altLang="ko-KR" sz="800" dirty="0">
                <a:solidFill>
                  <a:srgbClr val="FFFFFF">
                    <a:alpha val="70000"/>
                  </a:srgbClr>
                </a:solidFill>
                <a:latin typeface="Roboto condensed"/>
                <a:cs typeface="Roboto condensed"/>
              </a:rPr>
              <a:t>elementum posuere pretium. </a:t>
            </a:r>
            <a:endParaRPr lang="en-US" altLang="ko-KR" sz="800" dirty="0">
              <a:solidFill>
                <a:srgbClr val="FFFFFF">
                  <a:alpha val="70000"/>
                </a:srgbClr>
              </a:solidFill>
              <a:latin typeface="Roboto condensed"/>
              <a:cs typeface="Roboto condensed"/>
            </a:endParaRPr>
          </a:p>
        </p:txBody>
      </p:sp>
      <p:sp>
        <p:nvSpPr>
          <p:cNvPr id="29" name="Oval 26"/>
          <p:cNvSpPr/>
          <p:nvPr/>
        </p:nvSpPr>
        <p:spPr>
          <a:xfrm>
            <a:off x="1284226" y="3257550"/>
            <a:ext cx="129265" cy="131401"/>
          </a:xfrm>
          <a:prstGeom prst="ellipse">
            <a:avLst/>
          </a:prstGeom>
          <a:solidFill>
            <a:schemeClr val="bg1">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Roboto condensed"/>
              <a:cs typeface="Roboto condensed"/>
            </a:endParaRPr>
          </a:p>
        </p:txBody>
      </p:sp>
      <p:sp>
        <p:nvSpPr>
          <p:cNvPr id="30" name="Oval 27"/>
          <p:cNvSpPr/>
          <p:nvPr/>
        </p:nvSpPr>
        <p:spPr>
          <a:xfrm>
            <a:off x="2331976" y="3657600"/>
            <a:ext cx="129265" cy="131401"/>
          </a:xfrm>
          <a:prstGeom prst="ellipse">
            <a:avLst/>
          </a:prstGeom>
          <a:solidFill>
            <a:schemeClr val="bg1">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Roboto condensed"/>
              <a:cs typeface="Roboto condensed"/>
            </a:endParaRPr>
          </a:p>
        </p:txBody>
      </p:sp>
      <p:sp>
        <p:nvSpPr>
          <p:cNvPr id="31" name="Oval 28"/>
          <p:cNvSpPr/>
          <p:nvPr/>
        </p:nvSpPr>
        <p:spPr>
          <a:xfrm>
            <a:off x="3246376" y="3073400"/>
            <a:ext cx="129265" cy="131401"/>
          </a:xfrm>
          <a:prstGeom prst="ellipse">
            <a:avLst/>
          </a:prstGeom>
          <a:solidFill>
            <a:schemeClr val="bg1">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Roboto condensed"/>
              <a:cs typeface="Roboto condensed"/>
            </a:endParaRPr>
          </a:p>
        </p:txBody>
      </p:sp>
      <p:sp>
        <p:nvSpPr>
          <p:cNvPr id="32" name="Oval 29"/>
          <p:cNvSpPr/>
          <p:nvPr/>
        </p:nvSpPr>
        <p:spPr>
          <a:xfrm>
            <a:off x="4490976" y="3526199"/>
            <a:ext cx="129265" cy="131401"/>
          </a:xfrm>
          <a:prstGeom prst="ellipse">
            <a:avLst/>
          </a:prstGeom>
          <a:solidFill>
            <a:schemeClr val="bg1">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Roboto condensed"/>
              <a:cs typeface="Roboto condensed"/>
            </a:endParaRPr>
          </a:p>
        </p:txBody>
      </p:sp>
      <p:sp>
        <p:nvSpPr>
          <p:cNvPr id="33" name="Oval 30"/>
          <p:cNvSpPr/>
          <p:nvPr/>
        </p:nvSpPr>
        <p:spPr>
          <a:xfrm>
            <a:off x="5576826" y="2941999"/>
            <a:ext cx="129265" cy="131401"/>
          </a:xfrm>
          <a:prstGeom prst="ellipse">
            <a:avLst/>
          </a:prstGeom>
          <a:solidFill>
            <a:schemeClr val="bg1">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Roboto condensed"/>
              <a:cs typeface="Roboto condensed"/>
            </a:endParaRPr>
          </a:p>
        </p:txBody>
      </p:sp>
      <p:sp>
        <p:nvSpPr>
          <p:cNvPr id="34" name="Oval 31"/>
          <p:cNvSpPr/>
          <p:nvPr/>
        </p:nvSpPr>
        <p:spPr>
          <a:xfrm>
            <a:off x="6561076" y="3657600"/>
            <a:ext cx="129265" cy="131401"/>
          </a:xfrm>
          <a:prstGeom prst="ellipse">
            <a:avLst/>
          </a:prstGeom>
          <a:solidFill>
            <a:schemeClr val="bg1">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Roboto condensed"/>
              <a:cs typeface="Roboto condensed"/>
            </a:endParaRPr>
          </a:p>
        </p:txBody>
      </p:sp>
      <p:sp>
        <p:nvSpPr>
          <p:cNvPr id="35" name="Oval 32"/>
          <p:cNvSpPr/>
          <p:nvPr/>
        </p:nvSpPr>
        <p:spPr>
          <a:xfrm>
            <a:off x="7667236" y="3007699"/>
            <a:ext cx="129265" cy="131401"/>
          </a:xfrm>
          <a:prstGeom prst="ellipse">
            <a:avLst/>
          </a:prstGeom>
          <a:solidFill>
            <a:schemeClr val="bg1">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Roboto condensed"/>
              <a:cs typeface="Roboto condensed"/>
            </a:endParaRPr>
          </a:p>
        </p:txBody>
      </p:sp>
      <p:cxnSp>
        <p:nvCxnSpPr>
          <p:cNvPr id="36" name="Straight Connector 33"/>
          <p:cNvCxnSpPr>
            <a:stCxn id="29" idx="6"/>
            <a:endCxn id="30" idx="2"/>
          </p:cNvCxnSpPr>
          <p:nvPr/>
        </p:nvCxnSpPr>
        <p:spPr>
          <a:xfrm>
            <a:off x="1413491" y="3323251"/>
            <a:ext cx="918485" cy="400050"/>
          </a:xfrm>
          <a:prstGeom prst="line">
            <a:avLst/>
          </a:prstGeom>
          <a:ln>
            <a:solidFill>
              <a:schemeClr val="bg1">
                <a:lumMod val="85000"/>
              </a:schemeClr>
            </a:solidFill>
            <a:prstDash val="sysDash"/>
            <a:headEnd type="none" w="sm" len="sm"/>
            <a:tailEnd type="triangle" w="sm" len="sm"/>
          </a:ln>
        </p:spPr>
        <p:style>
          <a:lnRef idx="1">
            <a:schemeClr val="dk1"/>
          </a:lnRef>
          <a:fillRef idx="0">
            <a:schemeClr val="dk1"/>
          </a:fillRef>
          <a:effectRef idx="0">
            <a:schemeClr val="dk1"/>
          </a:effectRef>
          <a:fontRef idx="minor">
            <a:schemeClr val="tx1"/>
          </a:fontRef>
        </p:style>
      </p:cxnSp>
      <p:cxnSp>
        <p:nvCxnSpPr>
          <p:cNvPr id="37" name="Straight Connector 34"/>
          <p:cNvCxnSpPr>
            <a:stCxn id="30" idx="6"/>
            <a:endCxn id="31" idx="2"/>
          </p:cNvCxnSpPr>
          <p:nvPr/>
        </p:nvCxnSpPr>
        <p:spPr>
          <a:xfrm flipV="1">
            <a:off x="2461241" y="3139101"/>
            <a:ext cx="785135" cy="584200"/>
          </a:xfrm>
          <a:prstGeom prst="line">
            <a:avLst/>
          </a:prstGeom>
          <a:ln>
            <a:solidFill>
              <a:schemeClr val="bg1">
                <a:lumMod val="85000"/>
              </a:schemeClr>
            </a:solidFill>
            <a:prstDash val="sysDash"/>
            <a:headEnd type="none" w="sm" len="sm"/>
            <a:tailEnd type="triangle" w="sm" len="sm"/>
          </a:ln>
        </p:spPr>
        <p:style>
          <a:lnRef idx="1">
            <a:schemeClr val="dk1"/>
          </a:lnRef>
          <a:fillRef idx="0">
            <a:schemeClr val="dk1"/>
          </a:fillRef>
          <a:effectRef idx="0">
            <a:schemeClr val="dk1"/>
          </a:effectRef>
          <a:fontRef idx="minor">
            <a:schemeClr val="tx1"/>
          </a:fontRef>
        </p:style>
      </p:cxnSp>
      <p:cxnSp>
        <p:nvCxnSpPr>
          <p:cNvPr id="38" name="Straight Connector 35"/>
          <p:cNvCxnSpPr>
            <a:stCxn id="31" idx="6"/>
            <a:endCxn id="32" idx="2"/>
          </p:cNvCxnSpPr>
          <p:nvPr/>
        </p:nvCxnSpPr>
        <p:spPr>
          <a:xfrm>
            <a:off x="3375641" y="3139101"/>
            <a:ext cx="1115335" cy="452799"/>
          </a:xfrm>
          <a:prstGeom prst="line">
            <a:avLst/>
          </a:prstGeom>
          <a:ln>
            <a:solidFill>
              <a:schemeClr val="bg1">
                <a:lumMod val="85000"/>
              </a:schemeClr>
            </a:solidFill>
            <a:prstDash val="sysDash"/>
            <a:headEnd type="none" w="sm" len="sm"/>
            <a:tailEnd type="triangle" w="sm" len="sm"/>
          </a:ln>
        </p:spPr>
        <p:style>
          <a:lnRef idx="1">
            <a:schemeClr val="dk1"/>
          </a:lnRef>
          <a:fillRef idx="0">
            <a:schemeClr val="dk1"/>
          </a:fillRef>
          <a:effectRef idx="0">
            <a:schemeClr val="dk1"/>
          </a:effectRef>
          <a:fontRef idx="minor">
            <a:schemeClr val="tx1"/>
          </a:fontRef>
        </p:style>
      </p:cxnSp>
      <p:cxnSp>
        <p:nvCxnSpPr>
          <p:cNvPr id="39" name="Straight Connector 36"/>
          <p:cNvCxnSpPr>
            <a:stCxn id="32" idx="6"/>
            <a:endCxn id="33" idx="2"/>
          </p:cNvCxnSpPr>
          <p:nvPr/>
        </p:nvCxnSpPr>
        <p:spPr>
          <a:xfrm flipV="1">
            <a:off x="4620241" y="3007700"/>
            <a:ext cx="956585" cy="584200"/>
          </a:xfrm>
          <a:prstGeom prst="line">
            <a:avLst/>
          </a:prstGeom>
          <a:ln>
            <a:solidFill>
              <a:schemeClr val="bg1">
                <a:lumMod val="85000"/>
              </a:schemeClr>
            </a:solidFill>
            <a:prstDash val="sysDash"/>
            <a:headEnd type="none" w="sm" len="sm"/>
            <a:tailEnd type="triangle" w="sm" len="sm"/>
          </a:ln>
        </p:spPr>
        <p:style>
          <a:lnRef idx="1">
            <a:schemeClr val="dk1"/>
          </a:lnRef>
          <a:fillRef idx="0">
            <a:schemeClr val="dk1"/>
          </a:fillRef>
          <a:effectRef idx="0">
            <a:schemeClr val="dk1"/>
          </a:effectRef>
          <a:fontRef idx="minor">
            <a:schemeClr val="tx1"/>
          </a:fontRef>
        </p:style>
      </p:cxnSp>
      <p:cxnSp>
        <p:nvCxnSpPr>
          <p:cNvPr id="40" name="Straight Connector 37"/>
          <p:cNvCxnSpPr>
            <a:stCxn id="33" idx="6"/>
            <a:endCxn id="34" idx="2"/>
          </p:cNvCxnSpPr>
          <p:nvPr/>
        </p:nvCxnSpPr>
        <p:spPr>
          <a:xfrm>
            <a:off x="5706091" y="3007700"/>
            <a:ext cx="854985" cy="715601"/>
          </a:xfrm>
          <a:prstGeom prst="line">
            <a:avLst/>
          </a:prstGeom>
          <a:ln>
            <a:solidFill>
              <a:schemeClr val="bg1">
                <a:lumMod val="85000"/>
              </a:schemeClr>
            </a:solidFill>
            <a:prstDash val="sysDash"/>
            <a:headEnd type="none" w="sm" len="sm"/>
            <a:tailEnd type="triangle" w="sm" len="sm"/>
          </a:ln>
        </p:spPr>
        <p:style>
          <a:lnRef idx="1">
            <a:schemeClr val="dk1"/>
          </a:lnRef>
          <a:fillRef idx="0">
            <a:schemeClr val="dk1"/>
          </a:fillRef>
          <a:effectRef idx="0">
            <a:schemeClr val="dk1"/>
          </a:effectRef>
          <a:fontRef idx="minor">
            <a:schemeClr val="tx1"/>
          </a:fontRef>
        </p:style>
      </p:cxnSp>
      <p:cxnSp>
        <p:nvCxnSpPr>
          <p:cNvPr id="41" name="Straight Connector 38"/>
          <p:cNvCxnSpPr>
            <a:stCxn id="34" idx="6"/>
            <a:endCxn id="35" idx="2"/>
          </p:cNvCxnSpPr>
          <p:nvPr/>
        </p:nvCxnSpPr>
        <p:spPr>
          <a:xfrm flipV="1">
            <a:off x="6690341" y="3073400"/>
            <a:ext cx="976895" cy="649901"/>
          </a:xfrm>
          <a:prstGeom prst="line">
            <a:avLst/>
          </a:prstGeom>
          <a:ln>
            <a:solidFill>
              <a:schemeClr val="bg1">
                <a:lumMod val="85000"/>
              </a:schemeClr>
            </a:solidFill>
            <a:prstDash val="sysDash"/>
            <a:headEnd type="none" w="sm" len="sm"/>
            <a:tailEnd type="triangle" w="sm" len="sm"/>
          </a:ln>
        </p:spPr>
        <p:style>
          <a:lnRef idx="1">
            <a:schemeClr val="dk1"/>
          </a:lnRef>
          <a:fillRef idx="0">
            <a:schemeClr val="dk1"/>
          </a:fillRef>
          <a:effectRef idx="0">
            <a:schemeClr val="dk1"/>
          </a:effectRef>
          <a:fontRef idx="minor">
            <a:schemeClr val="tx1"/>
          </a:fontRef>
        </p:style>
      </p:cxnSp>
      <p:sp>
        <p:nvSpPr>
          <p:cNvPr id="42" name="TextBox 39"/>
          <p:cNvSpPr txBox="1"/>
          <p:nvPr/>
        </p:nvSpPr>
        <p:spPr>
          <a:xfrm>
            <a:off x="998565" y="3393854"/>
            <a:ext cx="701275" cy="339945"/>
          </a:xfrm>
          <a:prstGeom prst="rect">
            <a:avLst/>
          </a:prstGeom>
          <a:noFill/>
        </p:spPr>
        <p:txBody>
          <a:bodyPr wrap="square" lIns="0" tIns="0" rIns="0" bIns="0" rtlCol="0" anchor="ctr">
            <a:noAutofit/>
          </a:bodyPr>
          <a:lstStyle/>
          <a:p>
            <a:pPr lvl="0" algn="ctr"/>
            <a:r>
              <a:rPr lang="en-US" altLang="ko-KR" sz="1400" dirty="0" smtClean="0">
                <a:solidFill>
                  <a:schemeClr val="tx1">
                    <a:lumMod val="50000"/>
                    <a:lumOff val="50000"/>
                  </a:schemeClr>
                </a:solidFill>
                <a:latin typeface="Roboto condensed"/>
                <a:ea typeface="Roboto Condensed Regular"/>
                <a:cs typeface="Roboto condensed"/>
              </a:rPr>
              <a:t>2008</a:t>
            </a:r>
            <a:endParaRPr lang="nb-NO" altLang="ko-KR" sz="1400" b="1" dirty="0">
              <a:solidFill>
                <a:schemeClr val="tx1">
                  <a:lumMod val="50000"/>
                  <a:lumOff val="50000"/>
                </a:schemeClr>
              </a:solidFill>
              <a:latin typeface="Roboto condensed"/>
              <a:ea typeface="Roboto Light" pitchFamily="2" charset="0"/>
              <a:cs typeface="Roboto condensed"/>
            </a:endParaRPr>
          </a:p>
        </p:txBody>
      </p:sp>
      <p:sp>
        <p:nvSpPr>
          <p:cNvPr id="43" name="TextBox 40"/>
          <p:cNvSpPr txBox="1"/>
          <p:nvPr/>
        </p:nvSpPr>
        <p:spPr>
          <a:xfrm>
            <a:off x="2040175" y="3789001"/>
            <a:ext cx="701275" cy="339945"/>
          </a:xfrm>
          <a:prstGeom prst="rect">
            <a:avLst/>
          </a:prstGeom>
          <a:noFill/>
        </p:spPr>
        <p:txBody>
          <a:bodyPr wrap="square" lIns="0" tIns="0" rIns="0" bIns="0" rtlCol="0" anchor="ctr">
            <a:noAutofit/>
          </a:bodyPr>
          <a:lstStyle/>
          <a:p>
            <a:pPr lvl="0" algn="ctr"/>
            <a:r>
              <a:rPr lang="en-US" altLang="ko-KR" sz="1400" dirty="0" smtClean="0">
                <a:solidFill>
                  <a:schemeClr val="tx1">
                    <a:lumMod val="50000"/>
                    <a:lumOff val="50000"/>
                  </a:schemeClr>
                </a:solidFill>
                <a:latin typeface="Roboto condensed"/>
                <a:ea typeface="Roboto Condensed Regular"/>
                <a:cs typeface="Roboto condensed"/>
              </a:rPr>
              <a:t>2009</a:t>
            </a:r>
            <a:endParaRPr lang="nb-NO" altLang="ko-KR" sz="1400" b="1" dirty="0">
              <a:solidFill>
                <a:schemeClr val="tx1">
                  <a:lumMod val="50000"/>
                  <a:lumOff val="50000"/>
                </a:schemeClr>
              </a:solidFill>
              <a:latin typeface="Roboto condensed"/>
              <a:ea typeface="Roboto Light" pitchFamily="2" charset="0"/>
              <a:cs typeface="Roboto condensed"/>
            </a:endParaRPr>
          </a:p>
        </p:txBody>
      </p:sp>
      <p:sp>
        <p:nvSpPr>
          <p:cNvPr id="44" name="TextBox 41"/>
          <p:cNvSpPr txBox="1"/>
          <p:nvPr/>
        </p:nvSpPr>
        <p:spPr>
          <a:xfrm>
            <a:off x="2967275" y="3210185"/>
            <a:ext cx="701275" cy="339945"/>
          </a:xfrm>
          <a:prstGeom prst="rect">
            <a:avLst/>
          </a:prstGeom>
          <a:noFill/>
        </p:spPr>
        <p:txBody>
          <a:bodyPr wrap="square" lIns="0" tIns="0" rIns="0" bIns="0" rtlCol="0" anchor="ctr">
            <a:noAutofit/>
          </a:bodyPr>
          <a:lstStyle/>
          <a:p>
            <a:pPr lvl="0" algn="ctr"/>
            <a:r>
              <a:rPr lang="en-US" altLang="ko-KR" sz="1400" dirty="0" smtClean="0">
                <a:solidFill>
                  <a:schemeClr val="tx1">
                    <a:lumMod val="50000"/>
                    <a:lumOff val="50000"/>
                  </a:schemeClr>
                </a:solidFill>
                <a:latin typeface="Roboto condensed"/>
                <a:ea typeface="Roboto Condensed Regular"/>
                <a:cs typeface="Roboto condensed"/>
              </a:rPr>
              <a:t>2010</a:t>
            </a:r>
            <a:endParaRPr lang="nb-NO" altLang="ko-KR" sz="1400" b="1" dirty="0">
              <a:solidFill>
                <a:schemeClr val="tx1">
                  <a:lumMod val="50000"/>
                  <a:lumOff val="50000"/>
                </a:schemeClr>
              </a:solidFill>
              <a:latin typeface="Roboto condensed"/>
              <a:ea typeface="Roboto Light" pitchFamily="2" charset="0"/>
              <a:cs typeface="Roboto condensed"/>
            </a:endParaRPr>
          </a:p>
        </p:txBody>
      </p:sp>
      <p:sp>
        <p:nvSpPr>
          <p:cNvPr id="45" name="TextBox 42"/>
          <p:cNvSpPr txBox="1"/>
          <p:nvPr/>
        </p:nvSpPr>
        <p:spPr>
          <a:xfrm>
            <a:off x="4211875" y="3657600"/>
            <a:ext cx="701275" cy="339945"/>
          </a:xfrm>
          <a:prstGeom prst="rect">
            <a:avLst/>
          </a:prstGeom>
          <a:noFill/>
        </p:spPr>
        <p:txBody>
          <a:bodyPr wrap="square" lIns="0" tIns="0" rIns="0" bIns="0" rtlCol="0" anchor="ctr">
            <a:noAutofit/>
          </a:bodyPr>
          <a:lstStyle/>
          <a:p>
            <a:pPr lvl="0" algn="ctr"/>
            <a:r>
              <a:rPr lang="en-US" altLang="ko-KR" sz="1400" dirty="0" smtClean="0">
                <a:solidFill>
                  <a:schemeClr val="tx1">
                    <a:lumMod val="50000"/>
                    <a:lumOff val="50000"/>
                  </a:schemeClr>
                </a:solidFill>
                <a:latin typeface="Roboto condensed"/>
                <a:ea typeface="Roboto Condensed Regular"/>
                <a:cs typeface="Roboto condensed"/>
              </a:rPr>
              <a:t>2011</a:t>
            </a:r>
            <a:endParaRPr lang="nb-NO" altLang="ko-KR" sz="1400" b="1" dirty="0">
              <a:solidFill>
                <a:schemeClr val="tx1">
                  <a:lumMod val="50000"/>
                  <a:lumOff val="50000"/>
                </a:schemeClr>
              </a:solidFill>
              <a:latin typeface="Roboto condensed"/>
              <a:ea typeface="Roboto Light" pitchFamily="2" charset="0"/>
              <a:cs typeface="Roboto condensed"/>
            </a:endParaRPr>
          </a:p>
        </p:txBody>
      </p:sp>
      <p:sp>
        <p:nvSpPr>
          <p:cNvPr id="46" name="TextBox 43"/>
          <p:cNvSpPr txBox="1"/>
          <p:nvPr/>
        </p:nvSpPr>
        <p:spPr>
          <a:xfrm>
            <a:off x="5291375" y="3073400"/>
            <a:ext cx="701275" cy="339945"/>
          </a:xfrm>
          <a:prstGeom prst="rect">
            <a:avLst/>
          </a:prstGeom>
          <a:noFill/>
        </p:spPr>
        <p:txBody>
          <a:bodyPr wrap="square" lIns="0" tIns="0" rIns="0" bIns="0" rtlCol="0" anchor="ctr">
            <a:noAutofit/>
          </a:bodyPr>
          <a:lstStyle/>
          <a:p>
            <a:pPr lvl="0" algn="ctr"/>
            <a:r>
              <a:rPr lang="en-US" altLang="ko-KR" sz="1400" dirty="0" smtClean="0">
                <a:solidFill>
                  <a:schemeClr val="tx1">
                    <a:lumMod val="50000"/>
                    <a:lumOff val="50000"/>
                  </a:schemeClr>
                </a:solidFill>
                <a:latin typeface="Roboto condensed"/>
                <a:ea typeface="Roboto Condensed Regular"/>
                <a:cs typeface="Roboto condensed"/>
              </a:rPr>
              <a:t>2012</a:t>
            </a:r>
            <a:endParaRPr lang="nb-NO" altLang="ko-KR" sz="1400" b="1" dirty="0">
              <a:solidFill>
                <a:schemeClr val="tx1">
                  <a:lumMod val="50000"/>
                  <a:lumOff val="50000"/>
                </a:schemeClr>
              </a:solidFill>
              <a:latin typeface="Roboto condensed"/>
              <a:ea typeface="Roboto Light" pitchFamily="2" charset="0"/>
              <a:cs typeface="Roboto condensed"/>
            </a:endParaRPr>
          </a:p>
        </p:txBody>
      </p:sp>
      <p:sp>
        <p:nvSpPr>
          <p:cNvPr id="47" name="TextBox 44"/>
          <p:cNvSpPr txBox="1"/>
          <p:nvPr/>
        </p:nvSpPr>
        <p:spPr>
          <a:xfrm>
            <a:off x="6275625" y="3789001"/>
            <a:ext cx="701275" cy="339945"/>
          </a:xfrm>
          <a:prstGeom prst="rect">
            <a:avLst/>
          </a:prstGeom>
          <a:noFill/>
        </p:spPr>
        <p:txBody>
          <a:bodyPr wrap="square" lIns="0" tIns="0" rIns="0" bIns="0" rtlCol="0" anchor="ctr">
            <a:noAutofit/>
          </a:bodyPr>
          <a:lstStyle/>
          <a:p>
            <a:pPr lvl="0" algn="ctr"/>
            <a:r>
              <a:rPr lang="en-US" altLang="ko-KR" sz="1400" dirty="0" smtClean="0">
                <a:solidFill>
                  <a:schemeClr val="tx1">
                    <a:lumMod val="50000"/>
                    <a:lumOff val="50000"/>
                  </a:schemeClr>
                </a:solidFill>
                <a:latin typeface="Roboto condensed"/>
                <a:ea typeface="Roboto Condensed Regular"/>
                <a:cs typeface="Roboto condensed"/>
              </a:rPr>
              <a:t>2013</a:t>
            </a:r>
            <a:endParaRPr lang="nb-NO" altLang="ko-KR" sz="1400" b="1" dirty="0">
              <a:solidFill>
                <a:schemeClr val="tx1">
                  <a:lumMod val="50000"/>
                  <a:lumOff val="50000"/>
                </a:schemeClr>
              </a:solidFill>
              <a:latin typeface="Roboto condensed"/>
              <a:ea typeface="Roboto Light" pitchFamily="2" charset="0"/>
              <a:cs typeface="Roboto condensed"/>
            </a:endParaRPr>
          </a:p>
        </p:txBody>
      </p:sp>
      <p:sp>
        <p:nvSpPr>
          <p:cNvPr id="48" name="TextBox 45"/>
          <p:cNvSpPr txBox="1"/>
          <p:nvPr/>
        </p:nvSpPr>
        <p:spPr>
          <a:xfrm>
            <a:off x="7386875" y="3139100"/>
            <a:ext cx="701275" cy="339945"/>
          </a:xfrm>
          <a:prstGeom prst="rect">
            <a:avLst/>
          </a:prstGeom>
          <a:noFill/>
        </p:spPr>
        <p:txBody>
          <a:bodyPr wrap="square" lIns="0" tIns="0" rIns="0" bIns="0" rtlCol="0" anchor="ctr">
            <a:noAutofit/>
          </a:bodyPr>
          <a:lstStyle/>
          <a:p>
            <a:pPr lvl="0" algn="ctr"/>
            <a:r>
              <a:rPr lang="en-US" altLang="ko-KR" sz="1400" dirty="0" smtClean="0">
                <a:solidFill>
                  <a:schemeClr val="tx1">
                    <a:lumMod val="50000"/>
                    <a:lumOff val="50000"/>
                  </a:schemeClr>
                </a:solidFill>
                <a:latin typeface="Roboto condensed"/>
                <a:ea typeface="Roboto Condensed Regular"/>
                <a:cs typeface="Roboto condensed"/>
              </a:rPr>
              <a:t>2014</a:t>
            </a:r>
            <a:endParaRPr lang="nb-NO" altLang="ko-KR" sz="1400" b="1" dirty="0">
              <a:solidFill>
                <a:schemeClr val="tx1">
                  <a:lumMod val="50000"/>
                  <a:lumOff val="50000"/>
                </a:schemeClr>
              </a:solidFill>
              <a:latin typeface="Roboto condensed"/>
              <a:ea typeface="Roboto Light" pitchFamily="2" charset="0"/>
              <a:cs typeface="Roboto condensed"/>
            </a:endParaRPr>
          </a:p>
        </p:txBody>
      </p:sp>
      <p:sp>
        <p:nvSpPr>
          <p:cNvPr id="49" name="Text Placeholder 8"/>
          <p:cNvSpPr txBox="1"/>
          <p:nvPr/>
        </p:nvSpPr>
        <p:spPr>
          <a:xfrm>
            <a:off x="273050" y="4106093"/>
            <a:ext cx="8604250" cy="656408"/>
          </a:xfrm>
          <a:prstGeom prst="rect">
            <a:avLst/>
          </a:prstGeom>
        </p:spPr>
        <p:txBody>
          <a:bodyPr vert="horz" numCol="1" spcCol="274320"/>
          <a:lstStyle>
            <a:lvl1pPr marL="0" indent="0" algn="l" defTabSz="457200" rtl="0" eaLnBrk="1" latinLnBrk="0" hangingPunct="1">
              <a:lnSpc>
                <a:spcPct val="120000"/>
              </a:lnSpc>
              <a:spcBef>
                <a:spcPct val="20000"/>
              </a:spcBef>
              <a:buFont typeface="Arial" panose="020B0604020202020204"/>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nSpc>
                <a:spcPct val="140000"/>
              </a:lnSpc>
            </a:pPr>
            <a:r>
              <a:rPr lang="en-US" dirty="0" smtClean="0"/>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popularised in the 1960s with the release of Letraset sheets containing Lorem Ipsum passages, and more recently with desktop publishing software.</a:t>
            </a:r>
            <a:endParaRPr lang="en-US" dirty="0"/>
          </a:p>
        </p:txBody>
      </p:sp>
      <p:cxnSp>
        <p:nvCxnSpPr>
          <p:cNvPr id="50" name="Straight Connector 51"/>
          <p:cNvCxnSpPr/>
          <p:nvPr/>
        </p:nvCxnSpPr>
        <p:spPr>
          <a:xfrm flipH="1">
            <a:off x="384738" y="4061643"/>
            <a:ext cx="8397312" cy="0"/>
          </a:xfrm>
          <a:prstGeom prst="line">
            <a:avLst/>
          </a:prstGeom>
          <a:ln w="3175">
            <a:solidFill>
              <a:schemeClr val="bg1">
                <a:lumMod val="85000"/>
              </a:schemeClr>
            </a:solidFill>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400" fill="hold"/>
                                        <p:tgtEl>
                                          <p:spTgt spid="10"/>
                                        </p:tgtEl>
                                        <p:attrNameLst>
                                          <p:attrName>ppt_w</p:attrName>
                                        </p:attrNameLst>
                                      </p:cBhvr>
                                      <p:tavLst>
                                        <p:tav tm="0">
                                          <p:val>
                                            <p:strVal val="4*#ppt_w"/>
                                          </p:val>
                                        </p:tav>
                                        <p:tav tm="100000">
                                          <p:val>
                                            <p:strVal val="#ppt_w"/>
                                          </p:val>
                                        </p:tav>
                                      </p:tavLst>
                                    </p:anim>
                                    <p:anim calcmode="lin" valueType="num">
                                      <p:cBhvr>
                                        <p:cTn id="8" dur="400" fill="hold"/>
                                        <p:tgtEl>
                                          <p:spTgt spid="10"/>
                                        </p:tgtEl>
                                        <p:attrNameLst>
                                          <p:attrName>ppt_h</p:attrName>
                                        </p:attrNameLst>
                                      </p:cBhvr>
                                      <p:tavLst>
                                        <p:tav tm="0">
                                          <p:val>
                                            <p:strVal val="4*#ppt_h"/>
                                          </p:val>
                                        </p:tav>
                                        <p:tav tm="100000">
                                          <p:val>
                                            <p:strVal val="#ppt_h"/>
                                          </p:val>
                                        </p:tav>
                                      </p:tavLst>
                                    </p:anim>
                                  </p:childTnLst>
                                </p:cTn>
                              </p:par>
                            </p:childTnLst>
                          </p:cTn>
                        </p:par>
                        <p:par>
                          <p:cTn id="9" fill="hold">
                            <p:stCondLst>
                              <p:cond delay="500"/>
                            </p:stCondLst>
                            <p:childTnLst>
                              <p:par>
                                <p:cTn id="10" presetID="23" presetClass="entr" presetSubtype="32"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400" fill="hold"/>
                                        <p:tgtEl>
                                          <p:spTgt spid="11"/>
                                        </p:tgtEl>
                                        <p:attrNameLst>
                                          <p:attrName>ppt_w</p:attrName>
                                        </p:attrNameLst>
                                      </p:cBhvr>
                                      <p:tavLst>
                                        <p:tav tm="0">
                                          <p:val>
                                            <p:strVal val="4*#ppt_w"/>
                                          </p:val>
                                        </p:tav>
                                        <p:tav tm="100000">
                                          <p:val>
                                            <p:strVal val="#ppt_w"/>
                                          </p:val>
                                        </p:tav>
                                      </p:tavLst>
                                    </p:anim>
                                    <p:anim calcmode="lin" valueType="num">
                                      <p:cBhvr>
                                        <p:cTn id="13" dur="400" fill="hold"/>
                                        <p:tgtEl>
                                          <p:spTgt spid="11"/>
                                        </p:tgtEl>
                                        <p:attrNameLst>
                                          <p:attrName>ppt_h</p:attrName>
                                        </p:attrNameLst>
                                      </p:cBhvr>
                                      <p:tavLst>
                                        <p:tav tm="0">
                                          <p:val>
                                            <p:strVal val="4*#ppt_h"/>
                                          </p:val>
                                        </p:tav>
                                        <p:tav tm="100000">
                                          <p:val>
                                            <p:strVal val="#ppt_h"/>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42"/>
                                        </p:tgtEl>
                                        <p:attrNameLst>
                                          <p:attrName>style.visibility</p:attrName>
                                        </p:attrNameLst>
                                      </p:cBhvr>
                                      <p:to>
                                        <p:strVal val="visible"/>
                                      </p:to>
                                    </p:set>
                                    <p:anim calcmode="lin" valueType="num">
                                      <p:cBhvr additive="base">
                                        <p:cTn id="17" dur="500" fill="hold"/>
                                        <p:tgtEl>
                                          <p:spTgt spid="42"/>
                                        </p:tgtEl>
                                        <p:attrNameLst>
                                          <p:attrName>ppt_x</p:attrName>
                                        </p:attrNameLst>
                                      </p:cBhvr>
                                      <p:tavLst>
                                        <p:tav tm="0">
                                          <p:val>
                                            <p:strVal val="#ppt_x"/>
                                          </p:val>
                                        </p:tav>
                                        <p:tav tm="100000">
                                          <p:val>
                                            <p:strVal val="#ppt_x"/>
                                          </p:val>
                                        </p:tav>
                                      </p:tavLst>
                                    </p:anim>
                                    <p:anim calcmode="lin" valueType="num">
                                      <p:cBhvr additive="base">
                                        <p:cTn id="18" dur="500" fill="hold"/>
                                        <p:tgtEl>
                                          <p:spTgt spid="42"/>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43"/>
                                        </p:tgtEl>
                                        <p:attrNameLst>
                                          <p:attrName>style.visibility</p:attrName>
                                        </p:attrNameLst>
                                      </p:cBhvr>
                                      <p:to>
                                        <p:strVal val="visible"/>
                                      </p:to>
                                    </p:set>
                                    <p:anim calcmode="lin" valueType="num">
                                      <p:cBhvr additive="base">
                                        <p:cTn id="22" dur="500" fill="hold"/>
                                        <p:tgtEl>
                                          <p:spTgt spid="43"/>
                                        </p:tgtEl>
                                        <p:attrNameLst>
                                          <p:attrName>ppt_x</p:attrName>
                                        </p:attrNameLst>
                                      </p:cBhvr>
                                      <p:tavLst>
                                        <p:tav tm="0">
                                          <p:val>
                                            <p:strVal val="#ppt_x"/>
                                          </p:val>
                                        </p:tav>
                                        <p:tav tm="100000">
                                          <p:val>
                                            <p:strVal val="#ppt_x"/>
                                          </p:val>
                                        </p:tav>
                                      </p:tavLst>
                                    </p:anim>
                                    <p:anim calcmode="lin" valueType="num">
                                      <p:cBhvr additive="base">
                                        <p:cTn id="23" dur="500" fill="hold"/>
                                        <p:tgtEl>
                                          <p:spTgt spid="43"/>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 calcmode="lin" valueType="num">
                                      <p:cBhvr additive="base">
                                        <p:cTn id="27" dur="500" fill="hold"/>
                                        <p:tgtEl>
                                          <p:spTgt spid="44"/>
                                        </p:tgtEl>
                                        <p:attrNameLst>
                                          <p:attrName>ppt_x</p:attrName>
                                        </p:attrNameLst>
                                      </p:cBhvr>
                                      <p:tavLst>
                                        <p:tav tm="0">
                                          <p:val>
                                            <p:strVal val="#ppt_x"/>
                                          </p:val>
                                        </p:tav>
                                        <p:tav tm="100000">
                                          <p:val>
                                            <p:strVal val="#ppt_x"/>
                                          </p:val>
                                        </p:tav>
                                      </p:tavLst>
                                    </p:anim>
                                    <p:anim calcmode="lin" valueType="num">
                                      <p:cBhvr additive="base">
                                        <p:cTn id="28" dur="500" fill="hold"/>
                                        <p:tgtEl>
                                          <p:spTgt spid="44"/>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additive="base">
                                        <p:cTn id="32" dur="500" fill="hold"/>
                                        <p:tgtEl>
                                          <p:spTgt spid="45"/>
                                        </p:tgtEl>
                                        <p:attrNameLst>
                                          <p:attrName>ppt_x</p:attrName>
                                        </p:attrNameLst>
                                      </p:cBhvr>
                                      <p:tavLst>
                                        <p:tav tm="0">
                                          <p:val>
                                            <p:strVal val="#ppt_x"/>
                                          </p:val>
                                        </p:tav>
                                        <p:tav tm="100000">
                                          <p:val>
                                            <p:strVal val="#ppt_x"/>
                                          </p:val>
                                        </p:tav>
                                      </p:tavLst>
                                    </p:anim>
                                    <p:anim calcmode="lin" valueType="num">
                                      <p:cBhvr additive="base">
                                        <p:cTn id="33" dur="500" fill="hold"/>
                                        <p:tgtEl>
                                          <p:spTgt spid="4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 calcmode="lin" valueType="num">
                                      <p:cBhvr additive="base">
                                        <p:cTn id="37" dur="500" fill="hold"/>
                                        <p:tgtEl>
                                          <p:spTgt spid="46"/>
                                        </p:tgtEl>
                                        <p:attrNameLst>
                                          <p:attrName>ppt_x</p:attrName>
                                        </p:attrNameLst>
                                      </p:cBhvr>
                                      <p:tavLst>
                                        <p:tav tm="0">
                                          <p:val>
                                            <p:strVal val="#ppt_x"/>
                                          </p:val>
                                        </p:tav>
                                        <p:tav tm="100000">
                                          <p:val>
                                            <p:strVal val="#ppt_x"/>
                                          </p:val>
                                        </p:tav>
                                      </p:tavLst>
                                    </p:anim>
                                    <p:anim calcmode="lin" valueType="num">
                                      <p:cBhvr additive="base">
                                        <p:cTn id="38" dur="500" fill="hold"/>
                                        <p:tgtEl>
                                          <p:spTgt spid="4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47"/>
                                        </p:tgtEl>
                                        <p:attrNameLst>
                                          <p:attrName>style.visibility</p:attrName>
                                        </p:attrNameLst>
                                      </p:cBhvr>
                                      <p:to>
                                        <p:strVal val="visible"/>
                                      </p:to>
                                    </p:set>
                                    <p:anim calcmode="lin" valueType="num">
                                      <p:cBhvr additive="base">
                                        <p:cTn id="42" dur="500" fill="hold"/>
                                        <p:tgtEl>
                                          <p:spTgt spid="47"/>
                                        </p:tgtEl>
                                        <p:attrNameLst>
                                          <p:attrName>ppt_x</p:attrName>
                                        </p:attrNameLst>
                                      </p:cBhvr>
                                      <p:tavLst>
                                        <p:tav tm="0">
                                          <p:val>
                                            <p:strVal val="#ppt_x"/>
                                          </p:val>
                                        </p:tav>
                                        <p:tav tm="100000">
                                          <p:val>
                                            <p:strVal val="#ppt_x"/>
                                          </p:val>
                                        </p:tav>
                                      </p:tavLst>
                                    </p:anim>
                                    <p:anim calcmode="lin" valueType="num">
                                      <p:cBhvr additive="base">
                                        <p:cTn id="43" dur="500" fill="hold"/>
                                        <p:tgtEl>
                                          <p:spTgt spid="4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ppt_x"/>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42" grpId="0"/>
      <p:bldP spid="43" grpId="0"/>
      <p:bldP spid="44" grpId="0"/>
      <p:bldP spid="45" grpId="0"/>
      <p:bldP spid="46" grpId="0"/>
      <p:bldP spid="47" grpId="0"/>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77800" y="0"/>
            <a:ext cx="1206500" cy="101600"/>
          </a:xfrm>
          <a:prstGeom prst="rect">
            <a:avLst/>
          </a:prstGeom>
          <a:solidFill>
            <a:srgbClr val="183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77800" y="190500"/>
            <a:ext cx="1206500" cy="304800"/>
          </a:xfrm>
          <a:prstGeom prst="rect">
            <a:avLst/>
          </a:prstGeom>
          <a:solidFill>
            <a:srgbClr val="183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smtClean="0"/>
              <a:t>PART THREE</a:t>
            </a:r>
            <a:endParaRPr lang="zh-CN" altLang="en-US" sz="1600" dirty="0"/>
          </a:p>
        </p:txBody>
      </p:sp>
      <p:sp>
        <p:nvSpPr>
          <p:cNvPr id="4" name="文本框 3"/>
          <p:cNvSpPr txBox="1"/>
          <p:nvPr/>
        </p:nvSpPr>
        <p:spPr>
          <a:xfrm>
            <a:off x="1670052" y="142845"/>
            <a:ext cx="4540248" cy="400110"/>
          </a:xfrm>
          <a:prstGeom prst="rect">
            <a:avLst/>
          </a:prstGeom>
          <a:noFill/>
        </p:spPr>
        <p:txBody>
          <a:bodyPr wrap="square" rtlCol="0">
            <a:spAutoFit/>
          </a:bodyPr>
          <a:lstStyle/>
          <a:p>
            <a:r>
              <a:rPr lang="en-US" altLang="zh-CN" sz="2000" dirty="0" smtClean="0">
                <a:solidFill>
                  <a:srgbClr val="183A5D"/>
                </a:solidFill>
                <a:latin typeface="微软雅黑" panose="020B0503020204020204" pitchFamily="34" charset="-122"/>
                <a:ea typeface="微软雅黑" panose="020B0503020204020204" pitchFamily="34" charset="-122"/>
              </a:rPr>
              <a:t>MOMODA POWERPOINT</a:t>
            </a:r>
            <a:endParaRPr lang="zh-CN" altLang="en-US" sz="2000" dirty="0">
              <a:solidFill>
                <a:srgbClr val="183A5D"/>
              </a:solidFill>
              <a:latin typeface="微软雅黑" panose="020B0503020204020204" pitchFamily="34" charset="-122"/>
              <a:ea typeface="微软雅黑" panose="020B0503020204020204" pitchFamily="34" charset="-122"/>
            </a:endParaRPr>
          </a:p>
        </p:txBody>
      </p:sp>
      <p:grpSp>
        <p:nvGrpSpPr>
          <p:cNvPr id="5" name="Group 3"/>
          <p:cNvGrpSpPr/>
          <p:nvPr/>
        </p:nvGrpSpPr>
        <p:grpSpPr>
          <a:xfrm>
            <a:off x="3433260" y="3163008"/>
            <a:ext cx="2237290" cy="1181491"/>
            <a:chOff x="3433260" y="3280864"/>
            <a:chExt cx="2237290" cy="1181491"/>
          </a:xfrm>
        </p:grpSpPr>
        <p:sp>
          <p:nvSpPr>
            <p:cNvPr id="6" name="Freeform 11"/>
            <p:cNvSpPr/>
            <p:nvPr/>
          </p:nvSpPr>
          <p:spPr bwMode="auto">
            <a:xfrm>
              <a:off x="3433260" y="3280864"/>
              <a:ext cx="2237290" cy="743372"/>
            </a:xfrm>
            <a:custGeom>
              <a:avLst/>
              <a:gdLst>
                <a:gd name="T0" fmla="*/ 985 w 985"/>
                <a:gd name="T1" fmla="*/ 265 h 449"/>
                <a:gd name="T2" fmla="*/ 492 w 985"/>
                <a:gd name="T3" fmla="*/ 0 h 449"/>
                <a:gd name="T4" fmla="*/ 0 w 985"/>
                <a:gd name="T5" fmla="*/ 265 h 449"/>
                <a:gd name="T6" fmla="*/ 0 w 985"/>
                <a:gd name="T7" fmla="*/ 449 h 449"/>
                <a:gd name="T8" fmla="*/ 492 w 985"/>
                <a:gd name="T9" fmla="*/ 183 h 449"/>
                <a:gd name="T10" fmla="*/ 985 w 985"/>
                <a:gd name="T11" fmla="*/ 449 h 449"/>
                <a:gd name="T12" fmla="*/ 985 w 985"/>
                <a:gd name="T13" fmla="*/ 265 h 449"/>
              </a:gdLst>
              <a:ahLst/>
              <a:cxnLst>
                <a:cxn ang="0">
                  <a:pos x="T0" y="T1"/>
                </a:cxn>
                <a:cxn ang="0">
                  <a:pos x="T2" y="T3"/>
                </a:cxn>
                <a:cxn ang="0">
                  <a:pos x="T4" y="T5"/>
                </a:cxn>
                <a:cxn ang="0">
                  <a:pos x="T6" y="T7"/>
                </a:cxn>
                <a:cxn ang="0">
                  <a:pos x="T8" y="T9"/>
                </a:cxn>
                <a:cxn ang="0">
                  <a:pos x="T10" y="T11"/>
                </a:cxn>
                <a:cxn ang="0">
                  <a:pos x="T12" y="T13"/>
                </a:cxn>
              </a:cxnLst>
              <a:rect l="0" t="0" r="r" b="b"/>
              <a:pathLst>
                <a:path w="985" h="449">
                  <a:moveTo>
                    <a:pt x="985" y="265"/>
                  </a:moveTo>
                  <a:cubicBezTo>
                    <a:pt x="985" y="119"/>
                    <a:pt x="764" y="0"/>
                    <a:pt x="492" y="0"/>
                  </a:cubicBezTo>
                  <a:cubicBezTo>
                    <a:pt x="220" y="0"/>
                    <a:pt x="0" y="119"/>
                    <a:pt x="0" y="265"/>
                  </a:cubicBezTo>
                  <a:cubicBezTo>
                    <a:pt x="0" y="449"/>
                    <a:pt x="0" y="449"/>
                    <a:pt x="0" y="449"/>
                  </a:cubicBezTo>
                  <a:cubicBezTo>
                    <a:pt x="0" y="302"/>
                    <a:pt x="220" y="183"/>
                    <a:pt x="492" y="183"/>
                  </a:cubicBezTo>
                  <a:cubicBezTo>
                    <a:pt x="764" y="183"/>
                    <a:pt x="985" y="302"/>
                    <a:pt x="985" y="449"/>
                  </a:cubicBezTo>
                  <a:lnTo>
                    <a:pt x="985" y="265"/>
                  </a:lnTo>
                  <a:close/>
                </a:path>
              </a:pathLst>
            </a:custGeom>
            <a:solidFill>
              <a:schemeClr val="bg1">
                <a:lumMod val="50000"/>
              </a:schemeClr>
            </a:solidFill>
            <a:ln w="3175">
              <a:noFill/>
            </a:ln>
          </p:spPr>
          <p:txBody>
            <a:bodyPr vert="horz" wrap="square" lIns="91440" tIns="45720" rIns="91440" bIns="45720" numCol="1" anchor="t" anchorCtr="0" compatLnSpc="1"/>
            <a:lstStyle/>
            <a:p>
              <a:endParaRPr lang="ko-KR" altLang="en-US" dirty="0"/>
            </a:p>
          </p:txBody>
        </p:sp>
        <p:sp>
          <p:nvSpPr>
            <p:cNvPr id="7" name="Freeform 12"/>
            <p:cNvSpPr>
              <a:spLocks noEditPoints="1"/>
            </p:cNvSpPr>
            <p:nvPr/>
          </p:nvSpPr>
          <p:spPr bwMode="auto">
            <a:xfrm>
              <a:off x="3433260" y="3280864"/>
              <a:ext cx="2237290" cy="878760"/>
            </a:xfrm>
            <a:custGeom>
              <a:avLst/>
              <a:gdLst>
                <a:gd name="T0" fmla="*/ 492 w 985"/>
                <a:gd name="T1" fmla="*/ 60 h 531"/>
                <a:gd name="T2" fmla="*/ 925 w 985"/>
                <a:gd name="T3" fmla="*/ 265 h 531"/>
                <a:gd name="T4" fmla="*/ 492 w 985"/>
                <a:gd name="T5" fmla="*/ 471 h 531"/>
                <a:gd name="T6" fmla="*/ 60 w 985"/>
                <a:gd name="T7" fmla="*/ 265 h 531"/>
                <a:gd name="T8" fmla="*/ 492 w 985"/>
                <a:gd name="T9" fmla="*/ 60 h 531"/>
                <a:gd name="T10" fmla="*/ 492 w 985"/>
                <a:gd name="T11" fmla="*/ 0 h 531"/>
                <a:gd name="T12" fmla="*/ 0 w 985"/>
                <a:gd name="T13" fmla="*/ 265 h 531"/>
                <a:gd name="T14" fmla="*/ 492 w 985"/>
                <a:gd name="T15" fmla="*/ 531 h 531"/>
                <a:gd name="T16" fmla="*/ 985 w 985"/>
                <a:gd name="T17" fmla="*/ 265 h 531"/>
                <a:gd name="T18" fmla="*/ 492 w 985"/>
                <a:gd name="T19" fmla="*/ 0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5" h="531">
                  <a:moveTo>
                    <a:pt x="492" y="60"/>
                  </a:moveTo>
                  <a:cubicBezTo>
                    <a:pt x="747" y="60"/>
                    <a:pt x="925" y="168"/>
                    <a:pt x="925" y="265"/>
                  </a:cubicBezTo>
                  <a:cubicBezTo>
                    <a:pt x="925" y="362"/>
                    <a:pt x="747" y="471"/>
                    <a:pt x="492" y="471"/>
                  </a:cubicBezTo>
                  <a:cubicBezTo>
                    <a:pt x="237" y="471"/>
                    <a:pt x="60" y="362"/>
                    <a:pt x="60" y="265"/>
                  </a:cubicBezTo>
                  <a:cubicBezTo>
                    <a:pt x="60" y="168"/>
                    <a:pt x="237" y="60"/>
                    <a:pt x="492" y="60"/>
                  </a:cubicBezTo>
                  <a:moveTo>
                    <a:pt x="492" y="0"/>
                  </a:moveTo>
                  <a:cubicBezTo>
                    <a:pt x="220" y="0"/>
                    <a:pt x="0" y="119"/>
                    <a:pt x="0" y="265"/>
                  </a:cubicBezTo>
                  <a:cubicBezTo>
                    <a:pt x="0" y="412"/>
                    <a:pt x="220" y="531"/>
                    <a:pt x="492" y="531"/>
                  </a:cubicBezTo>
                  <a:cubicBezTo>
                    <a:pt x="764" y="531"/>
                    <a:pt x="985" y="412"/>
                    <a:pt x="985" y="265"/>
                  </a:cubicBezTo>
                  <a:cubicBezTo>
                    <a:pt x="985" y="119"/>
                    <a:pt x="764" y="0"/>
                    <a:pt x="492" y="0"/>
                  </a:cubicBezTo>
                  <a:close/>
                </a:path>
              </a:pathLst>
            </a:custGeom>
            <a:solidFill>
              <a:schemeClr val="bg1">
                <a:lumMod val="65000"/>
              </a:schemeClr>
            </a:solidFill>
            <a:ln w="3175">
              <a:noFill/>
            </a:ln>
          </p:spPr>
          <p:txBody>
            <a:bodyPr vert="horz" wrap="square" lIns="91440" tIns="45720" rIns="91440" bIns="45720" numCol="1" anchor="t" anchorCtr="0" compatLnSpc="1"/>
            <a:lstStyle/>
            <a:p>
              <a:endParaRPr lang="ko-KR" altLang="en-US" dirty="0"/>
            </a:p>
          </p:txBody>
        </p:sp>
        <p:sp>
          <p:nvSpPr>
            <p:cNvPr id="8" name="Freeform 13"/>
            <p:cNvSpPr/>
            <p:nvPr/>
          </p:nvSpPr>
          <p:spPr bwMode="auto">
            <a:xfrm>
              <a:off x="3433260" y="3719824"/>
              <a:ext cx="2237290" cy="742531"/>
            </a:xfrm>
            <a:custGeom>
              <a:avLst/>
              <a:gdLst>
                <a:gd name="T0" fmla="*/ 985 w 985"/>
                <a:gd name="T1" fmla="*/ 184 h 449"/>
                <a:gd name="T2" fmla="*/ 492 w 985"/>
                <a:gd name="T3" fmla="*/ 449 h 449"/>
                <a:gd name="T4" fmla="*/ 0 w 985"/>
                <a:gd name="T5" fmla="*/ 184 h 449"/>
                <a:gd name="T6" fmla="*/ 0 w 985"/>
                <a:gd name="T7" fmla="*/ 0 h 449"/>
                <a:gd name="T8" fmla="*/ 492 w 985"/>
                <a:gd name="T9" fmla="*/ 266 h 449"/>
                <a:gd name="T10" fmla="*/ 985 w 985"/>
                <a:gd name="T11" fmla="*/ 0 h 449"/>
                <a:gd name="T12" fmla="*/ 985 w 985"/>
                <a:gd name="T13" fmla="*/ 184 h 449"/>
              </a:gdLst>
              <a:ahLst/>
              <a:cxnLst>
                <a:cxn ang="0">
                  <a:pos x="T0" y="T1"/>
                </a:cxn>
                <a:cxn ang="0">
                  <a:pos x="T2" y="T3"/>
                </a:cxn>
                <a:cxn ang="0">
                  <a:pos x="T4" y="T5"/>
                </a:cxn>
                <a:cxn ang="0">
                  <a:pos x="T6" y="T7"/>
                </a:cxn>
                <a:cxn ang="0">
                  <a:pos x="T8" y="T9"/>
                </a:cxn>
                <a:cxn ang="0">
                  <a:pos x="T10" y="T11"/>
                </a:cxn>
                <a:cxn ang="0">
                  <a:pos x="T12" y="T13"/>
                </a:cxn>
              </a:cxnLst>
              <a:rect l="0" t="0" r="r" b="b"/>
              <a:pathLst>
                <a:path w="985" h="449">
                  <a:moveTo>
                    <a:pt x="985" y="184"/>
                  </a:moveTo>
                  <a:cubicBezTo>
                    <a:pt x="985" y="330"/>
                    <a:pt x="764" y="449"/>
                    <a:pt x="492" y="449"/>
                  </a:cubicBezTo>
                  <a:cubicBezTo>
                    <a:pt x="220" y="449"/>
                    <a:pt x="0" y="330"/>
                    <a:pt x="0" y="184"/>
                  </a:cubicBezTo>
                  <a:cubicBezTo>
                    <a:pt x="0" y="0"/>
                    <a:pt x="0" y="0"/>
                    <a:pt x="0" y="0"/>
                  </a:cubicBezTo>
                  <a:cubicBezTo>
                    <a:pt x="0" y="147"/>
                    <a:pt x="220" y="266"/>
                    <a:pt x="492" y="266"/>
                  </a:cubicBezTo>
                  <a:cubicBezTo>
                    <a:pt x="764" y="266"/>
                    <a:pt x="985" y="147"/>
                    <a:pt x="985" y="0"/>
                  </a:cubicBezTo>
                  <a:lnTo>
                    <a:pt x="985" y="184"/>
                  </a:lnTo>
                  <a:close/>
                </a:path>
              </a:pathLst>
            </a:custGeom>
            <a:solidFill>
              <a:schemeClr val="bg1">
                <a:lumMod val="75000"/>
              </a:schemeClr>
            </a:solidFill>
            <a:ln w="3175">
              <a:noFill/>
            </a:ln>
          </p:spPr>
          <p:txBody>
            <a:bodyPr vert="horz" wrap="square" lIns="0" tIns="0" rIns="0" bIns="0" numCol="1" anchor="ctr" anchorCtr="0" compatLnSpc="1"/>
            <a:lstStyle/>
            <a:p>
              <a:pPr algn="ctr">
                <a:spcAft>
                  <a:spcPts val="300"/>
                </a:spcAft>
              </a:pPr>
              <a:endParaRPr lang="en-US" altLang="ko-KR" sz="1200" b="1" dirty="0">
                <a:gradFill>
                  <a:gsLst>
                    <a:gs pos="0">
                      <a:schemeClr val="accent4">
                        <a:alpha val="50000"/>
                      </a:schemeClr>
                    </a:gs>
                    <a:gs pos="100000">
                      <a:schemeClr val="accent4">
                        <a:alpha val="50000"/>
                      </a:schemeClr>
                    </a:gs>
                  </a:gsLst>
                  <a:lin ang="5400000" scaled="0"/>
                </a:gradFill>
                <a:latin typeface="Bebas Neue" pitchFamily="34" charset="0"/>
                <a:ea typeface="Roboto Condensed Regular"/>
              </a:endParaRPr>
            </a:p>
          </p:txBody>
        </p:sp>
      </p:grpSp>
      <p:grpSp>
        <p:nvGrpSpPr>
          <p:cNvPr id="9" name="Group 7"/>
          <p:cNvGrpSpPr/>
          <p:nvPr/>
        </p:nvGrpSpPr>
        <p:grpSpPr>
          <a:xfrm>
            <a:off x="3433260" y="2572263"/>
            <a:ext cx="2237290" cy="1181491"/>
            <a:chOff x="3433260" y="3280864"/>
            <a:chExt cx="2237290" cy="1181491"/>
          </a:xfrm>
        </p:grpSpPr>
        <p:sp>
          <p:nvSpPr>
            <p:cNvPr id="10" name="Freeform 11"/>
            <p:cNvSpPr/>
            <p:nvPr/>
          </p:nvSpPr>
          <p:spPr bwMode="auto">
            <a:xfrm>
              <a:off x="3433260" y="3280864"/>
              <a:ext cx="2237290" cy="743372"/>
            </a:xfrm>
            <a:custGeom>
              <a:avLst/>
              <a:gdLst>
                <a:gd name="T0" fmla="*/ 985 w 985"/>
                <a:gd name="T1" fmla="*/ 265 h 449"/>
                <a:gd name="T2" fmla="*/ 492 w 985"/>
                <a:gd name="T3" fmla="*/ 0 h 449"/>
                <a:gd name="T4" fmla="*/ 0 w 985"/>
                <a:gd name="T5" fmla="*/ 265 h 449"/>
                <a:gd name="T6" fmla="*/ 0 w 985"/>
                <a:gd name="T7" fmla="*/ 449 h 449"/>
                <a:gd name="T8" fmla="*/ 492 w 985"/>
                <a:gd name="T9" fmla="*/ 183 h 449"/>
                <a:gd name="T10" fmla="*/ 985 w 985"/>
                <a:gd name="T11" fmla="*/ 449 h 449"/>
                <a:gd name="T12" fmla="*/ 985 w 985"/>
                <a:gd name="T13" fmla="*/ 265 h 449"/>
              </a:gdLst>
              <a:ahLst/>
              <a:cxnLst>
                <a:cxn ang="0">
                  <a:pos x="T0" y="T1"/>
                </a:cxn>
                <a:cxn ang="0">
                  <a:pos x="T2" y="T3"/>
                </a:cxn>
                <a:cxn ang="0">
                  <a:pos x="T4" y="T5"/>
                </a:cxn>
                <a:cxn ang="0">
                  <a:pos x="T6" y="T7"/>
                </a:cxn>
                <a:cxn ang="0">
                  <a:pos x="T8" y="T9"/>
                </a:cxn>
                <a:cxn ang="0">
                  <a:pos x="T10" y="T11"/>
                </a:cxn>
                <a:cxn ang="0">
                  <a:pos x="T12" y="T13"/>
                </a:cxn>
              </a:cxnLst>
              <a:rect l="0" t="0" r="r" b="b"/>
              <a:pathLst>
                <a:path w="985" h="449">
                  <a:moveTo>
                    <a:pt x="985" y="265"/>
                  </a:moveTo>
                  <a:cubicBezTo>
                    <a:pt x="985" y="119"/>
                    <a:pt x="764" y="0"/>
                    <a:pt x="492" y="0"/>
                  </a:cubicBezTo>
                  <a:cubicBezTo>
                    <a:pt x="220" y="0"/>
                    <a:pt x="0" y="119"/>
                    <a:pt x="0" y="265"/>
                  </a:cubicBezTo>
                  <a:cubicBezTo>
                    <a:pt x="0" y="449"/>
                    <a:pt x="0" y="449"/>
                    <a:pt x="0" y="449"/>
                  </a:cubicBezTo>
                  <a:cubicBezTo>
                    <a:pt x="0" y="302"/>
                    <a:pt x="220" y="183"/>
                    <a:pt x="492" y="183"/>
                  </a:cubicBezTo>
                  <a:cubicBezTo>
                    <a:pt x="764" y="183"/>
                    <a:pt x="985" y="302"/>
                    <a:pt x="985" y="449"/>
                  </a:cubicBezTo>
                  <a:lnTo>
                    <a:pt x="985" y="265"/>
                  </a:lnTo>
                  <a:close/>
                </a:path>
              </a:pathLst>
            </a:custGeom>
            <a:solidFill>
              <a:schemeClr val="bg1">
                <a:lumMod val="50000"/>
              </a:schemeClr>
            </a:solidFill>
            <a:ln w="3175">
              <a:noFill/>
            </a:ln>
          </p:spPr>
          <p:txBody>
            <a:bodyPr vert="horz" wrap="square" lIns="91440" tIns="45720" rIns="91440" bIns="45720" numCol="1" anchor="t" anchorCtr="0" compatLnSpc="1"/>
            <a:lstStyle/>
            <a:p>
              <a:endParaRPr lang="ko-KR" altLang="en-US" dirty="0"/>
            </a:p>
          </p:txBody>
        </p:sp>
        <p:sp>
          <p:nvSpPr>
            <p:cNvPr id="11" name="Freeform 12"/>
            <p:cNvSpPr>
              <a:spLocks noEditPoints="1"/>
            </p:cNvSpPr>
            <p:nvPr/>
          </p:nvSpPr>
          <p:spPr bwMode="auto">
            <a:xfrm>
              <a:off x="3433260" y="3280864"/>
              <a:ext cx="2237290" cy="878760"/>
            </a:xfrm>
            <a:custGeom>
              <a:avLst/>
              <a:gdLst>
                <a:gd name="T0" fmla="*/ 492 w 985"/>
                <a:gd name="T1" fmla="*/ 60 h 531"/>
                <a:gd name="T2" fmla="*/ 925 w 985"/>
                <a:gd name="T3" fmla="*/ 265 h 531"/>
                <a:gd name="T4" fmla="*/ 492 w 985"/>
                <a:gd name="T5" fmla="*/ 471 h 531"/>
                <a:gd name="T6" fmla="*/ 60 w 985"/>
                <a:gd name="T7" fmla="*/ 265 h 531"/>
                <a:gd name="T8" fmla="*/ 492 w 985"/>
                <a:gd name="T9" fmla="*/ 60 h 531"/>
                <a:gd name="T10" fmla="*/ 492 w 985"/>
                <a:gd name="T11" fmla="*/ 0 h 531"/>
                <a:gd name="T12" fmla="*/ 0 w 985"/>
                <a:gd name="T13" fmla="*/ 265 h 531"/>
                <a:gd name="T14" fmla="*/ 492 w 985"/>
                <a:gd name="T15" fmla="*/ 531 h 531"/>
                <a:gd name="T16" fmla="*/ 985 w 985"/>
                <a:gd name="T17" fmla="*/ 265 h 531"/>
                <a:gd name="T18" fmla="*/ 492 w 985"/>
                <a:gd name="T19" fmla="*/ 0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5" h="531">
                  <a:moveTo>
                    <a:pt x="492" y="60"/>
                  </a:moveTo>
                  <a:cubicBezTo>
                    <a:pt x="747" y="60"/>
                    <a:pt x="925" y="168"/>
                    <a:pt x="925" y="265"/>
                  </a:cubicBezTo>
                  <a:cubicBezTo>
                    <a:pt x="925" y="362"/>
                    <a:pt x="747" y="471"/>
                    <a:pt x="492" y="471"/>
                  </a:cubicBezTo>
                  <a:cubicBezTo>
                    <a:pt x="237" y="471"/>
                    <a:pt x="60" y="362"/>
                    <a:pt x="60" y="265"/>
                  </a:cubicBezTo>
                  <a:cubicBezTo>
                    <a:pt x="60" y="168"/>
                    <a:pt x="237" y="60"/>
                    <a:pt x="492" y="60"/>
                  </a:cubicBezTo>
                  <a:moveTo>
                    <a:pt x="492" y="0"/>
                  </a:moveTo>
                  <a:cubicBezTo>
                    <a:pt x="220" y="0"/>
                    <a:pt x="0" y="119"/>
                    <a:pt x="0" y="265"/>
                  </a:cubicBezTo>
                  <a:cubicBezTo>
                    <a:pt x="0" y="412"/>
                    <a:pt x="220" y="531"/>
                    <a:pt x="492" y="531"/>
                  </a:cubicBezTo>
                  <a:cubicBezTo>
                    <a:pt x="764" y="531"/>
                    <a:pt x="985" y="412"/>
                    <a:pt x="985" y="265"/>
                  </a:cubicBezTo>
                  <a:cubicBezTo>
                    <a:pt x="985" y="119"/>
                    <a:pt x="764" y="0"/>
                    <a:pt x="492" y="0"/>
                  </a:cubicBezTo>
                  <a:close/>
                </a:path>
              </a:pathLst>
            </a:custGeom>
            <a:solidFill>
              <a:schemeClr val="bg1">
                <a:lumMod val="65000"/>
              </a:schemeClr>
            </a:solidFill>
            <a:ln w="3175">
              <a:noFill/>
            </a:ln>
          </p:spPr>
          <p:txBody>
            <a:bodyPr vert="horz" wrap="square" lIns="91440" tIns="45720" rIns="91440" bIns="45720" numCol="1" anchor="t" anchorCtr="0" compatLnSpc="1"/>
            <a:lstStyle/>
            <a:p>
              <a:endParaRPr lang="ko-KR" altLang="en-US" dirty="0"/>
            </a:p>
          </p:txBody>
        </p:sp>
        <p:sp>
          <p:nvSpPr>
            <p:cNvPr id="12" name="Freeform 13"/>
            <p:cNvSpPr/>
            <p:nvPr/>
          </p:nvSpPr>
          <p:spPr bwMode="auto">
            <a:xfrm>
              <a:off x="3433260" y="3719824"/>
              <a:ext cx="2237290" cy="742531"/>
            </a:xfrm>
            <a:custGeom>
              <a:avLst/>
              <a:gdLst>
                <a:gd name="T0" fmla="*/ 985 w 985"/>
                <a:gd name="T1" fmla="*/ 184 h 449"/>
                <a:gd name="T2" fmla="*/ 492 w 985"/>
                <a:gd name="T3" fmla="*/ 449 h 449"/>
                <a:gd name="T4" fmla="*/ 0 w 985"/>
                <a:gd name="T5" fmla="*/ 184 h 449"/>
                <a:gd name="T6" fmla="*/ 0 w 985"/>
                <a:gd name="T7" fmla="*/ 0 h 449"/>
                <a:gd name="T8" fmla="*/ 492 w 985"/>
                <a:gd name="T9" fmla="*/ 266 h 449"/>
                <a:gd name="T10" fmla="*/ 985 w 985"/>
                <a:gd name="T11" fmla="*/ 0 h 449"/>
                <a:gd name="T12" fmla="*/ 985 w 985"/>
                <a:gd name="T13" fmla="*/ 184 h 449"/>
              </a:gdLst>
              <a:ahLst/>
              <a:cxnLst>
                <a:cxn ang="0">
                  <a:pos x="T0" y="T1"/>
                </a:cxn>
                <a:cxn ang="0">
                  <a:pos x="T2" y="T3"/>
                </a:cxn>
                <a:cxn ang="0">
                  <a:pos x="T4" y="T5"/>
                </a:cxn>
                <a:cxn ang="0">
                  <a:pos x="T6" y="T7"/>
                </a:cxn>
                <a:cxn ang="0">
                  <a:pos x="T8" y="T9"/>
                </a:cxn>
                <a:cxn ang="0">
                  <a:pos x="T10" y="T11"/>
                </a:cxn>
                <a:cxn ang="0">
                  <a:pos x="T12" y="T13"/>
                </a:cxn>
              </a:cxnLst>
              <a:rect l="0" t="0" r="r" b="b"/>
              <a:pathLst>
                <a:path w="985" h="449">
                  <a:moveTo>
                    <a:pt x="985" y="184"/>
                  </a:moveTo>
                  <a:cubicBezTo>
                    <a:pt x="985" y="330"/>
                    <a:pt x="764" y="449"/>
                    <a:pt x="492" y="449"/>
                  </a:cubicBezTo>
                  <a:cubicBezTo>
                    <a:pt x="220" y="449"/>
                    <a:pt x="0" y="330"/>
                    <a:pt x="0" y="184"/>
                  </a:cubicBezTo>
                  <a:cubicBezTo>
                    <a:pt x="0" y="0"/>
                    <a:pt x="0" y="0"/>
                    <a:pt x="0" y="0"/>
                  </a:cubicBezTo>
                  <a:cubicBezTo>
                    <a:pt x="0" y="147"/>
                    <a:pt x="220" y="266"/>
                    <a:pt x="492" y="266"/>
                  </a:cubicBezTo>
                  <a:cubicBezTo>
                    <a:pt x="764" y="266"/>
                    <a:pt x="985" y="147"/>
                    <a:pt x="985" y="0"/>
                  </a:cubicBezTo>
                  <a:lnTo>
                    <a:pt x="985" y="184"/>
                  </a:lnTo>
                  <a:close/>
                </a:path>
              </a:pathLst>
            </a:custGeom>
            <a:solidFill>
              <a:schemeClr val="bg1">
                <a:lumMod val="75000"/>
              </a:schemeClr>
            </a:solidFill>
            <a:ln w="3175">
              <a:noFill/>
            </a:ln>
          </p:spPr>
          <p:txBody>
            <a:bodyPr vert="horz" wrap="square" lIns="0" tIns="0" rIns="0" bIns="0" numCol="1" anchor="ctr" anchorCtr="0" compatLnSpc="1"/>
            <a:lstStyle/>
            <a:p>
              <a:pPr algn="ctr">
                <a:spcAft>
                  <a:spcPts val="300"/>
                </a:spcAft>
              </a:pPr>
              <a:endParaRPr lang="en-US" altLang="ko-KR" sz="1200" b="1" dirty="0">
                <a:gradFill>
                  <a:gsLst>
                    <a:gs pos="0">
                      <a:schemeClr val="accent4">
                        <a:alpha val="50000"/>
                      </a:schemeClr>
                    </a:gs>
                    <a:gs pos="100000">
                      <a:schemeClr val="accent4">
                        <a:alpha val="50000"/>
                      </a:schemeClr>
                    </a:gs>
                  </a:gsLst>
                  <a:lin ang="5400000" scaled="0"/>
                </a:gradFill>
                <a:latin typeface="Bebas Neue" pitchFamily="34" charset="0"/>
                <a:ea typeface="Roboto Condensed Regular"/>
              </a:endParaRPr>
            </a:p>
          </p:txBody>
        </p:sp>
      </p:grpSp>
      <p:grpSp>
        <p:nvGrpSpPr>
          <p:cNvPr id="13" name="Group 11"/>
          <p:cNvGrpSpPr/>
          <p:nvPr/>
        </p:nvGrpSpPr>
        <p:grpSpPr>
          <a:xfrm>
            <a:off x="3433260" y="1981517"/>
            <a:ext cx="2237290" cy="1181491"/>
            <a:chOff x="3433260" y="3280864"/>
            <a:chExt cx="2237290" cy="1181491"/>
          </a:xfrm>
        </p:grpSpPr>
        <p:sp>
          <p:nvSpPr>
            <p:cNvPr id="14" name="Freeform 11"/>
            <p:cNvSpPr/>
            <p:nvPr/>
          </p:nvSpPr>
          <p:spPr bwMode="auto">
            <a:xfrm>
              <a:off x="3433260" y="3280864"/>
              <a:ext cx="2237290" cy="743372"/>
            </a:xfrm>
            <a:custGeom>
              <a:avLst/>
              <a:gdLst>
                <a:gd name="T0" fmla="*/ 985 w 985"/>
                <a:gd name="T1" fmla="*/ 265 h 449"/>
                <a:gd name="T2" fmla="*/ 492 w 985"/>
                <a:gd name="T3" fmla="*/ 0 h 449"/>
                <a:gd name="T4" fmla="*/ 0 w 985"/>
                <a:gd name="T5" fmla="*/ 265 h 449"/>
                <a:gd name="T6" fmla="*/ 0 w 985"/>
                <a:gd name="T7" fmla="*/ 449 h 449"/>
                <a:gd name="T8" fmla="*/ 492 w 985"/>
                <a:gd name="T9" fmla="*/ 183 h 449"/>
                <a:gd name="T10" fmla="*/ 985 w 985"/>
                <a:gd name="T11" fmla="*/ 449 h 449"/>
                <a:gd name="T12" fmla="*/ 985 w 985"/>
                <a:gd name="T13" fmla="*/ 265 h 449"/>
              </a:gdLst>
              <a:ahLst/>
              <a:cxnLst>
                <a:cxn ang="0">
                  <a:pos x="T0" y="T1"/>
                </a:cxn>
                <a:cxn ang="0">
                  <a:pos x="T2" y="T3"/>
                </a:cxn>
                <a:cxn ang="0">
                  <a:pos x="T4" y="T5"/>
                </a:cxn>
                <a:cxn ang="0">
                  <a:pos x="T6" y="T7"/>
                </a:cxn>
                <a:cxn ang="0">
                  <a:pos x="T8" y="T9"/>
                </a:cxn>
                <a:cxn ang="0">
                  <a:pos x="T10" y="T11"/>
                </a:cxn>
                <a:cxn ang="0">
                  <a:pos x="T12" y="T13"/>
                </a:cxn>
              </a:cxnLst>
              <a:rect l="0" t="0" r="r" b="b"/>
              <a:pathLst>
                <a:path w="985" h="449">
                  <a:moveTo>
                    <a:pt x="985" y="265"/>
                  </a:moveTo>
                  <a:cubicBezTo>
                    <a:pt x="985" y="119"/>
                    <a:pt x="764" y="0"/>
                    <a:pt x="492" y="0"/>
                  </a:cubicBezTo>
                  <a:cubicBezTo>
                    <a:pt x="220" y="0"/>
                    <a:pt x="0" y="119"/>
                    <a:pt x="0" y="265"/>
                  </a:cubicBezTo>
                  <a:cubicBezTo>
                    <a:pt x="0" y="449"/>
                    <a:pt x="0" y="449"/>
                    <a:pt x="0" y="449"/>
                  </a:cubicBezTo>
                  <a:cubicBezTo>
                    <a:pt x="0" y="302"/>
                    <a:pt x="220" y="183"/>
                    <a:pt x="492" y="183"/>
                  </a:cubicBezTo>
                  <a:cubicBezTo>
                    <a:pt x="764" y="183"/>
                    <a:pt x="985" y="302"/>
                    <a:pt x="985" y="449"/>
                  </a:cubicBezTo>
                  <a:lnTo>
                    <a:pt x="985" y="265"/>
                  </a:lnTo>
                  <a:close/>
                </a:path>
              </a:pathLst>
            </a:custGeom>
            <a:solidFill>
              <a:schemeClr val="bg1">
                <a:lumMod val="50000"/>
              </a:schemeClr>
            </a:solidFill>
            <a:ln w="3175">
              <a:noFill/>
            </a:ln>
          </p:spPr>
          <p:txBody>
            <a:bodyPr vert="horz" wrap="square" lIns="91440" tIns="45720" rIns="91440" bIns="45720" numCol="1" anchor="t" anchorCtr="0" compatLnSpc="1"/>
            <a:lstStyle/>
            <a:p>
              <a:endParaRPr lang="ko-KR" altLang="en-US" dirty="0"/>
            </a:p>
          </p:txBody>
        </p:sp>
        <p:sp>
          <p:nvSpPr>
            <p:cNvPr id="15" name="Freeform 12"/>
            <p:cNvSpPr>
              <a:spLocks noEditPoints="1"/>
            </p:cNvSpPr>
            <p:nvPr/>
          </p:nvSpPr>
          <p:spPr bwMode="auto">
            <a:xfrm>
              <a:off x="3433260" y="3280864"/>
              <a:ext cx="2237290" cy="878760"/>
            </a:xfrm>
            <a:custGeom>
              <a:avLst/>
              <a:gdLst>
                <a:gd name="T0" fmla="*/ 492 w 985"/>
                <a:gd name="T1" fmla="*/ 60 h 531"/>
                <a:gd name="T2" fmla="*/ 925 w 985"/>
                <a:gd name="T3" fmla="*/ 265 h 531"/>
                <a:gd name="T4" fmla="*/ 492 w 985"/>
                <a:gd name="T5" fmla="*/ 471 h 531"/>
                <a:gd name="T6" fmla="*/ 60 w 985"/>
                <a:gd name="T7" fmla="*/ 265 h 531"/>
                <a:gd name="T8" fmla="*/ 492 w 985"/>
                <a:gd name="T9" fmla="*/ 60 h 531"/>
                <a:gd name="T10" fmla="*/ 492 w 985"/>
                <a:gd name="T11" fmla="*/ 0 h 531"/>
                <a:gd name="T12" fmla="*/ 0 w 985"/>
                <a:gd name="T13" fmla="*/ 265 h 531"/>
                <a:gd name="T14" fmla="*/ 492 w 985"/>
                <a:gd name="T15" fmla="*/ 531 h 531"/>
                <a:gd name="T16" fmla="*/ 985 w 985"/>
                <a:gd name="T17" fmla="*/ 265 h 531"/>
                <a:gd name="T18" fmla="*/ 492 w 985"/>
                <a:gd name="T19" fmla="*/ 0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5" h="531">
                  <a:moveTo>
                    <a:pt x="492" y="60"/>
                  </a:moveTo>
                  <a:cubicBezTo>
                    <a:pt x="747" y="60"/>
                    <a:pt x="925" y="168"/>
                    <a:pt x="925" y="265"/>
                  </a:cubicBezTo>
                  <a:cubicBezTo>
                    <a:pt x="925" y="362"/>
                    <a:pt x="747" y="471"/>
                    <a:pt x="492" y="471"/>
                  </a:cubicBezTo>
                  <a:cubicBezTo>
                    <a:pt x="237" y="471"/>
                    <a:pt x="60" y="362"/>
                    <a:pt x="60" y="265"/>
                  </a:cubicBezTo>
                  <a:cubicBezTo>
                    <a:pt x="60" y="168"/>
                    <a:pt x="237" y="60"/>
                    <a:pt x="492" y="60"/>
                  </a:cubicBezTo>
                  <a:moveTo>
                    <a:pt x="492" y="0"/>
                  </a:moveTo>
                  <a:cubicBezTo>
                    <a:pt x="220" y="0"/>
                    <a:pt x="0" y="119"/>
                    <a:pt x="0" y="265"/>
                  </a:cubicBezTo>
                  <a:cubicBezTo>
                    <a:pt x="0" y="412"/>
                    <a:pt x="220" y="531"/>
                    <a:pt x="492" y="531"/>
                  </a:cubicBezTo>
                  <a:cubicBezTo>
                    <a:pt x="764" y="531"/>
                    <a:pt x="985" y="412"/>
                    <a:pt x="985" y="265"/>
                  </a:cubicBezTo>
                  <a:cubicBezTo>
                    <a:pt x="985" y="119"/>
                    <a:pt x="764" y="0"/>
                    <a:pt x="492" y="0"/>
                  </a:cubicBezTo>
                  <a:close/>
                </a:path>
              </a:pathLst>
            </a:custGeom>
            <a:solidFill>
              <a:schemeClr val="bg1">
                <a:lumMod val="65000"/>
              </a:schemeClr>
            </a:solidFill>
            <a:ln w="3175">
              <a:noFill/>
            </a:ln>
          </p:spPr>
          <p:txBody>
            <a:bodyPr vert="horz" wrap="square" lIns="91440" tIns="45720" rIns="91440" bIns="45720" numCol="1" anchor="t" anchorCtr="0" compatLnSpc="1"/>
            <a:lstStyle/>
            <a:p>
              <a:endParaRPr lang="ko-KR" altLang="en-US" dirty="0"/>
            </a:p>
          </p:txBody>
        </p:sp>
        <p:sp>
          <p:nvSpPr>
            <p:cNvPr id="16" name="Freeform 13"/>
            <p:cNvSpPr/>
            <p:nvPr/>
          </p:nvSpPr>
          <p:spPr bwMode="auto">
            <a:xfrm>
              <a:off x="3433260" y="3719824"/>
              <a:ext cx="2237290" cy="742531"/>
            </a:xfrm>
            <a:custGeom>
              <a:avLst/>
              <a:gdLst>
                <a:gd name="T0" fmla="*/ 985 w 985"/>
                <a:gd name="T1" fmla="*/ 184 h 449"/>
                <a:gd name="T2" fmla="*/ 492 w 985"/>
                <a:gd name="T3" fmla="*/ 449 h 449"/>
                <a:gd name="T4" fmla="*/ 0 w 985"/>
                <a:gd name="T5" fmla="*/ 184 h 449"/>
                <a:gd name="T6" fmla="*/ 0 w 985"/>
                <a:gd name="T7" fmla="*/ 0 h 449"/>
                <a:gd name="T8" fmla="*/ 492 w 985"/>
                <a:gd name="T9" fmla="*/ 266 h 449"/>
                <a:gd name="T10" fmla="*/ 985 w 985"/>
                <a:gd name="T11" fmla="*/ 0 h 449"/>
                <a:gd name="T12" fmla="*/ 985 w 985"/>
                <a:gd name="T13" fmla="*/ 184 h 449"/>
              </a:gdLst>
              <a:ahLst/>
              <a:cxnLst>
                <a:cxn ang="0">
                  <a:pos x="T0" y="T1"/>
                </a:cxn>
                <a:cxn ang="0">
                  <a:pos x="T2" y="T3"/>
                </a:cxn>
                <a:cxn ang="0">
                  <a:pos x="T4" y="T5"/>
                </a:cxn>
                <a:cxn ang="0">
                  <a:pos x="T6" y="T7"/>
                </a:cxn>
                <a:cxn ang="0">
                  <a:pos x="T8" y="T9"/>
                </a:cxn>
                <a:cxn ang="0">
                  <a:pos x="T10" y="T11"/>
                </a:cxn>
                <a:cxn ang="0">
                  <a:pos x="T12" y="T13"/>
                </a:cxn>
              </a:cxnLst>
              <a:rect l="0" t="0" r="r" b="b"/>
              <a:pathLst>
                <a:path w="985" h="449">
                  <a:moveTo>
                    <a:pt x="985" y="184"/>
                  </a:moveTo>
                  <a:cubicBezTo>
                    <a:pt x="985" y="330"/>
                    <a:pt x="764" y="449"/>
                    <a:pt x="492" y="449"/>
                  </a:cubicBezTo>
                  <a:cubicBezTo>
                    <a:pt x="220" y="449"/>
                    <a:pt x="0" y="330"/>
                    <a:pt x="0" y="184"/>
                  </a:cubicBezTo>
                  <a:cubicBezTo>
                    <a:pt x="0" y="0"/>
                    <a:pt x="0" y="0"/>
                    <a:pt x="0" y="0"/>
                  </a:cubicBezTo>
                  <a:cubicBezTo>
                    <a:pt x="0" y="147"/>
                    <a:pt x="220" y="266"/>
                    <a:pt x="492" y="266"/>
                  </a:cubicBezTo>
                  <a:cubicBezTo>
                    <a:pt x="764" y="266"/>
                    <a:pt x="985" y="147"/>
                    <a:pt x="985" y="0"/>
                  </a:cubicBezTo>
                  <a:lnTo>
                    <a:pt x="985" y="184"/>
                  </a:lnTo>
                  <a:close/>
                </a:path>
              </a:pathLst>
            </a:custGeom>
            <a:solidFill>
              <a:schemeClr val="bg1">
                <a:lumMod val="75000"/>
              </a:schemeClr>
            </a:solidFill>
            <a:ln w="3175">
              <a:noFill/>
            </a:ln>
          </p:spPr>
          <p:txBody>
            <a:bodyPr vert="horz" wrap="square" lIns="0" tIns="0" rIns="0" bIns="0" numCol="1" anchor="ctr" anchorCtr="0" compatLnSpc="1"/>
            <a:lstStyle/>
            <a:p>
              <a:pPr algn="ctr">
                <a:spcAft>
                  <a:spcPts val="300"/>
                </a:spcAft>
              </a:pPr>
              <a:endParaRPr lang="en-US" altLang="ko-KR" sz="1200" b="1" dirty="0">
                <a:gradFill>
                  <a:gsLst>
                    <a:gs pos="0">
                      <a:schemeClr val="accent4">
                        <a:alpha val="50000"/>
                      </a:schemeClr>
                    </a:gs>
                    <a:gs pos="100000">
                      <a:schemeClr val="accent4">
                        <a:alpha val="50000"/>
                      </a:schemeClr>
                    </a:gs>
                  </a:gsLst>
                  <a:lin ang="5400000" scaled="0"/>
                </a:gradFill>
                <a:latin typeface="Bebas Neue" pitchFamily="34" charset="0"/>
                <a:ea typeface="Roboto Condensed Regular"/>
              </a:endParaRPr>
            </a:p>
          </p:txBody>
        </p:sp>
      </p:grpSp>
      <p:sp>
        <p:nvSpPr>
          <p:cNvPr id="18" name="Freeform 11"/>
          <p:cNvSpPr/>
          <p:nvPr/>
        </p:nvSpPr>
        <p:spPr bwMode="auto">
          <a:xfrm>
            <a:off x="3433260" y="1390771"/>
            <a:ext cx="2237290" cy="743372"/>
          </a:xfrm>
          <a:custGeom>
            <a:avLst/>
            <a:gdLst>
              <a:gd name="T0" fmla="*/ 985 w 985"/>
              <a:gd name="T1" fmla="*/ 265 h 449"/>
              <a:gd name="T2" fmla="*/ 492 w 985"/>
              <a:gd name="T3" fmla="*/ 0 h 449"/>
              <a:gd name="T4" fmla="*/ 0 w 985"/>
              <a:gd name="T5" fmla="*/ 265 h 449"/>
              <a:gd name="T6" fmla="*/ 0 w 985"/>
              <a:gd name="T7" fmla="*/ 449 h 449"/>
              <a:gd name="T8" fmla="*/ 492 w 985"/>
              <a:gd name="T9" fmla="*/ 183 h 449"/>
              <a:gd name="T10" fmla="*/ 985 w 985"/>
              <a:gd name="T11" fmla="*/ 449 h 449"/>
              <a:gd name="T12" fmla="*/ 985 w 985"/>
              <a:gd name="T13" fmla="*/ 265 h 449"/>
            </a:gdLst>
            <a:ahLst/>
            <a:cxnLst>
              <a:cxn ang="0">
                <a:pos x="T0" y="T1"/>
              </a:cxn>
              <a:cxn ang="0">
                <a:pos x="T2" y="T3"/>
              </a:cxn>
              <a:cxn ang="0">
                <a:pos x="T4" y="T5"/>
              </a:cxn>
              <a:cxn ang="0">
                <a:pos x="T6" y="T7"/>
              </a:cxn>
              <a:cxn ang="0">
                <a:pos x="T8" y="T9"/>
              </a:cxn>
              <a:cxn ang="0">
                <a:pos x="T10" y="T11"/>
              </a:cxn>
              <a:cxn ang="0">
                <a:pos x="T12" y="T13"/>
              </a:cxn>
            </a:cxnLst>
            <a:rect l="0" t="0" r="r" b="b"/>
            <a:pathLst>
              <a:path w="985" h="449">
                <a:moveTo>
                  <a:pt x="985" y="265"/>
                </a:moveTo>
                <a:cubicBezTo>
                  <a:pt x="985" y="119"/>
                  <a:pt x="764" y="0"/>
                  <a:pt x="492" y="0"/>
                </a:cubicBezTo>
                <a:cubicBezTo>
                  <a:pt x="220" y="0"/>
                  <a:pt x="0" y="119"/>
                  <a:pt x="0" y="265"/>
                </a:cubicBezTo>
                <a:cubicBezTo>
                  <a:pt x="0" y="449"/>
                  <a:pt x="0" y="449"/>
                  <a:pt x="0" y="449"/>
                </a:cubicBezTo>
                <a:cubicBezTo>
                  <a:pt x="0" y="302"/>
                  <a:pt x="220" y="183"/>
                  <a:pt x="492" y="183"/>
                </a:cubicBezTo>
                <a:cubicBezTo>
                  <a:pt x="764" y="183"/>
                  <a:pt x="985" y="302"/>
                  <a:pt x="985" y="449"/>
                </a:cubicBezTo>
                <a:lnTo>
                  <a:pt x="985" y="265"/>
                </a:lnTo>
                <a:close/>
              </a:path>
            </a:pathLst>
          </a:custGeom>
          <a:solidFill>
            <a:srgbClr val="ED6579"/>
          </a:solidFill>
          <a:ln w="3175">
            <a:noFill/>
          </a:ln>
        </p:spPr>
        <p:txBody>
          <a:bodyPr vert="horz" wrap="square" lIns="91440" tIns="45720" rIns="91440" bIns="45720" numCol="1" anchor="t" anchorCtr="0" compatLnSpc="1"/>
          <a:lstStyle/>
          <a:p>
            <a:endParaRPr lang="ko-KR" altLang="en-US" dirty="0"/>
          </a:p>
        </p:txBody>
      </p:sp>
      <p:sp>
        <p:nvSpPr>
          <p:cNvPr id="19" name="Freeform 11"/>
          <p:cNvSpPr/>
          <p:nvPr/>
        </p:nvSpPr>
        <p:spPr bwMode="auto">
          <a:xfrm>
            <a:off x="3433260" y="1390351"/>
            <a:ext cx="2237290" cy="743372"/>
          </a:xfrm>
          <a:custGeom>
            <a:avLst/>
            <a:gdLst>
              <a:gd name="T0" fmla="*/ 985 w 985"/>
              <a:gd name="T1" fmla="*/ 265 h 449"/>
              <a:gd name="T2" fmla="*/ 492 w 985"/>
              <a:gd name="T3" fmla="*/ 0 h 449"/>
              <a:gd name="T4" fmla="*/ 0 w 985"/>
              <a:gd name="T5" fmla="*/ 265 h 449"/>
              <a:gd name="T6" fmla="*/ 0 w 985"/>
              <a:gd name="T7" fmla="*/ 449 h 449"/>
              <a:gd name="T8" fmla="*/ 492 w 985"/>
              <a:gd name="T9" fmla="*/ 183 h 449"/>
              <a:gd name="T10" fmla="*/ 985 w 985"/>
              <a:gd name="T11" fmla="*/ 449 h 449"/>
              <a:gd name="T12" fmla="*/ 985 w 985"/>
              <a:gd name="T13" fmla="*/ 265 h 449"/>
            </a:gdLst>
            <a:ahLst/>
            <a:cxnLst>
              <a:cxn ang="0">
                <a:pos x="T0" y="T1"/>
              </a:cxn>
              <a:cxn ang="0">
                <a:pos x="T2" y="T3"/>
              </a:cxn>
              <a:cxn ang="0">
                <a:pos x="T4" y="T5"/>
              </a:cxn>
              <a:cxn ang="0">
                <a:pos x="T6" y="T7"/>
              </a:cxn>
              <a:cxn ang="0">
                <a:pos x="T8" y="T9"/>
              </a:cxn>
              <a:cxn ang="0">
                <a:pos x="T10" y="T11"/>
              </a:cxn>
              <a:cxn ang="0">
                <a:pos x="T12" y="T13"/>
              </a:cxn>
            </a:cxnLst>
            <a:rect l="0" t="0" r="r" b="b"/>
            <a:pathLst>
              <a:path w="985" h="449">
                <a:moveTo>
                  <a:pt x="985" y="265"/>
                </a:moveTo>
                <a:cubicBezTo>
                  <a:pt x="985" y="119"/>
                  <a:pt x="764" y="0"/>
                  <a:pt x="492" y="0"/>
                </a:cubicBezTo>
                <a:cubicBezTo>
                  <a:pt x="220" y="0"/>
                  <a:pt x="0" y="119"/>
                  <a:pt x="0" y="265"/>
                </a:cubicBezTo>
                <a:cubicBezTo>
                  <a:pt x="0" y="449"/>
                  <a:pt x="0" y="449"/>
                  <a:pt x="0" y="449"/>
                </a:cubicBezTo>
                <a:cubicBezTo>
                  <a:pt x="0" y="302"/>
                  <a:pt x="220" y="183"/>
                  <a:pt x="492" y="183"/>
                </a:cubicBezTo>
                <a:cubicBezTo>
                  <a:pt x="764" y="183"/>
                  <a:pt x="985" y="302"/>
                  <a:pt x="985" y="449"/>
                </a:cubicBezTo>
                <a:lnTo>
                  <a:pt x="985" y="265"/>
                </a:lnTo>
                <a:close/>
              </a:path>
            </a:pathLst>
          </a:custGeom>
          <a:solidFill>
            <a:srgbClr val="C0162E"/>
          </a:solidFill>
          <a:ln w="3175">
            <a:noFill/>
          </a:ln>
        </p:spPr>
        <p:txBody>
          <a:bodyPr vert="horz" wrap="square" lIns="91440" tIns="45720" rIns="91440" bIns="45720" numCol="1" anchor="t" anchorCtr="0" compatLnSpc="1"/>
          <a:lstStyle/>
          <a:p>
            <a:endParaRPr lang="ko-KR" altLang="en-US" dirty="0"/>
          </a:p>
        </p:txBody>
      </p:sp>
      <p:sp>
        <p:nvSpPr>
          <p:cNvPr id="20" name="Freeform 12"/>
          <p:cNvSpPr>
            <a:spLocks noEditPoints="1"/>
          </p:cNvSpPr>
          <p:nvPr/>
        </p:nvSpPr>
        <p:spPr bwMode="auto">
          <a:xfrm>
            <a:off x="3433260" y="1390771"/>
            <a:ext cx="2237290" cy="878760"/>
          </a:xfrm>
          <a:custGeom>
            <a:avLst/>
            <a:gdLst>
              <a:gd name="T0" fmla="*/ 492 w 985"/>
              <a:gd name="T1" fmla="*/ 60 h 531"/>
              <a:gd name="T2" fmla="*/ 925 w 985"/>
              <a:gd name="T3" fmla="*/ 265 h 531"/>
              <a:gd name="T4" fmla="*/ 492 w 985"/>
              <a:gd name="T5" fmla="*/ 471 h 531"/>
              <a:gd name="T6" fmla="*/ 60 w 985"/>
              <a:gd name="T7" fmla="*/ 265 h 531"/>
              <a:gd name="T8" fmla="*/ 492 w 985"/>
              <a:gd name="T9" fmla="*/ 60 h 531"/>
              <a:gd name="T10" fmla="*/ 492 w 985"/>
              <a:gd name="T11" fmla="*/ 0 h 531"/>
              <a:gd name="T12" fmla="*/ 0 w 985"/>
              <a:gd name="T13" fmla="*/ 265 h 531"/>
              <a:gd name="T14" fmla="*/ 492 w 985"/>
              <a:gd name="T15" fmla="*/ 531 h 531"/>
              <a:gd name="T16" fmla="*/ 985 w 985"/>
              <a:gd name="T17" fmla="*/ 265 h 531"/>
              <a:gd name="T18" fmla="*/ 492 w 985"/>
              <a:gd name="T19" fmla="*/ 0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5" h="531">
                <a:moveTo>
                  <a:pt x="492" y="60"/>
                </a:moveTo>
                <a:cubicBezTo>
                  <a:pt x="747" y="60"/>
                  <a:pt x="925" y="168"/>
                  <a:pt x="925" y="265"/>
                </a:cubicBezTo>
                <a:cubicBezTo>
                  <a:pt x="925" y="362"/>
                  <a:pt x="747" y="471"/>
                  <a:pt x="492" y="471"/>
                </a:cubicBezTo>
                <a:cubicBezTo>
                  <a:pt x="237" y="471"/>
                  <a:pt x="60" y="362"/>
                  <a:pt x="60" y="265"/>
                </a:cubicBezTo>
                <a:cubicBezTo>
                  <a:pt x="60" y="168"/>
                  <a:pt x="237" y="60"/>
                  <a:pt x="492" y="60"/>
                </a:cubicBezTo>
                <a:moveTo>
                  <a:pt x="492" y="0"/>
                </a:moveTo>
                <a:cubicBezTo>
                  <a:pt x="220" y="0"/>
                  <a:pt x="0" y="119"/>
                  <a:pt x="0" y="265"/>
                </a:cubicBezTo>
                <a:cubicBezTo>
                  <a:pt x="0" y="412"/>
                  <a:pt x="220" y="531"/>
                  <a:pt x="492" y="531"/>
                </a:cubicBezTo>
                <a:cubicBezTo>
                  <a:pt x="764" y="531"/>
                  <a:pt x="985" y="412"/>
                  <a:pt x="985" y="265"/>
                </a:cubicBezTo>
                <a:cubicBezTo>
                  <a:pt x="985" y="119"/>
                  <a:pt x="764" y="0"/>
                  <a:pt x="492" y="0"/>
                </a:cubicBezTo>
                <a:close/>
              </a:path>
            </a:pathLst>
          </a:custGeom>
          <a:solidFill>
            <a:srgbClr val="ED6579"/>
          </a:solidFill>
          <a:ln w="3175">
            <a:noFill/>
          </a:ln>
        </p:spPr>
        <p:txBody>
          <a:bodyPr vert="horz" wrap="square" lIns="91440" tIns="45720" rIns="91440" bIns="45720" numCol="1" anchor="t" anchorCtr="0" compatLnSpc="1"/>
          <a:lstStyle/>
          <a:p>
            <a:endParaRPr lang="ko-KR" altLang="en-US" dirty="0"/>
          </a:p>
        </p:txBody>
      </p:sp>
      <p:sp>
        <p:nvSpPr>
          <p:cNvPr id="21" name="Freeform 13"/>
          <p:cNvSpPr/>
          <p:nvPr/>
        </p:nvSpPr>
        <p:spPr bwMode="auto">
          <a:xfrm>
            <a:off x="3433260" y="1829731"/>
            <a:ext cx="2237290" cy="742531"/>
          </a:xfrm>
          <a:custGeom>
            <a:avLst/>
            <a:gdLst>
              <a:gd name="T0" fmla="*/ 985 w 985"/>
              <a:gd name="T1" fmla="*/ 184 h 449"/>
              <a:gd name="T2" fmla="*/ 492 w 985"/>
              <a:gd name="T3" fmla="*/ 449 h 449"/>
              <a:gd name="T4" fmla="*/ 0 w 985"/>
              <a:gd name="T5" fmla="*/ 184 h 449"/>
              <a:gd name="T6" fmla="*/ 0 w 985"/>
              <a:gd name="T7" fmla="*/ 0 h 449"/>
              <a:gd name="T8" fmla="*/ 492 w 985"/>
              <a:gd name="T9" fmla="*/ 266 h 449"/>
              <a:gd name="T10" fmla="*/ 985 w 985"/>
              <a:gd name="T11" fmla="*/ 0 h 449"/>
              <a:gd name="T12" fmla="*/ 985 w 985"/>
              <a:gd name="T13" fmla="*/ 184 h 449"/>
            </a:gdLst>
            <a:ahLst/>
            <a:cxnLst>
              <a:cxn ang="0">
                <a:pos x="T0" y="T1"/>
              </a:cxn>
              <a:cxn ang="0">
                <a:pos x="T2" y="T3"/>
              </a:cxn>
              <a:cxn ang="0">
                <a:pos x="T4" y="T5"/>
              </a:cxn>
              <a:cxn ang="0">
                <a:pos x="T6" y="T7"/>
              </a:cxn>
              <a:cxn ang="0">
                <a:pos x="T8" y="T9"/>
              </a:cxn>
              <a:cxn ang="0">
                <a:pos x="T10" y="T11"/>
              </a:cxn>
              <a:cxn ang="0">
                <a:pos x="T12" y="T13"/>
              </a:cxn>
            </a:cxnLst>
            <a:rect l="0" t="0" r="r" b="b"/>
            <a:pathLst>
              <a:path w="985" h="449">
                <a:moveTo>
                  <a:pt x="985" y="184"/>
                </a:moveTo>
                <a:cubicBezTo>
                  <a:pt x="985" y="330"/>
                  <a:pt x="764" y="449"/>
                  <a:pt x="492" y="449"/>
                </a:cubicBezTo>
                <a:cubicBezTo>
                  <a:pt x="220" y="449"/>
                  <a:pt x="0" y="330"/>
                  <a:pt x="0" y="184"/>
                </a:cubicBezTo>
                <a:cubicBezTo>
                  <a:pt x="0" y="0"/>
                  <a:pt x="0" y="0"/>
                  <a:pt x="0" y="0"/>
                </a:cubicBezTo>
                <a:cubicBezTo>
                  <a:pt x="0" y="147"/>
                  <a:pt x="220" y="266"/>
                  <a:pt x="492" y="266"/>
                </a:cubicBezTo>
                <a:cubicBezTo>
                  <a:pt x="764" y="266"/>
                  <a:pt x="985" y="147"/>
                  <a:pt x="985" y="0"/>
                </a:cubicBezTo>
                <a:lnTo>
                  <a:pt x="985" y="184"/>
                </a:lnTo>
                <a:close/>
              </a:path>
            </a:pathLst>
          </a:custGeom>
          <a:solidFill>
            <a:srgbClr val="F397A4"/>
          </a:solidFill>
          <a:ln w="3175">
            <a:noFill/>
          </a:ln>
        </p:spPr>
        <p:txBody>
          <a:bodyPr vert="horz" wrap="square" lIns="0" tIns="0" rIns="0" bIns="0" numCol="1" anchor="ctr" anchorCtr="0" compatLnSpc="1"/>
          <a:lstStyle/>
          <a:p>
            <a:pPr algn="ctr">
              <a:spcAft>
                <a:spcPts val="300"/>
              </a:spcAft>
            </a:pPr>
            <a:endParaRPr lang="en-US" altLang="ko-KR" sz="1200" b="1" dirty="0">
              <a:gradFill>
                <a:gsLst>
                  <a:gs pos="0">
                    <a:schemeClr val="accent4">
                      <a:alpha val="50000"/>
                    </a:schemeClr>
                  </a:gs>
                  <a:gs pos="100000">
                    <a:schemeClr val="accent4">
                      <a:alpha val="50000"/>
                    </a:schemeClr>
                  </a:gs>
                </a:gsLst>
                <a:lin ang="5400000" scaled="0"/>
              </a:gradFill>
              <a:latin typeface="Bebas Neue" pitchFamily="34" charset="0"/>
              <a:ea typeface="Roboto Condensed Regular"/>
            </a:endParaRPr>
          </a:p>
        </p:txBody>
      </p:sp>
      <p:sp>
        <p:nvSpPr>
          <p:cNvPr id="22" name="Freeform 12"/>
          <p:cNvSpPr>
            <a:spLocks noEditPoints="1"/>
          </p:cNvSpPr>
          <p:nvPr/>
        </p:nvSpPr>
        <p:spPr bwMode="auto">
          <a:xfrm>
            <a:off x="3433260" y="1390351"/>
            <a:ext cx="2237290" cy="878760"/>
          </a:xfrm>
          <a:custGeom>
            <a:avLst/>
            <a:gdLst>
              <a:gd name="T0" fmla="*/ 492 w 985"/>
              <a:gd name="T1" fmla="*/ 60 h 531"/>
              <a:gd name="T2" fmla="*/ 925 w 985"/>
              <a:gd name="T3" fmla="*/ 265 h 531"/>
              <a:gd name="T4" fmla="*/ 492 w 985"/>
              <a:gd name="T5" fmla="*/ 471 h 531"/>
              <a:gd name="T6" fmla="*/ 60 w 985"/>
              <a:gd name="T7" fmla="*/ 265 h 531"/>
              <a:gd name="T8" fmla="*/ 492 w 985"/>
              <a:gd name="T9" fmla="*/ 60 h 531"/>
              <a:gd name="T10" fmla="*/ 492 w 985"/>
              <a:gd name="T11" fmla="*/ 0 h 531"/>
              <a:gd name="T12" fmla="*/ 0 w 985"/>
              <a:gd name="T13" fmla="*/ 265 h 531"/>
              <a:gd name="T14" fmla="*/ 492 w 985"/>
              <a:gd name="T15" fmla="*/ 531 h 531"/>
              <a:gd name="T16" fmla="*/ 985 w 985"/>
              <a:gd name="T17" fmla="*/ 265 h 531"/>
              <a:gd name="T18" fmla="*/ 492 w 985"/>
              <a:gd name="T19" fmla="*/ 0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5" h="531">
                <a:moveTo>
                  <a:pt x="492" y="60"/>
                </a:moveTo>
                <a:cubicBezTo>
                  <a:pt x="747" y="60"/>
                  <a:pt x="925" y="168"/>
                  <a:pt x="925" y="265"/>
                </a:cubicBezTo>
                <a:cubicBezTo>
                  <a:pt x="925" y="362"/>
                  <a:pt x="747" y="471"/>
                  <a:pt x="492" y="471"/>
                </a:cubicBezTo>
                <a:cubicBezTo>
                  <a:pt x="237" y="471"/>
                  <a:pt x="60" y="362"/>
                  <a:pt x="60" y="265"/>
                </a:cubicBezTo>
                <a:cubicBezTo>
                  <a:pt x="60" y="168"/>
                  <a:pt x="237" y="60"/>
                  <a:pt x="492" y="60"/>
                </a:cubicBezTo>
                <a:moveTo>
                  <a:pt x="492" y="0"/>
                </a:moveTo>
                <a:cubicBezTo>
                  <a:pt x="220" y="0"/>
                  <a:pt x="0" y="119"/>
                  <a:pt x="0" y="265"/>
                </a:cubicBezTo>
                <a:cubicBezTo>
                  <a:pt x="0" y="412"/>
                  <a:pt x="220" y="531"/>
                  <a:pt x="492" y="531"/>
                </a:cubicBezTo>
                <a:cubicBezTo>
                  <a:pt x="764" y="531"/>
                  <a:pt x="985" y="412"/>
                  <a:pt x="985" y="265"/>
                </a:cubicBezTo>
                <a:cubicBezTo>
                  <a:pt x="985" y="119"/>
                  <a:pt x="764" y="0"/>
                  <a:pt x="492" y="0"/>
                </a:cubicBezTo>
                <a:close/>
              </a:path>
            </a:pathLst>
          </a:custGeom>
          <a:solidFill>
            <a:srgbClr val="ED6579"/>
          </a:solidFill>
          <a:ln w="3175">
            <a:noFill/>
          </a:ln>
        </p:spPr>
        <p:txBody>
          <a:bodyPr vert="horz" wrap="square" lIns="91440" tIns="45720" rIns="91440" bIns="45720" numCol="1" anchor="t" anchorCtr="0" compatLnSpc="1"/>
          <a:lstStyle/>
          <a:p>
            <a:endParaRPr lang="ko-KR" altLang="en-US" dirty="0"/>
          </a:p>
        </p:txBody>
      </p:sp>
      <p:grpSp>
        <p:nvGrpSpPr>
          <p:cNvPr id="23" name="Group 21"/>
          <p:cNvGrpSpPr/>
          <p:nvPr/>
        </p:nvGrpSpPr>
        <p:grpSpPr>
          <a:xfrm>
            <a:off x="562394" y="3566341"/>
            <a:ext cx="2304278" cy="740020"/>
            <a:chOff x="955490" y="3500758"/>
            <a:chExt cx="2304278" cy="740020"/>
          </a:xfrm>
        </p:grpSpPr>
        <p:sp>
          <p:nvSpPr>
            <p:cNvPr id="24" name="TextBox 22"/>
            <p:cNvSpPr txBox="1"/>
            <p:nvPr/>
          </p:nvSpPr>
          <p:spPr>
            <a:xfrm>
              <a:off x="955490" y="3500758"/>
              <a:ext cx="1903135" cy="246221"/>
            </a:xfrm>
            <a:prstGeom prst="rect">
              <a:avLst/>
            </a:prstGeom>
            <a:noFill/>
          </p:spPr>
          <p:txBody>
            <a:bodyPr wrap="square" rtlCol="0">
              <a:spAutoFit/>
            </a:bodyPr>
            <a:lstStyle/>
            <a:p>
              <a:pPr lvl="0" algn="r"/>
              <a:r>
                <a:rPr lang="en-US" altLang="ko-KR" sz="1000" dirty="0" smtClean="0">
                  <a:solidFill>
                    <a:schemeClr val="tx1">
                      <a:lumMod val="65000"/>
                      <a:lumOff val="35000"/>
                    </a:schemeClr>
                  </a:solidFill>
                  <a:latin typeface="Roboto condensed"/>
                  <a:cs typeface="Roboto condensed"/>
                </a:rPr>
                <a:t>Content 01</a:t>
              </a:r>
              <a:endParaRPr lang="ko-KR" altLang="en-US" sz="1000" dirty="0">
                <a:solidFill>
                  <a:schemeClr val="tx1">
                    <a:lumMod val="65000"/>
                    <a:lumOff val="35000"/>
                  </a:schemeClr>
                </a:solidFill>
                <a:latin typeface="Roboto condensed"/>
                <a:cs typeface="Roboto condensed"/>
              </a:endParaRPr>
            </a:p>
          </p:txBody>
        </p:sp>
        <p:sp>
          <p:nvSpPr>
            <p:cNvPr id="25" name="텍스트 개체 틀 2"/>
            <p:cNvSpPr txBox="1"/>
            <p:nvPr/>
          </p:nvSpPr>
          <p:spPr>
            <a:xfrm>
              <a:off x="955491" y="3667006"/>
              <a:ext cx="1903135" cy="573772"/>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r">
                <a:lnSpc>
                  <a:spcPct val="120000"/>
                </a:lnSpc>
              </a:pPr>
              <a:r>
                <a:rPr lang="en-US" altLang="ko-KR" sz="800" dirty="0">
                  <a:solidFill>
                    <a:schemeClr val="bg1">
                      <a:lumMod val="50000"/>
                    </a:schemeClr>
                  </a:solidFill>
                  <a:latin typeface="Roboto condensed"/>
                  <a:cs typeface="Roboto condensed"/>
                </a:rPr>
                <a:t>Lorem ipsum dolor sit amet, consectetur adipiscing elit. Curabitur elementum posuere pretium. </a:t>
              </a:r>
              <a:endParaRPr lang="en-US" altLang="ko-KR" sz="800" dirty="0">
                <a:solidFill>
                  <a:schemeClr val="bg1">
                    <a:lumMod val="50000"/>
                  </a:schemeClr>
                </a:solidFill>
                <a:latin typeface="Roboto condensed"/>
                <a:cs typeface="Roboto condensed"/>
              </a:endParaRPr>
            </a:p>
          </p:txBody>
        </p:sp>
        <p:sp>
          <p:nvSpPr>
            <p:cNvPr id="26" name="Rounded Rectangle 24"/>
            <p:cNvSpPr/>
            <p:nvPr/>
          </p:nvSpPr>
          <p:spPr>
            <a:xfrm>
              <a:off x="2902908" y="3583307"/>
              <a:ext cx="356860" cy="356860"/>
            </a:xfrm>
            <a:prstGeom prst="roundRect">
              <a:avLst>
                <a:gd name="adj" fmla="val 50000"/>
              </a:avLst>
            </a:prstGeom>
            <a:solidFill>
              <a:srgbClr val="BFBFBF"/>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Roboto condensed"/>
                <a:cs typeface="Roboto condensed"/>
              </a:endParaRPr>
            </a:p>
          </p:txBody>
        </p:sp>
        <p:sp>
          <p:nvSpPr>
            <p:cNvPr id="27" name="Freeform 50"/>
            <p:cNvSpPr>
              <a:spLocks noEditPoints="1"/>
            </p:cNvSpPr>
            <p:nvPr/>
          </p:nvSpPr>
          <p:spPr bwMode="auto">
            <a:xfrm>
              <a:off x="3007765" y="3659873"/>
              <a:ext cx="161747" cy="203726"/>
            </a:xfrm>
            <a:custGeom>
              <a:avLst/>
              <a:gdLst/>
              <a:ahLst/>
              <a:cxnLst>
                <a:cxn ang="0">
                  <a:pos x="187" y="135"/>
                </a:cxn>
                <a:cxn ang="0">
                  <a:pos x="44" y="135"/>
                </a:cxn>
                <a:cxn ang="0">
                  <a:pos x="44" y="156"/>
                </a:cxn>
                <a:cxn ang="0">
                  <a:pos x="187" y="156"/>
                </a:cxn>
                <a:cxn ang="0">
                  <a:pos x="187" y="135"/>
                </a:cxn>
                <a:cxn ang="0">
                  <a:pos x="187" y="95"/>
                </a:cxn>
                <a:cxn ang="0">
                  <a:pos x="44" y="95"/>
                </a:cxn>
                <a:cxn ang="0">
                  <a:pos x="44" y="115"/>
                </a:cxn>
                <a:cxn ang="0">
                  <a:pos x="187" y="115"/>
                </a:cxn>
                <a:cxn ang="0">
                  <a:pos x="187" y="95"/>
                </a:cxn>
                <a:cxn ang="0">
                  <a:pos x="187" y="54"/>
                </a:cxn>
                <a:cxn ang="0">
                  <a:pos x="44" y="54"/>
                </a:cxn>
                <a:cxn ang="0">
                  <a:pos x="44" y="75"/>
                </a:cxn>
                <a:cxn ang="0">
                  <a:pos x="187" y="75"/>
                </a:cxn>
                <a:cxn ang="0">
                  <a:pos x="187" y="54"/>
                </a:cxn>
                <a:cxn ang="0">
                  <a:pos x="44" y="196"/>
                </a:cxn>
                <a:cxn ang="0">
                  <a:pos x="116" y="196"/>
                </a:cxn>
                <a:cxn ang="0">
                  <a:pos x="116" y="176"/>
                </a:cxn>
                <a:cxn ang="0">
                  <a:pos x="44" y="176"/>
                </a:cxn>
                <a:cxn ang="0">
                  <a:pos x="44" y="196"/>
                </a:cxn>
                <a:cxn ang="0">
                  <a:pos x="233" y="29"/>
                </a:cxn>
                <a:cxn ang="0">
                  <a:pos x="233" y="0"/>
                </a:cxn>
                <a:cxn ang="0">
                  <a:pos x="0" y="0"/>
                </a:cxn>
                <a:cxn ang="0">
                  <a:pos x="0" y="301"/>
                </a:cxn>
                <a:cxn ang="0">
                  <a:pos x="29" y="301"/>
                </a:cxn>
                <a:cxn ang="0">
                  <a:pos x="29" y="330"/>
                </a:cxn>
                <a:cxn ang="0">
                  <a:pos x="262" y="330"/>
                </a:cxn>
                <a:cxn ang="0">
                  <a:pos x="262" y="29"/>
                </a:cxn>
                <a:cxn ang="0">
                  <a:pos x="233" y="29"/>
                </a:cxn>
                <a:cxn ang="0">
                  <a:pos x="15" y="286"/>
                </a:cxn>
                <a:cxn ang="0">
                  <a:pos x="15" y="16"/>
                </a:cxn>
                <a:cxn ang="0">
                  <a:pos x="216" y="16"/>
                </a:cxn>
                <a:cxn ang="0">
                  <a:pos x="216" y="216"/>
                </a:cxn>
                <a:cxn ang="0">
                  <a:pos x="148" y="216"/>
                </a:cxn>
                <a:cxn ang="0">
                  <a:pos x="148" y="286"/>
                </a:cxn>
                <a:cxn ang="0">
                  <a:pos x="15" y="286"/>
                </a:cxn>
                <a:cxn ang="0">
                  <a:pos x="245" y="315"/>
                </a:cxn>
                <a:cxn ang="0">
                  <a:pos x="44" y="315"/>
                </a:cxn>
                <a:cxn ang="0">
                  <a:pos x="44" y="301"/>
                </a:cxn>
                <a:cxn ang="0">
                  <a:pos x="155" y="301"/>
                </a:cxn>
                <a:cxn ang="0">
                  <a:pos x="233" y="225"/>
                </a:cxn>
                <a:cxn ang="0">
                  <a:pos x="233" y="45"/>
                </a:cxn>
                <a:cxn ang="0">
                  <a:pos x="245" y="45"/>
                </a:cxn>
                <a:cxn ang="0">
                  <a:pos x="245" y="315"/>
                </a:cxn>
              </a:cxnLst>
              <a:rect l="0" t="0" r="r" b="b"/>
              <a:pathLst>
                <a:path w="262" h="330">
                  <a:moveTo>
                    <a:pt x="187" y="135"/>
                  </a:moveTo>
                  <a:lnTo>
                    <a:pt x="44" y="135"/>
                  </a:lnTo>
                  <a:lnTo>
                    <a:pt x="44" y="156"/>
                  </a:lnTo>
                  <a:lnTo>
                    <a:pt x="187" y="156"/>
                  </a:lnTo>
                  <a:lnTo>
                    <a:pt x="187" y="135"/>
                  </a:lnTo>
                  <a:close/>
                  <a:moveTo>
                    <a:pt x="187" y="95"/>
                  </a:moveTo>
                  <a:lnTo>
                    <a:pt x="44" y="95"/>
                  </a:lnTo>
                  <a:lnTo>
                    <a:pt x="44" y="115"/>
                  </a:lnTo>
                  <a:lnTo>
                    <a:pt x="187" y="115"/>
                  </a:lnTo>
                  <a:lnTo>
                    <a:pt x="187" y="95"/>
                  </a:lnTo>
                  <a:close/>
                  <a:moveTo>
                    <a:pt x="187" y="54"/>
                  </a:moveTo>
                  <a:lnTo>
                    <a:pt x="44" y="54"/>
                  </a:lnTo>
                  <a:lnTo>
                    <a:pt x="44" y="75"/>
                  </a:lnTo>
                  <a:lnTo>
                    <a:pt x="187" y="75"/>
                  </a:lnTo>
                  <a:lnTo>
                    <a:pt x="187" y="54"/>
                  </a:lnTo>
                  <a:close/>
                  <a:moveTo>
                    <a:pt x="44" y="196"/>
                  </a:moveTo>
                  <a:lnTo>
                    <a:pt x="116" y="196"/>
                  </a:lnTo>
                  <a:lnTo>
                    <a:pt x="116" y="176"/>
                  </a:lnTo>
                  <a:lnTo>
                    <a:pt x="44" y="176"/>
                  </a:lnTo>
                  <a:lnTo>
                    <a:pt x="44" y="196"/>
                  </a:lnTo>
                  <a:close/>
                  <a:moveTo>
                    <a:pt x="233" y="29"/>
                  </a:moveTo>
                  <a:lnTo>
                    <a:pt x="233" y="0"/>
                  </a:lnTo>
                  <a:lnTo>
                    <a:pt x="0" y="0"/>
                  </a:lnTo>
                  <a:lnTo>
                    <a:pt x="0" y="301"/>
                  </a:lnTo>
                  <a:lnTo>
                    <a:pt x="29" y="301"/>
                  </a:lnTo>
                  <a:lnTo>
                    <a:pt x="29" y="330"/>
                  </a:lnTo>
                  <a:lnTo>
                    <a:pt x="262" y="330"/>
                  </a:lnTo>
                  <a:lnTo>
                    <a:pt x="262" y="29"/>
                  </a:lnTo>
                  <a:lnTo>
                    <a:pt x="233" y="29"/>
                  </a:lnTo>
                  <a:close/>
                  <a:moveTo>
                    <a:pt x="15" y="286"/>
                  </a:moveTo>
                  <a:lnTo>
                    <a:pt x="15" y="16"/>
                  </a:lnTo>
                  <a:lnTo>
                    <a:pt x="216" y="16"/>
                  </a:lnTo>
                  <a:lnTo>
                    <a:pt x="216" y="216"/>
                  </a:lnTo>
                  <a:lnTo>
                    <a:pt x="148" y="216"/>
                  </a:lnTo>
                  <a:lnTo>
                    <a:pt x="148" y="286"/>
                  </a:lnTo>
                  <a:lnTo>
                    <a:pt x="15" y="286"/>
                  </a:lnTo>
                  <a:close/>
                  <a:moveTo>
                    <a:pt x="245" y="315"/>
                  </a:moveTo>
                  <a:lnTo>
                    <a:pt x="44" y="315"/>
                  </a:lnTo>
                  <a:lnTo>
                    <a:pt x="44" y="301"/>
                  </a:lnTo>
                  <a:lnTo>
                    <a:pt x="155" y="301"/>
                  </a:lnTo>
                  <a:lnTo>
                    <a:pt x="233" y="225"/>
                  </a:lnTo>
                  <a:lnTo>
                    <a:pt x="233" y="45"/>
                  </a:lnTo>
                  <a:lnTo>
                    <a:pt x="245" y="45"/>
                  </a:lnTo>
                  <a:lnTo>
                    <a:pt x="245" y="315"/>
                  </a:lnTo>
                  <a:close/>
                </a:path>
              </a:pathLst>
            </a:custGeom>
            <a:solidFill>
              <a:schemeClr val="bg1"/>
            </a:solidFill>
            <a:ln w="9525">
              <a:noFill/>
              <a:round/>
            </a:ln>
          </p:spPr>
          <p:txBody>
            <a:bodyPr vert="horz" wrap="square" lIns="91440" tIns="45720" rIns="91440" bIns="45720" numCol="1" anchor="t" anchorCtr="0" compatLnSpc="1"/>
            <a:lstStyle/>
            <a:p>
              <a:endParaRPr lang="ko-KR" altLang="en-US">
                <a:latin typeface="Roboto condensed"/>
                <a:cs typeface="Roboto condensed"/>
              </a:endParaRPr>
            </a:p>
          </p:txBody>
        </p:sp>
      </p:grpSp>
      <p:grpSp>
        <p:nvGrpSpPr>
          <p:cNvPr id="28" name="Group 26"/>
          <p:cNvGrpSpPr/>
          <p:nvPr/>
        </p:nvGrpSpPr>
        <p:grpSpPr>
          <a:xfrm>
            <a:off x="574927" y="2322188"/>
            <a:ext cx="2291745" cy="740020"/>
            <a:chOff x="1886354" y="2092280"/>
            <a:chExt cx="2291745" cy="740020"/>
          </a:xfrm>
        </p:grpSpPr>
        <p:sp>
          <p:nvSpPr>
            <p:cNvPr id="29" name="Rounded Rectangle 27"/>
            <p:cNvSpPr/>
            <p:nvPr/>
          </p:nvSpPr>
          <p:spPr>
            <a:xfrm>
              <a:off x="3821239" y="2162130"/>
              <a:ext cx="356860" cy="356860"/>
            </a:xfrm>
            <a:prstGeom prst="roundRect">
              <a:avLst>
                <a:gd name="adj" fmla="val 50000"/>
              </a:avLst>
            </a:prstGeom>
            <a:solidFill>
              <a:srgbClr val="BFBFBF"/>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Roboto condensed"/>
                <a:cs typeface="Roboto condensed"/>
              </a:endParaRPr>
            </a:p>
          </p:txBody>
        </p:sp>
        <p:sp>
          <p:nvSpPr>
            <p:cNvPr id="30" name="Freeform 48"/>
            <p:cNvSpPr>
              <a:spLocks noEditPoints="1"/>
            </p:cNvSpPr>
            <p:nvPr/>
          </p:nvSpPr>
          <p:spPr bwMode="auto">
            <a:xfrm>
              <a:off x="3937308" y="2241077"/>
              <a:ext cx="135980" cy="198967"/>
            </a:xfrm>
            <a:custGeom>
              <a:avLst/>
              <a:gdLst/>
              <a:ahLst/>
              <a:cxnLst>
                <a:cxn ang="0">
                  <a:pos x="76" y="31"/>
                </a:cxn>
                <a:cxn ang="0">
                  <a:pos x="80" y="27"/>
                </a:cxn>
                <a:cxn ang="0">
                  <a:pos x="76" y="23"/>
                </a:cxn>
                <a:cxn ang="0">
                  <a:pos x="23" y="76"/>
                </a:cxn>
                <a:cxn ang="0">
                  <a:pos x="27" y="80"/>
                </a:cxn>
                <a:cxn ang="0">
                  <a:pos x="31" y="76"/>
                </a:cxn>
                <a:cxn ang="0">
                  <a:pos x="76" y="31"/>
                </a:cxn>
                <a:cxn ang="0">
                  <a:pos x="44" y="192"/>
                </a:cxn>
                <a:cxn ang="0">
                  <a:pos x="45" y="203"/>
                </a:cxn>
                <a:cxn ang="0">
                  <a:pos x="56" y="209"/>
                </a:cxn>
                <a:cxn ang="0">
                  <a:pos x="57" y="216"/>
                </a:cxn>
                <a:cxn ang="0">
                  <a:pos x="76" y="221"/>
                </a:cxn>
                <a:cxn ang="0">
                  <a:pos x="95" y="216"/>
                </a:cxn>
                <a:cxn ang="0">
                  <a:pos x="96" y="209"/>
                </a:cxn>
                <a:cxn ang="0">
                  <a:pos x="106" y="203"/>
                </a:cxn>
                <a:cxn ang="0">
                  <a:pos x="108" y="192"/>
                </a:cxn>
                <a:cxn ang="0">
                  <a:pos x="76" y="197"/>
                </a:cxn>
                <a:cxn ang="0">
                  <a:pos x="44" y="192"/>
                </a:cxn>
                <a:cxn ang="0">
                  <a:pos x="41" y="170"/>
                </a:cxn>
                <a:cxn ang="0">
                  <a:pos x="42" y="182"/>
                </a:cxn>
                <a:cxn ang="0">
                  <a:pos x="76" y="188"/>
                </a:cxn>
                <a:cxn ang="0">
                  <a:pos x="109" y="182"/>
                </a:cxn>
                <a:cxn ang="0">
                  <a:pos x="111" y="170"/>
                </a:cxn>
                <a:cxn ang="0">
                  <a:pos x="76" y="177"/>
                </a:cxn>
                <a:cxn ang="0">
                  <a:pos x="41" y="170"/>
                </a:cxn>
                <a:cxn ang="0">
                  <a:pos x="76" y="0"/>
                </a:cxn>
                <a:cxn ang="0">
                  <a:pos x="0" y="76"/>
                </a:cxn>
                <a:cxn ang="0">
                  <a:pos x="36" y="141"/>
                </a:cxn>
                <a:cxn ang="0">
                  <a:pos x="39" y="160"/>
                </a:cxn>
                <a:cxn ang="0">
                  <a:pos x="76" y="168"/>
                </a:cxn>
                <a:cxn ang="0">
                  <a:pos x="113" y="160"/>
                </a:cxn>
                <a:cxn ang="0">
                  <a:pos x="115" y="141"/>
                </a:cxn>
                <a:cxn ang="0">
                  <a:pos x="152" y="76"/>
                </a:cxn>
                <a:cxn ang="0">
                  <a:pos x="76" y="0"/>
                </a:cxn>
                <a:cxn ang="0">
                  <a:pos x="104" y="132"/>
                </a:cxn>
                <a:cxn ang="0">
                  <a:pos x="102" y="150"/>
                </a:cxn>
                <a:cxn ang="0">
                  <a:pos x="76" y="154"/>
                </a:cxn>
                <a:cxn ang="0">
                  <a:pos x="50" y="150"/>
                </a:cxn>
                <a:cxn ang="0">
                  <a:pos x="48" y="132"/>
                </a:cxn>
                <a:cxn ang="0">
                  <a:pos x="13" y="76"/>
                </a:cxn>
                <a:cxn ang="0">
                  <a:pos x="76" y="14"/>
                </a:cxn>
                <a:cxn ang="0">
                  <a:pos x="139" y="76"/>
                </a:cxn>
                <a:cxn ang="0">
                  <a:pos x="104" y="132"/>
                </a:cxn>
                <a:cxn ang="0">
                  <a:pos x="93" y="104"/>
                </a:cxn>
                <a:cxn ang="0">
                  <a:pos x="76" y="74"/>
                </a:cxn>
                <a:cxn ang="0">
                  <a:pos x="59" y="104"/>
                </a:cxn>
                <a:cxn ang="0">
                  <a:pos x="52" y="89"/>
                </a:cxn>
                <a:cxn ang="0">
                  <a:pos x="41" y="94"/>
                </a:cxn>
                <a:cxn ang="0">
                  <a:pos x="58" y="131"/>
                </a:cxn>
                <a:cxn ang="0">
                  <a:pos x="76" y="98"/>
                </a:cxn>
                <a:cxn ang="0">
                  <a:pos x="94" y="131"/>
                </a:cxn>
                <a:cxn ang="0">
                  <a:pos x="111" y="94"/>
                </a:cxn>
                <a:cxn ang="0">
                  <a:pos x="100" y="89"/>
                </a:cxn>
                <a:cxn ang="0">
                  <a:pos x="93" y="104"/>
                </a:cxn>
              </a:cxnLst>
              <a:rect l="0" t="0" r="r" b="b"/>
              <a:pathLst>
                <a:path w="152" h="221">
                  <a:moveTo>
                    <a:pt x="76" y="31"/>
                  </a:moveTo>
                  <a:cubicBezTo>
                    <a:pt x="78" y="31"/>
                    <a:pt x="80" y="30"/>
                    <a:pt x="80" y="27"/>
                  </a:cubicBezTo>
                  <a:cubicBezTo>
                    <a:pt x="80" y="25"/>
                    <a:pt x="78" y="23"/>
                    <a:pt x="76" y="23"/>
                  </a:cubicBezTo>
                  <a:cubicBezTo>
                    <a:pt x="47" y="23"/>
                    <a:pt x="23" y="47"/>
                    <a:pt x="23" y="76"/>
                  </a:cubicBezTo>
                  <a:cubicBezTo>
                    <a:pt x="23" y="78"/>
                    <a:pt x="25" y="80"/>
                    <a:pt x="27" y="80"/>
                  </a:cubicBezTo>
                  <a:cubicBezTo>
                    <a:pt x="29" y="80"/>
                    <a:pt x="31" y="78"/>
                    <a:pt x="31" y="76"/>
                  </a:cubicBezTo>
                  <a:cubicBezTo>
                    <a:pt x="31" y="52"/>
                    <a:pt x="51" y="31"/>
                    <a:pt x="76" y="31"/>
                  </a:cubicBezTo>
                  <a:close/>
                  <a:moveTo>
                    <a:pt x="44" y="192"/>
                  </a:moveTo>
                  <a:cubicBezTo>
                    <a:pt x="45" y="203"/>
                    <a:pt x="45" y="203"/>
                    <a:pt x="45" y="203"/>
                  </a:cubicBezTo>
                  <a:cubicBezTo>
                    <a:pt x="45" y="203"/>
                    <a:pt x="48" y="207"/>
                    <a:pt x="56" y="209"/>
                  </a:cubicBezTo>
                  <a:cubicBezTo>
                    <a:pt x="57" y="216"/>
                    <a:pt x="57" y="216"/>
                    <a:pt x="57" y="216"/>
                  </a:cubicBezTo>
                  <a:cubicBezTo>
                    <a:pt x="57" y="216"/>
                    <a:pt x="61" y="221"/>
                    <a:pt x="76" y="221"/>
                  </a:cubicBezTo>
                  <a:cubicBezTo>
                    <a:pt x="91" y="221"/>
                    <a:pt x="95" y="216"/>
                    <a:pt x="95" y="216"/>
                  </a:cubicBezTo>
                  <a:cubicBezTo>
                    <a:pt x="96" y="209"/>
                    <a:pt x="96" y="209"/>
                    <a:pt x="96" y="209"/>
                  </a:cubicBezTo>
                  <a:cubicBezTo>
                    <a:pt x="104" y="207"/>
                    <a:pt x="106" y="203"/>
                    <a:pt x="106" y="203"/>
                  </a:cubicBezTo>
                  <a:cubicBezTo>
                    <a:pt x="108" y="192"/>
                    <a:pt x="108" y="192"/>
                    <a:pt x="108" y="192"/>
                  </a:cubicBezTo>
                  <a:cubicBezTo>
                    <a:pt x="98" y="195"/>
                    <a:pt x="87" y="197"/>
                    <a:pt x="76" y="197"/>
                  </a:cubicBezTo>
                  <a:cubicBezTo>
                    <a:pt x="64" y="197"/>
                    <a:pt x="54" y="195"/>
                    <a:pt x="44" y="192"/>
                  </a:cubicBezTo>
                  <a:close/>
                  <a:moveTo>
                    <a:pt x="41" y="170"/>
                  </a:moveTo>
                  <a:cubicBezTo>
                    <a:pt x="42" y="182"/>
                    <a:pt x="42" y="182"/>
                    <a:pt x="42" y="182"/>
                  </a:cubicBezTo>
                  <a:cubicBezTo>
                    <a:pt x="52" y="186"/>
                    <a:pt x="64" y="188"/>
                    <a:pt x="76" y="188"/>
                  </a:cubicBezTo>
                  <a:cubicBezTo>
                    <a:pt x="88" y="188"/>
                    <a:pt x="99" y="186"/>
                    <a:pt x="109" y="182"/>
                  </a:cubicBezTo>
                  <a:cubicBezTo>
                    <a:pt x="111" y="170"/>
                    <a:pt x="111" y="170"/>
                    <a:pt x="111" y="170"/>
                  </a:cubicBezTo>
                  <a:cubicBezTo>
                    <a:pt x="100" y="174"/>
                    <a:pt x="89" y="177"/>
                    <a:pt x="76" y="177"/>
                  </a:cubicBezTo>
                  <a:cubicBezTo>
                    <a:pt x="63" y="177"/>
                    <a:pt x="51" y="174"/>
                    <a:pt x="41" y="170"/>
                  </a:cubicBezTo>
                  <a:close/>
                  <a:moveTo>
                    <a:pt x="76" y="0"/>
                  </a:moveTo>
                  <a:cubicBezTo>
                    <a:pt x="34" y="0"/>
                    <a:pt x="0" y="34"/>
                    <a:pt x="0" y="76"/>
                  </a:cubicBezTo>
                  <a:cubicBezTo>
                    <a:pt x="0" y="104"/>
                    <a:pt x="15" y="128"/>
                    <a:pt x="36" y="141"/>
                  </a:cubicBezTo>
                  <a:cubicBezTo>
                    <a:pt x="39" y="160"/>
                    <a:pt x="39" y="160"/>
                    <a:pt x="39" y="160"/>
                  </a:cubicBezTo>
                  <a:cubicBezTo>
                    <a:pt x="50" y="165"/>
                    <a:pt x="63" y="168"/>
                    <a:pt x="76" y="168"/>
                  </a:cubicBezTo>
                  <a:cubicBezTo>
                    <a:pt x="89" y="168"/>
                    <a:pt x="102" y="165"/>
                    <a:pt x="113" y="160"/>
                  </a:cubicBezTo>
                  <a:cubicBezTo>
                    <a:pt x="115" y="141"/>
                    <a:pt x="115" y="141"/>
                    <a:pt x="115" y="141"/>
                  </a:cubicBezTo>
                  <a:cubicBezTo>
                    <a:pt x="137" y="128"/>
                    <a:pt x="152" y="104"/>
                    <a:pt x="152" y="76"/>
                  </a:cubicBezTo>
                  <a:cubicBezTo>
                    <a:pt x="152" y="34"/>
                    <a:pt x="118" y="0"/>
                    <a:pt x="76" y="0"/>
                  </a:cubicBezTo>
                  <a:close/>
                  <a:moveTo>
                    <a:pt x="104" y="132"/>
                  </a:moveTo>
                  <a:cubicBezTo>
                    <a:pt x="102" y="150"/>
                    <a:pt x="102" y="150"/>
                    <a:pt x="102" y="150"/>
                  </a:cubicBezTo>
                  <a:cubicBezTo>
                    <a:pt x="102" y="150"/>
                    <a:pt x="95" y="154"/>
                    <a:pt x="76" y="154"/>
                  </a:cubicBezTo>
                  <a:cubicBezTo>
                    <a:pt x="57" y="154"/>
                    <a:pt x="50" y="150"/>
                    <a:pt x="50" y="150"/>
                  </a:cubicBezTo>
                  <a:cubicBezTo>
                    <a:pt x="48" y="132"/>
                    <a:pt x="48" y="132"/>
                    <a:pt x="48" y="132"/>
                  </a:cubicBezTo>
                  <a:cubicBezTo>
                    <a:pt x="27" y="122"/>
                    <a:pt x="13" y="101"/>
                    <a:pt x="13" y="76"/>
                  </a:cubicBezTo>
                  <a:cubicBezTo>
                    <a:pt x="13" y="42"/>
                    <a:pt x="41" y="14"/>
                    <a:pt x="76" y="14"/>
                  </a:cubicBezTo>
                  <a:cubicBezTo>
                    <a:pt x="110" y="14"/>
                    <a:pt x="139" y="42"/>
                    <a:pt x="139" y="76"/>
                  </a:cubicBezTo>
                  <a:cubicBezTo>
                    <a:pt x="139" y="101"/>
                    <a:pt x="124" y="122"/>
                    <a:pt x="104" y="132"/>
                  </a:cubicBezTo>
                  <a:close/>
                  <a:moveTo>
                    <a:pt x="93" y="104"/>
                  </a:moveTo>
                  <a:cubicBezTo>
                    <a:pt x="76" y="74"/>
                    <a:pt x="76" y="74"/>
                    <a:pt x="76" y="74"/>
                  </a:cubicBezTo>
                  <a:cubicBezTo>
                    <a:pt x="59" y="104"/>
                    <a:pt x="59" y="104"/>
                    <a:pt x="59" y="104"/>
                  </a:cubicBezTo>
                  <a:cubicBezTo>
                    <a:pt x="52" y="89"/>
                    <a:pt x="52" y="89"/>
                    <a:pt x="52" y="89"/>
                  </a:cubicBezTo>
                  <a:cubicBezTo>
                    <a:pt x="41" y="94"/>
                    <a:pt x="41" y="94"/>
                    <a:pt x="41" y="94"/>
                  </a:cubicBezTo>
                  <a:cubicBezTo>
                    <a:pt x="58" y="131"/>
                    <a:pt x="58" y="131"/>
                    <a:pt x="58" y="131"/>
                  </a:cubicBezTo>
                  <a:cubicBezTo>
                    <a:pt x="76" y="98"/>
                    <a:pt x="76" y="98"/>
                    <a:pt x="76" y="98"/>
                  </a:cubicBezTo>
                  <a:cubicBezTo>
                    <a:pt x="94" y="131"/>
                    <a:pt x="94" y="131"/>
                    <a:pt x="94" y="131"/>
                  </a:cubicBezTo>
                  <a:cubicBezTo>
                    <a:pt x="111" y="94"/>
                    <a:pt x="111" y="94"/>
                    <a:pt x="111" y="94"/>
                  </a:cubicBezTo>
                  <a:cubicBezTo>
                    <a:pt x="100" y="89"/>
                    <a:pt x="100" y="89"/>
                    <a:pt x="100" y="89"/>
                  </a:cubicBezTo>
                  <a:lnTo>
                    <a:pt x="93" y="104"/>
                  </a:lnTo>
                  <a:close/>
                </a:path>
              </a:pathLst>
            </a:custGeom>
            <a:solidFill>
              <a:schemeClr val="bg1"/>
            </a:solidFill>
            <a:ln w="9525">
              <a:noFill/>
              <a:round/>
            </a:ln>
          </p:spPr>
          <p:txBody>
            <a:bodyPr vert="horz" wrap="square" lIns="91440" tIns="45720" rIns="91440" bIns="45720" numCol="1" anchor="t" anchorCtr="0" compatLnSpc="1"/>
            <a:lstStyle/>
            <a:p>
              <a:endParaRPr lang="ko-KR" altLang="en-US">
                <a:latin typeface="Roboto condensed"/>
                <a:cs typeface="Roboto condensed"/>
              </a:endParaRPr>
            </a:p>
          </p:txBody>
        </p:sp>
        <p:sp>
          <p:nvSpPr>
            <p:cNvPr id="31" name="TextBox 29"/>
            <p:cNvSpPr txBox="1"/>
            <p:nvPr/>
          </p:nvSpPr>
          <p:spPr>
            <a:xfrm>
              <a:off x="1886354" y="2092280"/>
              <a:ext cx="1903135" cy="246221"/>
            </a:xfrm>
            <a:prstGeom prst="rect">
              <a:avLst/>
            </a:prstGeom>
            <a:noFill/>
          </p:spPr>
          <p:txBody>
            <a:bodyPr wrap="square" rtlCol="0">
              <a:spAutoFit/>
            </a:bodyPr>
            <a:lstStyle/>
            <a:p>
              <a:pPr lvl="0" algn="r"/>
              <a:r>
                <a:rPr lang="en-US" altLang="ko-KR" sz="1000" dirty="0" smtClean="0">
                  <a:solidFill>
                    <a:schemeClr val="tx1">
                      <a:lumMod val="65000"/>
                      <a:lumOff val="35000"/>
                    </a:schemeClr>
                  </a:solidFill>
                  <a:latin typeface="Roboto condensed"/>
                  <a:cs typeface="Roboto condensed"/>
                </a:rPr>
                <a:t>Content 02</a:t>
              </a:r>
              <a:endParaRPr lang="ko-KR" altLang="en-US" sz="1000" dirty="0">
                <a:solidFill>
                  <a:schemeClr val="tx1">
                    <a:lumMod val="65000"/>
                    <a:lumOff val="35000"/>
                  </a:schemeClr>
                </a:solidFill>
                <a:latin typeface="Roboto condensed"/>
                <a:cs typeface="Roboto condensed"/>
              </a:endParaRPr>
            </a:p>
          </p:txBody>
        </p:sp>
        <p:sp>
          <p:nvSpPr>
            <p:cNvPr id="32" name="텍스트 개체 틀 2"/>
            <p:cNvSpPr txBox="1"/>
            <p:nvPr/>
          </p:nvSpPr>
          <p:spPr>
            <a:xfrm>
              <a:off x="1886355" y="2258528"/>
              <a:ext cx="1903135" cy="573772"/>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r">
                <a:lnSpc>
                  <a:spcPct val="120000"/>
                </a:lnSpc>
              </a:pPr>
              <a:r>
                <a:rPr lang="en-US" altLang="ko-KR" sz="800" dirty="0">
                  <a:solidFill>
                    <a:schemeClr val="bg1">
                      <a:lumMod val="50000"/>
                    </a:schemeClr>
                  </a:solidFill>
                  <a:latin typeface="Roboto condensed"/>
                  <a:cs typeface="Roboto condensed"/>
                </a:rPr>
                <a:t>Lorem ipsum dolor sit amet, consectetur adipiscing elit. Curabitur elementum posuere pretium. </a:t>
              </a:r>
              <a:endParaRPr lang="en-US" altLang="ko-KR" sz="800" dirty="0">
                <a:solidFill>
                  <a:schemeClr val="bg1">
                    <a:lumMod val="50000"/>
                  </a:schemeClr>
                </a:solidFill>
                <a:latin typeface="Roboto condensed"/>
                <a:cs typeface="Roboto condensed"/>
              </a:endParaRPr>
            </a:p>
          </p:txBody>
        </p:sp>
      </p:grpSp>
      <p:grpSp>
        <p:nvGrpSpPr>
          <p:cNvPr id="33" name="Group 31"/>
          <p:cNvGrpSpPr/>
          <p:nvPr/>
        </p:nvGrpSpPr>
        <p:grpSpPr>
          <a:xfrm>
            <a:off x="6239228" y="1677418"/>
            <a:ext cx="2296246" cy="740020"/>
            <a:chOff x="5667783" y="2092280"/>
            <a:chExt cx="2296246" cy="740020"/>
          </a:xfrm>
        </p:grpSpPr>
        <p:sp>
          <p:nvSpPr>
            <p:cNvPr id="34" name="Rounded Rectangle 32"/>
            <p:cNvSpPr/>
            <p:nvPr/>
          </p:nvSpPr>
          <p:spPr>
            <a:xfrm>
              <a:off x="5667783" y="2162130"/>
              <a:ext cx="356860" cy="356860"/>
            </a:xfrm>
            <a:prstGeom prst="roundRect">
              <a:avLst>
                <a:gd name="adj" fmla="val 50000"/>
              </a:avLst>
            </a:prstGeom>
            <a:solidFill>
              <a:srgbClr val="ED657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Roboto condensed"/>
                <a:cs typeface="Roboto condensed"/>
              </a:endParaRPr>
            </a:p>
          </p:txBody>
        </p:sp>
        <p:sp>
          <p:nvSpPr>
            <p:cNvPr id="35" name="TextBox 33"/>
            <p:cNvSpPr txBox="1"/>
            <p:nvPr/>
          </p:nvSpPr>
          <p:spPr>
            <a:xfrm>
              <a:off x="6060894" y="2092280"/>
              <a:ext cx="1742152" cy="246221"/>
            </a:xfrm>
            <a:prstGeom prst="rect">
              <a:avLst/>
            </a:prstGeom>
            <a:noFill/>
          </p:spPr>
          <p:txBody>
            <a:bodyPr wrap="square" rtlCol="0">
              <a:spAutoFit/>
            </a:bodyPr>
            <a:lstStyle/>
            <a:p>
              <a:pPr lvl="0"/>
              <a:r>
                <a:rPr lang="en-US" altLang="ko-KR" sz="1000" dirty="0" smtClean="0">
                  <a:solidFill>
                    <a:schemeClr val="tx1">
                      <a:lumMod val="65000"/>
                      <a:lumOff val="35000"/>
                    </a:schemeClr>
                  </a:solidFill>
                  <a:latin typeface="Roboto condensed"/>
                  <a:cs typeface="Roboto condensed"/>
                </a:rPr>
                <a:t>Content 04</a:t>
              </a:r>
              <a:endParaRPr lang="ko-KR" altLang="en-US" sz="1000" dirty="0">
                <a:solidFill>
                  <a:schemeClr val="tx1">
                    <a:lumMod val="65000"/>
                    <a:lumOff val="35000"/>
                  </a:schemeClr>
                </a:solidFill>
                <a:latin typeface="Roboto condensed"/>
                <a:cs typeface="Roboto condensed"/>
              </a:endParaRPr>
            </a:p>
          </p:txBody>
        </p:sp>
        <p:sp>
          <p:nvSpPr>
            <p:cNvPr id="36" name="텍스트 개체 틀 2"/>
            <p:cNvSpPr txBox="1"/>
            <p:nvPr/>
          </p:nvSpPr>
          <p:spPr>
            <a:xfrm>
              <a:off x="6060894" y="2258528"/>
              <a:ext cx="1903135" cy="573772"/>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l">
                <a:lnSpc>
                  <a:spcPct val="120000"/>
                </a:lnSpc>
              </a:pPr>
              <a:r>
                <a:rPr lang="en-US" altLang="ko-KR" sz="800" dirty="0">
                  <a:solidFill>
                    <a:schemeClr val="bg1">
                      <a:lumMod val="50000"/>
                    </a:schemeClr>
                  </a:solidFill>
                  <a:latin typeface="Roboto condensed"/>
                  <a:cs typeface="Roboto condensed"/>
                </a:rPr>
                <a:t>Lorem ipsum dolor sit amet, consectetur adipiscing elit. Curabitur elementum posuere pretium. </a:t>
              </a:r>
              <a:endParaRPr lang="en-US" altLang="ko-KR" sz="800" dirty="0">
                <a:solidFill>
                  <a:schemeClr val="bg1">
                    <a:lumMod val="50000"/>
                  </a:schemeClr>
                </a:solidFill>
                <a:latin typeface="Roboto condensed"/>
                <a:cs typeface="Roboto condensed"/>
              </a:endParaRPr>
            </a:p>
          </p:txBody>
        </p:sp>
        <p:grpSp>
          <p:nvGrpSpPr>
            <p:cNvPr id="37" name="Group 35"/>
            <p:cNvGrpSpPr/>
            <p:nvPr/>
          </p:nvGrpSpPr>
          <p:grpSpPr>
            <a:xfrm>
              <a:off x="5740394" y="2256920"/>
              <a:ext cx="215698" cy="188561"/>
              <a:chOff x="3175" y="-1587"/>
              <a:chExt cx="492126" cy="430212"/>
            </a:xfrm>
            <a:solidFill>
              <a:schemeClr val="bg1"/>
            </a:solidFill>
          </p:grpSpPr>
          <p:sp>
            <p:nvSpPr>
              <p:cNvPr id="38" name="Freeform 150"/>
              <p:cNvSpPr>
                <a:spLocks noEditPoints="1"/>
              </p:cNvSpPr>
              <p:nvPr/>
            </p:nvSpPr>
            <p:spPr bwMode="auto">
              <a:xfrm>
                <a:off x="3175" y="-1587"/>
                <a:ext cx="492125" cy="354012"/>
              </a:xfrm>
              <a:custGeom>
                <a:avLst/>
                <a:gdLst>
                  <a:gd name="T0" fmla="*/ 128 w 128"/>
                  <a:gd name="T1" fmla="*/ 24 h 92"/>
                  <a:gd name="T2" fmla="*/ 119 w 128"/>
                  <a:gd name="T3" fmla="*/ 12 h 92"/>
                  <a:gd name="T4" fmla="*/ 67 w 128"/>
                  <a:gd name="T5" fmla="*/ 0 h 92"/>
                  <a:gd name="T6" fmla="*/ 64 w 128"/>
                  <a:gd name="T7" fmla="*/ 0 h 92"/>
                  <a:gd name="T8" fmla="*/ 61 w 128"/>
                  <a:gd name="T9" fmla="*/ 0 h 92"/>
                  <a:gd name="T10" fmla="*/ 9 w 128"/>
                  <a:gd name="T11" fmla="*/ 12 h 92"/>
                  <a:gd name="T12" fmla="*/ 0 w 128"/>
                  <a:gd name="T13" fmla="*/ 24 h 92"/>
                  <a:gd name="T14" fmla="*/ 9 w 128"/>
                  <a:gd name="T15" fmla="*/ 36 h 92"/>
                  <a:gd name="T16" fmla="*/ 20 w 128"/>
                  <a:gd name="T17" fmla="*/ 38 h 92"/>
                  <a:gd name="T18" fmla="*/ 20 w 128"/>
                  <a:gd name="T19" fmla="*/ 72 h 92"/>
                  <a:gd name="T20" fmla="*/ 64 w 128"/>
                  <a:gd name="T21" fmla="*/ 92 h 92"/>
                  <a:gd name="T22" fmla="*/ 108 w 128"/>
                  <a:gd name="T23" fmla="*/ 72 h 92"/>
                  <a:gd name="T24" fmla="*/ 108 w 128"/>
                  <a:gd name="T25" fmla="*/ 38 h 92"/>
                  <a:gd name="T26" fmla="*/ 119 w 128"/>
                  <a:gd name="T27" fmla="*/ 36 h 92"/>
                  <a:gd name="T28" fmla="*/ 128 w 128"/>
                  <a:gd name="T29" fmla="*/ 24 h 92"/>
                  <a:gd name="T30" fmla="*/ 100 w 128"/>
                  <a:gd name="T31" fmla="*/ 72 h 92"/>
                  <a:gd name="T32" fmla="*/ 64 w 128"/>
                  <a:gd name="T33" fmla="*/ 84 h 92"/>
                  <a:gd name="T34" fmla="*/ 28 w 128"/>
                  <a:gd name="T35" fmla="*/ 72 h 92"/>
                  <a:gd name="T36" fmla="*/ 28 w 128"/>
                  <a:gd name="T37" fmla="*/ 40 h 92"/>
                  <a:gd name="T38" fmla="*/ 61 w 128"/>
                  <a:gd name="T39" fmla="*/ 48 h 92"/>
                  <a:gd name="T40" fmla="*/ 64 w 128"/>
                  <a:gd name="T41" fmla="*/ 48 h 92"/>
                  <a:gd name="T42" fmla="*/ 67 w 128"/>
                  <a:gd name="T43" fmla="*/ 48 h 92"/>
                  <a:gd name="T44" fmla="*/ 100 w 128"/>
                  <a:gd name="T45" fmla="*/ 40 h 92"/>
                  <a:gd name="T46" fmla="*/ 100 w 128"/>
                  <a:gd name="T47" fmla="*/ 72 h 92"/>
                  <a:gd name="T48" fmla="*/ 65 w 128"/>
                  <a:gd name="T49" fmla="*/ 40 h 92"/>
                  <a:gd name="T50" fmla="*/ 64 w 128"/>
                  <a:gd name="T51" fmla="*/ 40 h 92"/>
                  <a:gd name="T52" fmla="*/ 63 w 128"/>
                  <a:gd name="T53" fmla="*/ 40 h 92"/>
                  <a:gd name="T54" fmla="*/ 11 w 128"/>
                  <a:gd name="T55" fmla="*/ 28 h 92"/>
                  <a:gd name="T56" fmla="*/ 8 w 128"/>
                  <a:gd name="T57" fmla="*/ 24 h 92"/>
                  <a:gd name="T58" fmla="*/ 11 w 128"/>
                  <a:gd name="T59" fmla="*/ 20 h 92"/>
                  <a:gd name="T60" fmla="*/ 63 w 128"/>
                  <a:gd name="T61" fmla="*/ 8 h 92"/>
                  <a:gd name="T62" fmla="*/ 64 w 128"/>
                  <a:gd name="T63" fmla="*/ 8 h 92"/>
                  <a:gd name="T64" fmla="*/ 65 w 128"/>
                  <a:gd name="T65" fmla="*/ 8 h 92"/>
                  <a:gd name="T66" fmla="*/ 117 w 128"/>
                  <a:gd name="T67" fmla="*/ 20 h 92"/>
                  <a:gd name="T68" fmla="*/ 120 w 128"/>
                  <a:gd name="T69" fmla="*/ 24 h 92"/>
                  <a:gd name="T70" fmla="*/ 117 w 128"/>
                  <a:gd name="T71" fmla="*/ 28 h 92"/>
                  <a:gd name="T72" fmla="*/ 65 w 128"/>
                  <a:gd name="T73" fmla="*/ 4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92">
                    <a:moveTo>
                      <a:pt x="128" y="24"/>
                    </a:moveTo>
                    <a:cubicBezTo>
                      <a:pt x="128" y="18"/>
                      <a:pt x="124" y="14"/>
                      <a:pt x="119" y="12"/>
                    </a:cubicBezTo>
                    <a:cubicBezTo>
                      <a:pt x="67" y="0"/>
                      <a:pt x="67" y="0"/>
                      <a:pt x="67" y="0"/>
                    </a:cubicBezTo>
                    <a:cubicBezTo>
                      <a:pt x="66" y="0"/>
                      <a:pt x="65" y="0"/>
                      <a:pt x="64" y="0"/>
                    </a:cubicBezTo>
                    <a:cubicBezTo>
                      <a:pt x="63" y="0"/>
                      <a:pt x="62" y="0"/>
                      <a:pt x="61" y="0"/>
                    </a:cubicBezTo>
                    <a:cubicBezTo>
                      <a:pt x="9" y="12"/>
                      <a:pt x="9" y="12"/>
                      <a:pt x="9" y="12"/>
                    </a:cubicBezTo>
                    <a:cubicBezTo>
                      <a:pt x="4" y="14"/>
                      <a:pt x="0" y="18"/>
                      <a:pt x="0" y="24"/>
                    </a:cubicBezTo>
                    <a:cubicBezTo>
                      <a:pt x="0" y="30"/>
                      <a:pt x="4" y="34"/>
                      <a:pt x="9" y="36"/>
                    </a:cubicBezTo>
                    <a:cubicBezTo>
                      <a:pt x="20" y="38"/>
                      <a:pt x="20" y="38"/>
                      <a:pt x="20" y="38"/>
                    </a:cubicBezTo>
                    <a:cubicBezTo>
                      <a:pt x="20" y="72"/>
                      <a:pt x="20" y="72"/>
                      <a:pt x="20" y="72"/>
                    </a:cubicBezTo>
                    <a:cubicBezTo>
                      <a:pt x="20" y="83"/>
                      <a:pt x="32" y="92"/>
                      <a:pt x="64" y="92"/>
                    </a:cubicBezTo>
                    <a:cubicBezTo>
                      <a:pt x="96" y="92"/>
                      <a:pt x="108" y="83"/>
                      <a:pt x="108" y="72"/>
                    </a:cubicBezTo>
                    <a:cubicBezTo>
                      <a:pt x="108" y="38"/>
                      <a:pt x="108" y="38"/>
                      <a:pt x="108" y="38"/>
                    </a:cubicBezTo>
                    <a:cubicBezTo>
                      <a:pt x="119" y="36"/>
                      <a:pt x="119" y="36"/>
                      <a:pt x="119" y="36"/>
                    </a:cubicBezTo>
                    <a:cubicBezTo>
                      <a:pt x="124" y="34"/>
                      <a:pt x="128" y="30"/>
                      <a:pt x="128" y="24"/>
                    </a:cubicBezTo>
                    <a:close/>
                    <a:moveTo>
                      <a:pt x="100" y="72"/>
                    </a:moveTo>
                    <a:cubicBezTo>
                      <a:pt x="100" y="76"/>
                      <a:pt x="88" y="84"/>
                      <a:pt x="64" y="84"/>
                    </a:cubicBezTo>
                    <a:cubicBezTo>
                      <a:pt x="40" y="84"/>
                      <a:pt x="28" y="76"/>
                      <a:pt x="28" y="72"/>
                    </a:cubicBezTo>
                    <a:cubicBezTo>
                      <a:pt x="28" y="40"/>
                      <a:pt x="28" y="40"/>
                      <a:pt x="28" y="40"/>
                    </a:cubicBezTo>
                    <a:cubicBezTo>
                      <a:pt x="61" y="48"/>
                      <a:pt x="61" y="48"/>
                      <a:pt x="61" y="48"/>
                    </a:cubicBezTo>
                    <a:cubicBezTo>
                      <a:pt x="62" y="48"/>
                      <a:pt x="63" y="48"/>
                      <a:pt x="64" y="48"/>
                    </a:cubicBezTo>
                    <a:cubicBezTo>
                      <a:pt x="65" y="48"/>
                      <a:pt x="66" y="48"/>
                      <a:pt x="67" y="48"/>
                    </a:cubicBezTo>
                    <a:cubicBezTo>
                      <a:pt x="100" y="40"/>
                      <a:pt x="100" y="40"/>
                      <a:pt x="100" y="40"/>
                    </a:cubicBezTo>
                    <a:lnTo>
                      <a:pt x="100" y="72"/>
                    </a:lnTo>
                    <a:close/>
                    <a:moveTo>
                      <a:pt x="65" y="40"/>
                    </a:moveTo>
                    <a:cubicBezTo>
                      <a:pt x="65" y="40"/>
                      <a:pt x="64" y="40"/>
                      <a:pt x="64" y="40"/>
                    </a:cubicBezTo>
                    <a:cubicBezTo>
                      <a:pt x="64" y="40"/>
                      <a:pt x="63" y="40"/>
                      <a:pt x="63" y="40"/>
                    </a:cubicBezTo>
                    <a:cubicBezTo>
                      <a:pt x="11" y="28"/>
                      <a:pt x="11" y="28"/>
                      <a:pt x="11" y="28"/>
                    </a:cubicBezTo>
                    <a:cubicBezTo>
                      <a:pt x="9" y="27"/>
                      <a:pt x="8" y="26"/>
                      <a:pt x="8" y="24"/>
                    </a:cubicBezTo>
                    <a:cubicBezTo>
                      <a:pt x="8" y="22"/>
                      <a:pt x="9" y="21"/>
                      <a:pt x="11" y="20"/>
                    </a:cubicBezTo>
                    <a:cubicBezTo>
                      <a:pt x="63" y="8"/>
                      <a:pt x="63" y="8"/>
                      <a:pt x="63" y="8"/>
                    </a:cubicBezTo>
                    <a:cubicBezTo>
                      <a:pt x="63" y="8"/>
                      <a:pt x="64" y="8"/>
                      <a:pt x="64" y="8"/>
                    </a:cubicBezTo>
                    <a:cubicBezTo>
                      <a:pt x="64" y="8"/>
                      <a:pt x="65" y="8"/>
                      <a:pt x="65" y="8"/>
                    </a:cubicBezTo>
                    <a:cubicBezTo>
                      <a:pt x="117" y="20"/>
                      <a:pt x="117" y="20"/>
                      <a:pt x="117" y="20"/>
                    </a:cubicBezTo>
                    <a:cubicBezTo>
                      <a:pt x="119" y="21"/>
                      <a:pt x="120" y="22"/>
                      <a:pt x="120" y="24"/>
                    </a:cubicBezTo>
                    <a:cubicBezTo>
                      <a:pt x="120" y="26"/>
                      <a:pt x="119" y="27"/>
                      <a:pt x="117" y="28"/>
                    </a:cubicBezTo>
                    <a:lnTo>
                      <a:pt x="65" y="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id-ID">
                  <a:latin typeface="Roboto condensed"/>
                  <a:ea typeface="+mn-ea"/>
                  <a:cs typeface="Roboto condensed"/>
                </a:endParaRPr>
              </a:p>
            </p:txBody>
          </p:sp>
          <p:sp>
            <p:nvSpPr>
              <p:cNvPr id="39" name="Freeform 151"/>
              <p:cNvSpPr/>
              <p:nvPr/>
            </p:nvSpPr>
            <p:spPr bwMode="auto">
              <a:xfrm>
                <a:off x="449263" y="150813"/>
                <a:ext cx="30163" cy="169862"/>
              </a:xfrm>
              <a:custGeom>
                <a:avLst/>
                <a:gdLst>
                  <a:gd name="T0" fmla="*/ 0 w 8"/>
                  <a:gd name="T1" fmla="*/ 4 h 44"/>
                  <a:gd name="T2" fmla="*/ 0 w 8"/>
                  <a:gd name="T3" fmla="*/ 40 h 44"/>
                  <a:gd name="T4" fmla="*/ 4 w 8"/>
                  <a:gd name="T5" fmla="*/ 44 h 44"/>
                  <a:gd name="T6" fmla="*/ 8 w 8"/>
                  <a:gd name="T7" fmla="*/ 40 h 44"/>
                  <a:gd name="T8" fmla="*/ 8 w 8"/>
                  <a:gd name="T9" fmla="*/ 4 h 44"/>
                  <a:gd name="T10" fmla="*/ 4 w 8"/>
                  <a:gd name="T11" fmla="*/ 0 h 44"/>
                  <a:gd name="T12" fmla="*/ 0 w 8"/>
                  <a:gd name="T13" fmla="*/ 4 h 44"/>
                </a:gdLst>
                <a:ahLst/>
                <a:cxnLst>
                  <a:cxn ang="0">
                    <a:pos x="T0" y="T1"/>
                  </a:cxn>
                  <a:cxn ang="0">
                    <a:pos x="T2" y="T3"/>
                  </a:cxn>
                  <a:cxn ang="0">
                    <a:pos x="T4" y="T5"/>
                  </a:cxn>
                  <a:cxn ang="0">
                    <a:pos x="T6" y="T7"/>
                  </a:cxn>
                  <a:cxn ang="0">
                    <a:pos x="T8" y="T9"/>
                  </a:cxn>
                  <a:cxn ang="0">
                    <a:pos x="T10" y="T11"/>
                  </a:cxn>
                  <a:cxn ang="0">
                    <a:pos x="T12" y="T13"/>
                  </a:cxn>
                </a:cxnLst>
                <a:rect l="0" t="0" r="r" b="b"/>
                <a:pathLst>
                  <a:path w="8" h="44">
                    <a:moveTo>
                      <a:pt x="0" y="4"/>
                    </a:moveTo>
                    <a:cubicBezTo>
                      <a:pt x="0" y="40"/>
                      <a:pt x="0" y="40"/>
                      <a:pt x="0" y="40"/>
                    </a:cubicBezTo>
                    <a:cubicBezTo>
                      <a:pt x="0" y="42"/>
                      <a:pt x="2" y="44"/>
                      <a:pt x="4" y="44"/>
                    </a:cubicBezTo>
                    <a:cubicBezTo>
                      <a:pt x="6" y="44"/>
                      <a:pt x="8" y="42"/>
                      <a:pt x="8" y="40"/>
                    </a:cubicBezTo>
                    <a:cubicBezTo>
                      <a:pt x="8" y="4"/>
                      <a:pt x="8" y="4"/>
                      <a:pt x="8" y="4"/>
                    </a:cubicBezTo>
                    <a:cubicBezTo>
                      <a:pt x="8" y="2"/>
                      <a:pt x="6" y="0"/>
                      <a:pt x="4" y="0"/>
                    </a:cubicBezTo>
                    <a:cubicBezTo>
                      <a:pt x="2" y="0"/>
                      <a:pt x="0" y="2"/>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id-ID">
                  <a:latin typeface="Roboto condensed"/>
                  <a:ea typeface="+mn-ea"/>
                  <a:cs typeface="Roboto condensed"/>
                </a:endParaRPr>
              </a:p>
            </p:txBody>
          </p:sp>
          <p:sp>
            <p:nvSpPr>
              <p:cNvPr id="40" name="Oval 152"/>
              <p:cNvSpPr>
                <a:spLocks noChangeArrowheads="1"/>
              </p:cNvSpPr>
              <p:nvPr/>
            </p:nvSpPr>
            <p:spPr bwMode="auto">
              <a:xfrm>
                <a:off x="433388" y="336550"/>
                <a:ext cx="61913" cy="920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id-ID">
                  <a:latin typeface="Roboto condensed"/>
                  <a:ea typeface="+mn-ea"/>
                  <a:cs typeface="Roboto condensed"/>
                </a:endParaRPr>
              </a:p>
            </p:txBody>
          </p:sp>
        </p:grpSp>
      </p:grpSp>
      <p:grpSp>
        <p:nvGrpSpPr>
          <p:cNvPr id="41" name="Group 39"/>
          <p:cNvGrpSpPr/>
          <p:nvPr/>
        </p:nvGrpSpPr>
        <p:grpSpPr>
          <a:xfrm>
            <a:off x="6239228" y="2928271"/>
            <a:ext cx="2305228" cy="740020"/>
            <a:chOff x="6474178" y="3500758"/>
            <a:chExt cx="2305228" cy="740020"/>
          </a:xfrm>
        </p:grpSpPr>
        <p:sp>
          <p:nvSpPr>
            <p:cNvPr id="42" name="TextBox 40"/>
            <p:cNvSpPr txBox="1"/>
            <p:nvPr/>
          </p:nvSpPr>
          <p:spPr>
            <a:xfrm>
              <a:off x="6876271" y="3500758"/>
              <a:ext cx="1742152" cy="246221"/>
            </a:xfrm>
            <a:prstGeom prst="rect">
              <a:avLst/>
            </a:prstGeom>
            <a:noFill/>
          </p:spPr>
          <p:txBody>
            <a:bodyPr wrap="square" rtlCol="0">
              <a:spAutoFit/>
            </a:bodyPr>
            <a:lstStyle/>
            <a:p>
              <a:pPr lvl="0"/>
              <a:r>
                <a:rPr lang="en-US" altLang="ko-KR" sz="1000" dirty="0" smtClean="0">
                  <a:solidFill>
                    <a:schemeClr val="tx1">
                      <a:lumMod val="65000"/>
                      <a:lumOff val="35000"/>
                    </a:schemeClr>
                  </a:solidFill>
                  <a:latin typeface="Roboto condensed"/>
                  <a:cs typeface="Roboto condensed"/>
                </a:rPr>
                <a:t>Content 05</a:t>
              </a:r>
              <a:endParaRPr lang="ko-KR" altLang="en-US" sz="1000" dirty="0">
                <a:solidFill>
                  <a:schemeClr val="tx1">
                    <a:lumMod val="65000"/>
                    <a:lumOff val="35000"/>
                  </a:schemeClr>
                </a:solidFill>
                <a:latin typeface="Roboto condensed"/>
                <a:cs typeface="Roboto condensed"/>
              </a:endParaRPr>
            </a:p>
          </p:txBody>
        </p:sp>
        <p:sp>
          <p:nvSpPr>
            <p:cNvPr id="43" name="텍스트 개체 틀 2"/>
            <p:cNvSpPr txBox="1"/>
            <p:nvPr/>
          </p:nvSpPr>
          <p:spPr>
            <a:xfrm>
              <a:off x="6876271" y="3667006"/>
              <a:ext cx="1903135" cy="573772"/>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l">
                <a:lnSpc>
                  <a:spcPct val="120000"/>
                </a:lnSpc>
              </a:pPr>
              <a:r>
                <a:rPr lang="en-US" altLang="ko-KR" sz="800" dirty="0">
                  <a:solidFill>
                    <a:schemeClr val="bg1">
                      <a:lumMod val="50000"/>
                    </a:schemeClr>
                  </a:solidFill>
                  <a:latin typeface="Roboto condensed"/>
                  <a:cs typeface="Roboto condensed"/>
                </a:rPr>
                <a:t>Lorem ipsum dolor sit amet, consectetur adipiscing elit. Curabitur elementum posuere pretium. </a:t>
              </a:r>
              <a:endParaRPr lang="en-US" altLang="ko-KR" sz="800" dirty="0">
                <a:solidFill>
                  <a:schemeClr val="bg1">
                    <a:lumMod val="50000"/>
                  </a:schemeClr>
                </a:solidFill>
                <a:latin typeface="Roboto condensed"/>
                <a:cs typeface="Roboto condensed"/>
              </a:endParaRPr>
            </a:p>
          </p:txBody>
        </p:sp>
        <p:sp>
          <p:nvSpPr>
            <p:cNvPr id="44" name="Rounded Rectangle 42"/>
            <p:cNvSpPr/>
            <p:nvPr/>
          </p:nvSpPr>
          <p:spPr>
            <a:xfrm>
              <a:off x="6474178" y="3583307"/>
              <a:ext cx="356860" cy="356860"/>
            </a:xfrm>
            <a:prstGeom prst="roundRect">
              <a:avLst>
                <a:gd name="adj" fmla="val 50000"/>
              </a:avLst>
            </a:prstGeom>
            <a:solidFill>
              <a:schemeClr val="bg1">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Roboto condensed"/>
                <a:cs typeface="Roboto condensed"/>
              </a:endParaRPr>
            </a:p>
          </p:txBody>
        </p:sp>
        <p:sp>
          <p:nvSpPr>
            <p:cNvPr id="45" name="Freeform 39"/>
            <p:cNvSpPr>
              <a:spLocks noEditPoints="1"/>
            </p:cNvSpPr>
            <p:nvPr/>
          </p:nvSpPr>
          <p:spPr bwMode="auto">
            <a:xfrm>
              <a:off x="6558457" y="3654306"/>
              <a:ext cx="198652" cy="198070"/>
            </a:xfrm>
            <a:custGeom>
              <a:avLst/>
              <a:gdLst/>
              <a:ahLst/>
              <a:cxnLst>
                <a:cxn ang="0">
                  <a:pos x="176" y="48"/>
                </a:cxn>
                <a:cxn ang="0">
                  <a:pos x="169" y="48"/>
                </a:cxn>
                <a:cxn ang="0">
                  <a:pos x="169" y="54"/>
                </a:cxn>
                <a:cxn ang="0">
                  <a:pos x="169" y="120"/>
                </a:cxn>
                <a:cxn ang="0">
                  <a:pos x="169" y="127"/>
                </a:cxn>
                <a:cxn ang="0">
                  <a:pos x="176" y="127"/>
                </a:cxn>
                <a:cxn ang="0">
                  <a:pos x="176" y="48"/>
                </a:cxn>
                <a:cxn ang="0">
                  <a:pos x="193" y="31"/>
                </a:cxn>
                <a:cxn ang="0">
                  <a:pos x="80" y="31"/>
                </a:cxn>
                <a:cxn ang="0">
                  <a:pos x="68" y="129"/>
                </a:cxn>
                <a:cxn ang="0">
                  <a:pos x="10" y="188"/>
                </a:cxn>
                <a:cxn ang="0">
                  <a:pos x="15" y="208"/>
                </a:cxn>
                <a:cxn ang="0">
                  <a:pos x="35" y="214"/>
                </a:cxn>
                <a:cxn ang="0">
                  <a:pos x="94" y="155"/>
                </a:cxn>
                <a:cxn ang="0">
                  <a:pos x="193" y="144"/>
                </a:cxn>
                <a:cxn ang="0">
                  <a:pos x="193" y="31"/>
                </a:cxn>
                <a:cxn ang="0">
                  <a:pos x="183" y="134"/>
                </a:cxn>
                <a:cxn ang="0">
                  <a:pos x="90" y="134"/>
                </a:cxn>
                <a:cxn ang="0">
                  <a:pos x="90" y="41"/>
                </a:cxn>
                <a:cxn ang="0">
                  <a:pos x="183" y="41"/>
                </a:cxn>
                <a:cxn ang="0">
                  <a:pos x="183" y="134"/>
                </a:cxn>
              </a:cxnLst>
              <a:rect l="0" t="0" r="r" b="b"/>
              <a:pathLst>
                <a:path w="224" h="223">
                  <a:moveTo>
                    <a:pt x="176" y="48"/>
                  </a:moveTo>
                  <a:cubicBezTo>
                    <a:pt x="174" y="46"/>
                    <a:pt x="171" y="46"/>
                    <a:pt x="169" y="48"/>
                  </a:cubicBezTo>
                  <a:cubicBezTo>
                    <a:pt x="167" y="50"/>
                    <a:pt x="167" y="53"/>
                    <a:pt x="169" y="54"/>
                  </a:cubicBezTo>
                  <a:cubicBezTo>
                    <a:pt x="187" y="73"/>
                    <a:pt x="187" y="102"/>
                    <a:pt x="169" y="120"/>
                  </a:cubicBezTo>
                  <a:cubicBezTo>
                    <a:pt x="167" y="122"/>
                    <a:pt x="167" y="125"/>
                    <a:pt x="169" y="127"/>
                  </a:cubicBezTo>
                  <a:cubicBezTo>
                    <a:pt x="171" y="129"/>
                    <a:pt x="174" y="129"/>
                    <a:pt x="176" y="127"/>
                  </a:cubicBezTo>
                  <a:cubicBezTo>
                    <a:pt x="197" y="105"/>
                    <a:pt x="197" y="70"/>
                    <a:pt x="176" y="48"/>
                  </a:cubicBezTo>
                  <a:close/>
                  <a:moveTo>
                    <a:pt x="193" y="31"/>
                  </a:moveTo>
                  <a:cubicBezTo>
                    <a:pt x="161" y="0"/>
                    <a:pt x="111" y="0"/>
                    <a:pt x="80" y="31"/>
                  </a:cubicBezTo>
                  <a:cubicBezTo>
                    <a:pt x="53" y="58"/>
                    <a:pt x="49" y="98"/>
                    <a:pt x="68" y="129"/>
                  </a:cubicBezTo>
                  <a:cubicBezTo>
                    <a:pt x="10" y="188"/>
                    <a:pt x="10" y="188"/>
                    <a:pt x="10" y="188"/>
                  </a:cubicBezTo>
                  <a:cubicBezTo>
                    <a:pt x="10" y="188"/>
                    <a:pt x="0" y="194"/>
                    <a:pt x="15" y="208"/>
                  </a:cubicBezTo>
                  <a:cubicBezTo>
                    <a:pt x="30" y="223"/>
                    <a:pt x="35" y="214"/>
                    <a:pt x="35" y="214"/>
                  </a:cubicBezTo>
                  <a:cubicBezTo>
                    <a:pt x="94" y="155"/>
                    <a:pt x="94" y="155"/>
                    <a:pt x="94" y="155"/>
                  </a:cubicBezTo>
                  <a:cubicBezTo>
                    <a:pt x="125" y="174"/>
                    <a:pt x="166" y="170"/>
                    <a:pt x="193" y="144"/>
                  </a:cubicBezTo>
                  <a:cubicBezTo>
                    <a:pt x="224" y="113"/>
                    <a:pt x="224" y="62"/>
                    <a:pt x="193" y="31"/>
                  </a:cubicBezTo>
                  <a:close/>
                  <a:moveTo>
                    <a:pt x="183" y="134"/>
                  </a:moveTo>
                  <a:cubicBezTo>
                    <a:pt x="157" y="160"/>
                    <a:pt x="115" y="160"/>
                    <a:pt x="90" y="134"/>
                  </a:cubicBezTo>
                  <a:cubicBezTo>
                    <a:pt x="64" y="108"/>
                    <a:pt x="64" y="67"/>
                    <a:pt x="90" y="41"/>
                  </a:cubicBezTo>
                  <a:cubicBezTo>
                    <a:pt x="115" y="15"/>
                    <a:pt x="157" y="15"/>
                    <a:pt x="183" y="41"/>
                  </a:cubicBezTo>
                  <a:cubicBezTo>
                    <a:pt x="208" y="67"/>
                    <a:pt x="208" y="108"/>
                    <a:pt x="183" y="134"/>
                  </a:cubicBezTo>
                  <a:close/>
                </a:path>
              </a:pathLst>
            </a:custGeom>
            <a:solidFill>
              <a:schemeClr val="bg1"/>
            </a:solidFill>
            <a:ln w="9525">
              <a:noFill/>
              <a:round/>
            </a:ln>
          </p:spPr>
          <p:txBody>
            <a:bodyPr vert="horz" wrap="square" lIns="91440" tIns="45720" rIns="91440" bIns="45720" numCol="1" anchor="t" anchorCtr="0" compatLnSpc="1"/>
            <a:lstStyle/>
            <a:p>
              <a:endParaRPr lang="ko-KR" altLang="en-US">
                <a:latin typeface="Roboto condensed"/>
                <a:cs typeface="Roboto condensed"/>
              </a:endParaRPr>
            </a:p>
          </p:txBody>
        </p:sp>
      </p:grpSp>
      <p:cxnSp>
        <p:nvCxnSpPr>
          <p:cNvPr id="46" name="Straight Connector 44"/>
          <p:cNvCxnSpPr/>
          <p:nvPr/>
        </p:nvCxnSpPr>
        <p:spPr>
          <a:xfrm>
            <a:off x="5713343" y="3187192"/>
            <a:ext cx="494135" cy="2058"/>
          </a:xfrm>
          <a:prstGeom prst="line">
            <a:avLst/>
          </a:prstGeom>
          <a:ln>
            <a:solidFill>
              <a:schemeClr val="bg1">
                <a:lumMod val="85000"/>
              </a:schemeClr>
            </a:solidFill>
            <a:prstDash val="sysDash"/>
            <a:headEnd type="oval" w="sm" len="sm"/>
            <a:tailEnd type="triangle" w="sm" len="sm"/>
          </a:ln>
        </p:spPr>
        <p:style>
          <a:lnRef idx="1">
            <a:schemeClr val="dk1"/>
          </a:lnRef>
          <a:fillRef idx="0">
            <a:schemeClr val="dk1"/>
          </a:fillRef>
          <a:effectRef idx="0">
            <a:schemeClr val="dk1"/>
          </a:effectRef>
          <a:fontRef idx="minor">
            <a:schemeClr val="tx1"/>
          </a:fontRef>
        </p:style>
      </p:cxnSp>
      <p:cxnSp>
        <p:nvCxnSpPr>
          <p:cNvPr id="47" name="Straight Connector 45"/>
          <p:cNvCxnSpPr/>
          <p:nvPr/>
        </p:nvCxnSpPr>
        <p:spPr>
          <a:xfrm>
            <a:off x="5713343" y="1923639"/>
            <a:ext cx="494135" cy="2058"/>
          </a:xfrm>
          <a:prstGeom prst="line">
            <a:avLst/>
          </a:prstGeom>
          <a:ln>
            <a:solidFill>
              <a:srgbClr val="ED6579"/>
            </a:solidFill>
            <a:prstDash val="sysDash"/>
            <a:headEnd type="oval" w="sm" len="sm"/>
            <a:tailEnd type="triangle" w="sm" len="sm"/>
          </a:ln>
        </p:spPr>
        <p:style>
          <a:lnRef idx="1">
            <a:schemeClr val="dk1"/>
          </a:lnRef>
          <a:fillRef idx="0">
            <a:schemeClr val="dk1"/>
          </a:fillRef>
          <a:effectRef idx="0">
            <a:schemeClr val="dk1"/>
          </a:effectRef>
          <a:fontRef idx="minor">
            <a:schemeClr val="tx1"/>
          </a:fontRef>
        </p:style>
      </p:cxnSp>
      <p:cxnSp>
        <p:nvCxnSpPr>
          <p:cNvPr id="48" name="Straight Connector 46"/>
          <p:cNvCxnSpPr/>
          <p:nvPr/>
        </p:nvCxnSpPr>
        <p:spPr>
          <a:xfrm flipH="1">
            <a:off x="2898422" y="3838961"/>
            <a:ext cx="494135" cy="2058"/>
          </a:xfrm>
          <a:prstGeom prst="line">
            <a:avLst/>
          </a:prstGeom>
          <a:ln>
            <a:solidFill>
              <a:schemeClr val="bg1">
                <a:lumMod val="85000"/>
              </a:schemeClr>
            </a:solidFill>
            <a:prstDash val="sysDash"/>
            <a:headEnd type="oval" w="sm" len="sm"/>
            <a:tailEnd type="triangle" w="sm" len="sm"/>
          </a:ln>
        </p:spPr>
        <p:style>
          <a:lnRef idx="1">
            <a:schemeClr val="dk1"/>
          </a:lnRef>
          <a:fillRef idx="0">
            <a:schemeClr val="dk1"/>
          </a:fillRef>
          <a:effectRef idx="0">
            <a:schemeClr val="dk1"/>
          </a:effectRef>
          <a:fontRef idx="minor">
            <a:schemeClr val="tx1"/>
          </a:fontRef>
        </p:style>
      </p:cxnSp>
      <p:cxnSp>
        <p:nvCxnSpPr>
          <p:cNvPr id="49" name="Straight Connector 47"/>
          <p:cNvCxnSpPr/>
          <p:nvPr/>
        </p:nvCxnSpPr>
        <p:spPr>
          <a:xfrm flipH="1">
            <a:off x="2898422" y="2575408"/>
            <a:ext cx="494135" cy="2058"/>
          </a:xfrm>
          <a:prstGeom prst="line">
            <a:avLst/>
          </a:prstGeom>
          <a:ln>
            <a:solidFill>
              <a:schemeClr val="bg1">
                <a:lumMod val="85000"/>
              </a:schemeClr>
            </a:solidFill>
            <a:prstDash val="sysDash"/>
            <a:headEnd type="oval" w="sm" len="sm"/>
            <a:tailEnd type="triangle" w="sm" len="sm"/>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1+#ppt_w/2"/>
                                          </p:val>
                                        </p:tav>
                                        <p:tav tm="100000">
                                          <p:val>
                                            <p:strVal val="#ppt_x"/>
                                          </p:val>
                                        </p:tav>
                                      </p:tavLst>
                                    </p:anim>
                                    <p:anim calcmode="lin" valueType="num">
                                      <p:cBhvr additive="base">
                                        <p:cTn id="27" dur="500" fill="hold"/>
                                        <p:tgtEl>
                                          <p:spTgt spid="33"/>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2" presetClass="entr" presetSubtype="2" fill="hold" nodeType="afterEffect">
                                  <p:stCondLst>
                                    <p:cond delay="0"/>
                                  </p:stCondLst>
                                  <p:childTnLst>
                                    <p:set>
                                      <p:cBhvr>
                                        <p:cTn id="30" dur="1" fill="hold">
                                          <p:stCondLst>
                                            <p:cond delay="0"/>
                                          </p:stCondLst>
                                        </p:cTn>
                                        <p:tgtEl>
                                          <p:spTgt spid="49"/>
                                        </p:tgtEl>
                                        <p:attrNameLst>
                                          <p:attrName>style.visibility</p:attrName>
                                        </p:attrNameLst>
                                      </p:cBhvr>
                                      <p:to>
                                        <p:strVal val="visible"/>
                                      </p:to>
                                    </p:set>
                                    <p:animEffect transition="in" filter="wipe(right)">
                                      <p:cBhvr>
                                        <p:cTn id="31" dur="500"/>
                                        <p:tgtEl>
                                          <p:spTgt spid="49"/>
                                        </p:tgtEl>
                                      </p:cBhvr>
                                    </p:animEffect>
                                  </p:childTnLst>
                                </p:cTn>
                              </p:par>
                            </p:childTnLst>
                          </p:cTn>
                        </p:par>
                        <p:par>
                          <p:cTn id="32" fill="hold">
                            <p:stCondLst>
                              <p:cond delay="3000"/>
                            </p:stCondLst>
                            <p:childTnLst>
                              <p:par>
                                <p:cTn id="33" presetID="2" presetClass="entr" presetSubtype="8" fill="hold" nodeType="afterEffect">
                                  <p:stCondLst>
                                    <p:cond delay="0"/>
                                  </p:stCondLst>
                                  <p:childTnLst>
                                    <p:set>
                                      <p:cBhvr>
                                        <p:cTn id="34" dur="1" fill="hold">
                                          <p:stCondLst>
                                            <p:cond delay="0"/>
                                          </p:stCondLst>
                                        </p:cTn>
                                        <p:tgtEl>
                                          <p:spTgt spid="28"/>
                                        </p:tgtEl>
                                        <p:attrNameLst>
                                          <p:attrName>style.visibility</p:attrName>
                                        </p:attrNameLst>
                                      </p:cBhvr>
                                      <p:to>
                                        <p:strVal val="visible"/>
                                      </p:to>
                                    </p:set>
                                    <p:anim calcmode="lin" valueType="num">
                                      <p:cBhvr additive="base">
                                        <p:cTn id="35" dur="500" fill="hold"/>
                                        <p:tgtEl>
                                          <p:spTgt spid="28"/>
                                        </p:tgtEl>
                                        <p:attrNameLst>
                                          <p:attrName>ppt_x</p:attrName>
                                        </p:attrNameLst>
                                      </p:cBhvr>
                                      <p:tavLst>
                                        <p:tav tm="0">
                                          <p:val>
                                            <p:strVal val="0-#ppt_w/2"/>
                                          </p:val>
                                        </p:tav>
                                        <p:tav tm="100000">
                                          <p:val>
                                            <p:strVal val="#ppt_x"/>
                                          </p:val>
                                        </p:tav>
                                      </p:tavLst>
                                    </p:anim>
                                    <p:anim calcmode="lin" valueType="num">
                                      <p:cBhvr additive="base">
                                        <p:cTn id="36" dur="500" fill="hold"/>
                                        <p:tgtEl>
                                          <p:spTgt spid="28"/>
                                        </p:tgtEl>
                                        <p:attrNameLst>
                                          <p:attrName>ppt_y</p:attrName>
                                        </p:attrNameLst>
                                      </p:cBhvr>
                                      <p:tavLst>
                                        <p:tav tm="0">
                                          <p:val>
                                            <p:strVal val="#ppt_y"/>
                                          </p:val>
                                        </p:tav>
                                        <p:tav tm="100000">
                                          <p:val>
                                            <p:strVal val="#ppt_y"/>
                                          </p:val>
                                        </p:tav>
                                      </p:tavLst>
                                    </p:anim>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46"/>
                                        </p:tgtEl>
                                        <p:attrNameLst>
                                          <p:attrName>style.visibility</p:attrName>
                                        </p:attrNameLst>
                                      </p:cBhvr>
                                      <p:to>
                                        <p:strVal val="visible"/>
                                      </p:to>
                                    </p:set>
                                    <p:animEffect transition="in" filter="wipe(left)">
                                      <p:cBhvr>
                                        <p:cTn id="40" dur="500"/>
                                        <p:tgtEl>
                                          <p:spTgt spid="46"/>
                                        </p:tgtEl>
                                      </p:cBhvr>
                                    </p:animEffect>
                                  </p:childTnLst>
                                </p:cTn>
                              </p:par>
                            </p:childTnLst>
                          </p:cTn>
                        </p:par>
                        <p:par>
                          <p:cTn id="41" fill="hold">
                            <p:stCondLst>
                              <p:cond delay="4000"/>
                            </p:stCondLst>
                            <p:childTnLst>
                              <p:par>
                                <p:cTn id="42" presetID="2" presetClass="entr" presetSubtype="2" fill="hold" nodeType="after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1+#ppt_w/2"/>
                                          </p:val>
                                        </p:tav>
                                        <p:tav tm="100000">
                                          <p:val>
                                            <p:strVal val="#ppt_x"/>
                                          </p:val>
                                        </p:tav>
                                      </p:tavLst>
                                    </p:anim>
                                    <p:anim calcmode="lin" valueType="num">
                                      <p:cBhvr additive="base">
                                        <p:cTn id="45" dur="500" fill="hold"/>
                                        <p:tgtEl>
                                          <p:spTgt spid="41"/>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22" presetClass="entr" presetSubtype="2" fill="hold"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right)">
                                      <p:cBhvr>
                                        <p:cTn id="49" dur="500"/>
                                        <p:tgtEl>
                                          <p:spTgt spid="48"/>
                                        </p:tgtEl>
                                      </p:cBhvr>
                                    </p:animEffect>
                                  </p:childTnLst>
                                </p:cTn>
                              </p:par>
                            </p:childTnLst>
                          </p:cTn>
                        </p:par>
                        <p:par>
                          <p:cTn id="50" fill="hold">
                            <p:stCondLst>
                              <p:cond delay="5000"/>
                            </p:stCondLst>
                            <p:childTnLst>
                              <p:par>
                                <p:cTn id="51" presetID="2" presetClass="entr" presetSubtype="8" fill="hold" nodeType="afterEffect">
                                  <p:stCondLst>
                                    <p:cond delay="0"/>
                                  </p:stCondLst>
                                  <p:childTnLst>
                                    <p:set>
                                      <p:cBhvr>
                                        <p:cTn id="52" dur="1" fill="hold">
                                          <p:stCondLst>
                                            <p:cond delay="0"/>
                                          </p:stCondLst>
                                        </p:cTn>
                                        <p:tgtEl>
                                          <p:spTgt spid="23"/>
                                        </p:tgtEl>
                                        <p:attrNameLst>
                                          <p:attrName>style.visibility</p:attrName>
                                        </p:attrNameLst>
                                      </p:cBhvr>
                                      <p:to>
                                        <p:strVal val="visible"/>
                                      </p:to>
                                    </p:set>
                                    <p:anim calcmode="lin" valueType="num">
                                      <p:cBhvr additive="base">
                                        <p:cTn id="53" dur="500" fill="hold"/>
                                        <p:tgtEl>
                                          <p:spTgt spid="23"/>
                                        </p:tgtEl>
                                        <p:attrNameLst>
                                          <p:attrName>ppt_x</p:attrName>
                                        </p:attrNameLst>
                                      </p:cBhvr>
                                      <p:tavLst>
                                        <p:tav tm="0">
                                          <p:val>
                                            <p:strVal val="0-#ppt_w/2"/>
                                          </p:val>
                                        </p:tav>
                                        <p:tav tm="100000">
                                          <p:val>
                                            <p:strVal val="#ppt_x"/>
                                          </p:val>
                                        </p:tav>
                                      </p:tavLst>
                                    </p:anim>
                                    <p:anim calcmode="lin" valueType="num">
                                      <p:cBhvr additive="base">
                                        <p:cTn id="54" dur="5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670052" y="142845"/>
            <a:ext cx="4540248" cy="400110"/>
          </a:xfrm>
          <a:prstGeom prst="rect">
            <a:avLst/>
          </a:prstGeom>
          <a:noFill/>
        </p:spPr>
        <p:txBody>
          <a:bodyPr wrap="square" rtlCol="0">
            <a:spAutoFit/>
          </a:bodyPr>
          <a:lstStyle/>
          <a:p>
            <a:r>
              <a:rPr lang="en-US" altLang="zh-CN" sz="2000" dirty="0" smtClean="0">
                <a:solidFill>
                  <a:srgbClr val="183A5D"/>
                </a:solidFill>
                <a:latin typeface="微软雅黑" panose="020B0503020204020204" pitchFamily="34" charset="-122"/>
                <a:ea typeface="微软雅黑" panose="020B0503020204020204" pitchFamily="34" charset="-122"/>
              </a:rPr>
              <a:t>MOMODA POWERPOINT</a:t>
            </a:r>
            <a:endParaRPr lang="zh-CN" altLang="en-US" sz="2000" dirty="0">
              <a:solidFill>
                <a:srgbClr val="183A5D"/>
              </a:solidFill>
              <a:latin typeface="微软雅黑" panose="020B0503020204020204" pitchFamily="34" charset="-122"/>
              <a:ea typeface="微软雅黑" panose="020B0503020204020204" pitchFamily="34" charset="-122"/>
            </a:endParaRPr>
          </a:p>
        </p:txBody>
      </p:sp>
      <p:sp>
        <p:nvSpPr>
          <p:cNvPr id="5" name="矩形 4"/>
          <p:cNvSpPr/>
          <p:nvPr/>
        </p:nvSpPr>
        <p:spPr>
          <a:xfrm>
            <a:off x="177800" y="0"/>
            <a:ext cx="1206500" cy="101600"/>
          </a:xfrm>
          <a:prstGeom prst="rect">
            <a:avLst/>
          </a:prstGeom>
          <a:solidFill>
            <a:srgbClr val="183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77800" y="190500"/>
            <a:ext cx="1206500" cy="304800"/>
          </a:xfrm>
          <a:prstGeom prst="rect">
            <a:avLst/>
          </a:prstGeom>
          <a:solidFill>
            <a:srgbClr val="183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smtClean="0"/>
              <a:t>PART FOUR</a:t>
            </a:r>
            <a:endParaRPr lang="zh-CN" altLang="en-US" sz="1600" dirty="0"/>
          </a:p>
        </p:txBody>
      </p:sp>
      <p:grpSp>
        <p:nvGrpSpPr>
          <p:cNvPr id="7" name="Group 10"/>
          <p:cNvGrpSpPr/>
          <p:nvPr/>
        </p:nvGrpSpPr>
        <p:grpSpPr bwMode="auto">
          <a:xfrm>
            <a:off x="641950" y="1730527"/>
            <a:ext cx="2724150" cy="2875169"/>
            <a:chOff x="2908300" y="2109788"/>
            <a:chExt cx="1489075" cy="1571625"/>
          </a:xfrm>
        </p:grpSpPr>
        <p:grpSp>
          <p:nvGrpSpPr>
            <p:cNvPr id="8" name="Group 58"/>
            <p:cNvGrpSpPr/>
            <p:nvPr/>
          </p:nvGrpSpPr>
          <p:grpSpPr bwMode="auto">
            <a:xfrm>
              <a:off x="2922588" y="3392488"/>
              <a:ext cx="1473200" cy="276225"/>
              <a:chOff x="0" y="0"/>
              <a:chExt cx="928" cy="174"/>
            </a:xfrm>
          </p:grpSpPr>
          <p:sp>
            <p:nvSpPr>
              <p:cNvPr id="22" name="Line 55"/>
              <p:cNvSpPr>
                <a:spLocks noChangeShapeType="1"/>
              </p:cNvSpPr>
              <p:nvPr/>
            </p:nvSpPr>
            <p:spPr bwMode="auto">
              <a:xfrm rot="10800000" flipH="1">
                <a:off x="912" y="0"/>
                <a:ext cx="16" cy="2"/>
              </a:xfrm>
              <a:prstGeom prst="line">
                <a:avLst/>
              </a:prstGeom>
              <a:noFill/>
              <a:ln w="6350">
                <a:solidFill>
                  <a:srgbClr val="506C74"/>
                </a:solidFill>
                <a:miter lim="800000"/>
              </a:ln>
              <a:extLst>
                <a:ext uri="{909E8E84-426E-40DD-AFC4-6F175D3DCCD1}">
                  <a14:hiddenFill xmlns:a14="http://schemas.microsoft.com/office/drawing/2010/main">
                    <a:noFill/>
                  </a14:hiddenFill>
                </a:ext>
              </a:extLst>
            </p:spPr>
            <p:txBody>
              <a:bodyPr lIns="0" tIns="0" rIns="0" bIns="0"/>
              <a:lstStyle/>
              <a:p>
                <a:endParaRPr lang="en-US" dirty="0">
                  <a:solidFill>
                    <a:schemeClr val="tx1">
                      <a:lumMod val="50000"/>
                      <a:lumOff val="50000"/>
                    </a:schemeClr>
                  </a:solidFill>
                  <a:latin typeface="Roboto condensed"/>
                  <a:cs typeface="Roboto condensed"/>
                </a:endParaRPr>
              </a:p>
            </p:txBody>
          </p:sp>
          <p:sp>
            <p:nvSpPr>
              <p:cNvPr id="23" name="Line 56"/>
              <p:cNvSpPr>
                <a:spLocks noChangeShapeType="1"/>
              </p:cNvSpPr>
              <p:nvPr/>
            </p:nvSpPr>
            <p:spPr bwMode="auto">
              <a:xfrm rot="10800000" flipH="1">
                <a:off x="31" y="8"/>
                <a:ext cx="850" cy="160"/>
              </a:xfrm>
              <a:prstGeom prst="line">
                <a:avLst/>
              </a:prstGeom>
              <a:noFill/>
              <a:ln w="6350">
                <a:solidFill>
                  <a:srgbClr val="506C74"/>
                </a:solidFill>
                <a:prstDash val="dash"/>
                <a:miter lim="800000"/>
              </a:ln>
              <a:extLst>
                <a:ext uri="{909E8E84-426E-40DD-AFC4-6F175D3DCCD1}">
                  <a14:hiddenFill xmlns:a14="http://schemas.microsoft.com/office/drawing/2010/main">
                    <a:noFill/>
                  </a14:hiddenFill>
                </a:ext>
              </a:extLst>
            </p:spPr>
            <p:txBody>
              <a:bodyPr lIns="0" tIns="0" rIns="0" bIns="0"/>
              <a:lstStyle/>
              <a:p>
                <a:endParaRPr lang="en-US" dirty="0">
                  <a:solidFill>
                    <a:schemeClr val="tx1">
                      <a:lumMod val="50000"/>
                      <a:lumOff val="50000"/>
                    </a:schemeClr>
                  </a:solidFill>
                  <a:latin typeface="Roboto condensed"/>
                  <a:cs typeface="Roboto condensed"/>
                </a:endParaRPr>
              </a:p>
            </p:txBody>
          </p:sp>
          <p:sp>
            <p:nvSpPr>
              <p:cNvPr id="24" name="Line 57"/>
              <p:cNvSpPr>
                <a:spLocks noChangeShapeType="1"/>
              </p:cNvSpPr>
              <p:nvPr/>
            </p:nvSpPr>
            <p:spPr bwMode="auto">
              <a:xfrm rot="10800000" flipH="1">
                <a:off x="0" y="171"/>
                <a:ext cx="15" cy="3"/>
              </a:xfrm>
              <a:prstGeom prst="line">
                <a:avLst/>
              </a:prstGeom>
              <a:noFill/>
              <a:ln w="6350">
                <a:solidFill>
                  <a:srgbClr val="506C74"/>
                </a:solidFill>
                <a:miter lim="800000"/>
              </a:ln>
              <a:extLst>
                <a:ext uri="{909E8E84-426E-40DD-AFC4-6F175D3DCCD1}">
                  <a14:hiddenFill xmlns:a14="http://schemas.microsoft.com/office/drawing/2010/main">
                    <a:noFill/>
                  </a14:hiddenFill>
                </a:ext>
              </a:extLst>
            </p:spPr>
            <p:txBody>
              <a:bodyPr lIns="0" tIns="0" rIns="0" bIns="0"/>
              <a:lstStyle/>
              <a:p>
                <a:endParaRPr lang="en-US" dirty="0">
                  <a:solidFill>
                    <a:schemeClr val="tx1">
                      <a:lumMod val="50000"/>
                      <a:lumOff val="50000"/>
                    </a:schemeClr>
                  </a:solidFill>
                  <a:latin typeface="Roboto condensed"/>
                  <a:cs typeface="Roboto condensed"/>
                </a:endParaRPr>
              </a:p>
            </p:txBody>
          </p:sp>
        </p:grpSp>
        <p:grpSp>
          <p:nvGrpSpPr>
            <p:cNvPr id="9" name="Group 62"/>
            <p:cNvGrpSpPr/>
            <p:nvPr/>
          </p:nvGrpSpPr>
          <p:grpSpPr bwMode="auto">
            <a:xfrm>
              <a:off x="2924175" y="2109788"/>
              <a:ext cx="735013" cy="1558925"/>
              <a:chOff x="0" y="0"/>
              <a:chExt cx="463" cy="982"/>
            </a:xfrm>
          </p:grpSpPr>
          <p:sp>
            <p:nvSpPr>
              <p:cNvPr id="19" name="Line 59"/>
              <p:cNvSpPr>
                <a:spLocks noChangeShapeType="1"/>
              </p:cNvSpPr>
              <p:nvPr/>
            </p:nvSpPr>
            <p:spPr bwMode="auto">
              <a:xfrm rot="10800000" flipH="1">
                <a:off x="456" y="0"/>
                <a:ext cx="7" cy="14"/>
              </a:xfrm>
              <a:prstGeom prst="line">
                <a:avLst/>
              </a:prstGeom>
              <a:noFill/>
              <a:ln w="6350">
                <a:solidFill>
                  <a:srgbClr val="506C74"/>
                </a:solidFill>
                <a:miter lim="800000"/>
              </a:ln>
              <a:extLst>
                <a:ext uri="{909E8E84-426E-40DD-AFC4-6F175D3DCCD1}">
                  <a14:hiddenFill xmlns:a14="http://schemas.microsoft.com/office/drawing/2010/main">
                    <a:noFill/>
                  </a14:hiddenFill>
                </a:ext>
              </a:extLst>
            </p:spPr>
            <p:txBody>
              <a:bodyPr lIns="0" tIns="0" rIns="0" bIns="0"/>
              <a:lstStyle/>
              <a:p>
                <a:endParaRPr lang="en-US" dirty="0">
                  <a:solidFill>
                    <a:schemeClr val="tx1">
                      <a:lumMod val="50000"/>
                      <a:lumOff val="50000"/>
                    </a:schemeClr>
                  </a:solidFill>
                  <a:latin typeface="Roboto condensed"/>
                  <a:cs typeface="Roboto condensed"/>
                </a:endParaRPr>
              </a:p>
            </p:txBody>
          </p:sp>
          <p:sp>
            <p:nvSpPr>
              <p:cNvPr id="20" name="Line 60"/>
              <p:cNvSpPr>
                <a:spLocks noChangeShapeType="1"/>
              </p:cNvSpPr>
              <p:nvPr/>
            </p:nvSpPr>
            <p:spPr bwMode="auto">
              <a:xfrm rot="10800000" flipH="1">
                <a:off x="13" y="43"/>
                <a:ext cx="429" cy="910"/>
              </a:xfrm>
              <a:prstGeom prst="line">
                <a:avLst/>
              </a:prstGeom>
              <a:noFill/>
              <a:ln w="6350">
                <a:solidFill>
                  <a:srgbClr val="506C74"/>
                </a:solidFill>
                <a:prstDash val="dash"/>
                <a:miter lim="800000"/>
              </a:ln>
              <a:extLst>
                <a:ext uri="{909E8E84-426E-40DD-AFC4-6F175D3DCCD1}">
                  <a14:hiddenFill xmlns:a14="http://schemas.microsoft.com/office/drawing/2010/main">
                    <a:noFill/>
                  </a14:hiddenFill>
                </a:ext>
              </a:extLst>
            </p:spPr>
            <p:txBody>
              <a:bodyPr lIns="0" tIns="0" rIns="0" bIns="0"/>
              <a:lstStyle/>
              <a:p>
                <a:endParaRPr lang="en-US" dirty="0">
                  <a:solidFill>
                    <a:schemeClr val="tx1">
                      <a:lumMod val="50000"/>
                      <a:lumOff val="50000"/>
                    </a:schemeClr>
                  </a:solidFill>
                  <a:latin typeface="Roboto condensed"/>
                  <a:cs typeface="Roboto condensed"/>
                </a:endParaRPr>
              </a:p>
            </p:txBody>
          </p:sp>
          <p:sp>
            <p:nvSpPr>
              <p:cNvPr id="21" name="Line 61"/>
              <p:cNvSpPr>
                <a:spLocks noChangeShapeType="1"/>
              </p:cNvSpPr>
              <p:nvPr/>
            </p:nvSpPr>
            <p:spPr bwMode="auto">
              <a:xfrm rot="10800000" flipH="1">
                <a:off x="0" y="967"/>
                <a:ext cx="6" cy="15"/>
              </a:xfrm>
              <a:prstGeom prst="line">
                <a:avLst/>
              </a:prstGeom>
              <a:noFill/>
              <a:ln w="6350">
                <a:solidFill>
                  <a:srgbClr val="506C74"/>
                </a:solidFill>
                <a:miter lim="800000"/>
              </a:ln>
              <a:extLst>
                <a:ext uri="{909E8E84-426E-40DD-AFC4-6F175D3DCCD1}">
                  <a14:hiddenFill xmlns:a14="http://schemas.microsoft.com/office/drawing/2010/main">
                    <a:noFill/>
                  </a14:hiddenFill>
                </a:ext>
              </a:extLst>
            </p:spPr>
            <p:txBody>
              <a:bodyPr lIns="0" tIns="0" rIns="0" bIns="0"/>
              <a:lstStyle/>
              <a:p>
                <a:endParaRPr lang="en-US" dirty="0">
                  <a:solidFill>
                    <a:schemeClr val="tx1">
                      <a:lumMod val="50000"/>
                      <a:lumOff val="50000"/>
                    </a:schemeClr>
                  </a:solidFill>
                  <a:latin typeface="Roboto condensed"/>
                  <a:cs typeface="Roboto condensed"/>
                </a:endParaRPr>
              </a:p>
            </p:txBody>
          </p:sp>
        </p:grpSp>
        <p:grpSp>
          <p:nvGrpSpPr>
            <p:cNvPr id="10" name="Group 66"/>
            <p:cNvGrpSpPr/>
            <p:nvPr/>
          </p:nvGrpSpPr>
          <p:grpSpPr bwMode="auto">
            <a:xfrm>
              <a:off x="2924175" y="3100388"/>
              <a:ext cx="730250" cy="568325"/>
              <a:chOff x="0" y="0"/>
              <a:chExt cx="460" cy="358"/>
            </a:xfrm>
          </p:grpSpPr>
          <p:sp>
            <p:nvSpPr>
              <p:cNvPr id="16" name="Line 63"/>
              <p:cNvSpPr>
                <a:spLocks noChangeShapeType="1"/>
              </p:cNvSpPr>
              <p:nvPr/>
            </p:nvSpPr>
            <p:spPr bwMode="auto">
              <a:xfrm rot="10800000" flipH="1">
                <a:off x="448" y="0"/>
                <a:ext cx="12" cy="9"/>
              </a:xfrm>
              <a:prstGeom prst="line">
                <a:avLst/>
              </a:prstGeom>
              <a:noFill/>
              <a:ln w="6350">
                <a:solidFill>
                  <a:srgbClr val="506C74"/>
                </a:solidFill>
                <a:miter lim="800000"/>
              </a:ln>
              <a:extLst>
                <a:ext uri="{909E8E84-426E-40DD-AFC4-6F175D3DCCD1}">
                  <a14:hiddenFill xmlns:a14="http://schemas.microsoft.com/office/drawing/2010/main">
                    <a:noFill/>
                  </a14:hiddenFill>
                </a:ext>
              </a:extLst>
            </p:spPr>
            <p:txBody>
              <a:bodyPr lIns="0" tIns="0" rIns="0" bIns="0"/>
              <a:lstStyle/>
              <a:p>
                <a:endParaRPr lang="en-US" dirty="0">
                  <a:solidFill>
                    <a:schemeClr val="tx1">
                      <a:lumMod val="50000"/>
                      <a:lumOff val="50000"/>
                    </a:schemeClr>
                  </a:solidFill>
                  <a:latin typeface="Roboto condensed"/>
                  <a:cs typeface="Roboto condensed"/>
                </a:endParaRPr>
              </a:p>
            </p:txBody>
          </p:sp>
          <p:sp>
            <p:nvSpPr>
              <p:cNvPr id="17" name="Line 64"/>
              <p:cNvSpPr>
                <a:spLocks noChangeShapeType="1"/>
              </p:cNvSpPr>
              <p:nvPr/>
            </p:nvSpPr>
            <p:spPr bwMode="auto">
              <a:xfrm rot="10800000" flipH="1">
                <a:off x="25" y="29"/>
                <a:ext cx="397" cy="309"/>
              </a:xfrm>
              <a:prstGeom prst="line">
                <a:avLst/>
              </a:prstGeom>
              <a:noFill/>
              <a:ln w="6350">
                <a:solidFill>
                  <a:srgbClr val="506C74"/>
                </a:solidFill>
                <a:prstDash val="dash"/>
                <a:miter lim="800000"/>
              </a:ln>
              <a:extLst>
                <a:ext uri="{909E8E84-426E-40DD-AFC4-6F175D3DCCD1}">
                  <a14:hiddenFill xmlns:a14="http://schemas.microsoft.com/office/drawing/2010/main">
                    <a:noFill/>
                  </a14:hiddenFill>
                </a:ext>
              </a:extLst>
            </p:spPr>
            <p:txBody>
              <a:bodyPr lIns="0" tIns="0" rIns="0" bIns="0"/>
              <a:lstStyle/>
              <a:p>
                <a:endParaRPr lang="en-US" dirty="0">
                  <a:solidFill>
                    <a:schemeClr val="tx1">
                      <a:lumMod val="50000"/>
                      <a:lumOff val="50000"/>
                    </a:schemeClr>
                  </a:solidFill>
                  <a:latin typeface="Roboto condensed"/>
                  <a:cs typeface="Roboto condensed"/>
                </a:endParaRPr>
              </a:p>
            </p:txBody>
          </p:sp>
          <p:sp>
            <p:nvSpPr>
              <p:cNvPr id="18" name="Line 65"/>
              <p:cNvSpPr>
                <a:spLocks noChangeShapeType="1"/>
              </p:cNvSpPr>
              <p:nvPr/>
            </p:nvSpPr>
            <p:spPr bwMode="auto">
              <a:xfrm rot="10800000" flipH="1">
                <a:off x="0" y="348"/>
                <a:ext cx="12" cy="10"/>
              </a:xfrm>
              <a:prstGeom prst="line">
                <a:avLst/>
              </a:prstGeom>
              <a:noFill/>
              <a:ln w="6350">
                <a:solidFill>
                  <a:srgbClr val="506C74"/>
                </a:solidFill>
                <a:miter lim="800000"/>
              </a:ln>
              <a:extLst>
                <a:ext uri="{909E8E84-426E-40DD-AFC4-6F175D3DCCD1}">
                  <a14:hiddenFill xmlns:a14="http://schemas.microsoft.com/office/drawing/2010/main">
                    <a:noFill/>
                  </a14:hiddenFill>
                </a:ext>
              </a:extLst>
            </p:spPr>
            <p:txBody>
              <a:bodyPr lIns="0" tIns="0" rIns="0" bIns="0"/>
              <a:lstStyle/>
              <a:p>
                <a:endParaRPr lang="en-US" dirty="0">
                  <a:solidFill>
                    <a:schemeClr val="tx1">
                      <a:lumMod val="50000"/>
                      <a:lumOff val="50000"/>
                    </a:schemeClr>
                  </a:solidFill>
                  <a:latin typeface="Roboto condensed"/>
                  <a:cs typeface="Roboto condensed"/>
                </a:endParaRPr>
              </a:p>
            </p:txBody>
          </p:sp>
        </p:grpSp>
        <p:sp>
          <p:nvSpPr>
            <p:cNvPr id="11" name="AutoShape 67"/>
            <p:cNvSpPr/>
            <p:nvPr/>
          </p:nvSpPr>
          <p:spPr bwMode="auto">
            <a:xfrm>
              <a:off x="3657600" y="2114550"/>
              <a:ext cx="739775" cy="1281113"/>
            </a:xfrm>
            <a:custGeom>
              <a:avLst/>
              <a:gdLst>
                <a:gd name="T0" fmla="*/ 739775 w 21540"/>
                <a:gd name="T1" fmla="*/ 1281113 h 21600"/>
                <a:gd name="T2" fmla="*/ 0 w 21540"/>
                <a:gd name="T3" fmla="*/ 990253 h 21600"/>
                <a:gd name="T4" fmla="*/ 3744 w 21540"/>
                <a:gd name="T5" fmla="*/ 0 h 21600"/>
                <a:gd name="T6" fmla="*/ 739775 w 21540"/>
                <a:gd name="T7" fmla="*/ 128111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540" h="21600">
                  <a:moveTo>
                    <a:pt x="21540" y="21600"/>
                  </a:moveTo>
                  <a:lnTo>
                    <a:pt x="0" y="16696"/>
                  </a:lnTo>
                  <a:lnTo>
                    <a:pt x="109" y="0"/>
                  </a:lnTo>
                  <a:cubicBezTo>
                    <a:pt x="12006" y="2708"/>
                    <a:pt x="21600" y="12379"/>
                    <a:pt x="21540" y="21600"/>
                  </a:cubicBezTo>
                </a:path>
              </a:pathLst>
            </a:custGeom>
            <a:solidFill>
              <a:srgbClr val="183A5D"/>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solidFill>
                  <a:schemeClr val="tx1">
                    <a:lumMod val="50000"/>
                    <a:lumOff val="50000"/>
                  </a:schemeClr>
                </a:solidFill>
                <a:latin typeface="Roboto condensed"/>
                <a:cs typeface="Roboto condensed"/>
              </a:endParaRPr>
            </a:p>
          </p:txBody>
        </p:sp>
        <p:sp>
          <p:nvSpPr>
            <p:cNvPr id="12" name="AutoShape 68"/>
            <p:cNvSpPr/>
            <p:nvPr/>
          </p:nvSpPr>
          <p:spPr bwMode="auto">
            <a:xfrm>
              <a:off x="3530600" y="2368550"/>
              <a:ext cx="615950" cy="1066800"/>
            </a:xfrm>
            <a:custGeom>
              <a:avLst/>
              <a:gdLst>
                <a:gd name="T0" fmla="*/ 615950 w 21540"/>
                <a:gd name="T1" fmla="*/ 1066800 h 21600"/>
                <a:gd name="T2" fmla="*/ 0 w 21540"/>
                <a:gd name="T3" fmla="*/ 824597 h 21600"/>
                <a:gd name="T4" fmla="*/ 3117 w 21540"/>
                <a:gd name="T5" fmla="*/ 0 h 21600"/>
                <a:gd name="T6" fmla="*/ 615950 w 21540"/>
                <a:gd name="T7" fmla="*/ 106680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540" h="21600">
                  <a:moveTo>
                    <a:pt x="21540" y="21600"/>
                  </a:moveTo>
                  <a:lnTo>
                    <a:pt x="0" y="16696"/>
                  </a:lnTo>
                  <a:lnTo>
                    <a:pt x="109" y="0"/>
                  </a:lnTo>
                  <a:cubicBezTo>
                    <a:pt x="12004" y="2708"/>
                    <a:pt x="21600" y="12379"/>
                    <a:pt x="21540" y="21600"/>
                  </a:cubicBezTo>
                </a:path>
              </a:pathLst>
            </a:custGeom>
            <a:solidFill>
              <a:srgbClr val="3ABE99"/>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solidFill>
                  <a:schemeClr val="tx1">
                    <a:lumMod val="50000"/>
                    <a:lumOff val="50000"/>
                  </a:schemeClr>
                </a:solidFill>
                <a:latin typeface="Roboto condensed"/>
                <a:cs typeface="Roboto condensed"/>
              </a:endParaRPr>
            </a:p>
          </p:txBody>
        </p:sp>
        <p:sp>
          <p:nvSpPr>
            <p:cNvPr id="13" name="AutoShape 69"/>
            <p:cNvSpPr/>
            <p:nvPr/>
          </p:nvSpPr>
          <p:spPr bwMode="auto">
            <a:xfrm>
              <a:off x="3416300" y="2635250"/>
              <a:ext cx="493713" cy="854075"/>
            </a:xfrm>
            <a:custGeom>
              <a:avLst/>
              <a:gdLst>
                <a:gd name="T0" fmla="*/ 493713 w 21540"/>
                <a:gd name="T1" fmla="*/ 854075 h 21600"/>
                <a:gd name="T2" fmla="*/ 0 w 21540"/>
                <a:gd name="T3" fmla="*/ 660168 h 21600"/>
                <a:gd name="T4" fmla="*/ 2498 w 21540"/>
                <a:gd name="T5" fmla="*/ 0 h 21600"/>
                <a:gd name="T6" fmla="*/ 493713 w 21540"/>
                <a:gd name="T7" fmla="*/ 85407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540" h="21600">
                  <a:moveTo>
                    <a:pt x="21540" y="21600"/>
                  </a:moveTo>
                  <a:lnTo>
                    <a:pt x="0" y="16696"/>
                  </a:lnTo>
                  <a:lnTo>
                    <a:pt x="109" y="0"/>
                  </a:lnTo>
                  <a:cubicBezTo>
                    <a:pt x="12007" y="2709"/>
                    <a:pt x="21600" y="12378"/>
                    <a:pt x="21540" y="21600"/>
                  </a:cubicBezTo>
                </a:path>
              </a:pathLst>
            </a:custGeom>
            <a:solidFill>
              <a:srgbClr val="ED6579"/>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solidFill>
                  <a:schemeClr val="tx1">
                    <a:lumMod val="50000"/>
                    <a:lumOff val="50000"/>
                  </a:schemeClr>
                </a:solidFill>
                <a:latin typeface="Roboto condensed"/>
                <a:cs typeface="Roboto condensed"/>
              </a:endParaRPr>
            </a:p>
          </p:txBody>
        </p:sp>
        <p:sp>
          <p:nvSpPr>
            <p:cNvPr id="14" name="AutoShape 70"/>
            <p:cNvSpPr/>
            <p:nvPr/>
          </p:nvSpPr>
          <p:spPr bwMode="auto">
            <a:xfrm>
              <a:off x="3289300" y="2889250"/>
              <a:ext cx="369888" cy="639763"/>
            </a:xfrm>
            <a:custGeom>
              <a:avLst/>
              <a:gdLst>
                <a:gd name="T0" fmla="*/ 369888 w 21540"/>
                <a:gd name="T1" fmla="*/ 639763 h 21600"/>
                <a:gd name="T2" fmla="*/ 0 w 21540"/>
                <a:gd name="T3" fmla="*/ 494483 h 21600"/>
                <a:gd name="T4" fmla="*/ 1872 w 21540"/>
                <a:gd name="T5" fmla="*/ 0 h 21600"/>
                <a:gd name="T6" fmla="*/ 369888 w 21540"/>
                <a:gd name="T7" fmla="*/ 63976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540" h="21600">
                  <a:moveTo>
                    <a:pt x="21540" y="21600"/>
                  </a:moveTo>
                  <a:lnTo>
                    <a:pt x="0" y="16695"/>
                  </a:lnTo>
                  <a:lnTo>
                    <a:pt x="109" y="0"/>
                  </a:lnTo>
                  <a:cubicBezTo>
                    <a:pt x="12005" y="2709"/>
                    <a:pt x="21600" y="12380"/>
                    <a:pt x="21540" y="21600"/>
                  </a:cubicBezTo>
                </a:path>
              </a:pathLst>
            </a:custGeom>
            <a:solidFill>
              <a:srgbClr val="01C4BE"/>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solidFill>
                  <a:schemeClr val="tx1">
                    <a:lumMod val="50000"/>
                    <a:lumOff val="50000"/>
                  </a:schemeClr>
                </a:solidFill>
                <a:latin typeface="Roboto condensed"/>
                <a:cs typeface="Roboto condensed"/>
              </a:endParaRPr>
            </a:p>
          </p:txBody>
        </p:sp>
        <p:sp>
          <p:nvSpPr>
            <p:cNvPr id="15" name="AutoShape 71"/>
            <p:cNvSpPr/>
            <p:nvPr/>
          </p:nvSpPr>
          <p:spPr bwMode="auto">
            <a:xfrm>
              <a:off x="2908300" y="3651250"/>
              <a:ext cx="30163" cy="30163"/>
            </a:xfrm>
            <a:custGeom>
              <a:avLst/>
              <a:gdLst>
                <a:gd name="T0" fmla="*/ 30163 w 21598"/>
                <a:gd name="T1" fmla="*/ 15081 h 21598"/>
                <a:gd name="T2" fmla="*/ 29015 w 21598"/>
                <a:gd name="T3" fmla="*/ 9309 h 21598"/>
                <a:gd name="T4" fmla="*/ 25746 w 21598"/>
                <a:gd name="T5" fmla="*/ 4417 h 21598"/>
                <a:gd name="T6" fmla="*/ 20854 w 21598"/>
                <a:gd name="T7" fmla="*/ 1148 h 21598"/>
                <a:gd name="T8" fmla="*/ 15081 w 21598"/>
                <a:gd name="T9" fmla="*/ 0 h 21598"/>
                <a:gd name="T10" fmla="*/ 9309 w 21598"/>
                <a:gd name="T11" fmla="*/ 1148 h 21598"/>
                <a:gd name="T12" fmla="*/ 4417 w 21598"/>
                <a:gd name="T13" fmla="*/ 4417 h 21598"/>
                <a:gd name="T14" fmla="*/ 1148 w 21598"/>
                <a:gd name="T15" fmla="*/ 9309 h 21598"/>
                <a:gd name="T16" fmla="*/ 0 w 21598"/>
                <a:gd name="T17" fmla="*/ 15081 h 21598"/>
                <a:gd name="T18" fmla="*/ 1148 w 21598"/>
                <a:gd name="T19" fmla="*/ 20854 h 21598"/>
                <a:gd name="T20" fmla="*/ 4417 w 21598"/>
                <a:gd name="T21" fmla="*/ 25746 h 21598"/>
                <a:gd name="T22" fmla="*/ 9309 w 21598"/>
                <a:gd name="T23" fmla="*/ 29015 h 21598"/>
                <a:gd name="T24" fmla="*/ 15081 w 21598"/>
                <a:gd name="T25" fmla="*/ 30163 h 21598"/>
                <a:gd name="T26" fmla="*/ 20854 w 21598"/>
                <a:gd name="T27" fmla="*/ 29015 h 21598"/>
                <a:gd name="T28" fmla="*/ 25746 w 21598"/>
                <a:gd name="T29" fmla="*/ 25746 h 21598"/>
                <a:gd name="T30" fmla="*/ 29015 w 21598"/>
                <a:gd name="T31" fmla="*/ 20854 h 21598"/>
                <a:gd name="T32" fmla="*/ 30163 w 21598"/>
                <a:gd name="T33" fmla="*/ 15081 h 21598"/>
                <a:gd name="T34" fmla="*/ 30163 w 21598"/>
                <a:gd name="T35" fmla="*/ 15081 h 215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598" h="21598">
                  <a:moveTo>
                    <a:pt x="21598" y="10799"/>
                  </a:moveTo>
                  <a:cubicBezTo>
                    <a:pt x="21599" y="9385"/>
                    <a:pt x="21318" y="7972"/>
                    <a:pt x="20776" y="6666"/>
                  </a:cubicBezTo>
                  <a:cubicBezTo>
                    <a:pt x="20236" y="5360"/>
                    <a:pt x="19435" y="4162"/>
                    <a:pt x="18435" y="3163"/>
                  </a:cubicBezTo>
                  <a:cubicBezTo>
                    <a:pt x="17436" y="2163"/>
                    <a:pt x="16238" y="1362"/>
                    <a:pt x="14932" y="822"/>
                  </a:cubicBezTo>
                  <a:cubicBezTo>
                    <a:pt x="13626" y="280"/>
                    <a:pt x="12213" y="-1"/>
                    <a:pt x="10799" y="0"/>
                  </a:cubicBezTo>
                  <a:cubicBezTo>
                    <a:pt x="9385" y="-1"/>
                    <a:pt x="7972" y="280"/>
                    <a:pt x="6666" y="822"/>
                  </a:cubicBezTo>
                  <a:cubicBezTo>
                    <a:pt x="5360" y="1362"/>
                    <a:pt x="4162" y="2163"/>
                    <a:pt x="3163" y="3163"/>
                  </a:cubicBezTo>
                  <a:cubicBezTo>
                    <a:pt x="2163" y="4162"/>
                    <a:pt x="1362" y="5360"/>
                    <a:pt x="822" y="6666"/>
                  </a:cubicBezTo>
                  <a:cubicBezTo>
                    <a:pt x="280" y="7972"/>
                    <a:pt x="-1" y="9385"/>
                    <a:pt x="0" y="10799"/>
                  </a:cubicBezTo>
                  <a:cubicBezTo>
                    <a:pt x="-1" y="12213"/>
                    <a:pt x="280" y="13626"/>
                    <a:pt x="822" y="14932"/>
                  </a:cubicBezTo>
                  <a:cubicBezTo>
                    <a:pt x="1362" y="16238"/>
                    <a:pt x="2163" y="17436"/>
                    <a:pt x="3163" y="18435"/>
                  </a:cubicBezTo>
                  <a:cubicBezTo>
                    <a:pt x="4162" y="19435"/>
                    <a:pt x="5360" y="20236"/>
                    <a:pt x="6666" y="20776"/>
                  </a:cubicBezTo>
                  <a:cubicBezTo>
                    <a:pt x="7972" y="21318"/>
                    <a:pt x="9385" y="21599"/>
                    <a:pt x="10799" y="21598"/>
                  </a:cubicBezTo>
                  <a:cubicBezTo>
                    <a:pt x="12213" y="21599"/>
                    <a:pt x="13626" y="21318"/>
                    <a:pt x="14932" y="20776"/>
                  </a:cubicBezTo>
                  <a:cubicBezTo>
                    <a:pt x="16238" y="20236"/>
                    <a:pt x="17436" y="19435"/>
                    <a:pt x="18435" y="18435"/>
                  </a:cubicBezTo>
                  <a:cubicBezTo>
                    <a:pt x="19435" y="17436"/>
                    <a:pt x="20236" y="16238"/>
                    <a:pt x="20776" y="14932"/>
                  </a:cubicBezTo>
                  <a:cubicBezTo>
                    <a:pt x="21318" y="13626"/>
                    <a:pt x="21599" y="12213"/>
                    <a:pt x="21598" y="10799"/>
                  </a:cubicBezTo>
                  <a:close/>
                  <a:moveTo>
                    <a:pt x="21598" y="10799"/>
                  </a:moveTo>
                </a:path>
              </a:pathLst>
            </a:custGeom>
            <a:solidFill>
              <a:srgbClr val="506C74"/>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solidFill>
                  <a:schemeClr val="tx1">
                    <a:lumMod val="50000"/>
                    <a:lumOff val="50000"/>
                  </a:schemeClr>
                </a:solidFill>
                <a:latin typeface="Roboto condensed"/>
                <a:cs typeface="Roboto condensed"/>
              </a:endParaRPr>
            </a:p>
          </p:txBody>
        </p:sp>
      </p:grpSp>
      <p:cxnSp>
        <p:nvCxnSpPr>
          <p:cNvPr id="25" name="Elbow Connector 21"/>
          <p:cNvCxnSpPr/>
          <p:nvPr/>
        </p:nvCxnSpPr>
        <p:spPr>
          <a:xfrm flipV="1">
            <a:off x="2907235" y="1282700"/>
            <a:ext cx="2458515" cy="1553037"/>
          </a:xfrm>
          <a:prstGeom prst="bentConnector3">
            <a:avLst>
              <a:gd name="adj1" fmla="val 69630"/>
            </a:avLst>
          </a:prstGeom>
          <a:ln>
            <a:solidFill>
              <a:srgbClr val="183A5D"/>
            </a:solidFill>
            <a:prstDash val="dash"/>
            <a:headEnd type="oval"/>
            <a:tailEnd type="oval"/>
          </a:ln>
        </p:spPr>
        <p:style>
          <a:lnRef idx="1">
            <a:schemeClr val="dk1"/>
          </a:lnRef>
          <a:fillRef idx="0">
            <a:schemeClr val="dk1"/>
          </a:fillRef>
          <a:effectRef idx="0">
            <a:schemeClr val="dk1"/>
          </a:effectRef>
          <a:fontRef idx="minor">
            <a:schemeClr val="tx1"/>
          </a:fontRef>
        </p:style>
      </p:cxnSp>
      <p:cxnSp>
        <p:nvCxnSpPr>
          <p:cNvPr id="26" name="Elbow Connector 22"/>
          <p:cNvCxnSpPr/>
          <p:nvPr/>
        </p:nvCxnSpPr>
        <p:spPr>
          <a:xfrm flipV="1">
            <a:off x="2413000" y="2139950"/>
            <a:ext cx="2952750" cy="1036560"/>
          </a:xfrm>
          <a:prstGeom prst="bentConnector3">
            <a:avLst>
              <a:gd name="adj1" fmla="val 78387"/>
            </a:avLst>
          </a:prstGeom>
          <a:ln>
            <a:solidFill>
              <a:srgbClr val="183A5D"/>
            </a:solidFill>
            <a:prstDash val="dash"/>
            <a:headEnd type="oval"/>
            <a:tailEnd type="oval"/>
          </a:ln>
        </p:spPr>
        <p:style>
          <a:lnRef idx="1">
            <a:schemeClr val="dk1"/>
          </a:lnRef>
          <a:fillRef idx="0">
            <a:schemeClr val="dk1"/>
          </a:fillRef>
          <a:effectRef idx="0">
            <a:schemeClr val="dk1"/>
          </a:effectRef>
          <a:fontRef idx="minor">
            <a:schemeClr val="tx1"/>
          </a:fontRef>
        </p:style>
      </p:cxnSp>
      <p:cxnSp>
        <p:nvCxnSpPr>
          <p:cNvPr id="27" name="Elbow Connector 23"/>
          <p:cNvCxnSpPr/>
          <p:nvPr/>
        </p:nvCxnSpPr>
        <p:spPr>
          <a:xfrm flipV="1">
            <a:off x="2015643" y="2984500"/>
            <a:ext cx="3350107" cy="529722"/>
          </a:xfrm>
          <a:prstGeom prst="bentConnector3">
            <a:avLst>
              <a:gd name="adj1" fmla="val 83929"/>
            </a:avLst>
          </a:prstGeom>
          <a:ln>
            <a:solidFill>
              <a:srgbClr val="183A5D"/>
            </a:solidFill>
            <a:prstDash val="dash"/>
            <a:headEnd type="oval"/>
            <a:tailEnd type="oval"/>
          </a:ln>
        </p:spPr>
        <p:style>
          <a:lnRef idx="1">
            <a:schemeClr val="dk1"/>
          </a:lnRef>
          <a:fillRef idx="0">
            <a:schemeClr val="dk1"/>
          </a:fillRef>
          <a:effectRef idx="0">
            <a:schemeClr val="dk1"/>
          </a:effectRef>
          <a:fontRef idx="minor">
            <a:schemeClr val="tx1"/>
          </a:fontRef>
        </p:style>
      </p:cxnSp>
      <p:cxnSp>
        <p:nvCxnSpPr>
          <p:cNvPr id="28" name="Elbow Connector 24"/>
          <p:cNvCxnSpPr/>
          <p:nvPr/>
        </p:nvCxnSpPr>
        <p:spPr>
          <a:xfrm flipV="1">
            <a:off x="1571298" y="3851931"/>
            <a:ext cx="3794452" cy="2"/>
          </a:xfrm>
          <a:prstGeom prst="bentConnector3">
            <a:avLst>
              <a:gd name="adj1" fmla="val 50000"/>
            </a:avLst>
          </a:prstGeom>
          <a:ln>
            <a:solidFill>
              <a:srgbClr val="183A5D"/>
            </a:solidFill>
            <a:prstDash val="dash"/>
            <a:headEnd type="oval"/>
            <a:tailEnd type="oval"/>
          </a:ln>
        </p:spPr>
        <p:style>
          <a:lnRef idx="1">
            <a:schemeClr val="dk1"/>
          </a:lnRef>
          <a:fillRef idx="0">
            <a:schemeClr val="dk1"/>
          </a:fillRef>
          <a:effectRef idx="0">
            <a:schemeClr val="dk1"/>
          </a:effectRef>
          <a:fontRef idx="minor">
            <a:schemeClr val="tx1"/>
          </a:fontRef>
        </p:style>
      </p:cxnSp>
      <p:grpSp>
        <p:nvGrpSpPr>
          <p:cNvPr id="29" name="Group 25"/>
          <p:cNvGrpSpPr/>
          <p:nvPr/>
        </p:nvGrpSpPr>
        <p:grpSpPr>
          <a:xfrm>
            <a:off x="5486666" y="1116290"/>
            <a:ext cx="2425434" cy="686039"/>
            <a:chOff x="5486666" y="1163938"/>
            <a:chExt cx="2425434" cy="686039"/>
          </a:xfrm>
        </p:grpSpPr>
        <p:sp>
          <p:nvSpPr>
            <p:cNvPr id="30" name="Title 1"/>
            <p:cNvSpPr txBox="1"/>
            <p:nvPr/>
          </p:nvSpPr>
          <p:spPr>
            <a:xfrm>
              <a:off x="5487416" y="1163938"/>
              <a:ext cx="2183383" cy="304024"/>
            </a:xfrm>
            <a:prstGeom prst="rect">
              <a:avLst/>
            </a:prstGeom>
          </p:spPr>
          <p:txBody>
            <a:bodyPr vert="horz"/>
            <a:lstStyle>
              <a:lvl1pPr algn="l" defTabSz="457200" rtl="0" eaLnBrk="1" latinLnBrk="0" hangingPunct="1">
                <a:spcBef>
                  <a:spcPct val="0"/>
                </a:spcBef>
                <a:buNone/>
                <a:defRPr sz="1800" b="0" i="0" kern="1200">
                  <a:solidFill>
                    <a:srgbClr val="FFFFFF"/>
                  </a:solidFill>
                  <a:latin typeface="Helvetica Neue Light"/>
                  <a:ea typeface="+mj-ea"/>
                  <a:cs typeface="Helvetica Neue Light"/>
                </a:defRPr>
              </a:lvl1pPr>
            </a:lstStyle>
            <a:p>
              <a:r>
                <a:rPr lang="en-US" sz="1400" dirty="0" smtClean="0">
                  <a:solidFill>
                    <a:schemeClr val="tx1">
                      <a:lumMod val="50000"/>
                      <a:lumOff val="50000"/>
                    </a:schemeClr>
                  </a:solidFill>
                  <a:latin typeface="Roboto condensed"/>
                  <a:cs typeface="Roboto condensed"/>
                </a:rPr>
                <a:t>Content 01</a:t>
              </a:r>
              <a:endParaRPr lang="en-US" sz="1400" dirty="0">
                <a:solidFill>
                  <a:schemeClr val="tx1">
                    <a:lumMod val="50000"/>
                    <a:lumOff val="50000"/>
                  </a:schemeClr>
                </a:solidFill>
                <a:latin typeface="Roboto condensed"/>
                <a:cs typeface="Roboto condensed"/>
              </a:endParaRPr>
            </a:p>
          </p:txBody>
        </p:sp>
        <p:sp>
          <p:nvSpPr>
            <p:cNvPr id="31" name="TextBox 27"/>
            <p:cNvSpPr txBox="1"/>
            <p:nvPr/>
          </p:nvSpPr>
          <p:spPr>
            <a:xfrm>
              <a:off x="5486666" y="1429862"/>
              <a:ext cx="2425434" cy="420115"/>
            </a:xfrm>
            <a:prstGeom prst="rect">
              <a:avLst/>
            </a:prstGeom>
            <a:noFill/>
          </p:spPr>
          <p:txBody>
            <a:bodyPr wrap="square" rtlCol="0">
              <a:spAutoFit/>
            </a:bodyPr>
            <a:lstStyle/>
            <a:p>
              <a:pPr>
                <a:lnSpc>
                  <a:spcPct val="120000"/>
                </a:lnSpc>
              </a:pPr>
              <a:r>
                <a:rPr lang="en-US" sz="900" dirty="0" smtClean="0">
                  <a:solidFill>
                    <a:schemeClr val="tx1">
                      <a:lumMod val="50000"/>
                      <a:lumOff val="50000"/>
                    </a:schemeClr>
                  </a:solidFill>
                  <a:latin typeface="Roboto condensed"/>
                  <a:cs typeface="Roboto condensed"/>
                </a:rPr>
                <a:t>Nullam </a:t>
              </a:r>
              <a:r>
                <a:rPr lang="en-US" sz="900" dirty="0">
                  <a:solidFill>
                    <a:schemeClr val="tx1">
                      <a:lumMod val="50000"/>
                      <a:lumOff val="50000"/>
                    </a:schemeClr>
                  </a:solidFill>
                  <a:latin typeface="Roboto condensed"/>
                  <a:cs typeface="Roboto condensed"/>
                </a:rPr>
                <a:t>quis ante. Etiam sit amet orci eget eros faucibus tincidunt. </a:t>
              </a:r>
              <a:r>
                <a:rPr lang="en-US" sz="900" dirty="0" smtClean="0">
                  <a:solidFill>
                    <a:schemeClr val="tx1">
                      <a:lumMod val="50000"/>
                      <a:lumOff val="50000"/>
                    </a:schemeClr>
                  </a:solidFill>
                  <a:latin typeface="Roboto condensed"/>
                  <a:cs typeface="Roboto condensed"/>
                </a:rPr>
                <a:t>Duis leo.</a:t>
              </a:r>
              <a:endParaRPr lang="en-US" sz="900" dirty="0">
                <a:solidFill>
                  <a:schemeClr val="tx1">
                    <a:lumMod val="50000"/>
                    <a:lumOff val="50000"/>
                  </a:schemeClr>
                </a:solidFill>
                <a:latin typeface="Roboto condensed"/>
                <a:cs typeface="Roboto condensed"/>
              </a:endParaRPr>
            </a:p>
          </p:txBody>
        </p:sp>
      </p:grpSp>
      <p:grpSp>
        <p:nvGrpSpPr>
          <p:cNvPr id="32" name="Group 28"/>
          <p:cNvGrpSpPr/>
          <p:nvPr/>
        </p:nvGrpSpPr>
        <p:grpSpPr>
          <a:xfrm>
            <a:off x="5486666" y="1966174"/>
            <a:ext cx="2425434" cy="686039"/>
            <a:chOff x="5486666" y="1163938"/>
            <a:chExt cx="2425434" cy="686039"/>
          </a:xfrm>
        </p:grpSpPr>
        <p:sp>
          <p:nvSpPr>
            <p:cNvPr id="33" name="Title 1"/>
            <p:cNvSpPr txBox="1"/>
            <p:nvPr/>
          </p:nvSpPr>
          <p:spPr>
            <a:xfrm>
              <a:off x="5487416" y="1163938"/>
              <a:ext cx="2183383" cy="304024"/>
            </a:xfrm>
            <a:prstGeom prst="rect">
              <a:avLst/>
            </a:prstGeom>
          </p:spPr>
          <p:txBody>
            <a:bodyPr vert="horz"/>
            <a:lstStyle>
              <a:lvl1pPr algn="l" defTabSz="457200" rtl="0" eaLnBrk="1" latinLnBrk="0" hangingPunct="1">
                <a:spcBef>
                  <a:spcPct val="0"/>
                </a:spcBef>
                <a:buNone/>
                <a:defRPr sz="1800" b="0" i="0" kern="1200">
                  <a:solidFill>
                    <a:srgbClr val="FFFFFF"/>
                  </a:solidFill>
                  <a:latin typeface="Helvetica Neue Light"/>
                  <a:ea typeface="+mj-ea"/>
                  <a:cs typeface="Helvetica Neue Light"/>
                </a:defRPr>
              </a:lvl1pPr>
            </a:lstStyle>
            <a:p>
              <a:r>
                <a:rPr lang="en-US" sz="1400" dirty="0" smtClean="0">
                  <a:solidFill>
                    <a:schemeClr val="tx1">
                      <a:lumMod val="50000"/>
                      <a:lumOff val="50000"/>
                    </a:schemeClr>
                  </a:solidFill>
                  <a:latin typeface="Roboto condensed"/>
                  <a:cs typeface="Roboto condensed"/>
                </a:rPr>
                <a:t>Content 02</a:t>
              </a:r>
              <a:endParaRPr lang="en-US" sz="1400" dirty="0">
                <a:solidFill>
                  <a:schemeClr val="tx1">
                    <a:lumMod val="50000"/>
                    <a:lumOff val="50000"/>
                  </a:schemeClr>
                </a:solidFill>
                <a:latin typeface="Roboto condensed"/>
                <a:cs typeface="Roboto condensed"/>
              </a:endParaRPr>
            </a:p>
          </p:txBody>
        </p:sp>
        <p:sp>
          <p:nvSpPr>
            <p:cNvPr id="34" name="TextBox 30"/>
            <p:cNvSpPr txBox="1"/>
            <p:nvPr/>
          </p:nvSpPr>
          <p:spPr>
            <a:xfrm>
              <a:off x="5486666" y="1429862"/>
              <a:ext cx="2425434" cy="420115"/>
            </a:xfrm>
            <a:prstGeom prst="rect">
              <a:avLst/>
            </a:prstGeom>
            <a:noFill/>
          </p:spPr>
          <p:txBody>
            <a:bodyPr wrap="square" rtlCol="0">
              <a:spAutoFit/>
            </a:bodyPr>
            <a:lstStyle/>
            <a:p>
              <a:pPr>
                <a:lnSpc>
                  <a:spcPct val="120000"/>
                </a:lnSpc>
              </a:pPr>
              <a:r>
                <a:rPr lang="en-US" sz="900" dirty="0" smtClean="0">
                  <a:solidFill>
                    <a:schemeClr val="tx1">
                      <a:lumMod val="50000"/>
                      <a:lumOff val="50000"/>
                    </a:schemeClr>
                  </a:solidFill>
                  <a:latin typeface="Roboto condensed"/>
                  <a:cs typeface="Roboto condensed"/>
                </a:rPr>
                <a:t>Nullam </a:t>
              </a:r>
              <a:r>
                <a:rPr lang="en-US" sz="900" dirty="0">
                  <a:solidFill>
                    <a:schemeClr val="tx1">
                      <a:lumMod val="50000"/>
                      <a:lumOff val="50000"/>
                    </a:schemeClr>
                  </a:solidFill>
                  <a:latin typeface="Roboto condensed"/>
                  <a:cs typeface="Roboto condensed"/>
                </a:rPr>
                <a:t>quis ante. Etiam sit amet orci eget eros faucibus tincidunt. </a:t>
              </a:r>
              <a:r>
                <a:rPr lang="en-US" sz="900" dirty="0" smtClean="0">
                  <a:solidFill>
                    <a:schemeClr val="tx1">
                      <a:lumMod val="50000"/>
                      <a:lumOff val="50000"/>
                    </a:schemeClr>
                  </a:solidFill>
                  <a:latin typeface="Roboto condensed"/>
                  <a:cs typeface="Roboto condensed"/>
                </a:rPr>
                <a:t>Duis leo.</a:t>
              </a:r>
              <a:endParaRPr lang="en-US" sz="900" dirty="0">
                <a:solidFill>
                  <a:schemeClr val="tx1">
                    <a:lumMod val="50000"/>
                    <a:lumOff val="50000"/>
                  </a:schemeClr>
                </a:solidFill>
                <a:latin typeface="Roboto condensed"/>
                <a:cs typeface="Roboto condensed"/>
              </a:endParaRPr>
            </a:p>
          </p:txBody>
        </p:sp>
      </p:grpSp>
      <p:grpSp>
        <p:nvGrpSpPr>
          <p:cNvPr id="35" name="Group 31"/>
          <p:cNvGrpSpPr/>
          <p:nvPr/>
        </p:nvGrpSpPr>
        <p:grpSpPr>
          <a:xfrm>
            <a:off x="5486666" y="2816058"/>
            <a:ext cx="2425434" cy="686039"/>
            <a:chOff x="5486666" y="1163938"/>
            <a:chExt cx="2425434" cy="686039"/>
          </a:xfrm>
        </p:grpSpPr>
        <p:sp>
          <p:nvSpPr>
            <p:cNvPr id="36" name="Title 1"/>
            <p:cNvSpPr txBox="1"/>
            <p:nvPr/>
          </p:nvSpPr>
          <p:spPr>
            <a:xfrm>
              <a:off x="5487416" y="1163938"/>
              <a:ext cx="2183383" cy="304024"/>
            </a:xfrm>
            <a:prstGeom prst="rect">
              <a:avLst/>
            </a:prstGeom>
          </p:spPr>
          <p:txBody>
            <a:bodyPr vert="horz"/>
            <a:lstStyle>
              <a:lvl1pPr algn="l" defTabSz="457200" rtl="0" eaLnBrk="1" latinLnBrk="0" hangingPunct="1">
                <a:spcBef>
                  <a:spcPct val="0"/>
                </a:spcBef>
                <a:buNone/>
                <a:defRPr sz="1800" b="0" i="0" kern="1200">
                  <a:solidFill>
                    <a:srgbClr val="FFFFFF"/>
                  </a:solidFill>
                  <a:latin typeface="Helvetica Neue Light"/>
                  <a:ea typeface="+mj-ea"/>
                  <a:cs typeface="Helvetica Neue Light"/>
                </a:defRPr>
              </a:lvl1pPr>
            </a:lstStyle>
            <a:p>
              <a:r>
                <a:rPr lang="en-US" sz="1400" dirty="0">
                  <a:solidFill>
                    <a:schemeClr val="tx1">
                      <a:lumMod val="50000"/>
                      <a:lumOff val="50000"/>
                    </a:schemeClr>
                  </a:solidFill>
                  <a:latin typeface="Roboto condensed"/>
                  <a:cs typeface="Roboto condensed"/>
                </a:rPr>
                <a:t>Content </a:t>
              </a:r>
              <a:r>
                <a:rPr lang="en-US" sz="1400" dirty="0" smtClean="0">
                  <a:solidFill>
                    <a:schemeClr val="tx1">
                      <a:lumMod val="50000"/>
                      <a:lumOff val="50000"/>
                    </a:schemeClr>
                  </a:solidFill>
                  <a:latin typeface="Roboto condensed"/>
                  <a:cs typeface="Roboto condensed"/>
                </a:rPr>
                <a:t>03</a:t>
              </a:r>
              <a:endParaRPr lang="en-US" sz="1400" dirty="0">
                <a:solidFill>
                  <a:schemeClr val="tx1">
                    <a:lumMod val="50000"/>
                    <a:lumOff val="50000"/>
                  </a:schemeClr>
                </a:solidFill>
                <a:latin typeface="Roboto condensed"/>
                <a:cs typeface="Roboto condensed"/>
              </a:endParaRPr>
            </a:p>
          </p:txBody>
        </p:sp>
        <p:sp>
          <p:nvSpPr>
            <p:cNvPr id="37" name="TextBox 33"/>
            <p:cNvSpPr txBox="1"/>
            <p:nvPr/>
          </p:nvSpPr>
          <p:spPr>
            <a:xfrm>
              <a:off x="5486666" y="1429862"/>
              <a:ext cx="2425434" cy="420115"/>
            </a:xfrm>
            <a:prstGeom prst="rect">
              <a:avLst/>
            </a:prstGeom>
            <a:noFill/>
          </p:spPr>
          <p:txBody>
            <a:bodyPr wrap="square" rtlCol="0">
              <a:spAutoFit/>
            </a:bodyPr>
            <a:lstStyle/>
            <a:p>
              <a:pPr>
                <a:lnSpc>
                  <a:spcPct val="120000"/>
                </a:lnSpc>
              </a:pPr>
              <a:r>
                <a:rPr lang="en-US" sz="900" dirty="0" smtClean="0">
                  <a:solidFill>
                    <a:schemeClr val="tx1">
                      <a:lumMod val="50000"/>
                      <a:lumOff val="50000"/>
                    </a:schemeClr>
                  </a:solidFill>
                  <a:latin typeface="Roboto condensed"/>
                  <a:cs typeface="Roboto condensed"/>
                </a:rPr>
                <a:t>Nullam </a:t>
              </a:r>
              <a:r>
                <a:rPr lang="en-US" sz="900" dirty="0">
                  <a:solidFill>
                    <a:schemeClr val="tx1">
                      <a:lumMod val="50000"/>
                      <a:lumOff val="50000"/>
                    </a:schemeClr>
                  </a:solidFill>
                  <a:latin typeface="Roboto condensed"/>
                  <a:cs typeface="Roboto condensed"/>
                </a:rPr>
                <a:t>quis ante. Etiam sit amet orci eget eros faucibus tincidunt. </a:t>
              </a:r>
              <a:r>
                <a:rPr lang="en-US" sz="900" dirty="0" smtClean="0">
                  <a:solidFill>
                    <a:schemeClr val="tx1">
                      <a:lumMod val="50000"/>
                      <a:lumOff val="50000"/>
                    </a:schemeClr>
                  </a:solidFill>
                  <a:latin typeface="Roboto condensed"/>
                  <a:cs typeface="Roboto condensed"/>
                </a:rPr>
                <a:t>Duis leo.</a:t>
              </a:r>
              <a:endParaRPr lang="en-US" sz="900" dirty="0">
                <a:solidFill>
                  <a:schemeClr val="tx1">
                    <a:lumMod val="50000"/>
                    <a:lumOff val="50000"/>
                  </a:schemeClr>
                </a:solidFill>
                <a:latin typeface="Roboto condensed"/>
                <a:cs typeface="Roboto condensed"/>
              </a:endParaRPr>
            </a:p>
          </p:txBody>
        </p:sp>
      </p:grpSp>
      <p:grpSp>
        <p:nvGrpSpPr>
          <p:cNvPr id="38" name="Group 34"/>
          <p:cNvGrpSpPr/>
          <p:nvPr/>
        </p:nvGrpSpPr>
        <p:grpSpPr>
          <a:xfrm>
            <a:off x="5486666" y="3665943"/>
            <a:ext cx="2425434" cy="686039"/>
            <a:chOff x="5486666" y="1163938"/>
            <a:chExt cx="2425434" cy="686039"/>
          </a:xfrm>
        </p:grpSpPr>
        <p:sp>
          <p:nvSpPr>
            <p:cNvPr id="39" name="Title 1"/>
            <p:cNvSpPr txBox="1"/>
            <p:nvPr/>
          </p:nvSpPr>
          <p:spPr>
            <a:xfrm>
              <a:off x="5487416" y="1163938"/>
              <a:ext cx="2183383" cy="304024"/>
            </a:xfrm>
            <a:prstGeom prst="rect">
              <a:avLst/>
            </a:prstGeom>
          </p:spPr>
          <p:txBody>
            <a:bodyPr vert="horz"/>
            <a:lstStyle>
              <a:lvl1pPr algn="l" defTabSz="457200" rtl="0" eaLnBrk="1" latinLnBrk="0" hangingPunct="1">
                <a:spcBef>
                  <a:spcPct val="0"/>
                </a:spcBef>
                <a:buNone/>
                <a:defRPr sz="1800" b="0" i="0" kern="1200">
                  <a:solidFill>
                    <a:srgbClr val="FFFFFF"/>
                  </a:solidFill>
                  <a:latin typeface="Helvetica Neue Light"/>
                  <a:ea typeface="+mj-ea"/>
                  <a:cs typeface="Helvetica Neue Light"/>
                </a:defRPr>
              </a:lvl1pPr>
            </a:lstStyle>
            <a:p>
              <a:r>
                <a:rPr lang="en-US" sz="1400" dirty="0">
                  <a:solidFill>
                    <a:schemeClr val="tx1">
                      <a:lumMod val="50000"/>
                      <a:lumOff val="50000"/>
                    </a:schemeClr>
                  </a:solidFill>
                  <a:latin typeface="Roboto condensed"/>
                  <a:cs typeface="Roboto condensed"/>
                </a:rPr>
                <a:t>Content </a:t>
              </a:r>
              <a:r>
                <a:rPr lang="en-US" sz="1400" dirty="0" smtClean="0">
                  <a:solidFill>
                    <a:schemeClr val="tx1">
                      <a:lumMod val="50000"/>
                      <a:lumOff val="50000"/>
                    </a:schemeClr>
                  </a:solidFill>
                  <a:latin typeface="Roboto condensed"/>
                  <a:cs typeface="Roboto condensed"/>
                </a:rPr>
                <a:t>04</a:t>
              </a:r>
              <a:endParaRPr lang="en-US" sz="1400" dirty="0">
                <a:solidFill>
                  <a:schemeClr val="tx1">
                    <a:lumMod val="50000"/>
                    <a:lumOff val="50000"/>
                  </a:schemeClr>
                </a:solidFill>
                <a:latin typeface="Roboto condensed"/>
                <a:cs typeface="Roboto condensed"/>
              </a:endParaRPr>
            </a:p>
          </p:txBody>
        </p:sp>
        <p:sp>
          <p:nvSpPr>
            <p:cNvPr id="40" name="TextBox 36"/>
            <p:cNvSpPr txBox="1"/>
            <p:nvPr/>
          </p:nvSpPr>
          <p:spPr>
            <a:xfrm>
              <a:off x="5486666" y="1429862"/>
              <a:ext cx="2425434" cy="420115"/>
            </a:xfrm>
            <a:prstGeom prst="rect">
              <a:avLst/>
            </a:prstGeom>
            <a:noFill/>
          </p:spPr>
          <p:txBody>
            <a:bodyPr wrap="square" rtlCol="0">
              <a:spAutoFit/>
            </a:bodyPr>
            <a:lstStyle/>
            <a:p>
              <a:pPr>
                <a:lnSpc>
                  <a:spcPct val="120000"/>
                </a:lnSpc>
              </a:pPr>
              <a:r>
                <a:rPr lang="en-US" sz="900" dirty="0" smtClean="0">
                  <a:solidFill>
                    <a:schemeClr val="tx1">
                      <a:lumMod val="50000"/>
                      <a:lumOff val="50000"/>
                    </a:schemeClr>
                  </a:solidFill>
                  <a:latin typeface="Roboto condensed"/>
                  <a:cs typeface="Roboto condensed"/>
                </a:rPr>
                <a:t>Nullam </a:t>
              </a:r>
              <a:r>
                <a:rPr lang="en-US" sz="900" dirty="0">
                  <a:solidFill>
                    <a:schemeClr val="tx1">
                      <a:lumMod val="50000"/>
                      <a:lumOff val="50000"/>
                    </a:schemeClr>
                  </a:solidFill>
                  <a:latin typeface="Roboto condensed"/>
                  <a:cs typeface="Roboto condensed"/>
                </a:rPr>
                <a:t>quis ante. Etiam sit amet orci eget eros faucibus tincidunt. </a:t>
              </a:r>
              <a:r>
                <a:rPr lang="en-US" sz="900" dirty="0" smtClean="0">
                  <a:solidFill>
                    <a:schemeClr val="tx1">
                      <a:lumMod val="50000"/>
                      <a:lumOff val="50000"/>
                    </a:schemeClr>
                  </a:solidFill>
                  <a:latin typeface="Roboto condensed"/>
                  <a:cs typeface="Roboto condensed"/>
                </a:rPr>
                <a:t>Duis leo.</a:t>
              </a:r>
              <a:endParaRPr lang="en-US" sz="900" dirty="0">
                <a:solidFill>
                  <a:schemeClr val="tx1">
                    <a:lumMod val="50000"/>
                    <a:lumOff val="50000"/>
                  </a:schemeClr>
                </a:solidFill>
                <a:latin typeface="Roboto condensed"/>
                <a:cs typeface="Roboto condensed"/>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600"/>
                                        <p:tgtEl>
                                          <p:spTgt spid="7"/>
                                        </p:tgtEl>
                                      </p:cBhvr>
                                    </p:animEffect>
                                    <p:anim calcmode="lin" valueType="num">
                                      <p:cBhvr>
                                        <p:cTn id="8" dur="600" fill="hold"/>
                                        <p:tgtEl>
                                          <p:spTgt spid="7"/>
                                        </p:tgtEl>
                                        <p:attrNameLst>
                                          <p:attrName>ppt_x</p:attrName>
                                        </p:attrNameLst>
                                      </p:cBhvr>
                                      <p:tavLst>
                                        <p:tav tm="0">
                                          <p:val>
                                            <p:strVal val="#ppt_x"/>
                                          </p:val>
                                        </p:tav>
                                        <p:tav tm="100000">
                                          <p:val>
                                            <p:strVal val="#ppt_x"/>
                                          </p:val>
                                        </p:tav>
                                      </p:tavLst>
                                    </p:anim>
                                    <p:anim calcmode="lin" valueType="num">
                                      <p:cBhvr>
                                        <p:cTn id="9" dur="6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left)">
                                      <p:cBhvr>
                                        <p:cTn id="13" dur="500"/>
                                        <p:tgtEl>
                                          <p:spTgt spid="25"/>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600"/>
                                        <p:tgtEl>
                                          <p:spTgt spid="29"/>
                                        </p:tgtEl>
                                      </p:cBhvr>
                                    </p:animEffect>
                                    <p:anim calcmode="lin" valueType="num">
                                      <p:cBhvr>
                                        <p:cTn id="18" dur="600" fill="hold"/>
                                        <p:tgtEl>
                                          <p:spTgt spid="29"/>
                                        </p:tgtEl>
                                        <p:attrNameLst>
                                          <p:attrName>ppt_x</p:attrName>
                                        </p:attrNameLst>
                                      </p:cBhvr>
                                      <p:tavLst>
                                        <p:tav tm="0">
                                          <p:val>
                                            <p:strVal val="#ppt_x"/>
                                          </p:val>
                                        </p:tav>
                                        <p:tav tm="100000">
                                          <p:val>
                                            <p:strVal val="#ppt_x"/>
                                          </p:val>
                                        </p:tav>
                                      </p:tavLst>
                                    </p:anim>
                                    <p:anim calcmode="lin" valueType="num">
                                      <p:cBhvr>
                                        <p:cTn id="19" dur="600" fill="hold"/>
                                        <p:tgtEl>
                                          <p:spTgt spid="2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left)">
                                      <p:cBhvr>
                                        <p:cTn id="23" dur="500"/>
                                        <p:tgtEl>
                                          <p:spTgt spid="26"/>
                                        </p:tgtEl>
                                      </p:cBhvr>
                                    </p:animEffect>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600"/>
                                        <p:tgtEl>
                                          <p:spTgt spid="32"/>
                                        </p:tgtEl>
                                      </p:cBhvr>
                                    </p:animEffect>
                                    <p:anim calcmode="lin" valueType="num">
                                      <p:cBhvr>
                                        <p:cTn id="28" dur="600" fill="hold"/>
                                        <p:tgtEl>
                                          <p:spTgt spid="32"/>
                                        </p:tgtEl>
                                        <p:attrNameLst>
                                          <p:attrName>ppt_x</p:attrName>
                                        </p:attrNameLst>
                                      </p:cBhvr>
                                      <p:tavLst>
                                        <p:tav tm="0">
                                          <p:val>
                                            <p:strVal val="#ppt_x"/>
                                          </p:val>
                                        </p:tav>
                                        <p:tav tm="100000">
                                          <p:val>
                                            <p:strVal val="#ppt_x"/>
                                          </p:val>
                                        </p:tav>
                                      </p:tavLst>
                                    </p:anim>
                                    <p:anim calcmode="lin" valueType="num">
                                      <p:cBhvr>
                                        <p:cTn id="29" dur="600" fill="hold"/>
                                        <p:tgtEl>
                                          <p:spTgt spid="32"/>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22" presetClass="entr" presetSubtype="8" fill="hold" nodeType="after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wipe(left)">
                                      <p:cBhvr>
                                        <p:cTn id="33" dur="500"/>
                                        <p:tgtEl>
                                          <p:spTgt spid="27"/>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fade">
                                      <p:cBhvr>
                                        <p:cTn id="37" dur="600"/>
                                        <p:tgtEl>
                                          <p:spTgt spid="35"/>
                                        </p:tgtEl>
                                      </p:cBhvr>
                                    </p:animEffect>
                                    <p:anim calcmode="lin" valueType="num">
                                      <p:cBhvr>
                                        <p:cTn id="38" dur="600" fill="hold"/>
                                        <p:tgtEl>
                                          <p:spTgt spid="35"/>
                                        </p:tgtEl>
                                        <p:attrNameLst>
                                          <p:attrName>ppt_x</p:attrName>
                                        </p:attrNameLst>
                                      </p:cBhvr>
                                      <p:tavLst>
                                        <p:tav tm="0">
                                          <p:val>
                                            <p:strVal val="#ppt_x"/>
                                          </p:val>
                                        </p:tav>
                                        <p:tav tm="100000">
                                          <p:val>
                                            <p:strVal val="#ppt_x"/>
                                          </p:val>
                                        </p:tav>
                                      </p:tavLst>
                                    </p:anim>
                                    <p:anim calcmode="lin" valueType="num">
                                      <p:cBhvr>
                                        <p:cTn id="39" dur="600" fill="hold"/>
                                        <p:tgtEl>
                                          <p:spTgt spid="35"/>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22" presetClass="entr" presetSubtype="8" fill="hold" nodeType="after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wipe(left)">
                                      <p:cBhvr>
                                        <p:cTn id="43" dur="500"/>
                                        <p:tgtEl>
                                          <p:spTgt spid="28"/>
                                        </p:tgtEl>
                                      </p:cBhvr>
                                    </p:animEffect>
                                  </p:childTnLst>
                                </p:cTn>
                              </p:par>
                            </p:childTnLst>
                          </p:cTn>
                        </p:par>
                        <p:par>
                          <p:cTn id="44" fill="hold">
                            <p:stCondLst>
                              <p:cond delay="6000"/>
                            </p:stCondLst>
                            <p:childTnLst>
                              <p:par>
                                <p:cTn id="45" presetID="42" presetClass="entr" presetSubtype="0"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fade">
                                      <p:cBhvr>
                                        <p:cTn id="47" dur="600"/>
                                        <p:tgtEl>
                                          <p:spTgt spid="38"/>
                                        </p:tgtEl>
                                      </p:cBhvr>
                                    </p:animEffect>
                                    <p:anim calcmode="lin" valueType="num">
                                      <p:cBhvr>
                                        <p:cTn id="48" dur="600" fill="hold"/>
                                        <p:tgtEl>
                                          <p:spTgt spid="38"/>
                                        </p:tgtEl>
                                        <p:attrNameLst>
                                          <p:attrName>ppt_x</p:attrName>
                                        </p:attrNameLst>
                                      </p:cBhvr>
                                      <p:tavLst>
                                        <p:tav tm="0">
                                          <p:val>
                                            <p:strVal val="#ppt_x"/>
                                          </p:val>
                                        </p:tav>
                                        <p:tav tm="100000">
                                          <p:val>
                                            <p:strVal val="#ppt_x"/>
                                          </p:val>
                                        </p:tav>
                                      </p:tavLst>
                                    </p:anim>
                                    <p:anim calcmode="lin" valueType="num">
                                      <p:cBhvr>
                                        <p:cTn id="49" dur="6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8" descr="portfolio-img3.jpg"/>
          <p:cNvPicPr>
            <a:picLocks noChangeAspect="1"/>
          </p:cNvPicPr>
          <p:nvPr/>
        </p:nvPicPr>
        <p:blipFill>
          <a:blip r:embed="rId1">
            <a:extLst>
              <a:ext uri="{28A0092B-C50C-407E-A947-70E740481C1C}">
                <a14:useLocalDpi xmlns:a14="http://schemas.microsoft.com/office/drawing/2010/main" val="0"/>
              </a:ext>
            </a:extLst>
          </a:blip>
          <a:srcRect l="20562" r="20562"/>
          <a:stretch>
            <a:fillRect/>
          </a:stretch>
        </p:blipFill>
        <p:spPr>
          <a:xfrm>
            <a:off x="2510369" y="1295401"/>
            <a:ext cx="1993898" cy="2540000"/>
          </a:xfrm>
          <a:prstGeom prst="rect">
            <a:avLst/>
          </a:prstGeom>
        </p:spPr>
      </p:pic>
      <p:pic>
        <p:nvPicPr>
          <p:cNvPr id="3" name="Picture Placeholder 19" descr="portfolio-img9.jpg"/>
          <p:cNvPicPr>
            <a:picLocks noChangeAspect="1"/>
          </p:cNvPicPr>
          <p:nvPr/>
        </p:nvPicPr>
        <p:blipFill>
          <a:blip r:embed="rId2">
            <a:extLst>
              <a:ext uri="{28A0092B-C50C-407E-A947-70E740481C1C}">
                <a14:useLocalDpi xmlns:a14="http://schemas.microsoft.com/office/drawing/2010/main" val="0"/>
              </a:ext>
            </a:extLst>
          </a:blip>
          <a:srcRect l="20562" r="20562"/>
          <a:stretch>
            <a:fillRect/>
          </a:stretch>
        </p:blipFill>
        <p:spPr>
          <a:xfrm>
            <a:off x="4646086" y="1295401"/>
            <a:ext cx="1993898" cy="2540000"/>
          </a:xfrm>
          <a:prstGeom prst="rect">
            <a:avLst/>
          </a:prstGeom>
        </p:spPr>
      </p:pic>
      <p:pic>
        <p:nvPicPr>
          <p:cNvPr id="4" name="Picture Placeholder 20" descr="portfolio-img33.jpg"/>
          <p:cNvPicPr>
            <a:picLocks noChangeAspect="1"/>
          </p:cNvPicPr>
          <p:nvPr/>
        </p:nvPicPr>
        <p:blipFill>
          <a:blip r:embed="rId3">
            <a:extLst>
              <a:ext uri="{28A0092B-C50C-407E-A947-70E740481C1C}">
                <a14:useLocalDpi xmlns:a14="http://schemas.microsoft.com/office/drawing/2010/main" val="0"/>
              </a:ext>
            </a:extLst>
          </a:blip>
          <a:srcRect l="20562" r="20562"/>
          <a:stretch>
            <a:fillRect/>
          </a:stretch>
        </p:blipFill>
        <p:spPr>
          <a:xfrm>
            <a:off x="6781802" y="1295401"/>
            <a:ext cx="1993898" cy="2540000"/>
          </a:xfrm>
          <a:prstGeom prst="rect">
            <a:avLst/>
          </a:prstGeom>
        </p:spPr>
      </p:pic>
      <p:pic>
        <p:nvPicPr>
          <p:cNvPr id="13" name="Picture Placeholder 17" descr="gallery01-600x600.jpg"/>
          <p:cNvPicPr>
            <a:picLocks noChangeAspect="1"/>
          </p:cNvPicPr>
          <p:nvPr/>
        </p:nvPicPr>
        <p:blipFill>
          <a:blip r:embed="rId4">
            <a:extLst>
              <a:ext uri="{28A0092B-C50C-407E-A947-70E740481C1C}">
                <a14:useLocalDpi xmlns:a14="http://schemas.microsoft.com/office/drawing/2010/main" val="0"/>
              </a:ext>
            </a:extLst>
          </a:blip>
          <a:srcRect l="10750" r="10750"/>
          <a:stretch>
            <a:fillRect/>
          </a:stretch>
        </p:blipFill>
        <p:spPr>
          <a:xfrm>
            <a:off x="374652" y="1295401"/>
            <a:ext cx="1993898" cy="2540000"/>
          </a:xfrm>
          <a:prstGeom prst="rect">
            <a:avLst/>
          </a:prstGeom>
        </p:spPr>
      </p:pic>
      <p:sp>
        <p:nvSpPr>
          <p:cNvPr id="14" name="文本框 13"/>
          <p:cNvSpPr txBox="1"/>
          <p:nvPr/>
        </p:nvSpPr>
        <p:spPr>
          <a:xfrm>
            <a:off x="374652" y="429986"/>
            <a:ext cx="4499429" cy="769441"/>
          </a:xfrm>
          <a:prstGeom prst="rect">
            <a:avLst/>
          </a:prstGeom>
          <a:noFill/>
        </p:spPr>
        <p:txBody>
          <a:bodyPr wrap="square" rtlCol="0">
            <a:spAutoFit/>
          </a:bodyPr>
          <a:lstStyle/>
          <a:p>
            <a:r>
              <a:rPr lang="en-US" altLang="zh-CN" sz="4400" b="1" dirty="0" smtClean="0">
                <a:solidFill>
                  <a:srgbClr val="183A5D"/>
                </a:solidFill>
                <a:latin typeface="微软雅黑" panose="020B0503020204020204" pitchFamily="34" charset="-122"/>
                <a:ea typeface="微软雅黑" panose="020B0503020204020204" pitchFamily="34" charset="-122"/>
              </a:rPr>
              <a:t>CONTENTS</a:t>
            </a:r>
            <a:endParaRPr lang="zh-CN" altLang="en-US" sz="4400" b="1" dirty="0">
              <a:solidFill>
                <a:srgbClr val="183A5D"/>
              </a:solidFill>
              <a:latin typeface="微软雅黑" panose="020B0503020204020204" pitchFamily="34" charset="-122"/>
              <a:ea typeface="微软雅黑" panose="020B0503020204020204" pitchFamily="34" charset="-122"/>
            </a:endParaRPr>
          </a:p>
        </p:txBody>
      </p:sp>
      <p:sp>
        <p:nvSpPr>
          <p:cNvPr id="15" name="文本框 14"/>
          <p:cNvSpPr txBox="1"/>
          <p:nvPr/>
        </p:nvSpPr>
        <p:spPr>
          <a:xfrm>
            <a:off x="374652" y="3931375"/>
            <a:ext cx="1958826" cy="584775"/>
          </a:xfrm>
          <a:prstGeom prst="rect">
            <a:avLst/>
          </a:prstGeom>
          <a:noFill/>
        </p:spPr>
        <p:txBody>
          <a:bodyPr wrap="square" rtlCol="0">
            <a:spAutoFit/>
          </a:bodyPr>
          <a:lstStyle/>
          <a:p>
            <a:r>
              <a:rPr lang="en-US" altLang="zh-CN" sz="1600" dirty="0" smtClean="0">
                <a:solidFill>
                  <a:srgbClr val="183A5D"/>
                </a:solidFill>
                <a:latin typeface="微软雅黑" panose="020B0503020204020204" pitchFamily="34" charset="-122"/>
                <a:ea typeface="微软雅黑" panose="020B0503020204020204" pitchFamily="34" charset="-122"/>
              </a:rPr>
              <a:t>MOMODA</a:t>
            </a:r>
            <a:endParaRPr lang="en-US" altLang="zh-CN" sz="1600" dirty="0" smtClean="0">
              <a:solidFill>
                <a:srgbClr val="183A5D"/>
              </a:solidFill>
              <a:latin typeface="微软雅黑" panose="020B0503020204020204" pitchFamily="34" charset="-122"/>
              <a:ea typeface="微软雅黑" panose="020B0503020204020204" pitchFamily="34" charset="-122"/>
            </a:endParaRPr>
          </a:p>
          <a:p>
            <a:r>
              <a:rPr lang="en-US" altLang="zh-CN" sz="1600" dirty="0" smtClean="0">
                <a:solidFill>
                  <a:srgbClr val="183A5D"/>
                </a:solidFill>
                <a:latin typeface="微软雅黑" panose="020B0503020204020204" pitchFamily="34" charset="-122"/>
                <a:ea typeface="微软雅黑" panose="020B0503020204020204" pitchFamily="34" charset="-122"/>
              </a:rPr>
              <a:t>POWERPOINT</a:t>
            </a:r>
            <a:endParaRPr lang="zh-CN" altLang="en-US" sz="1600" dirty="0">
              <a:solidFill>
                <a:srgbClr val="183A5D"/>
              </a:solidFill>
              <a:latin typeface="微软雅黑" panose="020B0503020204020204" pitchFamily="34" charset="-122"/>
              <a:ea typeface="微软雅黑" panose="020B0503020204020204" pitchFamily="34" charset="-122"/>
            </a:endParaRPr>
          </a:p>
        </p:txBody>
      </p:sp>
      <p:sp>
        <p:nvSpPr>
          <p:cNvPr id="16" name="文本框 15"/>
          <p:cNvSpPr txBox="1"/>
          <p:nvPr/>
        </p:nvSpPr>
        <p:spPr>
          <a:xfrm>
            <a:off x="2510369" y="3931375"/>
            <a:ext cx="1958826" cy="584775"/>
          </a:xfrm>
          <a:prstGeom prst="rect">
            <a:avLst/>
          </a:prstGeom>
          <a:noFill/>
        </p:spPr>
        <p:txBody>
          <a:bodyPr wrap="square" rtlCol="0">
            <a:spAutoFit/>
          </a:bodyPr>
          <a:lstStyle/>
          <a:p>
            <a:r>
              <a:rPr lang="en-US" altLang="zh-CN" sz="1600" dirty="0" smtClean="0">
                <a:solidFill>
                  <a:srgbClr val="183A5D"/>
                </a:solidFill>
                <a:latin typeface="微软雅黑" panose="020B0503020204020204" pitchFamily="34" charset="-122"/>
                <a:ea typeface="微软雅黑" panose="020B0503020204020204" pitchFamily="34" charset="-122"/>
              </a:rPr>
              <a:t>MOMODA</a:t>
            </a:r>
            <a:endParaRPr lang="en-US" altLang="zh-CN" sz="1600" dirty="0" smtClean="0">
              <a:solidFill>
                <a:srgbClr val="183A5D"/>
              </a:solidFill>
              <a:latin typeface="微软雅黑" panose="020B0503020204020204" pitchFamily="34" charset="-122"/>
              <a:ea typeface="微软雅黑" panose="020B0503020204020204" pitchFamily="34" charset="-122"/>
            </a:endParaRPr>
          </a:p>
          <a:p>
            <a:r>
              <a:rPr lang="en-US" altLang="zh-CN" sz="1600" dirty="0" smtClean="0">
                <a:solidFill>
                  <a:srgbClr val="183A5D"/>
                </a:solidFill>
                <a:latin typeface="微软雅黑" panose="020B0503020204020204" pitchFamily="34" charset="-122"/>
                <a:ea typeface="微软雅黑" panose="020B0503020204020204" pitchFamily="34" charset="-122"/>
              </a:rPr>
              <a:t>POWERPOINT</a:t>
            </a:r>
            <a:endParaRPr lang="zh-CN" altLang="en-US" sz="1600" dirty="0">
              <a:solidFill>
                <a:srgbClr val="183A5D"/>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4646086" y="3931375"/>
            <a:ext cx="1958826" cy="584775"/>
          </a:xfrm>
          <a:prstGeom prst="rect">
            <a:avLst/>
          </a:prstGeom>
          <a:noFill/>
        </p:spPr>
        <p:txBody>
          <a:bodyPr wrap="square" rtlCol="0">
            <a:spAutoFit/>
          </a:bodyPr>
          <a:lstStyle/>
          <a:p>
            <a:r>
              <a:rPr lang="en-US" altLang="zh-CN" sz="1600" dirty="0" smtClean="0">
                <a:solidFill>
                  <a:srgbClr val="183A5D"/>
                </a:solidFill>
                <a:latin typeface="微软雅黑" panose="020B0503020204020204" pitchFamily="34" charset="-122"/>
                <a:ea typeface="微软雅黑" panose="020B0503020204020204" pitchFamily="34" charset="-122"/>
              </a:rPr>
              <a:t>MOMODA</a:t>
            </a:r>
            <a:endParaRPr lang="en-US" altLang="zh-CN" sz="1600" dirty="0" smtClean="0">
              <a:solidFill>
                <a:srgbClr val="183A5D"/>
              </a:solidFill>
              <a:latin typeface="微软雅黑" panose="020B0503020204020204" pitchFamily="34" charset="-122"/>
              <a:ea typeface="微软雅黑" panose="020B0503020204020204" pitchFamily="34" charset="-122"/>
            </a:endParaRPr>
          </a:p>
          <a:p>
            <a:r>
              <a:rPr lang="en-US" altLang="zh-CN" sz="1600" dirty="0" smtClean="0">
                <a:solidFill>
                  <a:srgbClr val="183A5D"/>
                </a:solidFill>
                <a:latin typeface="微软雅黑" panose="020B0503020204020204" pitchFamily="34" charset="-122"/>
                <a:ea typeface="微软雅黑" panose="020B0503020204020204" pitchFamily="34" charset="-122"/>
              </a:rPr>
              <a:t>POWERPOINT</a:t>
            </a:r>
            <a:endParaRPr lang="zh-CN" altLang="en-US" sz="1600" dirty="0">
              <a:solidFill>
                <a:srgbClr val="183A5D"/>
              </a:solidFill>
              <a:latin typeface="微软雅黑" panose="020B0503020204020204" pitchFamily="34" charset="-122"/>
              <a:ea typeface="微软雅黑" panose="020B0503020204020204" pitchFamily="34" charset="-122"/>
            </a:endParaRPr>
          </a:p>
        </p:txBody>
      </p:sp>
      <p:sp>
        <p:nvSpPr>
          <p:cNvPr id="18" name="文本框 17"/>
          <p:cNvSpPr txBox="1"/>
          <p:nvPr/>
        </p:nvSpPr>
        <p:spPr>
          <a:xfrm>
            <a:off x="6781803" y="3931375"/>
            <a:ext cx="1958826" cy="584775"/>
          </a:xfrm>
          <a:prstGeom prst="rect">
            <a:avLst/>
          </a:prstGeom>
          <a:noFill/>
        </p:spPr>
        <p:txBody>
          <a:bodyPr wrap="square" rtlCol="0">
            <a:spAutoFit/>
          </a:bodyPr>
          <a:lstStyle/>
          <a:p>
            <a:r>
              <a:rPr lang="en-US" altLang="zh-CN" sz="1600" dirty="0" smtClean="0">
                <a:solidFill>
                  <a:srgbClr val="183A5D"/>
                </a:solidFill>
                <a:latin typeface="微软雅黑" panose="020B0503020204020204" pitchFamily="34" charset="-122"/>
                <a:ea typeface="微软雅黑" panose="020B0503020204020204" pitchFamily="34" charset="-122"/>
              </a:rPr>
              <a:t>MOMODA</a:t>
            </a:r>
            <a:endParaRPr lang="en-US" altLang="zh-CN" sz="1600" dirty="0" smtClean="0">
              <a:solidFill>
                <a:srgbClr val="183A5D"/>
              </a:solidFill>
              <a:latin typeface="微软雅黑" panose="020B0503020204020204" pitchFamily="34" charset="-122"/>
              <a:ea typeface="微软雅黑" panose="020B0503020204020204" pitchFamily="34" charset="-122"/>
            </a:endParaRPr>
          </a:p>
          <a:p>
            <a:r>
              <a:rPr lang="en-US" altLang="zh-CN" sz="1600" dirty="0" smtClean="0">
                <a:solidFill>
                  <a:srgbClr val="183A5D"/>
                </a:solidFill>
                <a:latin typeface="微软雅黑" panose="020B0503020204020204" pitchFamily="34" charset="-122"/>
                <a:ea typeface="微软雅黑" panose="020B0503020204020204" pitchFamily="34" charset="-122"/>
              </a:rPr>
              <a:t>POWERPOINT</a:t>
            </a:r>
            <a:endParaRPr lang="zh-CN" altLang="en-US" sz="1600" dirty="0">
              <a:solidFill>
                <a:srgbClr val="183A5D"/>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670052" y="142845"/>
            <a:ext cx="4540248" cy="400110"/>
          </a:xfrm>
          <a:prstGeom prst="rect">
            <a:avLst/>
          </a:prstGeom>
          <a:noFill/>
        </p:spPr>
        <p:txBody>
          <a:bodyPr wrap="square" rtlCol="0">
            <a:spAutoFit/>
          </a:bodyPr>
          <a:lstStyle/>
          <a:p>
            <a:r>
              <a:rPr lang="en-US" altLang="zh-CN" sz="2000" dirty="0" smtClean="0">
                <a:solidFill>
                  <a:srgbClr val="183A5D"/>
                </a:solidFill>
                <a:latin typeface="微软雅黑" panose="020B0503020204020204" pitchFamily="34" charset="-122"/>
                <a:ea typeface="微软雅黑" panose="020B0503020204020204" pitchFamily="34" charset="-122"/>
              </a:rPr>
              <a:t>MOMODA POWERPOINT</a:t>
            </a:r>
            <a:endParaRPr lang="zh-CN" altLang="en-US" sz="2000" dirty="0">
              <a:solidFill>
                <a:srgbClr val="183A5D"/>
              </a:solidFill>
              <a:latin typeface="微软雅黑" panose="020B0503020204020204" pitchFamily="34" charset="-122"/>
              <a:ea typeface="微软雅黑" panose="020B0503020204020204" pitchFamily="34" charset="-122"/>
            </a:endParaRPr>
          </a:p>
        </p:txBody>
      </p:sp>
      <p:sp>
        <p:nvSpPr>
          <p:cNvPr id="5" name="矩形 4"/>
          <p:cNvSpPr/>
          <p:nvPr/>
        </p:nvSpPr>
        <p:spPr>
          <a:xfrm>
            <a:off x="177800" y="0"/>
            <a:ext cx="1206500" cy="101600"/>
          </a:xfrm>
          <a:prstGeom prst="rect">
            <a:avLst/>
          </a:prstGeom>
          <a:solidFill>
            <a:srgbClr val="183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77800" y="190500"/>
            <a:ext cx="1206500" cy="304800"/>
          </a:xfrm>
          <a:prstGeom prst="rect">
            <a:avLst/>
          </a:prstGeom>
          <a:solidFill>
            <a:srgbClr val="183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smtClean="0"/>
              <a:t>PART FOUR</a:t>
            </a:r>
            <a:endParaRPr lang="zh-CN" altLang="en-US" sz="1600" dirty="0"/>
          </a:p>
        </p:txBody>
      </p:sp>
      <p:sp>
        <p:nvSpPr>
          <p:cNvPr id="7" name="Freeform 7"/>
          <p:cNvSpPr/>
          <p:nvPr/>
        </p:nvSpPr>
        <p:spPr>
          <a:xfrm>
            <a:off x="0" y="1985750"/>
            <a:ext cx="6038850" cy="1225494"/>
          </a:xfrm>
          <a:custGeom>
            <a:avLst/>
            <a:gdLst>
              <a:gd name="connsiteX0" fmla="*/ 0 w 6781800"/>
              <a:gd name="connsiteY0" fmla="*/ 299838 h 1215160"/>
              <a:gd name="connsiteX1" fmla="*/ 2705100 w 6781800"/>
              <a:gd name="connsiteY1" fmla="*/ 52188 h 1215160"/>
              <a:gd name="connsiteX2" fmla="*/ 5619750 w 6781800"/>
              <a:gd name="connsiteY2" fmla="*/ 1195188 h 1215160"/>
              <a:gd name="connsiteX3" fmla="*/ 6781800 w 6781800"/>
              <a:gd name="connsiteY3" fmla="*/ 757038 h 1215160"/>
              <a:gd name="connsiteX0-1" fmla="*/ 0 w 6038850"/>
              <a:gd name="connsiteY0-2" fmla="*/ 299838 h 1304686"/>
              <a:gd name="connsiteX1-3" fmla="*/ 2705100 w 6038850"/>
              <a:gd name="connsiteY1-4" fmla="*/ 52188 h 1304686"/>
              <a:gd name="connsiteX2-5" fmla="*/ 5619750 w 6038850"/>
              <a:gd name="connsiteY2-6" fmla="*/ 1195188 h 1304686"/>
              <a:gd name="connsiteX3-7" fmla="*/ 6038850 w 6038850"/>
              <a:gd name="connsiteY3-8" fmla="*/ 1176138 h 1304686"/>
              <a:gd name="connsiteX0-9" fmla="*/ 0 w 6038850"/>
              <a:gd name="connsiteY0-10" fmla="*/ 287550 h 1218694"/>
              <a:gd name="connsiteX1-11" fmla="*/ 2705100 w 6038850"/>
              <a:gd name="connsiteY1-12" fmla="*/ 39900 h 1218694"/>
              <a:gd name="connsiteX2-13" fmla="*/ 4832350 w 6038850"/>
              <a:gd name="connsiteY2-14" fmla="*/ 1005100 h 1218694"/>
              <a:gd name="connsiteX3-15" fmla="*/ 6038850 w 6038850"/>
              <a:gd name="connsiteY3-16" fmla="*/ 1163850 h 1218694"/>
              <a:gd name="connsiteX0-17" fmla="*/ 0 w 6038850"/>
              <a:gd name="connsiteY0-18" fmla="*/ 287550 h 1225494"/>
              <a:gd name="connsiteX1-19" fmla="*/ 2705100 w 6038850"/>
              <a:gd name="connsiteY1-20" fmla="*/ 39900 h 1225494"/>
              <a:gd name="connsiteX2-21" fmla="*/ 4832350 w 6038850"/>
              <a:gd name="connsiteY2-22" fmla="*/ 1005100 h 1225494"/>
              <a:gd name="connsiteX3-23" fmla="*/ 6038850 w 6038850"/>
              <a:gd name="connsiteY3-24" fmla="*/ 1163850 h 1225494"/>
            </a:gdLst>
            <a:ahLst/>
            <a:cxnLst>
              <a:cxn ang="0">
                <a:pos x="connsiteX0-1" y="connsiteY0-2"/>
              </a:cxn>
              <a:cxn ang="0">
                <a:pos x="connsiteX1-3" y="connsiteY1-4"/>
              </a:cxn>
              <a:cxn ang="0">
                <a:pos x="connsiteX2-5" y="connsiteY2-6"/>
              </a:cxn>
              <a:cxn ang="0">
                <a:pos x="connsiteX3-7" y="connsiteY3-8"/>
              </a:cxn>
            </a:cxnLst>
            <a:rect l="l" t="t" r="r" b="b"/>
            <a:pathLst>
              <a:path w="6038850" h="1225494">
                <a:moveTo>
                  <a:pt x="0" y="287550"/>
                </a:moveTo>
                <a:cubicBezTo>
                  <a:pt x="884237" y="89112"/>
                  <a:pt x="1899708" y="-79692"/>
                  <a:pt x="2705100" y="39900"/>
                </a:cubicBezTo>
                <a:cubicBezTo>
                  <a:pt x="3510492" y="159492"/>
                  <a:pt x="4371975" y="786025"/>
                  <a:pt x="4832350" y="1005100"/>
                </a:cubicBezTo>
                <a:cubicBezTo>
                  <a:pt x="5292725" y="1224175"/>
                  <a:pt x="5829300" y="1285558"/>
                  <a:pt x="6038850" y="1163850"/>
                </a:cubicBezTo>
              </a:path>
            </a:pathLst>
          </a:custGeom>
          <a:ln w="12700" cmpd="sng">
            <a:solidFill>
              <a:schemeClr val="bg1">
                <a:lumMod val="75000"/>
              </a:schemeClr>
            </a:solidFill>
            <a:prstDash val="dash"/>
          </a:ln>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grpSp>
        <p:nvGrpSpPr>
          <p:cNvPr id="8" name="Group 8"/>
          <p:cNvGrpSpPr/>
          <p:nvPr/>
        </p:nvGrpSpPr>
        <p:grpSpPr>
          <a:xfrm>
            <a:off x="4614854" y="3255292"/>
            <a:ext cx="1262929" cy="1157341"/>
            <a:chOff x="667471" y="2995559"/>
            <a:chExt cx="1262929" cy="1157341"/>
          </a:xfrm>
        </p:grpSpPr>
        <p:sp>
          <p:nvSpPr>
            <p:cNvPr id="9" name="TextBox 9"/>
            <p:cNvSpPr txBox="1"/>
            <p:nvPr/>
          </p:nvSpPr>
          <p:spPr>
            <a:xfrm>
              <a:off x="667471" y="2995559"/>
              <a:ext cx="1156100" cy="246221"/>
            </a:xfrm>
            <a:prstGeom prst="rect">
              <a:avLst/>
            </a:prstGeom>
            <a:noFill/>
          </p:spPr>
          <p:txBody>
            <a:bodyPr wrap="square" rtlCol="0">
              <a:spAutoFit/>
            </a:bodyPr>
            <a:lstStyle/>
            <a:p>
              <a:pPr lvl="0"/>
              <a:r>
                <a:rPr lang="en-US" altLang="ko-KR" sz="1000" dirty="0" smtClean="0">
                  <a:solidFill>
                    <a:schemeClr val="tx1">
                      <a:lumMod val="65000"/>
                      <a:lumOff val="35000"/>
                    </a:schemeClr>
                  </a:solidFill>
                  <a:latin typeface="Roboto Condensed Regular"/>
                </a:rPr>
                <a:t>Lorem Ipsum</a:t>
              </a:r>
              <a:endParaRPr lang="ko-KR" altLang="en-US" sz="1000" dirty="0">
                <a:solidFill>
                  <a:schemeClr val="tx1">
                    <a:lumMod val="65000"/>
                    <a:lumOff val="35000"/>
                  </a:schemeClr>
                </a:solidFill>
                <a:latin typeface="Roboto Condensed Regular"/>
              </a:endParaRPr>
            </a:p>
          </p:txBody>
        </p:sp>
        <p:sp>
          <p:nvSpPr>
            <p:cNvPr id="10" name="텍스트 개체 틀 2"/>
            <p:cNvSpPr txBox="1"/>
            <p:nvPr/>
          </p:nvSpPr>
          <p:spPr>
            <a:xfrm>
              <a:off x="667471" y="3229080"/>
              <a:ext cx="1262929" cy="923820"/>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l">
                <a:lnSpc>
                  <a:spcPct val="120000"/>
                </a:lnSpc>
              </a:pPr>
              <a:r>
                <a:rPr lang="en-US" altLang="ko-KR" sz="800" dirty="0">
                  <a:solidFill>
                    <a:schemeClr val="bg1">
                      <a:lumMod val="50000"/>
                    </a:schemeClr>
                  </a:solidFill>
                  <a:latin typeface="Roboto condensed"/>
                  <a:cs typeface="Roboto condensed"/>
                </a:rPr>
                <a:t>Lorem ipsum dolor sit amet, consectetur adipiscing elit. </a:t>
              </a:r>
              <a:r>
                <a:rPr lang="en-US" altLang="ko-KR" sz="800" dirty="0" smtClean="0">
                  <a:solidFill>
                    <a:schemeClr val="bg1">
                      <a:lumMod val="50000"/>
                    </a:schemeClr>
                  </a:solidFill>
                  <a:latin typeface="Roboto condensed"/>
                  <a:cs typeface="Roboto condensed"/>
                </a:rPr>
                <a:t>Curabitur </a:t>
              </a:r>
              <a:r>
                <a:rPr lang="en-US" altLang="ko-KR" sz="800" dirty="0">
                  <a:solidFill>
                    <a:schemeClr val="bg1">
                      <a:lumMod val="50000"/>
                    </a:schemeClr>
                  </a:solidFill>
                  <a:latin typeface="Roboto condensed"/>
                  <a:cs typeface="Roboto condensed"/>
                </a:rPr>
                <a:t>elementum posuere pretium. </a:t>
              </a:r>
              <a:endParaRPr lang="en-US" altLang="ko-KR" sz="800" dirty="0">
                <a:solidFill>
                  <a:schemeClr val="bg1">
                    <a:lumMod val="50000"/>
                  </a:schemeClr>
                </a:solidFill>
                <a:latin typeface="Roboto condensed"/>
                <a:cs typeface="Roboto condensed"/>
              </a:endParaRPr>
            </a:p>
          </p:txBody>
        </p:sp>
      </p:grpSp>
      <p:sp>
        <p:nvSpPr>
          <p:cNvPr id="12" name="TextBox 12"/>
          <p:cNvSpPr txBox="1"/>
          <p:nvPr/>
        </p:nvSpPr>
        <p:spPr>
          <a:xfrm>
            <a:off x="2665322" y="2394374"/>
            <a:ext cx="1156100" cy="246221"/>
          </a:xfrm>
          <a:prstGeom prst="rect">
            <a:avLst/>
          </a:prstGeom>
          <a:noFill/>
        </p:spPr>
        <p:txBody>
          <a:bodyPr wrap="square" rtlCol="0">
            <a:spAutoFit/>
          </a:bodyPr>
          <a:lstStyle/>
          <a:p>
            <a:pPr lvl="0"/>
            <a:r>
              <a:rPr lang="en-US" altLang="ko-KR" sz="1000" dirty="0" smtClean="0">
                <a:solidFill>
                  <a:schemeClr val="tx1">
                    <a:lumMod val="65000"/>
                    <a:lumOff val="35000"/>
                  </a:schemeClr>
                </a:solidFill>
                <a:latin typeface="Roboto Condensed Regular"/>
              </a:rPr>
              <a:t>Lorem Ipsum</a:t>
            </a:r>
            <a:endParaRPr lang="ko-KR" altLang="en-US" sz="1000" dirty="0">
              <a:solidFill>
                <a:schemeClr val="tx1">
                  <a:lumMod val="65000"/>
                  <a:lumOff val="35000"/>
                </a:schemeClr>
              </a:solidFill>
              <a:latin typeface="Roboto Condensed Regular"/>
            </a:endParaRPr>
          </a:p>
        </p:txBody>
      </p:sp>
      <p:sp>
        <p:nvSpPr>
          <p:cNvPr id="13" name="텍스트 개체 틀 2"/>
          <p:cNvSpPr txBox="1"/>
          <p:nvPr/>
        </p:nvSpPr>
        <p:spPr>
          <a:xfrm>
            <a:off x="2665322" y="2627895"/>
            <a:ext cx="1262929" cy="923820"/>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l">
              <a:lnSpc>
                <a:spcPct val="120000"/>
              </a:lnSpc>
            </a:pPr>
            <a:r>
              <a:rPr lang="en-US" altLang="ko-KR" sz="800" dirty="0">
                <a:solidFill>
                  <a:schemeClr val="bg1">
                    <a:lumMod val="50000"/>
                  </a:schemeClr>
                </a:solidFill>
                <a:latin typeface="Roboto condensed"/>
                <a:cs typeface="Roboto condensed"/>
              </a:rPr>
              <a:t>Lorem ipsum dolor sit amet, consectetur adipiscing elit. </a:t>
            </a:r>
            <a:r>
              <a:rPr lang="en-US" altLang="ko-KR" sz="800" dirty="0" smtClean="0">
                <a:solidFill>
                  <a:schemeClr val="bg1">
                    <a:lumMod val="50000"/>
                  </a:schemeClr>
                </a:solidFill>
                <a:latin typeface="Roboto condensed"/>
                <a:cs typeface="Roboto condensed"/>
              </a:rPr>
              <a:t>Curabitur </a:t>
            </a:r>
            <a:r>
              <a:rPr lang="en-US" altLang="ko-KR" sz="800" dirty="0">
                <a:solidFill>
                  <a:schemeClr val="bg1">
                    <a:lumMod val="50000"/>
                  </a:schemeClr>
                </a:solidFill>
                <a:latin typeface="Roboto condensed"/>
                <a:cs typeface="Roboto condensed"/>
              </a:rPr>
              <a:t>elementum posuere pretium. </a:t>
            </a:r>
            <a:endParaRPr lang="en-US" altLang="ko-KR" sz="800" dirty="0">
              <a:solidFill>
                <a:schemeClr val="bg1">
                  <a:lumMod val="50000"/>
                </a:schemeClr>
              </a:solidFill>
              <a:latin typeface="Roboto condensed"/>
              <a:cs typeface="Roboto condensed"/>
            </a:endParaRPr>
          </a:p>
        </p:txBody>
      </p:sp>
      <p:sp>
        <p:nvSpPr>
          <p:cNvPr id="15" name="TextBox 15"/>
          <p:cNvSpPr txBox="1"/>
          <p:nvPr/>
        </p:nvSpPr>
        <p:spPr>
          <a:xfrm>
            <a:off x="346638" y="2432474"/>
            <a:ext cx="1156100" cy="246221"/>
          </a:xfrm>
          <a:prstGeom prst="rect">
            <a:avLst/>
          </a:prstGeom>
          <a:noFill/>
        </p:spPr>
        <p:txBody>
          <a:bodyPr wrap="square" rtlCol="0">
            <a:spAutoFit/>
          </a:bodyPr>
          <a:lstStyle/>
          <a:p>
            <a:pPr lvl="0"/>
            <a:r>
              <a:rPr lang="en-US" altLang="ko-KR" sz="1000" dirty="0" smtClean="0">
                <a:solidFill>
                  <a:schemeClr val="tx1">
                    <a:lumMod val="65000"/>
                    <a:lumOff val="35000"/>
                  </a:schemeClr>
                </a:solidFill>
                <a:latin typeface="Roboto Condensed Regular"/>
              </a:rPr>
              <a:t>Lorem Ipsum</a:t>
            </a:r>
            <a:endParaRPr lang="ko-KR" altLang="en-US" sz="1000" dirty="0">
              <a:solidFill>
                <a:schemeClr val="tx1">
                  <a:lumMod val="65000"/>
                  <a:lumOff val="35000"/>
                </a:schemeClr>
              </a:solidFill>
              <a:latin typeface="Roboto Condensed Regular"/>
            </a:endParaRPr>
          </a:p>
        </p:txBody>
      </p:sp>
      <p:sp>
        <p:nvSpPr>
          <p:cNvPr id="16" name="텍스트 개체 틀 2"/>
          <p:cNvSpPr txBox="1"/>
          <p:nvPr/>
        </p:nvSpPr>
        <p:spPr>
          <a:xfrm>
            <a:off x="346638" y="2665995"/>
            <a:ext cx="1262929" cy="923820"/>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l">
              <a:lnSpc>
                <a:spcPct val="120000"/>
              </a:lnSpc>
            </a:pPr>
            <a:r>
              <a:rPr lang="en-US" altLang="ko-KR" sz="800" dirty="0">
                <a:solidFill>
                  <a:schemeClr val="bg1">
                    <a:lumMod val="50000"/>
                  </a:schemeClr>
                </a:solidFill>
                <a:latin typeface="Roboto condensed"/>
                <a:cs typeface="Roboto condensed"/>
              </a:rPr>
              <a:t>Lorem ipsum dolor sit amet, consectetur adipiscing elit. </a:t>
            </a:r>
            <a:r>
              <a:rPr lang="en-US" altLang="ko-KR" sz="800" dirty="0" smtClean="0">
                <a:solidFill>
                  <a:schemeClr val="bg1">
                    <a:lumMod val="50000"/>
                  </a:schemeClr>
                </a:solidFill>
                <a:latin typeface="Roboto condensed"/>
                <a:cs typeface="Roboto condensed"/>
              </a:rPr>
              <a:t>Curabitur </a:t>
            </a:r>
            <a:r>
              <a:rPr lang="en-US" altLang="ko-KR" sz="800" dirty="0">
                <a:solidFill>
                  <a:schemeClr val="bg1">
                    <a:lumMod val="50000"/>
                  </a:schemeClr>
                </a:solidFill>
                <a:latin typeface="Roboto condensed"/>
                <a:cs typeface="Roboto condensed"/>
              </a:rPr>
              <a:t>elementum posuere pretium. </a:t>
            </a:r>
            <a:endParaRPr lang="en-US" altLang="ko-KR" sz="800" dirty="0">
              <a:solidFill>
                <a:schemeClr val="bg1">
                  <a:lumMod val="50000"/>
                </a:schemeClr>
              </a:solidFill>
              <a:latin typeface="Roboto condensed"/>
              <a:cs typeface="Roboto condensed"/>
            </a:endParaRPr>
          </a:p>
        </p:txBody>
      </p:sp>
      <p:sp>
        <p:nvSpPr>
          <p:cNvPr id="18" name="Freeform 133"/>
          <p:cNvSpPr/>
          <p:nvPr/>
        </p:nvSpPr>
        <p:spPr bwMode="auto">
          <a:xfrm rot="2700000" flipH="1">
            <a:off x="6116557" y="2789035"/>
            <a:ext cx="189461" cy="313703"/>
          </a:xfrm>
          <a:custGeom>
            <a:avLst/>
            <a:gdLst>
              <a:gd name="T0" fmla="*/ 7566 w 397"/>
              <a:gd name="T1" fmla="*/ 1009717 h 659"/>
              <a:gd name="T2" fmla="*/ 0 w 397"/>
              <a:gd name="T3" fmla="*/ 1009717 h 659"/>
              <a:gd name="T4" fmla="*/ 0 w 397"/>
              <a:gd name="T5" fmla="*/ 1009717 h 659"/>
              <a:gd name="T6" fmla="*/ 11348 w 397"/>
              <a:gd name="T7" fmla="*/ 1021020 h 659"/>
              <a:gd name="T8" fmla="*/ 15131 w 397"/>
              <a:gd name="T9" fmla="*/ 1062464 h 659"/>
              <a:gd name="T10" fmla="*/ 18914 w 397"/>
              <a:gd name="T11" fmla="*/ 1069999 h 659"/>
              <a:gd name="T12" fmla="*/ 181575 w 397"/>
              <a:gd name="T13" fmla="*/ 1574858 h 659"/>
              <a:gd name="T14" fmla="*/ 348019 w 397"/>
              <a:gd name="T15" fmla="*/ 1092605 h 659"/>
              <a:gd name="T16" fmla="*/ 650644 w 397"/>
              <a:gd name="T17" fmla="*/ 1661513 h 659"/>
              <a:gd name="T18" fmla="*/ 548508 w 397"/>
              <a:gd name="T19" fmla="*/ 2124928 h 659"/>
              <a:gd name="T20" fmla="*/ 760345 w 397"/>
              <a:gd name="T21" fmla="*/ 2482850 h 659"/>
              <a:gd name="T22" fmla="*/ 650644 w 397"/>
              <a:gd name="T23" fmla="*/ 2275632 h 659"/>
              <a:gd name="T24" fmla="*/ 688472 w 397"/>
              <a:gd name="T25" fmla="*/ 1989294 h 659"/>
              <a:gd name="T26" fmla="*/ 866264 w 397"/>
              <a:gd name="T27" fmla="*/ 1740632 h 659"/>
              <a:gd name="T28" fmla="*/ 1028925 w 397"/>
              <a:gd name="T29" fmla="*/ 1454295 h 659"/>
              <a:gd name="T30" fmla="*/ 1059187 w 397"/>
              <a:gd name="T31" fmla="*/ 1363872 h 659"/>
              <a:gd name="T32" fmla="*/ 1161323 w 397"/>
              <a:gd name="T33" fmla="*/ 1823520 h 659"/>
              <a:gd name="T34" fmla="*/ 1229414 w 397"/>
              <a:gd name="T35" fmla="*/ 1529647 h 659"/>
              <a:gd name="T36" fmla="*/ 1399640 w 397"/>
              <a:gd name="T37" fmla="*/ 745985 h 659"/>
              <a:gd name="T38" fmla="*/ 714951 w 397"/>
              <a:gd name="T39" fmla="*/ 0 h 659"/>
              <a:gd name="T40" fmla="*/ 11348 w 397"/>
              <a:gd name="T41" fmla="*/ 956971 h 659"/>
              <a:gd name="T42" fmla="*/ 7566 w 397"/>
              <a:gd name="T43" fmla="*/ 1009717 h 6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97" h="659">
                <a:moveTo>
                  <a:pt x="2" y="268"/>
                </a:moveTo>
                <a:cubicBezTo>
                  <a:pt x="2" y="267"/>
                  <a:pt x="0" y="264"/>
                  <a:pt x="0" y="268"/>
                </a:cubicBezTo>
                <a:cubicBezTo>
                  <a:pt x="0" y="268"/>
                  <a:pt x="0" y="268"/>
                  <a:pt x="0" y="268"/>
                </a:cubicBezTo>
                <a:cubicBezTo>
                  <a:pt x="0" y="269"/>
                  <a:pt x="2" y="270"/>
                  <a:pt x="3" y="271"/>
                </a:cubicBezTo>
                <a:cubicBezTo>
                  <a:pt x="3" y="275"/>
                  <a:pt x="4" y="278"/>
                  <a:pt x="4" y="282"/>
                </a:cubicBezTo>
                <a:cubicBezTo>
                  <a:pt x="5" y="283"/>
                  <a:pt x="5" y="283"/>
                  <a:pt x="5" y="284"/>
                </a:cubicBezTo>
                <a:cubicBezTo>
                  <a:pt x="10" y="335"/>
                  <a:pt x="25" y="381"/>
                  <a:pt x="48" y="418"/>
                </a:cubicBezTo>
                <a:cubicBezTo>
                  <a:pt x="23" y="377"/>
                  <a:pt x="37" y="299"/>
                  <a:pt x="92" y="290"/>
                </a:cubicBezTo>
                <a:cubicBezTo>
                  <a:pt x="158" y="280"/>
                  <a:pt x="169" y="399"/>
                  <a:pt x="172" y="441"/>
                </a:cubicBezTo>
                <a:cubicBezTo>
                  <a:pt x="174" y="484"/>
                  <a:pt x="145" y="521"/>
                  <a:pt x="145" y="564"/>
                </a:cubicBezTo>
                <a:cubicBezTo>
                  <a:pt x="145" y="613"/>
                  <a:pt x="170" y="653"/>
                  <a:pt x="201" y="659"/>
                </a:cubicBezTo>
                <a:cubicBezTo>
                  <a:pt x="187" y="656"/>
                  <a:pt x="174" y="616"/>
                  <a:pt x="172" y="604"/>
                </a:cubicBezTo>
                <a:cubicBezTo>
                  <a:pt x="168" y="580"/>
                  <a:pt x="175" y="551"/>
                  <a:pt x="182" y="528"/>
                </a:cubicBezTo>
                <a:cubicBezTo>
                  <a:pt x="190" y="501"/>
                  <a:pt x="211" y="483"/>
                  <a:pt x="229" y="462"/>
                </a:cubicBezTo>
                <a:cubicBezTo>
                  <a:pt x="247" y="440"/>
                  <a:pt x="262" y="414"/>
                  <a:pt x="272" y="386"/>
                </a:cubicBezTo>
                <a:cubicBezTo>
                  <a:pt x="275" y="378"/>
                  <a:pt x="278" y="370"/>
                  <a:pt x="280" y="362"/>
                </a:cubicBezTo>
                <a:cubicBezTo>
                  <a:pt x="284" y="420"/>
                  <a:pt x="307" y="484"/>
                  <a:pt x="307" y="484"/>
                </a:cubicBezTo>
                <a:cubicBezTo>
                  <a:pt x="299" y="437"/>
                  <a:pt x="325" y="406"/>
                  <a:pt x="325" y="406"/>
                </a:cubicBezTo>
                <a:cubicBezTo>
                  <a:pt x="397" y="291"/>
                  <a:pt x="370" y="198"/>
                  <a:pt x="370" y="198"/>
                </a:cubicBezTo>
                <a:cubicBezTo>
                  <a:pt x="351" y="85"/>
                  <a:pt x="277" y="0"/>
                  <a:pt x="189" y="0"/>
                </a:cubicBezTo>
                <a:cubicBezTo>
                  <a:pt x="87" y="0"/>
                  <a:pt x="3" y="114"/>
                  <a:pt x="3" y="254"/>
                </a:cubicBezTo>
                <a:cubicBezTo>
                  <a:pt x="3" y="258"/>
                  <a:pt x="2" y="263"/>
                  <a:pt x="2" y="268"/>
                </a:cubicBezTo>
                <a:close/>
              </a:path>
            </a:pathLst>
          </a:custGeom>
          <a:solidFill>
            <a:srgbClr val="F15A24"/>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dirty="0"/>
          </a:p>
        </p:txBody>
      </p:sp>
      <p:sp>
        <p:nvSpPr>
          <p:cNvPr id="19" name="Freeform 134"/>
          <p:cNvSpPr/>
          <p:nvPr/>
        </p:nvSpPr>
        <p:spPr bwMode="auto">
          <a:xfrm rot="2700000" flipH="1">
            <a:off x="6176406" y="2803550"/>
            <a:ext cx="154413" cy="197568"/>
          </a:xfrm>
          <a:custGeom>
            <a:avLst/>
            <a:gdLst>
              <a:gd name="T0" fmla="*/ 581760 w 324"/>
              <a:gd name="T1" fmla="*/ 0 h 415"/>
              <a:gd name="T2" fmla="*/ 1148410 w 324"/>
              <a:gd name="T3" fmla="*/ 648083 h 415"/>
              <a:gd name="T4" fmla="*/ 1152187 w 324"/>
              <a:gd name="T5" fmla="*/ 655619 h 415"/>
              <a:gd name="T6" fmla="*/ 1152187 w 324"/>
              <a:gd name="T7" fmla="*/ 663154 h 415"/>
              <a:gd name="T8" fmla="*/ 1042635 w 324"/>
              <a:gd name="T9" fmla="*/ 1273558 h 415"/>
              <a:gd name="T10" fmla="*/ 963304 w 324"/>
              <a:gd name="T11" fmla="*/ 983428 h 415"/>
              <a:gd name="T12" fmla="*/ 868863 w 324"/>
              <a:gd name="T13" fmla="*/ 1137913 h 415"/>
              <a:gd name="T14" fmla="*/ 642203 w 324"/>
              <a:gd name="T15" fmla="*/ 1552384 h 415"/>
              <a:gd name="T16" fmla="*/ 630870 w 324"/>
              <a:gd name="T17" fmla="*/ 1563688 h 415"/>
              <a:gd name="T18" fmla="*/ 630870 w 324"/>
              <a:gd name="T19" fmla="*/ 1541080 h 415"/>
              <a:gd name="T20" fmla="*/ 245548 w 324"/>
              <a:gd name="T21" fmla="*/ 859086 h 415"/>
              <a:gd name="T22" fmla="*/ 196439 w 324"/>
              <a:gd name="T23" fmla="*/ 862854 h 415"/>
              <a:gd name="T24" fmla="*/ 7555 w 324"/>
              <a:gd name="T25" fmla="*/ 964588 h 415"/>
              <a:gd name="T26" fmla="*/ 3778 w 324"/>
              <a:gd name="T27" fmla="*/ 945749 h 415"/>
              <a:gd name="T28" fmla="*/ 3778 w 324"/>
              <a:gd name="T29" fmla="*/ 938213 h 415"/>
              <a:gd name="T30" fmla="*/ 0 w 324"/>
              <a:gd name="T31" fmla="*/ 900534 h 415"/>
              <a:gd name="T32" fmla="*/ 0 w 324"/>
              <a:gd name="T33" fmla="*/ 889230 h 415"/>
              <a:gd name="T34" fmla="*/ 0 w 324"/>
              <a:gd name="T35" fmla="*/ 840247 h 415"/>
              <a:gd name="T36" fmla="*/ 581760 w 324"/>
              <a:gd name="T37" fmla="*/ 0 h 4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24" h="415">
                <a:moveTo>
                  <a:pt x="154" y="0"/>
                </a:moveTo>
                <a:cubicBezTo>
                  <a:pt x="225" y="0"/>
                  <a:pt x="288" y="73"/>
                  <a:pt x="304" y="172"/>
                </a:cubicBezTo>
                <a:cubicBezTo>
                  <a:pt x="305" y="174"/>
                  <a:pt x="305" y="174"/>
                  <a:pt x="305" y="174"/>
                </a:cubicBezTo>
                <a:cubicBezTo>
                  <a:pt x="305" y="176"/>
                  <a:pt x="305" y="176"/>
                  <a:pt x="305" y="176"/>
                </a:cubicBezTo>
                <a:cubicBezTo>
                  <a:pt x="306" y="179"/>
                  <a:pt x="324" y="248"/>
                  <a:pt x="276" y="338"/>
                </a:cubicBezTo>
                <a:cubicBezTo>
                  <a:pt x="276" y="335"/>
                  <a:pt x="256" y="263"/>
                  <a:pt x="255" y="261"/>
                </a:cubicBezTo>
                <a:cubicBezTo>
                  <a:pt x="256" y="270"/>
                  <a:pt x="235" y="292"/>
                  <a:pt x="230" y="302"/>
                </a:cubicBezTo>
                <a:cubicBezTo>
                  <a:pt x="209" y="338"/>
                  <a:pt x="198" y="379"/>
                  <a:pt x="170" y="412"/>
                </a:cubicBezTo>
                <a:cubicBezTo>
                  <a:pt x="169" y="413"/>
                  <a:pt x="168" y="414"/>
                  <a:pt x="167" y="415"/>
                </a:cubicBezTo>
                <a:cubicBezTo>
                  <a:pt x="167" y="413"/>
                  <a:pt x="167" y="411"/>
                  <a:pt x="167" y="409"/>
                </a:cubicBezTo>
                <a:cubicBezTo>
                  <a:pt x="159" y="260"/>
                  <a:pt x="107" y="228"/>
                  <a:pt x="65" y="228"/>
                </a:cubicBezTo>
                <a:cubicBezTo>
                  <a:pt x="61" y="228"/>
                  <a:pt x="57" y="229"/>
                  <a:pt x="52" y="229"/>
                </a:cubicBezTo>
                <a:cubicBezTo>
                  <a:pt x="33" y="232"/>
                  <a:pt x="15" y="242"/>
                  <a:pt x="2" y="256"/>
                </a:cubicBezTo>
                <a:cubicBezTo>
                  <a:pt x="2" y="254"/>
                  <a:pt x="1" y="253"/>
                  <a:pt x="1" y="251"/>
                </a:cubicBezTo>
                <a:cubicBezTo>
                  <a:pt x="1" y="249"/>
                  <a:pt x="1" y="249"/>
                  <a:pt x="1" y="249"/>
                </a:cubicBezTo>
                <a:cubicBezTo>
                  <a:pt x="1" y="246"/>
                  <a:pt x="1" y="242"/>
                  <a:pt x="0" y="239"/>
                </a:cubicBezTo>
                <a:cubicBezTo>
                  <a:pt x="0" y="239"/>
                  <a:pt x="0" y="236"/>
                  <a:pt x="0" y="236"/>
                </a:cubicBezTo>
                <a:cubicBezTo>
                  <a:pt x="0" y="231"/>
                  <a:pt x="0" y="227"/>
                  <a:pt x="0" y="223"/>
                </a:cubicBezTo>
                <a:cubicBezTo>
                  <a:pt x="0" y="100"/>
                  <a:pt x="69" y="0"/>
                  <a:pt x="154" y="0"/>
                </a:cubicBezTo>
                <a:close/>
              </a:path>
            </a:pathLst>
          </a:custGeom>
          <a:solidFill>
            <a:srgbClr val="F7931E"/>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dirty="0"/>
          </a:p>
        </p:txBody>
      </p:sp>
      <p:sp>
        <p:nvSpPr>
          <p:cNvPr id="20" name="Freeform 135"/>
          <p:cNvSpPr/>
          <p:nvPr/>
        </p:nvSpPr>
        <p:spPr bwMode="auto">
          <a:xfrm rot="2700000" flipH="1">
            <a:off x="6216128" y="2815389"/>
            <a:ext cx="101140" cy="142811"/>
          </a:xfrm>
          <a:custGeom>
            <a:avLst/>
            <a:gdLst>
              <a:gd name="T0" fmla="*/ 162607 w 212"/>
              <a:gd name="T1" fmla="*/ 535009 h 300"/>
              <a:gd name="T2" fmla="*/ 128573 w 212"/>
              <a:gd name="T3" fmla="*/ 535009 h 300"/>
              <a:gd name="T4" fmla="*/ 3782 w 212"/>
              <a:gd name="T5" fmla="*/ 599059 h 300"/>
              <a:gd name="T6" fmla="*/ 3782 w 212"/>
              <a:gd name="T7" fmla="*/ 587756 h 300"/>
              <a:gd name="T8" fmla="*/ 3782 w 212"/>
              <a:gd name="T9" fmla="*/ 583988 h 300"/>
              <a:gd name="T10" fmla="*/ 0 w 212"/>
              <a:gd name="T11" fmla="*/ 557615 h 300"/>
              <a:gd name="T12" fmla="*/ 0 w 212"/>
              <a:gd name="T13" fmla="*/ 550079 h 300"/>
              <a:gd name="T14" fmla="*/ 0 w 212"/>
              <a:gd name="T15" fmla="*/ 523706 h 300"/>
              <a:gd name="T16" fmla="*/ 381936 w 212"/>
              <a:gd name="T17" fmla="*/ 0 h 300"/>
              <a:gd name="T18" fmla="*/ 752528 w 212"/>
              <a:gd name="T19" fmla="*/ 403140 h 300"/>
              <a:gd name="T20" fmla="*/ 756309 w 212"/>
              <a:gd name="T21" fmla="*/ 406908 h 300"/>
              <a:gd name="T22" fmla="*/ 756309 w 212"/>
              <a:gd name="T23" fmla="*/ 410676 h 300"/>
              <a:gd name="T24" fmla="*/ 684460 w 212"/>
              <a:gd name="T25" fmla="*/ 791210 h 300"/>
              <a:gd name="T26" fmla="*/ 631518 w 212"/>
              <a:gd name="T27" fmla="*/ 610362 h 300"/>
              <a:gd name="T28" fmla="*/ 567232 w 212"/>
              <a:gd name="T29" fmla="*/ 704554 h 300"/>
              <a:gd name="T30" fmla="*/ 457567 w 212"/>
              <a:gd name="T31" fmla="*/ 1130300 h 300"/>
              <a:gd name="T32" fmla="*/ 162607 w 212"/>
              <a:gd name="T33" fmla="*/ 535009 h 3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2" h="300">
                <a:moveTo>
                  <a:pt x="43" y="142"/>
                </a:moveTo>
                <a:cubicBezTo>
                  <a:pt x="40" y="142"/>
                  <a:pt x="37" y="142"/>
                  <a:pt x="34" y="142"/>
                </a:cubicBezTo>
                <a:cubicBezTo>
                  <a:pt x="21" y="144"/>
                  <a:pt x="10" y="150"/>
                  <a:pt x="1" y="159"/>
                </a:cubicBezTo>
                <a:cubicBezTo>
                  <a:pt x="1" y="158"/>
                  <a:pt x="1" y="157"/>
                  <a:pt x="1" y="156"/>
                </a:cubicBezTo>
                <a:cubicBezTo>
                  <a:pt x="1" y="155"/>
                  <a:pt x="1" y="155"/>
                  <a:pt x="1" y="155"/>
                </a:cubicBezTo>
                <a:cubicBezTo>
                  <a:pt x="0" y="152"/>
                  <a:pt x="0" y="150"/>
                  <a:pt x="0" y="148"/>
                </a:cubicBezTo>
                <a:cubicBezTo>
                  <a:pt x="0" y="146"/>
                  <a:pt x="0" y="146"/>
                  <a:pt x="0" y="146"/>
                </a:cubicBezTo>
                <a:cubicBezTo>
                  <a:pt x="0" y="143"/>
                  <a:pt x="0" y="141"/>
                  <a:pt x="0" y="139"/>
                </a:cubicBezTo>
                <a:cubicBezTo>
                  <a:pt x="0" y="62"/>
                  <a:pt x="45" y="0"/>
                  <a:pt x="101" y="0"/>
                </a:cubicBezTo>
                <a:cubicBezTo>
                  <a:pt x="147" y="0"/>
                  <a:pt x="189" y="45"/>
                  <a:pt x="199" y="107"/>
                </a:cubicBezTo>
                <a:cubicBezTo>
                  <a:pt x="200" y="108"/>
                  <a:pt x="200" y="108"/>
                  <a:pt x="200" y="108"/>
                </a:cubicBezTo>
                <a:cubicBezTo>
                  <a:pt x="200" y="109"/>
                  <a:pt x="200" y="109"/>
                  <a:pt x="200" y="109"/>
                </a:cubicBezTo>
                <a:cubicBezTo>
                  <a:pt x="201" y="111"/>
                  <a:pt x="212" y="154"/>
                  <a:pt x="181" y="210"/>
                </a:cubicBezTo>
                <a:cubicBezTo>
                  <a:pt x="181" y="208"/>
                  <a:pt x="167" y="164"/>
                  <a:pt x="167" y="162"/>
                </a:cubicBezTo>
                <a:cubicBezTo>
                  <a:pt x="168" y="168"/>
                  <a:pt x="154" y="181"/>
                  <a:pt x="150" y="187"/>
                </a:cubicBezTo>
                <a:cubicBezTo>
                  <a:pt x="137" y="210"/>
                  <a:pt x="126" y="275"/>
                  <a:pt x="121" y="300"/>
                </a:cubicBezTo>
                <a:cubicBezTo>
                  <a:pt x="121" y="300"/>
                  <a:pt x="94" y="134"/>
                  <a:pt x="43" y="142"/>
                </a:cubicBezTo>
                <a:close/>
              </a:path>
            </a:pathLst>
          </a:custGeom>
          <a:solidFill>
            <a:srgbClr val="FBB03B"/>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dirty="0"/>
          </a:p>
        </p:txBody>
      </p:sp>
      <p:sp>
        <p:nvSpPr>
          <p:cNvPr id="21" name="Freeform 107"/>
          <p:cNvSpPr/>
          <p:nvPr/>
        </p:nvSpPr>
        <p:spPr bwMode="auto">
          <a:xfrm rot="2700000" flipH="1">
            <a:off x="6219230" y="2554544"/>
            <a:ext cx="183510" cy="293579"/>
          </a:xfrm>
          <a:custGeom>
            <a:avLst/>
            <a:gdLst>
              <a:gd name="T0" fmla="*/ 587375 w 312"/>
              <a:gd name="T1" fmla="*/ 0 h 495"/>
              <a:gd name="T2" fmla="*/ 1174750 w 312"/>
              <a:gd name="T3" fmla="*/ 597631 h 495"/>
              <a:gd name="T4" fmla="*/ 1174750 w 312"/>
              <a:gd name="T5" fmla="*/ 612666 h 495"/>
              <a:gd name="T6" fmla="*/ 1174750 w 312"/>
              <a:gd name="T7" fmla="*/ 612666 h 495"/>
              <a:gd name="T8" fmla="*/ 798228 w 312"/>
              <a:gd name="T9" fmla="*/ 1804170 h 495"/>
              <a:gd name="T10" fmla="*/ 779401 w 312"/>
              <a:gd name="T11" fmla="*/ 1826722 h 495"/>
              <a:gd name="T12" fmla="*/ 779401 w 312"/>
              <a:gd name="T13" fmla="*/ 1826722 h 495"/>
              <a:gd name="T14" fmla="*/ 779401 w 312"/>
              <a:gd name="T15" fmla="*/ 1826722 h 495"/>
              <a:gd name="T16" fmla="*/ 692801 w 312"/>
              <a:gd name="T17" fmla="*/ 1860550 h 495"/>
              <a:gd name="T18" fmla="*/ 579845 w 312"/>
              <a:gd name="T19" fmla="*/ 1762824 h 495"/>
              <a:gd name="T20" fmla="*/ 587375 w 312"/>
              <a:gd name="T21" fmla="*/ 1740272 h 495"/>
              <a:gd name="T22" fmla="*/ 587375 w 312"/>
              <a:gd name="T23" fmla="*/ 1740272 h 495"/>
              <a:gd name="T24" fmla="*/ 621262 w 312"/>
              <a:gd name="T25" fmla="*/ 1559855 h 495"/>
              <a:gd name="T26" fmla="*/ 459357 w 312"/>
              <a:gd name="T27" fmla="*/ 1168952 h 495"/>
              <a:gd name="T28" fmla="*/ 459357 w 312"/>
              <a:gd name="T29" fmla="*/ 1165193 h 495"/>
              <a:gd name="T30" fmla="*/ 158139 w 312"/>
              <a:gd name="T31" fmla="*/ 992293 h 495"/>
              <a:gd name="T32" fmla="*/ 0 w 312"/>
              <a:gd name="T33" fmla="*/ 590114 h 495"/>
              <a:gd name="T34" fmla="*/ 587375 w 312"/>
              <a:gd name="T35" fmla="*/ 0 h 4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connsiteX0" fmla="*/ 5000 w 10000"/>
              <a:gd name="connsiteY0" fmla="*/ 0 h 10000"/>
              <a:gd name="connsiteX1" fmla="*/ 10000 w 10000"/>
              <a:gd name="connsiteY1" fmla="*/ 3212 h 10000"/>
              <a:gd name="connsiteX2" fmla="*/ 10000 w 10000"/>
              <a:gd name="connsiteY2" fmla="*/ 3293 h 10000"/>
              <a:gd name="connsiteX3" fmla="*/ 10000 w 10000"/>
              <a:gd name="connsiteY3" fmla="*/ 3293 h 10000"/>
              <a:gd name="connsiteX4" fmla="*/ 6795 w 10000"/>
              <a:gd name="connsiteY4" fmla="*/ 9697 h 10000"/>
              <a:gd name="connsiteX5" fmla="*/ 6635 w 10000"/>
              <a:gd name="connsiteY5" fmla="*/ 9818 h 10000"/>
              <a:gd name="connsiteX6" fmla="*/ 6635 w 10000"/>
              <a:gd name="connsiteY6" fmla="*/ 9818 h 10000"/>
              <a:gd name="connsiteX7" fmla="*/ 6635 w 10000"/>
              <a:gd name="connsiteY7" fmla="*/ 9818 h 10000"/>
              <a:gd name="connsiteX8" fmla="*/ 5897 w 10000"/>
              <a:gd name="connsiteY8" fmla="*/ 10000 h 10000"/>
              <a:gd name="connsiteX9" fmla="*/ 4936 w 10000"/>
              <a:gd name="connsiteY9" fmla="*/ 9475 h 10000"/>
              <a:gd name="connsiteX10" fmla="*/ 5000 w 10000"/>
              <a:gd name="connsiteY10" fmla="*/ 9354 h 10000"/>
              <a:gd name="connsiteX11" fmla="*/ 5288 w 10000"/>
              <a:gd name="connsiteY11" fmla="*/ 8384 h 10000"/>
              <a:gd name="connsiteX12" fmla="*/ 3910 w 10000"/>
              <a:gd name="connsiteY12" fmla="*/ 6283 h 10000"/>
              <a:gd name="connsiteX13" fmla="*/ 3910 w 10000"/>
              <a:gd name="connsiteY13" fmla="*/ 6263 h 10000"/>
              <a:gd name="connsiteX14" fmla="*/ 1346 w 10000"/>
              <a:gd name="connsiteY14" fmla="*/ 5333 h 10000"/>
              <a:gd name="connsiteX15" fmla="*/ 0 w 10000"/>
              <a:gd name="connsiteY15" fmla="*/ 3172 h 10000"/>
              <a:gd name="connsiteX16" fmla="*/ 5000 w 10000"/>
              <a:gd name="connsiteY16" fmla="*/ 0 h 10000"/>
              <a:gd name="connsiteX0-1" fmla="*/ 5000 w 10000"/>
              <a:gd name="connsiteY0-2" fmla="*/ 0 h 10000"/>
              <a:gd name="connsiteX1-3" fmla="*/ 10000 w 10000"/>
              <a:gd name="connsiteY1-4" fmla="*/ 3212 h 10000"/>
              <a:gd name="connsiteX2-5" fmla="*/ 10000 w 10000"/>
              <a:gd name="connsiteY2-6" fmla="*/ 3293 h 10000"/>
              <a:gd name="connsiteX3-7" fmla="*/ 10000 w 10000"/>
              <a:gd name="connsiteY3-8" fmla="*/ 3293 h 10000"/>
              <a:gd name="connsiteX4-9" fmla="*/ 6795 w 10000"/>
              <a:gd name="connsiteY4-10" fmla="*/ 9697 h 10000"/>
              <a:gd name="connsiteX5-11" fmla="*/ 6635 w 10000"/>
              <a:gd name="connsiteY5-12" fmla="*/ 9818 h 10000"/>
              <a:gd name="connsiteX6-13" fmla="*/ 6635 w 10000"/>
              <a:gd name="connsiteY6-14" fmla="*/ 9818 h 10000"/>
              <a:gd name="connsiteX7-15" fmla="*/ 6635 w 10000"/>
              <a:gd name="connsiteY7-16" fmla="*/ 9818 h 10000"/>
              <a:gd name="connsiteX8-17" fmla="*/ 5897 w 10000"/>
              <a:gd name="connsiteY8-18" fmla="*/ 10000 h 10000"/>
              <a:gd name="connsiteX9-19" fmla="*/ 4936 w 10000"/>
              <a:gd name="connsiteY9-20" fmla="*/ 9475 h 10000"/>
              <a:gd name="connsiteX10-21" fmla="*/ 5288 w 10000"/>
              <a:gd name="connsiteY10-22" fmla="*/ 8384 h 10000"/>
              <a:gd name="connsiteX11-23" fmla="*/ 3910 w 10000"/>
              <a:gd name="connsiteY11-24" fmla="*/ 6283 h 10000"/>
              <a:gd name="connsiteX12-25" fmla="*/ 3910 w 10000"/>
              <a:gd name="connsiteY12-26" fmla="*/ 6263 h 10000"/>
              <a:gd name="connsiteX13-27" fmla="*/ 1346 w 10000"/>
              <a:gd name="connsiteY13-28" fmla="*/ 5333 h 10000"/>
              <a:gd name="connsiteX14-29" fmla="*/ 0 w 10000"/>
              <a:gd name="connsiteY14-30" fmla="*/ 3172 h 10000"/>
              <a:gd name="connsiteX15-31" fmla="*/ 5000 w 10000"/>
              <a:gd name="connsiteY15-32" fmla="*/ 0 h 10000"/>
              <a:gd name="connsiteX0-33" fmla="*/ 5000 w 10000"/>
              <a:gd name="connsiteY0-34" fmla="*/ 0 h 10086"/>
              <a:gd name="connsiteX1-35" fmla="*/ 10000 w 10000"/>
              <a:gd name="connsiteY1-36" fmla="*/ 3212 h 10086"/>
              <a:gd name="connsiteX2-37" fmla="*/ 10000 w 10000"/>
              <a:gd name="connsiteY2-38" fmla="*/ 3293 h 10086"/>
              <a:gd name="connsiteX3-39" fmla="*/ 10000 w 10000"/>
              <a:gd name="connsiteY3-40" fmla="*/ 3293 h 10086"/>
              <a:gd name="connsiteX4-41" fmla="*/ 6795 w 10000"/>
              <a:gd name="connsiteY4-42" fmla="*/ 9697 h 10086"/>
              <a:gd name="connsiteX5-43" fmla="*/ 6635 w 10000"/>
              <a:gd name="connsiteY5-44" fmla="*/ 9818 h 10086"/>
              <a:gd name="connsiteX6-45" fmla="*/ 6635 w 10000"/>
              <a:gd name="connsiteY6-46" fmla="*/ 9818 h 10086"/>
              <a:gd name="connsiteX7-47" fmla="*/ 6635 w 10000"/>
              <a:gd name="connsiteY7-48" fmla="*/ 9818 h 10086"/>
              <a:gd name="connsiteX8-49" fmla="*/ 5897 w 10000"/>
              <a:gd name="connsiteY8-50" fmla="*/ 10000 h 10086"/>
              <a:gd name="connsiteX9-51" fmla="*/ 5288 w 10000"/>
              <a:gd name="connsiteY9-52" fmla="*/ 8384 h 10086"/>
              <a:gd name="connsiteX10-53" fmla="*/ 3910 w 10000"/>
              <a:gd name="connsiteY10-54" fmla="*/ 6283 h 10086"/>
              <a:gd name="connsiteX11-55" fmla="*/ 3910 w 10000"/>
              <a:gd name="connsiteY11-56" fmla="*/ 6263 h 10086"/>
              <a:gd name="connsiteX12-57" fmla="*/ 1346 w 10000"/>
              <a:gd name="connsiteY12-58" fmla="*/ 5333 h 10086"/>
              <a:gd name="connsiteX13-59" fmla="*/ 0 w 10000"/>
              <a:gd name="connsiteY13-60" fmla="*/ 3172 h 10086"/>
              <a:gd name="connsiteX14-61" fmla="*/ 5000 w 10000"/>
              <a:gd name="connsiteY14-62" fmla="*/ 0 h 1008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0000" h="10086">
                <a:moveTo>
                  <a:pt x="5000" y="0"/>
                </a:moveTo>
                <a:cubicBezTo>
                  <a:pt x="7756" y="0"/>
                  <a:pt x="10000" y="1455"/>
                  <a:pt x="10000" y="3212"/>
                </a:cubicBezTo>
                <a:lnTo>
                  <a:pt x="10000" y="3293"/>
                </a:lnTo>
                <a:lnTo>
                  <a:pt x="10000" y="3293"/>
                </a:lnTo>
                <a:cubicBezTo>
                  <a:pt x="10000" y="5717"/>
                  <a:pt x="8814" y="7859"/>
                  <a:pt x="6795" y="9697"/>
                </a:cubicBezTo>
                <a:cubicBezTo>
                  <a:pt x="6731" y="9737"/>
                  <a:pt x="6699" y="9778"/>
                  <a:pt x="6635" y="9818"/>
                </a:cubicBezTo>
                <a:lnTo>
                  <a:pt x="6635" y="9818"/>
                </a:lnTo>
                <a:lnTo>
                  <a:pt x="6635" y="9818"/>
                </a:lnTo>
                <a:cubicBezTo>
                  <a:pt x="6442" y="9919"/>
                  <a:pt x="6121" y="10239"/>
                  <a:pt x="5897" y="10000"/>
                </a:cubicBezTo>
                <a:cubicBezTo>
                  <a:pt x="5673" y="9761"/>
                  <a:pt x="5619" y="9003"/>
                  <a:pt x="5288" y="8384"/>
                </a:cubicBezTo>
                <a:cubicBezTo>
                  <a:pt x="5064" y="7556"/>
                  <a:pt x="4744" y="6848"/>
                  <a:pt x="3910" y="6283"/>
                </a:cubicBezTo>
                <a:lnTo>
                  <a:pt x="3910" y="6263"/>
                </a:lnTo>
                <a:cubicBezTo>
                  <a:pt x="3237" y="5818"/>
                  <a:pt x="2340" y="5475"/>
                  <a:pt x="1346" y="5333"/>
                </a:cubicBezTo>
                <a:cubicBezTo>
                  <a:pt x="513" y="4768"/>
                  <a:pt x="0" y="4000"/>
                  <a:pt x="0" y="3172"/>
                </a:cubicBezTo>
                <a:cubicBezTo>
                  <a:pt x="0" y="1414"/>
                  <a:pt x="2244" y="0"/>
                  <a:pt x="5000" y="0"/>
                </a:cubicBezTo>
                <a:close/>
              </a:path>
            </a:pathLst>
          </a:custGeom>
          <a:solidFill>
            <a:srgbClr val="EB6949">
              <a:alpha val="73000"/>
            </a:srgbClr>
          </a:solidFill>
          <a:ln>
            <a:noFill/>
          </a:ln>
        </p:spPr>
        <p:txBody>
          <a:bodyPr/>
          <a:lstStyle/>
          <a:p>
            <a:endParaRPr lang="en-US" dirty="0"/>
          </a:p>
        </p:txBody>
      </p:sp>
      <p:sp>
        <p:nvSpPr>
          <p:cNvPr id="22" name="Freeform 107"/>
          <p:cNvSpPr/>
          <p:nvPr/>
        </p:nvSpPr>
        <p:spPr bwMode="auto">
          <a:xfrm rot="2700000">
            <a:off x="6369742" y="2705056"/>
            <a:ext cx="183510" cy="293579"/>
          </a:xfrm>
          <a:custGeom>
            <a:avLst/>
            <a:gdLst>
              <a:gd name="T0" fmla="*/ 587375 w 312"/>
              <a:gd name="T1" fmla="*/ 0 h 495"/>
              <a:gd name="T2" fmla="*/ 1174750 w 312"/>
              <a:gd name="T3" fmla="*/ 597631 h 495"/>
              <a:gd name="T4" fmla="*/ 1174750 w 312"/>
              <a:gd name="T5" fmla="*/ 612666 h 495"/>
              <a:gd name="T6" fmla="*/ 1174750 w 312"/>
              <a:gd name="T7" fmla="*/ 612666 h 495"/>
              <a:gd name="T8" fmla="*/ 798228 w 312"/>
              <a:gd name="T9" fmla="*/ 1804170 h 495"/>
              <a:gd name="T10" fmla="*/ 779401 w 312"/>
              <a:gd name="T11" fmla="*/ 1826722 h 495"/>
              <a:gd name="T12" fmla="*/ 779401 w 312"/>
              <a:gd name="T13" fmla="*/ 1826722 h 495"/>
              <a:gd name="T14" fmla="*/ 779401 w 312"/>
              <a:gd name="T15" fmla="*/ 1826722 h 495"/>
              <a:gd name="T16" fmla="*/ 692801 w 312"/>
              <a:gd name="T17" fmla="*/ 1860550 h 495"/>
              <a:gd name="T18" fmla="*/ 579845 w 312"/>
              <a:gd name="T19" fmla="*/ 1762824 h 495"/>
              <a:gd name="T20" fmla="*/ 587375 w 312"/>
              <a:gd name="T21" fmla="*/ 1740272 h 495"/>
              <a:gd name="T22" fmla="*/ 587375 w 312"/>
              <a:gd name="T23" fmla="*/ 1740272 h 495"/>
              <a:gd name="T24" fmla="*/ 621262 w 312"/>
              <a:gd name="T25" fmla="*/ 1559855 h 495"/>
              <a:gd name="T26" fmla="*/ 459357 w 312"/>
              <a:gd name="T27" fmla="*/ 1168952 h 495"/>
              <a:gd name="T28" fmla="*/ 459357 w 312"/>
              <a:gd name="T29" fmla="*/ 1165193 h 495"/>
              <a:gd name="T30" fmla="*/ 158139 w 312"/>
              <a:gd name="T31" fmla="*/ 992293 h 495"/>
              <a:gd name="T32" fmla="*/ 0 w 312"/>
              <a:gd name="T33" fmla="*/ 590114 h 495"/>
              <a:gd name="T34" fmla="*/ 587375 w 312"/>
              <a:gd name="T35" fmla="*/ 0 h 4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connsiteX0" fmla="*/ 5000 w 10000"/>
              <a:gd name="connsiteY0" fmla="*/ 0 h 10000"/>
              <a:gd name="connsiteX1" fmla="*/ 10000 w 10000"/>
              <a:gd name="connsiteY1" fmla="*/ 3212 h 10000"/>
              <a:gd name="connsiteX2" fmla="*/ 10000 w 10000"/>
              <a:gd name="connsiteY2" fmla="*/ 3293 h 10000"/>
              <a:gd name="connsiteX3" fmla="*/ 10000 w 10000"/>
              <a:gd name="connsiteY3" fmla="*/ 3293 h 10000"/>
              <a:gd name="connsiteX4" fmla="*/ 6795 w 10000"/>
              <a:gd name="connsiteY4" fmla="*/ 9697 h 10000"/>
              <a:gd name="connsiteX5" fmla="*/ 6635 w 10000"/>
              <a:gd name="connsiteY5" fmla="*/ 9818 h 10000"/>
              <a:gd name="connsiteX6" fmla="*/ 6635 w 10000"/>
              <a:gd name="connsiteY6" fmla="*/ 9818 h 10000"/>
              <a:gd name="connsiteX7" fmla="*/ 6635 w 10000"/>
              <a:gd name="connsiteY7" fmla="*/ 9818 h 10000"/>
              <a:gd name="connsiteX8" fmla="*/ 5897 w 10000"/>
              <a:gd name="connsiteY8" fmla="*/ 10000 h 10000"/>
              <a:gd name="connsiteX9" fmla="*/ 4936 w 10000"/>
              <a:gd name="connsiteY9" fmla="*/ 9475 h 10000"/>
              <a:gd name="connsiteX10" fmla="*/ 5000 w 10000"/>
              <a:gd name="connsiteY10" fmla="*/ 9354 h 10000"/>
              <a:gd name="connsiteX11" fmla="*/ 5288 w 10000"/>
              <a:gd name="connsiteY11" fmla="*/ 8384 h 10000"/>
              <a:gd name="connsiteX12" fmla="*/ 3910 w 10000"/>
              <a:gd name="connsiteY12" fmla="*/ 6283 h 10000"/>
              <a:gd name="connsiteX13" fmla="*/ 3910 w 10000"/>
              <a:gd name="connsiteY13" fmla="*/ 6263 h 10000"/>
              <a:gd name="connsiteX14" fmla="*/ 1346 w 10000"/>
              <a:gd name="connsiteY14" fmla="*/ 5333 h 10000"/>
              <a:gd name="connsiteX15" fmla="*/ 0 w 10000"/>
              <a:gd name="connsiteY15" fmla="*/ 3172 h 10000"/>
              <a:gd name="connsiteX16" fmla="*/ 5000 w 10000"/>
              <a:gd name="connsiteY16" fmla="*/ 0 h 10000"/>
              <a:gd name="connsiteX0-1" fmla="*/ 5000 w 10000"/>
              <a:gd name="connsiteY0-2" fmla="*/ 0 h 10000"/>
              <a:gd name="connsiteX1-3" fmla="*/ 10000 w 10000"/>
              <a:gd name="connsiteY1-4" fmla="*/ 3212 h 10000"/>
              <a:gd name="connsiteX2-5" fmla="*/ 10000 w 10000"/>
              <a:gd name="connsiteY2-6" fmla="*/ 3293 h 10000"/>
              <a:gd name="connsiteX3-7" fmla="*/ 10000 w 10000"/>
              <a:gd name="connsiteY3-8" fmla="*/ 3293 h 10000"/>
              <a:gd name="connsiteX4-9" fmla="*/ 6795 w 10000"/>
              <a:gd name="connsiteY4-10" fmla="*/ 9697 h 10000"/>
              <a:gd name="connsiteX5-11" fmla="*/ 6635 w 10000"/>
              <a:gd name="connsiteY5-12" fmla="*/ 9818 h 10000"/>
              <a:gd name="connsiteX6-13" fmla="*/ 6635 w 10000"/>
              <a:gd name="connsiteY6-14" fmla="*/ 9818 h 10000"/>
              <a:gd name="connsiteX7-15" fmla="*/ 6635 w 10000"/>
              <a:gd name="connsiteY7-16" fmla="*/ 9818 h 10000"/>
              <a:gd name="connsiteX8-17" fmla="*/ 5897 w 10000"/>
              <a:gd name="connsiteY8-18" fmla="*/ 10000 h 10000"/>
              <a:gd name="connsiteX9-19" fmla="*/ 4936 w 10000"/>
              <a:gd name="connsiteY9-20" fmla="*/ 9475 h 10000"/>
              <a:gd name="connsiteX10-21" fmla="*/ 5288 w 10000"/>
              <a:gd name="connsiteY10-22" fmla="*/ 8384 h 10000"/>
              <a:gd name="connsiteX11-23" fmla="*/ 3910 w 10000"/>
              <a:gd name="connsiteY11-24" fmla="*/ 6283 h 10000"/>
              <a:gd name="connsiteX12-25" fmla="*/ 3910 w 10000"/>
              <a:gd name="connsiteY12-26" fmla="*/ 6263 h 10000"/>
              <a:gd name="connsiteX13-27" fmla="*/ 1346 w 10000"/>
              <a:gd name="connsiteY13-28" fmla="*/ 5333 h 10000"/>
              <a:gd name="connsiteX14-29" fmla="*/ 0 w 10000"/>
              <a:gd name="connsiteY14-30" fmla="*/ 3172 h 10000"/>
              <a:gd name="connsiteX15-31" fmla="*/ 5000 w 10000"/>
              <a:gd name="connsiteY15-32" fmla="*/ 0 h 10000"/>
              <a:gd name="connsiteX0-33" fmla="*/ 5000 w 10000"/>
              <a:gd name="connsiteY0-34" fmla="*/ 0 h 10086"/>
              <a:gd name="connsiteX1-35" fmla="*/ 10000 w 10000"/>
              <a:gd name="connsiteY1-36" fmla="*/ 3212 h 10086"/>
              <a:gd name="connsiteX2-37" fmla="*/ 10000 w 10000"/>
              <a:gd name="connsiteY2-38" fmla="*/ 3293 h 10086"/>
              <a:gd name="connsiteX3-39" fmla="*/ 10000 w 10000"/>
              <a:gd name="connsiteY3-40" fmla="*/ 3293 h 10086"/>
              <a:gd name="connsiteX4-41" fmla="*/ 6795 w 10000"/>
              <a:gd name="connsiteY4-42" fmla="*/ 9697 h 10086"/>
              <a:gd name="connsiteX5-43" fmla="*/ 6635 w 10000"/>
              <a:gd name="connsiteY5-44" fmla="*/ 9818 h 10086"/>
              <a:gd name="connsiteX6-45" fmla="*/ 6635 w 10000"/>
              <a:gd name="connsiteY6-46" fmla="*/ 9818 h 10086"/>
              <a:gd name="connsiteX7-47" fmla="*/ 6635 w 10000"/>
              <a:gd name="connsiteY7-48" fmla="*/ 9818 h 10086"/>
              <a:gd name="connsiteX8-49" fmla="*/ 5897 w 10000"/>
              <a:gd name="connsiteY8-50" fmla="*/ 10000 h 10086"/>
              <a:gd name="connsiteX9-51" fmla="*/ 5288 w 10000"/>
              <a:gd name="connsiteY9-52" fmla="*/ 8384 h 10086"/>
              <a:gd name="connsiteX10-53" fmla="*/ 3910 w 10000"/>
              <a:gd name="connsiteY10-54" fmla="*/ 6283 h 10086"/>
              <a:gd name="connsiteX11-55" fmla="*/ 3910 w 10000"/>
              <a:gd name="connsiteY11-56" fmla="*/ 6263 h 10086"/>
              <a:gd name="connsiteX12-57" fmla="*/ 1346 w 10000"/>
              <a:gd name="connsiteY12-58" fmla="*/ 5333 h 10086"/>
              <a:gd name="connsiteX13-59" fmla="*/ 0 w 10000"/>
              <a:gd name="connsiteY13-60" fmla="*/ 3172 h 10086"/>
              <a:gd name="connsiteX14-61" fmla="*/ 5000 w 10000"/>
              <a:gd name="connsiteY14-62" fmla="*/ 0 h 1008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0000" h="10086">
                <a:moveTo>
                  <a:pt x="5000" y="0"/>
                </a:moveTo>
                <a:cubicBezTo>
                  <a:pt x="7756" y="0"/>
                  <a:pt x="10000" y="1455"/>
                  <a:pt x="10000" y="3212"/>
                </a:cubicBezTo>
                <a:lnTo>
                  <a:pt x="10000" y="3293"/>
                </a:lnTo>
                <a:lnTo>
                  <a:pt x="10000" y="3293"/>
                </a:lnTo>
                <a:cubicBezTo>
                  <a:pt x="10000" y="5717"/>
                  <a:pt x="8814" y="7859"/>
                  <a:pt x="6795" y="9697"/>
                </a:cubicBezTo>
                <a:cubicBezTo>
                  <a:pt x="6731" y="9737"/>
                  <a:pt x="6699" y="9778"/>
                  <a:pt x="6635" y="9818"/>
                </a:cubicBezTo>
                <a:lnTo>
                  <a:pt x="6635" y="9818"/>
                </a:lnTo>
                <a:lnTo>
                  <a:pt x="6635" y="9818"/>
                </a:lnTo>
                <a:cubicBezTo>
                  <a:pt x="6442" y="9919"/>
                  <a:pt x="6121" y="10239"/>
                  <a:pt x="5897" y="10000"/>
                </a:cubicBezTo>
                <a:cubicBezTo>
                  <a:pt x="5673" y="9761"/>
                  <a:pt x="5619" y="9003"/>
                  <a:pt x="5288" y="8384"/>
                </a:cubicBezTo>
                <a:cubicBezTo>
                  <a:pt x="5064" y="7556"/>
                  <a:pt x="4744" y="6848"/>
                  <a:pt x="3910" y="6283"/>
                </a:cubicBezTo>
                <a:lnTo>
                  <a:pt x="3910" y="6263"/>
                </a:lnTo>
                <a:cubicBezTo>
                  <a:pt x="3237" y="5818"/>
                  <a:pt x="2340" y="5475"/>
                  <a:pt x="1346" y="5333"/>
                </a:cubicBezTo>
                <a:cubicBezTo>
                  <a:pt x="513" y="4768"/>
                  <a:pt x="0" y="4000"/>
                  <a:pt x="0" y="3172"/>
                </a:cubicBezTo>
                <a:cubicBezTo>
                  <a:pt x="0" y="1414"/>
                  <a:pt x="2244" y="0"/>
                  <a:pt x="5000" y="0"/>
                </a:cubicBezTo>
                <a:close/>
              </a:path>
            </a:pathLst>
          </a:custGeom>
          <a:solidFill>
            <a:srgbClr val="EB6949">
              <a:alpha val="73000"/>
            </a:srgbClr>
          </a:solidFill>
          <a:ln>
            <a:noFill/>
          </a:ln>
        </p:spPr>
        <p:txBody>
          <a:bodyPr/>
          <a:lstStyle/>
          <a:p>
            <a:endParaRPr lang="en-US" dirty="0"/>
          </a:p>
        </p:txBody>
      </p:sp>
      <p:sp>
        <p:nvSpPr>
          <p:cNvPr id="23" name="Freeform 108"/>
          <p:cNvSpPr/>
          <p:nvPr/>
        </p:nvSpPr>
        <p:spPr bwMode="auto">
          <a:xfrm rot="2700000">
            <a:off x="6407803" y="2259335"/>
            <a:ext cx="350653" cy="642255"/>
          </a:xfrm>
          <a:custGeom>
            <a:avLst/>
            <a:gdLst>
              <a:gd name="T0" fmla="*/ 1122363 w 596"/>
              <a:gd name="T1" fmla="*/ 4105275 h 1092"/>
              <a:gd name="T2" fmla="*/ 598844 w 596"/>
              <a:gd name="T3" fmla="*/ 4105275 h 1092"/>
              <a:gd name="T4" fmla="*/ 79093 w 596"/>
              <a:gd name="T5" fmla="*/ 1928577 h 1092"/>
              <a:gd name="T6" fmla="*/ 1122363 w 596"/>
              <a:gd name="T7" fmla="*/ 0 h 1092"/>
              <a:gd name="T8" fmla="*/ 1126129 w 596"/>
              <a:gd name="T9" fmla="*/ 0 h 1092"/>
              <a:gd name="T10" fmla="*/ 2165632 w 596"/>
              <a:gd name="T11" fmla="*/ 1928577 h 1092"/>
              <a:gd name="T12" fmla="*/ 1645881 w 596"/>
              <a:gd name="T13" fmla="*/ 4105275 h 1092"/>
              <a:gd name="T14" fmla="*/ 1122363 w 596"/>
              <a:gd name="T15" fmla="*/ 4105275 h 109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6" h="1092">
                <a:moveTo>
                  <a:pt x="298" y="1092"/>
                </a:moveTo>
                <a:cubicBezTo>
                  <a:pt x="159" y="1092"/>
                  <a:pt x="159" y="1092"/>
                  <a:pt x="159" y="1092"/>
                </a:cubicBezTo>
                <a:cubicBezTo>
                  <a:pt x="31" y="824"/>
                  <a:pt x="21" y="513"/>
                  <a:pt x="21" y="513"/>
                </a:cubicBezTo>
                <a:cubicBezTo>
                  <a:pt x="0" y="212"/>
                  <a:pt x="298" y="0"/>
                  <a:pt x="298" y="0"/>
                </a:cubicBezTo>
                <a:cubicBezTo>
                  <a:pt x="299" y="0"/>
                  <a:pt x="299" y="0"/>
                  <a:pt x="299" y="0"/>
                </a:cubicBezTo>
                <a:cubicBezTo>
                  <a:pt x="299" y="0"/>
                  <a:pt x="596" y="212"/>
                  <a:pt x="575" y="513"/>
                </a:cubicBezTo>
                <a:cubicBezTo>
                  <a:pt x="575" y="513"/>
                  <a:pt x="566" y="824"/>
                  <a:pt x="437" y="1092"/>
                </a:cubicBezTo>
                <a:lnTo>
                  <a:pt x="298" y="1092"/>
                </a:lnTo>
                <a:close/>
              </a:path>
            </a:pathLst>
          </a:custGeom>
          <a:solidFill>
            <a:srgbClr val="EB6949"/>
          </a:solidFill>
          <a:ln>
            <a:noFill/>
          </a:ln>
        </p:spPr>
        <p:txBody>
          <a:bodyPr/>
          <a:lstStyle/>
          <a:p>
            <a:endParaRPr lang="en-US" dirty="0"/>
          </a:p>
        </p:txBody>
      </p:sp>
      <p:sp>
        <p:nvSpPr>
          <p:cNvPr id="24" name="Oval 113"/>
          <p:cNvSpPr>
            <a:spLocks noChangeArrowheads="1"/>
          </p:cNvSpPr>
          <p:nvPr/>
        </p:nvSpPr>
        <p:spPr bwMode="auto">
          <a:xfrm rot="2700000">
            <a:off x="6568043" y="2481147"/>
            <a:ext cx="117123" cy="114085"/>
          </a:xfrm>
          <a:prstGeom prst="ellipse">
            <a:avLst/>
          </a:prstGeom>
          <a:solidFill>
            <a:schemeClr val="bg1">
              <a:alpha val="77000"/>
            </a:schemeClr>
          </a:solidFill>
          <a:ln>
            <a:noFill/>
          </a:ln>
        </p:spPr>
        <p:txBody>
          <a:bodyPr/>
          <a:lstStyle/>
          <a:p>
            <a:pPr eaLnBrk="1" hangingPunct="1"/>
            <a:endParaRPr lang="en-US" dirty="0"/>
          </a:p>
        </p:txBody>
      </p:sp>
      <p:sp>
        <p:nvSpPr>
          <p:cNvPr id="25" name="Oval 116"/>
          <p:cNvSpPr>
            <a:spLocks noChangeArrowheads="1"/>
          </p:cNvSpPr>
          <p:nvPr/>
        </p:nvSpPr>
        <p:spPr bwMode="auto">
          <a:xfrm rot="2700000">
            <a:off x="6500229" y="2593093"/>
            <a:ext cx="70303" cy="72640"/>
          </a:xfrm>
          <a:prstGeom prst="ellipse">
            <a:avLst/>
          </a:prstGeom>
          <a:solidFill>
            <a:schemeClr val="bg1">
              <a:alpha val="77000"/>
            </a:schemeClr>
          </a:solidFill>
          <a:ln>
            <a:noFill/>
          </a:ln>
        </p:spPr>
        <p:txBody>
          <a:bodyPr/>
          <a:lstStyle/>
          <a:p>
            <a:pPr eaLnBrk="1" hangingPunct="1"/>
            <a:endParaRPr lang="en-US" dirty="0"/>
          </a:p>
        </p:txBody>
      </p:sp>
      <p:sp>
        <p:nvSpPr>
          <p:cNvPr id="26" name="Oval 119"/>
          <p:cNvSpPr>
            <a:spLocks noChangeArrowheads="1"/>
          </p:cNvSpPr>
          <p:nvPr/>
        </p:nvSpPr>
        <p:spPr bwMode="auto">
          <a:xfrm rot="2700000">
            <a:off x="6447912" y="2674106"/>
            <a:ext cx="43239" cy="42313"/>
          </a:xfrm>
          <a:prstGeom prst="ellipse">
            <a:avLst/>
          </a:prstGeom>
          <a:solidFill>
            <a:schemeClr val="bg1">
              <a:alpha val="77000"/>
            </a:schemeClr>
          </a:solidFill>
          <a:ln>
            <a:noFill/>
          </a:ln>
        </p:spPr>
        <p:txBody>
          <a:bodyPr/>
          <a:lstStyle/>
          <a:p>
            <a:pPr eaLnBrk="1" hangingPunct="1"/>
            <a:endParaRPr lang="en-US" dirty="0"/>
          </a:p>
        </p:txBody>
      </p:sp>
      <p:sp>
        <p:nvSpPr>
          <p:cNvPr id="27" name="Rectangle 27"/>
          <p:cNvSpPr/>
          <p:nvPr/>
        </p:nvSpPr>
        <p:spPr>
          <a:xfrm rot="2700000">
            <a:off x="6301683" y="2797997"/>
            <a:ext cx="71523" cy="43830"/>
          </a:xfrm>
          <a:prstGeom prst="rect">
            <a:avLst/>
          </a:prstGeom>
          <a:solidFill>
            <a:srgbClr val="EB6949">
              <a:alpha val="73000"/>
            </a:srgb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29" name="Rounded Rectangle 29"/>
          <p:cNvSpPr/>
          <p:nvPr/>
        </p:nvSpPr>
        <p:spPr>
          <a:xfrm>
            <a:off x="4710104" y="2802545"/>
            <a:ext cx="401324" cy="401324"/>
          </a:xfrm>
          <a:prstGeom prst="roundRect">
            <a:avLst>
              <a:gd name="adj" fmla="val 50000"/>
            </a:avLst>
          </a:prstGeom>
          <a:solidFill>
            <a:srgbClr val="183A5D"/>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grpSp>
        <p:nvGrpSpPr>
          <p:cNvPr id="30" name="Group 30"/>
          <p:cNvGrpSpPr/>
          <p:nvPr/>
        </p:nvGrpSpPr>
        <p:grpSpPr>
          <a:xfrm>
            <a:off x="4829752" y="2932156"/>
            <a:ext cx="162028" cy="142102"/>
            <a:chOff x="3175" y="-1587"/>
            <a:chExt cx="490538" cy="430212"/>
          </a:xfrm>
          <a:solidFill>
            <a:srgbClr val="FFFFFF"/>
          </a:solidFill>
        </p:grpSpPr>
        <p:sp>
          <p:nvSpPr>
            <p:cNvPr id="31" name="Freeform 175"/>
            <p:cNvSpPr>
              <a:spLocks noEditPoints="1"/>
            </p:cNvSpPr>
            <p:nvPr/>
          </p:nvSpPr>
          <p:spPr bwMode="auto">
            <a:xfrm>
              <a:off x="3175" y="-1587"/>
              <a:ext cx="490538" cy="430212"/>
            </a:xfrm>
            <a:custGeom>
              <a:avLst/>
              <a:gdLst>
                <a:gd name="T0" fmla="*/ 128 w 128"/>
                <a:gd name="T1" fmla="*/ 66 h 112"/>
                <a:gd name="T2" fmla="*/ 112 w 128"/>
                <a:gd name="T3" fmla="*/ 6 h 112"/>
                <a:gd name="T4" fmla="*/ 104 w 128"/>
                <a:gd name="T5" fmla="*/ 0 h 112"/>
                <a:gd name="T6" fmla="*/ 64 w 128"/>
                <a:gd name="T7" fmla="*/ 0 h 112"/>
                <a:gd name="T8" fmla="*/ 24 w 128"/>
                <a:gd name="T9" fmla="*/ 0 h 112"/>
                <a:gd name="T10" fmla="*/ 16 w 128"/>
                <a:gd name="T11" fmla="*/ 6 h 112"/>
                <a:gd name="T12" fmla="*/ 0 w 128"/>
                <a:gd name="T13" fmla="*/ 66 h 112"/>
                <a:gd name="T14" fmla="*/ 0 w 128"/>
                <a:gd name="T15" fmla="*/ 68 h 112"/>
                <a:gd name="T16" fmla="*/ 0 w 128"/>
                <a:gd name="T17" fmla="*/ 96 h 112"/>
                <a:gd name="T18" fmla="*/ 16 w 128"/>
                <a:gd name="T19" fmla="*/ 112 h 112"/>
                <a:gd name="T20" fmla="*/ 112 w 128"/>
                <a:gd name="T21" fmla="*/ 112 h 112"/>
                <a:gd name="T22" fmla="*/ 128 w 128"/>
                <a:gd name="T23" fmla="*/ 96 h 112"/>
                <a:gd name="T24" fmla="*/ 128 w 128"/>
                <a:gd name="T25" fmla="*/ 68 h 112"/>
                <a:gd name="T26" fmla="*/ 128 w 128"/>
                <a:gd name="T27" fmla="*/ 66 h 112"/>
                <a:gd name="T28" fmla="*/ 120 w 128"/>
                <a:gd name="T29" fmla="*/ 96 h 112"/>
                <a:gd name="T30" fmla="*/ 112 w 128"/>
                <a:gd name="T31" fmla="*/ 104 h 112"/>
                <a:gd name="T32" fmla="*/ 16 w 128"/>
                <a:gd name="T33" fmla="*/ 104 h 112"/>
                <a:gd name="T34" fmla="*/ 8 w 128"/>
                <a:gd name="T35" fmla="*/ 96 h 112"/>
                <a:gd name="T36" fmla="*/ 8 w 128"/>
                <a:gd name="T37" fmla="*/ 68 h 112"/>
                <a:gd name="T38" fmla="*/ 24 w 128"/>
                <a:gd name="T39" fmla="*/ 8 h 112"/>
                <a:gd name="T40" fmla="*/ 104 w 128"/>
                <a:gd name="T41" fmla="*/ 8 h 112"/>
                <a:gd name="T42" fmla="*/ 120 w 128"/>
                <a:gd name="T43" fmla="*/ 68 h 112"/>
                <a:gd name="T44" fmla="*/ 120 w 128"/>
                <a:gd name="T45" fmla="*/ 9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12">
                  <a:moveTo>
                    <a:pt x="128" y="66"/>
                  </a:moveTo>
                  <a:cubicBezTo>
                    <a:pt x="112" y="6"/>
                    <a:pt x="112" y="6"/>
                    <a:pt x="112" y="6"/>
                  </a:cubicBezTo>
                  <a:cubicBezTo>
                    <a:pt x="111" y="2"/>
                    <a:pt x="108" y="0"/>
                    <a:pt x="104" y="0"/>
                  </a:cubicBezTo>
                  <a:cubicBezTo>
                    <a:pt x="64" y="0"/>
                    <a:pt x="64" y="0"/>
                    <a:pt x="64" y="0"/>
                  </a:cubicBezTo>
                  <a:cubicBezTo>
                    <a:pt x="24" y="0"/>
                    <a:pt x="24" y="0"/>
                    <a:pt x="24" y="0"/>
                  </a:cubicBezTo>
                  <a:cubicBezTo>
                    <a:pt x="20" y="0"/>
                    <a:pt x="17" y="2"/>
                    <a:pt x="16" y="6"/>
                  </a:cubicBezTo>
                  <a:cubicBezTo>
                    <a:pt x="0" y="66"/>
                    <a:pt x="0" y="66"/>
                    <a:pt x="0" y="66"/>
                  </a:cubicBezTo>
                  <a:cubicBezTo>
                    <a:pt x="0" y="67"/>
                    <a:pt x="0" y="67"/>
                    <a:pt x="0" y="68"/>
                  </a:cubicBezTo>
                  <a:cubicBezTo>
                    <a:pt x="0" y="96"/>
                    <a:pt x="0" y="96"/>
                    <a:pt x="0" y="96"/>
                  </a:cubicBezTo>
                  <a:cubicBezTo>
                    <a:pt x="0" y="105"/>
                    <a:pt x="7" y="112"/>
                    <a:pt x="16" y="112"/>
                  </a:cubicBezTo>
                  <a:cubicBezTo>
                    <a:pt x="112" y="112"/>
                    <a:pt x="112" y="112"/>
                    <a:pt x="112" y="112"/>
                  </a:cubicBezTo>
                  <a:cubicBezTo>
                    <a:pt x="121" y="112"/>
                    <a:pt x="128" y="105"/>
                    <a:pt x="128" y="96"/>
                  </a:cubicBezTo>
                  <a:cubicBezTo>
                    <a:pt x="128" y="68"/>
                    <a:pt x="128" y="68"/>
                    <a:pt x="128" y="68"/>
                  </a:cubicBezTo>
                  <a:cubicBezTo>
                    <a:pt x="128" y="67"/>
                    <a:pt x="128" y="67"/>
                    <a:pt x="128" y="66"/>
                  </a:cubicBezTo>
                  <a:close/>
                  <a:moveTo>
                    <a:pt x="120" y="96"/>
                  </a:moveTo>
                  <a:cubicBezTo>
                    <a:pt x="120" y="100"/>
                    <a:pt x="116" y="104"/>
                    <a:pt x="112" y="104"/>
                  </a:cubicBezTo>
                  <a:cubicBezTo>
                    <a:pt x="16" y="104"/>
                    <a:pt x="16" y="104"/>
                    <a:pt x="16" y="104"/>
                  </a:cubicBezTo>
                  <a:cubicBezTo>
                    <a:pt x="12" y="104"/>
                    <a:pt x="8" y="100"/>
                    <a:pt x="8" y="96"/>
                  </a:cubicBezTo>
                  <a:cubicBezTo>
                    <a:pt x="8" y="68"/>
                    <a:pt x="8" y="68"/>
                    <a:pt x="8" y="68"/>
                  </a:cubicBezTo>
                  <a:cubicBezTo>
                    <a:pt x="24" y="8"/>
                    <a:pt x="24" y="8"/>
                    <a:pt x="24" y="8"/>
                  </a:cubicBezTo>
                  <a:cubicBezTo>
                    <a:pt x="104" y="8"/>
                    <a:pt x="104" y="8"/>
                    <a:pt x="104" y="8"/>
                  </a:cubicBezTo>
                  <a:cubicBezTo>
                    <a:pt x="120" y="68"/>
                    <a:pt x="120" y="68"/>
                    <a:pt x="120" y="68"/>
                  </a:cubicBezTo>
                  <a:lnTo>
                    <a:pt x="120" y="9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id-ID">
                <a:latin typeface="+mn-lt"/>
                <a:ea typeface="+mn-ea"/>
              </a:endParaRPr>
            </a:p>
          </p:txBody>
        </p:sp>
        <p:sp>
          <p:nvSpPr>
            <p:cNvPr id="32" name="Freeform 176"/>
            <p:cNvSpPr>
              <a:spLocks noEditPoints="1"/>
            </p:cNvSpPr>
            <p:nvPr/>
          </p:nvSpPr>
          <p:spPr bwMode="auto">
            <a:xfrm>
              <a:off x="60325" y="58738"/>
              <a:ext cx="374650" cy="277812"/>
            </a:xfrm>
            <a:custGeom>
              <a:avLst/>
              <a:gdLst>
                <a:gd name="T0" fmla="*/ 80 w 98"/>
                <a:gd name="T1" fmla="*/ 0 h 72"/>
                <a:gd name="T2" fmla="*/ 18 w 98"/>
                <a:gd name="T3" fmla="*/ 0 h 72"/>
                <a:gd name="T4" fmla="*/ 14 w 98"/>
                <a:gd name="T5" fmla="*/ 3 h 72"/>
                <a:gd name="T6" fmla="*/ 0 w 98"/>
                <a:gd name="T7" fmla="*/ 51 h 72"/>
                <a:gd name="T8" fmla="*/ 1 w 98"/>
                <a:gd name="T9" fmla="*/ 54 h 72"/>
                <a:gd name="T10" fmla="*/ 4 w 98"/>
                <a:gd name="T11" fmla="*/ 56 h 72"/>
                <a:gd name="T12" fmla="*/ 16 w 98"/>
                <a:gd name="T13" fmla="*/ 56 h 72"/>
                <a:gd name="T14" fmla="*/ 20 w 98"/>
                <a:gd name="T15" fmla="*/ 56 h 72"/>
                <a:gd name="T16" fmla="*/ 23 w 98"/>
                <a:gd name="T17" fmla="*/ 56 h 72"/>
                <a:gd name="T18" fmla="*/ 28 w 98"/>
                <a:gd name="T19" fmla="*/ 68 h 72"/>
                <a:gd name="T20" fmla="*/ 35 w 98"/>
                <a:gd name="T21" fmla="*/ 72 h 72"/>
                <a:gd name="T22" fmla="*/ 63 w 98"/>
                <a:gd name="T23" fmla="*/ 72 h 72"/>
                <a:gd name="T24" fmla="*/ 70 w 98"/>
                <a:gd name="T25" fmla="*/ 68 h 72"/>
                <a:gd name="T26" fmla="*/ 75 w 98"/>
                <a:gd name="T27" fmla="*/ 56 h 72"/>
                <a:gd name="T28" fmla="*/ 78 w 98"/>
                <a:gd name="T29" fmla="*/ 56 h 72"/>
                <a:gd name="T30" fmla="*/ 82 w 98"/>
                <a:gd name="T31" fmla="*/ 56 h 72"/>
                <a:gd name="T32" fmla="*/ 94 w 98"/>
                <a:gd name="T33" fmla="*/ 56 h 72"/>
                <a:gd name="T34" fmla="*/ 97 w 98"/>
                <a:gd name="T35" fmla="*/ 54 h 72"/>
                <a:gd name="T36" fmla="*/ 98 w 98"/>
                <a:gd name="T37" fmla="*/ 51 h 72"/>
                <a:gd name="T38" fmla="*/ 84 w 98"/>
                <a:gd name="T39" fmla="*/ 3 h 72"/>
                <a:gd name="T40" fmla="*/ 80 w 98"/>
                <a:gd name="T41" fmla="*/ 0 h 72"/>
                <a:gd name="T42" fmla="*/ 82 w 98"/>
                <a:gd name="T43" fmla="*/ 48 h 72"/>
                <a:gd name="T44" fmla="*/ 75 w 98"/>
                <a:gd name="T45" fmla="*/ 48 h 72"/>
                <a:gd name="T46" fmla="*/ 68 w 98"/>
                <a:gd name="T47" fmla="*/ 52 h 72"/>
                <a:gd name="T48" fmla="*/ 63 w 98"/>
                <a:gd name="T49" fmla="*/ 64 h 72"/>
                <a:gd name="T50" fmla="*/ 35 w 98"/>
                <a:gd name="T51" fmla="*/ 64 h 72"/>
                <a:gd name="T52" fmla="*/ 30 w 98"/>
                <a:gd name="T53" fmla="*/ 52 h 72"/>
                <a:gd name="T54" fmla="*/ 23 w 98"/>
                <a:gd name="T55" fmla="*/ 48 h 72"/>
                <a:gd name="T56" fmla="*/ 16 w 98"/>
                <a:gd name="T57" fmla="*/ 48 h 72"/>
                <a:gd name="T58" fmla="*/ 6 w 98"/>
                <a:gd name="T59" fmla="*/ 48 h 72"/>
                <a:gd name="T60" fmla="*/ 18 w 98"/>
                <a:gd name="T61" fmla="*/ 4 h 72"/>
                <a:gd name="T62" fmla="*/ 80 w 98"/>
                <a:gd name="T63" fmla="*/ 4 h 72"/>
                <a:gd name="T64" fmla="*/ 92 w 98"/>
                <a:gd name="T65" fmla="*/ 48 h 72"/>
                <a:gd name="T66" fmla="*/ 82 w 98"/>
                <a:gd name="T67" fmla="*/ 4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8" h="72">
                  <a:moveTo>
                    <a:pt x="80" y="0"/>
                  </a:moveTo>
                  <a:cubicBezTo>
                    <a:pt x="18" y="0"/>
                    <a:pt x="18" y="0"/>
                    <a:pt x="18" y="0"/>
                  </a:cubicBezTo>
                  <a:cubicBezTo>
                    <a:pt x="16" y="0"/>
                    <a:pt x="15" y="1"/>
                    <a:pt x="14" y="3"/>
                  </a:cubicBezTo>
                  <a:cubicBezTo>
                    <a:pt x="0" y="51"/>
                    <a:pt x="0" y="51"/>
                    <a:pt x="0" y="51"/>
                  </a:cubicBezTo>
                  <a:cubicBezTo>
                    <a:pt x="0" y="52"/>
                    <a:pt x="0" y="53"/>
                    <a:pt x="1" y="54"/>
                  </a:cubicBezTo>
                  <a:cubicBezTo>
                    <a:pt x="2" y="55"/>
                    <a:pt x="3" y="56"/>
                    <a:pt x="4" y="56"/>
                  </a:cubicBezTo>
                  <a:cubicBezTo>
                    <a:pt x="16" y="56"/>
                    <a:pt x="16" y="56"/>
                    <a:pt x="16" y="56"/>
                  </a:cubicBezTo>
                  <a:cubicBezTo>
                    <a:pt x="20" y="56"/>
                    <a:pt x="20" y="56"/>
                    <a:pt x="20" y="56"/>
                  </a:cubicBezTo>
                  <a:cubicBezTo>
                    <a:pt x="23" y="56"/>
                    <a:pt x="23" y="56"/>
                    <a:pt x="23" y="56"/>
                  </a:cubicBezTo>
                  <a:cubicBezTo>
                    <a:pt x="28" y="68"/>
                    <a:pt x="28" y="68"/>
                    <a:pt x="28" y="68"/>
                  </a:cubicBezTo>
                  <a:cubicBezTo>
                    <a:pt x="30" y="70"/>
                    <a:pt x="32" y="72"/>
                    <a:pt x="35" y="72"/>
                  </a:cubicBezTo>
                  <a:cubicBezTo>
                    <a:pt x="63" y="72"/>
                    <a:pt x="63" y="72"/>
                    <a:pt x="63" y="72"/>
                  </a:cubicBezTo>
                  <a:cubicBezTo>
                    <a:pt x="66" y="72"/>
                    <a:pt x="68" y="70"/>
                    <a:pt x="70" y="68"/>
                  </a:cubicBezTo>
                  <a:cubicBezTo>
                    <a:pt x="75" y="56"/>
                    <a:pt x="75" y="56"/>
                    <a:pt x="75" y="56"/>
                  </a:cubicBezTo>
                  <a:cubicBezTo>
                    <a:pt x="78" y="56"/>
                    <a:pt x="78" y="56"/>
                    <a:pt x="78" y="56"/>
                  </a:cubicBezTo>
                  <a:cubicBezTo>
                    <a:pt x="82" y="56"/>
                    <a:pt x="82" y="56"/>
                    <a:pt x="82" y="56"/>
                  </a:cubicBezTo>
                  <a:cubicBezTo>
                    <a:pt x="94" y="56"/>
                    <a:pt x="94" y="56"/>
                    <a:pt x="94" y="56"/>
                  </a:cubicBezTo>
                  <a:cubicBezTo>
                    <a:pt x="95" y="56"/>
                    <a:pt x="96" y="55"/>
                    <a:pt x="97" y="54"/>
                  </a:cubicBezTo>
                  <a:cubicBezTo>
                    <a:pt x="98" y="53"/>
                    <a:pt x="98" y="52"/>
                    <a:pt x="98" y="51"/>
                  </a:cubicBezTo>
                  <a:cubicBezTo>
                    <a:pt x="84" y="3"/>
                    <a:pt x="84" y="3"/>
                    <a:pt x="84" y="3"/>
                  </a:cubicBezTo>
                  <a:cubicBezTo>
                    <a:pt x="83" y="1"/>
                    <a:pt x="82" y="0"/>
                    <a:pt x="80" y="0"/>
                  </a:cubicBezTo>
                  <a:close/>
                  <a:moveTo>
                    <a:pt x="82" y="48"/>
                  </a:moveTo>
                  <a:cubicBezTo>
                    <a:pt x="75" y="48"/>
                    <a:pt x="75" y="48"/>
                    <a:pt x="75" y="48"/>
                  </a:cubicBezTo>
                  <a:cubicBezTo>
                    <a:pt x="72" y="48"/>
                    <a:pt x="70" y="50"/>
                    <a:pt x="68" y="52"/>
                  </a:cubicBezTo>
                  <a:cubicBezTo>
                    <a:pt x="63" y="64"/>
                    <a:pt x="63" y="64"/>
                    <a:pt x="63" y="64"/>
                  </a:cubicBezTo>
                  <a:cubicBezTo>
                    <a:pt x="35" y="64"/>
                    <a:pt x="35" y="64"/>
                    <a:pt x="35" y="64"/>
                  </a:cubicBezTo>
                  <a:cubicBezTo>
                    <a:pt x="30" y="52"/>
                    <a:pt x="30" y="52"/>
                    <a:pt x="30" y="52"/>
                  </a:cubicBezTo>
                  <a:cubicBezTo>
                    <a:pt x="28" y="50"/>
                    <a:pt x="26" y="48"/>
                    <a:pt x="23" y="48"/>
                  </a:cubicBezTo>
                  <a:cubicBezTo>
                    <a:pt x="16" y="48"/>
                    <a:pt x="16" y="48"/>
                    <a:pt x="16" y="48"/>
                  </a:cubicBezTo>
                  <a:cubicBezTo>
                    <a:pt x="6" y="48"/>
                    <a:pt x="6" y="48"/>
                    <a:pt x="6" y="48"/>
                  </a:cubicBezTo>
                  <a:cubicBezTo>
                    <a:pt x="18" y="4"/>
                    <a:pt x="18" y="4"/>
                    <a:pt x="18" y="4"/>
                  </a:cubicBezTo>
                  <a:cubicBezTo>
                    <a:pt x="80" y="4"/>
                    <a:pt x="80" y="4"/>
                    <a:pt x="80" y="4"/>
                  </a:cubicBezTo>
                  <a:cubicBezTo>
                    <a:pt x="92" y="48"/>
                    <a:pt x="92" y="48"/>
                    <a:pt x="92" y="48"/>
                  </a:cubicBezTo>
                  <a:lnTo>
                    <a:pt x="82"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id-ID">
                <a:latin typeface="+mn-lt"/>
                <a:ea typeface="+mn-ea"/>
              </a:endParaRPr>
            </a:p>
          </p:txBody>
        </p:sp>
      </p:grpSp>
      <p:sp>
        <p:nvSpPr>
          <p:cNvPr id="34" name="Rounded Rectangle 34"/>
          <p:cNvSpPr/>
          <p:nvPr/>
        </p:nvSpPr>
        <p:spPr>
          <a:xfrm>
            <a:off x="429188" y="1931004"/>
            <a:ext cx="401324" cy="401324"/>
          </a:xfrm>
          <a:prstGeom prst="roundRect">
            <a:avLst>
              <a:gd name="adj" fmla="val 50000"/>
            </a:avLst>
          </a:prstGeom>
          <a:solidFill>
            <a:srgbClr val="183A5D"/>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35" name="Freeform 50"/>
          <p:cNvSpPr>
            <a:spLocks noEditPoints="1"/>
          </p:cNvSpPr>
          <p:nvPr/>
        </p:nvSpPr>
        <p:spPr bwMode="auto">
          <a:xfrm>
            <a:off x="563013" y="2047482"/>
            <a:ext cx="133675" cy="168368"/>
          </a:xfrm>
          <a:custGeom>
            <a:avLst/>
            <a:gdLst/>
            <a:ahLst/>
            <a:cxnLst>
              <a:cxn ang="0">
                <a:pos x="187" y="135"/>
              </a:cxn>
              <a:cxn ang="0">
                <a:pos x="44" y="135"/>
              </a:cxn>
              <a:cxn ang="0">
                <a:pos x="44" y="156"/>
              </a:cxn>
              <a:cxn ang="0">
                <a:pos x="187" y="156"/>
              </a:cxn>
              <a:cxn ang="0">
                <a:pos x="187" y="135"/>
              </a:cxn>
              <a:cxn ang="0">
                <a:pos x="187" y="95"/>
              </a:cxn>
              <a:cxn ang="0">
                <a:pos x="44" y="95"/>
              </a:cxn>
              <a:cxn ang="0">
                <a:pos x="44" y="115"/>
              </a:cxn>
              <a:cxn ang="0">
                <a:pos x="187" y="115"/>
              </a:cxn>
              <a:cxn ang="0">
                <a:pos x="187" y="95"/>
              </a:cxn>
              <a:cxn ang="0">
                <a:pos x="187" y="54"/>
              </a:cxn>
              <a:cxn ang="0">
                <a:pos x="44" y="54"/>
              </a:cxn>
              <a:cxn ang="0">
                <a:pos x="44" y="75"/>
              </a:cxn>
              <a:cxn ang="0">
                <a:pos x="187" y="75"/>
              </a:cxn>
              <a:cxn ang="0">
                <a:pos x="187" y="54"/>
              </a:cxn>
              <a:cxn ang="0">
                <a:pos x="44" y="196"/>
              </a:cxn>
              <a:cxn ang="0">
                <a:pos x="116" y="196"/>
              </a:cxn>
              <a:cxn ang="0">
                <a:pos x="116" y="176"/>
              </a:cxn>
              <a:cxn ang="0">
                <a:pos x="44" y="176"/>
              </a:cxn>
              <a:cxn ang="0">
                <a:pos x="44" y="196"/>
              </a:cxn>
              <a:cxn ang="0">
                <a:pos x="233" y="29"/>
              </a:cxn>
              <a:cxn ang="0">
                <a:pos x="233" y="0"/>
              </a:cxn>
              <a:cxn ang="0">
                <a:pos x="0" y="0"/>
              </a:cxn>
              <a:cxn ang="0">
                <a:pos x="0" y="301"/>
              </a:cxn>
              <a:cxn ang="0">
                <a:pos x="29" y="301"/>
              </a:cxn>
              <a:cxn ang="0">
                <a:pos x="29" y="330"/>
              </a:cxn>
              <a:cxn ang="0">
                <a:pos x="262" y="330"/>
              </a:cxn>
              <a:cxn ang="0">
                <a:pos x="262" y="29"/>
              </a:cxn>
              <a:cxn ang="0">
                <a:pos x="233" y="29"/>
              </a:cxn>
              <a:cxn ang="0">
                <a:pos x="15" y="286"/>
              </a:cxn>
              <a:cxn ang="0">
                <a:pos x="15" y="16"/>
              </a:cxn>
              <a:cxn ang="0">
                <a:pos x="216" y="16"/>
              </a:cxn>
              <a:cxn ang="0">
                <a:pos x="216" y="216"/>
              </a:cxn>
              <a:cxn ang="0">
                <a:pos x="148" y="216"/>
              </a:cxn>
              <a:cxn ang="0">
                <a:pos x="148" y="286"/>
              </a:cxn>
              <a:cxn ang="0">
                <a:pos x="15" y="286"/>
              </a:cxn>
              <a:cxn ang="0">
                <a:pos x="245" y="315"/>
              </a:cxn>
              <a:cxn ang="0">
                <a:pos x="44" y="315"/>
              </a:cxn>
              <a:cxn ang="0">
                <a:pos x="44" y="301"/>
              </a:cxn>
              <a:cxn ang="0">
                <a:pos x="155" y="301"/>
              </a:cxn>
              <a:cxn ang="0">
                <a:pos x="233" y="225"/>
              </a:cxn>
              <a:cxn ang="0">
                <a:pos x="233" y="45"/>
              </a:cxn>
              <a:cxn ang="0">
                <a:pos x="245" y="45"/>
              </a:cxn>
              <a:cxn ang="0">
                <a:pos x="245" y="315"/>
              </a:cxn>
            </a:cxnLst>
            <a:rect l="0" t="0" r="r" b="b"/>
            <a:pathLst>
              <a:path w="262" h="330">
                <a:moveTo>
                  <a:pt x="187" y="135"/>
                </a:moveTo>
                <a:lnTo>
                  <a:pt x="44" y="135"/>
                </a:lnTo>
                <a:lnTo>
                  <a:pt x="44" y="156"/>
                </a:lnTo>
                <a:lnTo>
                  <a:pt x="187" y="156"/>
                </a:lnTo>
                <a:lnTo>
                  <a:pt x="187" y="135"/>
                </a:lnTo>
                <a:close/>
                <a:moveTo>
                  <a:pt x="187" y="95"/>
                </a:moveTo>
                <a:lnTo>
                  <a:pt x="44" y="95"/>
                </a:lnTo>
                <a:lnTo>
                  <a:pt x="44" y="115"/>
                </a:lnTo>
                <a:lnTo>
                  <a:pt x="187" y="115"/>
                </a:lnTo>
                <a:lnTo>
                  <a:pt x="187" y="95"/>
                </a:lnTo>
                <a:close/>
                <a:moveTo>
                  <a:pt x="187" y="54"/>
                </a:moveTo>
                <a:lnTo>
                  <a:pt x="44" y="54"/>
                </a:lnTo>
                <a:lnTo>
                  <a:pt x="44" y="75"/>
                </a:lnTo>
                <a:lnTo>
                  <a:pt x="187" y="75"/>
                </a:lnTo>
                <a:lnTo>
                  <a:pt x="187" y="54"/>
                </a:lnTo>
                <a:close/>
                <a:moveTo>
                  <a:pt x="44" y="196"/>
                </a:moveTo>
                <a:lnTo>
                  <a:pt x="116" y="196"/>
                </a:lnTo>
                <a:lnTo>
                  <a:pt x="116" y="176"/>
                </a:lnTo>
                <a:lnTo>
                  <a:pt x="44" y="176"/>
                </a:lnTo>
                <a:lnTo>
                  <a:pt x="44" y="196"/>
                </a:lnTo>
                <a:close/>
                <a:moveTo>
                  <a:pt x="233" y="29"/>
                </a:moveTo>
                <a:lnTo>
                  <a:pt x="233" y="0"/>
                </a:lnTo>
                <a:lnTo>
                  <a:pt x="0" y="0"/>
                </a:lnTo>
                <a:lnTo>
                  <a:pt x="0" y="301"/>
                </a:lnTo>
                <a:lnTo>
                  <a:pt x="29" y="301"/>
                </a:lnTo>
                <a:lnTo>
                  <a:pt x="29" y="330"/>
                </a:lnTo>
                <a:lnTo>
                  <a:pt x="262" y="330"/>
                </a:lnTo>
                <a:lnTo>
                  <a:pt x="262" y="29"/>
                </a:lnTo>
                <a:lnTo>
                  <a:pt x="233" y="29"/>
                </a:lnTo>
                <a:close/>
                <a:moveTo>
                  <a:pt x="15" y="286"/>
                </a:moveTo>
                <a:lnTo>
                  <a:pt x="15" y="16"/>
                </a:lnTo>
                <a:lnTo>
                  <a:pt x="216" y="16"/>
                </a:lnTo>
                <a:lnTo>
                  <a:pt x="216" y="216"/>
                </a:lnTo>
                <a:lnTo>
                  <a:pt x="148" y="216"/>
                </a:lnTo>
                <a:lnTo>
                  <a:pt x="148" y="286"/>
                </a:lnTo>
                <a:lnTo>
                  <a:pt x="15" y="286"/>
                </a:lnTo>
                <a:close/>
                <a:moveTo>
                  <a:pt x="245" y="315"/>
                </a:moveTo>
                <a:lnTo>
                  <a:pt x="44" y="315"/>
                </a:lnTo>
                <a:lnTo>
                  <a:pt x="44" y="301"/>
                </a:lnTo>
                <a:lnTo>
                  <a:pt x="155" y="301"/>
                </a:lnTo>
                <a:lnTo>
                  <a:pt x="233" y="225"/>
                </a:lnTo>
                <a:lnTo>
                  <a:pt x="233" y="45"/>
                </a:lnTo>
                <a:lnTo>
                  <a:pt x="245" y="45"/>
                </a:lnTo>
                <a:lnTo>
                  <a:pt x="245" y="315"/>
                </a:lnTo>
                <a:close/>
              </a:path>
            </a:pathLst>
          </a:custGeom>
          <a:solidFill>
            <a:srgbClr val="FFFFFF"/>
          </a:solidFill>
          <a:ln w="9525">
            <a:noFill/>
            <a:round/>
          </a:ln>
        </p:spPr>
        <p:txBody>
          <a:bodyPr vert="horz" wrap="square" lIns="91440" tIns="45720" rIns="91440" bIns="45720" numCol="1" anchor="t" anchorCtr="0" compatLnSpc="1"/>
          <a:lstStyle/>
          <a:p>
            <a:endParaRPr lang="ko-KR" altLang="en-US"/>
          </a:p>
        </p:txBody>
      </p:sp>
      <p:sp>
        <p:nvSpPr>
          <p:cNvPr id="37" name="Rounded Rectangle 37"/>
          <p:cNvSpPr/>
          <p:nvPr/>
        </p:nvSpPr>
        <p:spPr>
          <a:xfrm>
            <a:off x="2757119" y="1901404"/>
            <a:ext cx="401324" cy="401324"/>
          </a:xfrm>
          <a:prstGeom prst="roundRect">
            <a:avLst>
              <a:gd name="adj" fmla="val 50000"/>
            </a:avLst>
          </a:prstGeom>
          <a:solidFill>
            <a:srgbClr val="183A5D"/>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38" name="Freeform 48"/>
          <p:cNvSpPr>
            <a:spLocks noEditPoints="1"/>
          </p:cNvSpPr>
          <p:nvPr/>
        </p:nvSpPr>
        <p:spPr bwMode="auto">
          <a:xfrm>
            <a:off x="2895972" y="2011627"/>
            <a:ext cx="123618" cy="180879"/>
          </a:xfrm>
          <a:custGeom>
            <a:avLst/>
            <a:gdLst/>
            <a:ahLst/>
            <a:cxnLst>
              <a:cxn ang="0">
                <a:pos x="76" y="31"/>
              </a:cxn>
              <a:cxn ang="0">
                <a:pos x="80" y="27"/>
              </a:cxn>
              <a:cxn ang="0">
                <a:pos x="76" y="23"/>
              </a:cxn>
              <a:cxn ang="0">
                <a:pos x="23" y="76"/>
              </a:cxn>
              <a:cxn ang="0">
                <a:pos x="27" y="80"/>
              </a:cxn>
              <a:cxn ang="0">
                <a:pos x="31" y="76"/>
              </a:cxn>
              <a:cxn ang="0">
                <a:pos x="76" y="31"/>
              </a:cxn>
              <a:cxn ang="0">
                <a:pos x="44" y="192"/>
              </a:cxn>
              <a:cxn ang="0">
                <a:pos x="45" y="203"/>
              </a:cxn>
              <a:cxn ang="0">
                <a:pos x="56" y="209"/>
              </a:cxn>
              <a:cxn ang="0">
                <a:pos x="57" y="216"/>
              </a:cxn>
              <a:cxn ang="0">
                <a:pos x="76" y="221"/>
              </a:cxn>
              <a:cxn ang="0">
                <a:pos x="95" y="216"/>
              </a:cxn>
              <a:cxn ang="0">
                <a:pos x="96" y="209"/>
              </a:cxn>
              <a:cxn ang="0">
                <a:pos x="106" y="203"/>
              </a:cxn>
              <a:cxn ang="0">
                <a:pos x="108" y="192"/>
              </a:cxn>
              <a:cxn ang="0">
                <a:pos x="76" y="197"/>
              </a:cxn>
              <a:cxn ang="0">
                <a:pos x="44" y="192"/>
              </a:cxn>
              <a:cxn ang="0">
                <a:pos x="41" y="170"/>
              </a:cxn>
              <a:cxn ang="0">
                <a:pos x="42" y="182"/>
              </a:cxn>
              <a:cxn ang="0">
                <a:pos x="76" y="188"/>
              </a:cxn>
              <a:cxn ang="0">
                <a:pos x="109" y="182"/>
              </a:cxn>
              <a:cxn ang="0">
                <a:pos x="111" y="170"/>
              </a:cxn>
              <a:cxn ang="0">
                <a:pos x="76" y="177"/>
              </a:cxn>
              <a:cxn ang="0">
                <a:pos x="41" y="170"/>
              </a:cxn>
              <a:cxn ang="0">
                <a:pos x="76" y="0"/>
              </a:cxn>
              <a:cxn ang="0">
                <a:pos x="0" y="76"/>
              </a:cxn>
              <a:cxn ang="0">
                <a:pos x="36" y="141"/>
              </a:cxn>
              <a:cxn ang="0">
                <a:pos x="39" y="160"/>
              </a:cxn>
              <a:cxn ang="0">
                <a:pos x="76" y="168"/>
              </a:cxn>
              <a:cxn ang="0">
                <a:pos x="113" y="160"/>
              </a:cxn>
              <a:cxn ang="0">
                <a:pos x="115" y="141"/>
              </a:cxn>
              <a:cxn ang="0">
                <a:pos x="152" y="76"/>
              </a:cxn>
              <a:cxn ang="0">
                <a:pos x="76" y="0"/>
              </a:cxn>
              <a:cxn ang="0">
                <a:pos x="104" y="132"/>
              </a:cxn>
              <a:cxn ang="0">
                <a:pos x="102" y="150"/>
              </a:cxn>
              <a:cxn ang="0">
                <a:pos x="76" y="154"/>
              </a:cxn>
              <a:cxn ang="0">
                <a:pos x="50" y="150"/>
              </a:cxn>
              <a:cxn ang="0">
                <a:pos x="48" y="132"/>
              </a:cxn>
              <a:cxn ang="0">
                <a:pos x="13" y="76"/>
              </a:cxn>
              <a:cxn ang="0">
                <a:pos x="76" y="14"/>
              </a:cxn>
              <a:cxn ang="0">
                <a:pos x="139" y="76"/>
              </a:cxn>
              <a:cxn ang="0">
                <a:pos x="104" y="132"/>
              </a:cxn>
              <a:cxn ang="0">
                <a:pos x="93" y="104"/>
              </a:cxn>
              <a:cxn ang="0">
                <a:pos x="76" y="74"/>
              </a:cxn>
              <a:cxn ang="0">
                <a:pos x="59" y="104"/>
              </a:cxn>
              <a:cxn ang="0">
                <a:pos x="52" y="89"/>
              </a:cxn>
              <a:cxn ang="0">
                <a:pos x="41" y="94"/>
              </a:cxn>
              <a:cxn ang="0">
                <a:pos x="58" y="131"/>
              </a:cxn>
              <a:cxn ang="0">
                <a:pos x="76" y="98"/>
              </a:cxn>
              <a:cxn ang="0">
                <a:pos x="94" y="131"/>
              </a:cxn>
              <a:cxn ang="0">
                <a:pos x="111" y="94"/>
              </a:cxn>
              <a:cxn ang="0">
                <a:pos x="100" y="89"/>
              </a:cxn>
              <a:cxn ang="0">
                <a:pos x="93" y="104"/>
              </a:cxn>
            </a:cxnLst>
            <a:rect l="0" t="0" r="r" b="b"/>
            <a:pathLst>
              <a:path w="152" h="221">
                <a:moveTo>
                  <a:pt x="76" y="31"/>
                </a:moveTo>
                <a:cubicBezTo>
                  <a:pt x="78" y="31"/>
                  <a:pt x="80" y="30"/>
                  <a:pt x="80" y="27"/>
                </a:cubicBezTo>
                <a:cubicBezTo>
                  <a:pt x="80" y="25"/>
                  <a:pt x="78" y="23"/>
                  <a:pt x="76" y="23"/>
                </a:cubicBezTo>
                <a:cubicBezTo>
                  <a:pt x="47" y="23"/>
                  <a:pt x="23" y="47"/>
                  <a:pt x="23" y="76"/>
                </a:cubicBezTo>
                <a:cubicBezTo>
                  <a:pt x="23" y="78"/>
                  <a:pt x="25" y="80"/>
                  <a:pt x="27" y="80"/>
                </a:cubicBezTo>
                <a:cubicBezTo>
                  <a:pt x="29" y="80"/>
                  <a:pt x="31" y="78"/>
                  <a:pt x="31" y="76"/>
                </a:cubicBezTo>
                <a:cubicBezTo>
                  <a:pt x="31" y="52"/>
                  <a:pt x="51" y="31"/>
                  <a:pt x="76" y="31"/>
                </a:cubicBezTo>
                <a:close/>
                <a:moveTo>
                  <a:pt x="44" y="192"/>
                </a:moveTo>
                <a:cubicBezTo>
                  <a:pt x="45" y="203"/>
                  <a:pt x="45" y="203"/>
                  <a:pt x="45" y="203"/>
                </a:cubicBezTo>
                <a:cubicBezTo>
                  <a:pt x="45" y="203"/>
                  <a:pt x="48" y="207"/>
                  <a:pt x="56" y="209"/>
                </a:cubicBezTo>
                <a:cubicBezTo>
                  <a:pt x="57" y="216"/>
                  <a:pt x="57" y="216"/>
                  <a:pt x="57" y="216"/>
                </a:cubicBezTo>
                <a:cubicBezTo>
                  <a:pt x="57" y="216"/>
                  <a:pt x="61" y="221"/>
                  <a:pt x="76" y="221"/>
                </a:cubicBezTo>
                <a:cubicBezTo>
                  <a:pt x="91" y="221"/>
                  <a:pt x="95" y="216"/>
                  <a:pt x="95" y="216"/>
                </a:cubicBezTo>
                <a:cubicBezTo>
                  <a:pt x="96" y="209"/>
                  <a:pt x="96" y="209"/>
                  <a:pt x="96" y="209"/>
                </a:cubicBezTo>
                <a:cubicBezTo>
                  <a:pt x="104" y="207"/>
                  <a:pt x="106" y="203"/>
                  <a:pt x="106" y="203"/>
                </a:cubicBezTo>
                <a:cubicBezTo>
                  <a:pt x="108" y="192"/>
                  <a:pt x="108" y="192"/>
                  <a:pt x="108" y="192"/>
                </a:cubicBezTo>
                <a:cubicBezTo>
                  <a:pt x="98" y="195"/>
                  <a:pt x="87" y="197"/>
                  <a:pt x="76" y="197"/>
                </a:cubicBezTo>
                <a:cubicBezTo>
                  <a:pt x="64" y="197"/>
                  <a:pt x="54" y="195"/>
                  <a:pt x="44" y="192"/>
                </a:cubicBezTo>
                <a:close/>
                <a:moveTo>
                  <a:pt x="41" y="170"/>
                </a:moveTo>
                <a:cubicBezTo>
                  <a:pt x="42" y="182"/>
                  <a:pt x="42" y="182"/>
                  <a:pt x="42" y="182"/>
                </a:cubicBezTo>
                <a:cubicBezTo>
                  <a:pt x="52" y="186"/>
                  <a:pt x="64" y="188"/>
                  <a:pt x="76" y="188"/>
                </a:cubicBezTo>
                <a:cubicBezTo>
                  <a:pt x="88" y="188"/>
                  <a:pt x="99" y="186"/>
                  <a:pt x="109" y="182"/>
                </a:cubicBezTo>
                <a:cubicBezTo>
                  <a:pt x="111" y="170"/>
                  <a:pt x="111" y="170"/>
                  <a:pt x="111" y="170"/>
                </a:cubicBezTo>
                <a:cubicBezTo>
                  <a:pt x="100" y="174"/>
                  <a:pt x="89" y="177"/>
                  <a:pt x="76" y="177"/>
                </a:cubicBezTo>
                <a:cubicBezTo>
                  <a:pt x="63" y="177"/>
                  <a:pt x="51" y="174"/>
                  <a:pt x="41" y="170"/>
                </a:cubicBezTo>
                <a:close/>
                <a:moveTo>
                  <a:pt x="76" y="0"/>
                </a:moveTo>
                <a:cubicBezTo>
                  <a:pt x="34" y="0"/>
                  <a:pt x="0" y="34"/>
                  <a:pt x="0" y="76"/>
                </a:cubicBezTo>
                <a:cubicBezTo>
                  <a:pt x="0" y="104"/>
                  <a:pt x="15" y="128"/>
                  <a:pt x="36" y="141"/>
                </a:cubicBezTo>
                <a:cubicBezTo>
                  <a:pt x="39" y="160"/>
                  <a:pt x="39" y="160"/>
                  <a:pt x="39" y="160"/>
                </a:cubicBezTo>
                <a:cubicBezTo>
                  <a:pt x="50" y="165"/>
                  <a:pt x="63" y="168"/>
                  <a:pt x="76" y="168"/>
                </a:cubicBezTo>
                <a:cubicBezTo>
                  <a:pt x="89" y="168"/>
                  <a:pt x="102" y="165"/>
                  <a:pt x="113" y="160"/>
                </a:cubicBezTo>
                <a:cubicBezTo>
                  <a:pt x="115" y="141"/>
                  <a:pt x="115" y="141"/>
                  <a:pt x="115" y="141"/>
                </a:cubicBezTo>
                <a:cubicBezTo>
                  <a:pt x="137" y="128"/>
                  <a:pt x="152" y="104"/>
                  <a:pt x="152" y="76"/>
                </a:cubicBezTo>
                <a:cubicBezTo>
                  <a:pt x="152" y="34"/>
                  <a:pt x="118" y="0"/>
                  <a:pt x="76" y="0"/>
                </a:cubicBezTo>
                <a:close/>
                <a:moveTo>
                  <a:pt x="104" y="132"/>
                </a:moveTo>
                <a:cubicBezTo>
                  <a:pt x="102" y="150"/>
                  <a:pt x="102" y="150"/>
                  <a:pt x="102" y="150"/>
                </a:cubicBezTo>
                <a:cubicBezTo>
                  <a:pt x="102" y="150"/>
                  <a:pt x="95" y="154"/>
                  <a:pt x="76" y="154"/>
                </a:cubicBezTo>
                <a:cubicBezTo>
                  <a:pt x="57" y="154"/>
                  <a:pt x="50" y="150"/>
                  <a:pt x="50" y="150"/>
                </a:cubicBezTo>
                <a:cubicBezTo>
                  <a:pt x="48" y="132"/>
                  <a:pt x="48" y="132"/>
                  <a:pt x="48" y="132"/>
                </a:cubicBezTo>
                <a:cubicBezTo>
                  <a:pt x="27" y="122"/>
                  <a:pt x="13" y="101"/>
                  <a:pt x="13" y="76"/>
                </a:cubicBezTo>
                <a:cubicBezTo>
                  <a:pt x="13" y="42"/>
                  <a:pt x="41" y="14"/>
                  <a:pt x="76" y="14"/>
                </a:cubicBezTo>
                <a:cubicBezTo>
                  <a:pt x="110" y="14"/>
                  <a:pt x="139" y="42"/>
                  <a:pt x="139" y="76"/>
                </a:cubicBezTo>
                <a:cubicBezTo>
                  <a:pt x="139" y="101"/>
                  <a:pt x="124" y="122"/>
                  <a:pt x="104" y="132"/>
                </a:cubicBezTo>
                <a:close/>
                <a:moveTo>
                  <a:pt x="93" y="104"/>
                </a:moveTo>
                <a:cubicBezTo>
                  <a:pt x="76" y="74"/>
                  <a:pt x="76" y="74"/>
                  <a:pt x="76" y="74"/>
                </a:cubicBezTo>
                <a:cubicBezTo>
                  <a:pt x="59" y="104"/>
                  <a:pt x="59" y="104"/>
                  <a:pt x="59" y="104"/>
                </a:cubicBezTo>
                <a:cubicBezTo>
                  <a:pt x="52" y="89"/>
                  <a:pt x="52" y="89"/>
                  <a:pt x="52" y="89"/>
                </a:cubicBezTo>
                <a:cubicBezTo>
                  <a:pt x="41" y="94"/>
                  <a:pt x="41" y="94"/>
                  <a:pt x="41" y="94"/>
                </a:cubicBezTo>
                <a:cubicBezTo>
                  <a:pt x="58" y="131"/>
                  <a:pt x="58" y="131"/>
                  <a:pt x="58" y="131"/>
                </a:cubicBezTo>
                <a:cubicBezTo>
                  <a:pt x="76" y="98"/>
                  <a:pt x="76" y="98"/>
                  <a:pt x="76" y="98"/>
                </a:cubicBezTo>
                <a:cubicBezTo>
                  <a:pt x="94" y="131"/>
                  <a:pt x="94" y="131"/>
                  <a:pt x="94" y="131"/>
                </a:cubicBezTo>
                <a:cubicBezTo>
                  <a:pt x="111" y="94"/>
                  <a:pt x="111" y="94"/>
                  <a:pt x="111" y="94"/>
                </a:cubicBezTo>
                <a:cubicBezTo>
                  <a:pt x="100" y="89"/>
                  <a:pt x="100" y="89"/>
                  <a:pt x="100" y="89"/>
                </a:cubicBezTo>
                <a:lnTo>
                  <a:pt x="93" y="104"/>
                </a:lnTo>
                <a:close/>
              </a:path>
            </a:pathLst>
          </a:custGeom>
          <a:solidFill>
            <a:srgbClr val="FFFFFF"/>
          </a:solidFill>
          <a:ln w="9525">
            <a:noFill/>
            <a:round/>
          </a:ln>
        </p:spPr>
        <p:txBody>
          <a:bodyPr vert="horz" wrap="square" lIns="91440" tIns="45720" rIns="91440" bIns="45720" numCol="1" anchor="t" anchorCtr="0" compatLnSpc="1"/>
          <a:lstStyle/>
          <a:p>
            <a:endParaRPr lang="ko-KR" altLang="en-US"/>
          </a:p>
        </p:txBody>
      </p:sp>
      <p:grpSp>
        <p:nvGrpSpPr>
          <p:cNvPr id="39" name="Group 39"/>
          <p:cNvGrpSpPr/>
          <p:nvPr/>
        </p:nvGrpSpPr>
        <p:grpSpPr>
          <a:xfrm>
            <a:off x="6708349" y="1210992"/>
            <a:ext cx="1245453" cy="1245453"/>
            <a:chOff x="6708349" y="1210992"/>
            <a:chExt cx="1245453" cy="1245453"/>
          </a:xfrm>
        </p:grpSpPr>
        <p:sp>
          <p:nvSpPr>
            <p:cNvPr id="40" name="Oval 40"/>
            <p:cNvSpPr/>
            <p:nvPr/>
          </p:nvSpPr>
          <p:spPr>
            <a:xfrm>
              <a:off x="6708349" y="1210992"/>
              <a:ext cx="1245453" cy="1245453"/>
            </a:xfrm>
            <a:prstGeom prst="ellipse">
              <a:avLst/>
            </a:prstGeom>
            <a:solidFill>
              <a:srgbClr val="183A5D"/>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41" name="TextBox 41"/>
            <p:cNvSpPr txBox="1"/>
            <p:nvPr/>
          </p:nvSpPr>
          <p:spPr>
            <a:xfrm>
              <a:off x="6753252" y="1622891"/>
              <a:ext cx="1156100" cy="461665"/>
            </a:xfrm>
            <a:prstGeom prst="rect">
              <a:avLst/>
            </a:prstGeom>
            <a:noFill/>
          </p:spPr>
          <p:txBody>
            <a:bodyPr wrap="square" rtlCol="0">
              <a:spAutoFit/>
            </a:bodyPr>
            <a:lstStyle/>
            <a:p>
              <a:pPr lvl="0" algn="ctr"/>
              <a:r>
                <a:rPr lang="en-US" altLang="ko-KR" sz="1200" dirty="0">
                  <a:solidFill>
                    <a:schemeClr val="bg1"/>
                  </a:solidFill>
                  <a:latin typeface="Roboto Condensed Regular"/>
                </a:rPr>
                <a:t>Your Business Goals here</a:t>
              </a:r>
              <a:endParaRPr lang="ko-KR" altLang="en-US" sz="1200" dirty="0">
                <a:solidFill>
                  <a:schemeClr val="bg1"/>
                </a:solidFill>
                <a:latin typeface="Roboto Condensed Regula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39"/>
                                        </p:tgtEl>
                                        <p:attrNameLst>
                                          <p:attrName>style.visibility</p:attrName>
                                        </p:attrNameLst>
                                      </p:cBhvr>
                                      <p:to>
                                        <p:strVal val="visible"/>
                                      </p:to>
                                    </p:set>
                                    <p:anim calcmode="lin" valueType="num">
                                      <p:cBhvr additive="base">
                                        <p:cTn id="12" dur="1100" fill="hold"/>
                                        <p:tgtEl>
                                          <p:spTgt spid="39"/>
                                        </p:tgtEl>
                                        <p:attrNameLst>
                                          <p:attrName>ppt_x</p:attrName>
                                        </p:attrNameLst>
                                      </p:cBhvr>
                                      <p:tavLst>
                                        <p:tav tm="0">
                                          <p:val>
                                            <p:strVal val="1+#ppt_w/2"/>
                                          </p:val>
                                        </p:tav>
                                        <p:tav tm="100000">
                                          <p:val>
                                            <p:strVal val="#ppt_x"/>
                                          </p:val>
                                        </p:tav>
                                      </p:tavLst>
                                    </p:anim>
                                    <p:anim calcmode="lin" valueType="num">
                                      <p:cBhvr additive="base">
                                        <p:cTn id="13" dur="1100" fill="hold"/>
                                        <p:tgtEl>
                                          <p:spTgt spid="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670052" y="142845"/>
            <a:ext cx="4540248" cy="400110"/>
          </a:xfrm>
          <a:prstGeom prst="rect">
            <a:avLst/>
          </a:prstGeom>
          <a:noFill/>
        </p:spPr>
        <p:txBody>
          <a:bodyPr wrap="square" rtlCol="0">
            <a:spAutoFit/>
          </a:bodyPr>
          <a:lstStyle/>
          <a:p>
            <a:r>
              <a:rPr lang="en-US" altLang="zh-CN" sz="2000" dirty="0" smtClean="0">
                <a:solidFill>
                  <a:srgbClr val="183A5D"/>
                </a:solidFill>
                <a:latin typeface="微软雅黑" panose="020B0503020204020204" pitchFamily="34" charset="-122"/>
                <a:ea typeface="微软雅黑" panose="020B0503020204020204" pitchFamily="34" charset="-122"/>
              </a:rPr>
              <a:t>MOMODA POWERPOINT</a:t>
            </a:r>
            <a:endParaRPr lang="zh-CN" altLang="en-US" sz="2000" dirty="0">
              <a:solidFill>
                <a:srgbClr val="183A5D"/>
              </a:solidFill>
              <a:latin typeface="微软雅黑" panose="020B0503020204020204" pitchFamily="34" charset="-122"/>
              <a:ea typeface="微软雅黑" panose="020B0503020204020204" pitchFamily="34" charset="-122"/>
            </a:endParaRPr>
          </a:p>
        </p:txBody>
      </p:sp>
      <p:sp>
        <p:nvSpPr>
          <p:cNvPr id="5" name="矩形 4"/>
          <p:cNvSpPr/>
          <p:nvPr/>
        </p:nvSpPr>
        <p:spPr>
          <a:xfrm>
            <a:off x="177800" y="0"/>
            <a:ext cx="1206500" cy="101600"/>
          </a:xfrm>
          <a:prstGeom prst="rect">
            <a:avLst/>
          </a:prstGeom>
          <a:solidFill>
            <a:srgbClr val="183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77800" y="190500"/>
            <a:ext cx="1206500" cy="304800"/>
          </a:xfrm>
          <a:prstGeom prst="rect">
            <a:avLst/>
          </a:prstGeom>
          <a:solidFill>
            <a:srgbClr val="183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smtClean="0"/>
              <a:t>PART FOUR</a:t>
            </a:r>
            <a:endParaRPr lang="zh-CN" altLang="en-US" sz="1600" dirty="0"/>
          </a:p>
        </p:txBody>
      </p:sp>
      <p:cxnSp>
        <p:nvCxnSpPr>
          <p:cNvPr id="7" name="Straight Connector 3"/>
          <p:cNvCxnSpPr/>
          <p:nvPr/>
        </p:nvCxnSpPr>
        <p:spPr>
          <a:xfrm flipV="1">
            <a:off x="4552949" y="1894114"/>
            <a:ext cx="800100" cy="431800"/>
          </a:xfrm>
          <a:prstGeom prst="line">
            <a:avLst/>
          </a:prstGeom>
          <a:ln w="38100" cap="rnd" cmpd="sng">
            <a:solidFill>
              <a:schemeClr val="bg1">
                <a:lumMod val="85000"/>
              </a:schemeClr>
            </a:solidFill>
            <a:prstDash val="solid"/>
            <a:headEnd type="arrow" w="sm" len="sm"/>
            <a:tailEnd type="arrow" w="sm" len="sm"/>
          </a:ln>
        </p:spPr>
        <p:style>
          <a:lnRef idx="1">
            <a:schemeClr val="dk1"/>
          </a:lnRef>
          <a:fillRef idx="0">
            <a:schemeClr val="dk1"/>
          </a:fillRef>
          <a:effectRef idx="0">
            <a:schemeClr val="dk1"/>
          </a:effectRef>
          <a:fontRef idx="minor">
            <a:schemeClr val="tx1"/>
          </a:fontRef>
        </p:style>
      </p:cxnSp>
      <p:cxnSp>
        <p:nvCxnSpPr>
          <p:cNvPr id="8" name="Straight Connector 4"/>
          <p:cNvCxnSpPr/>
          <p:nvPr/>
        </p:nvCxnSpPr>
        <p:spPr>
          <a:xfrm>
            <a:off x="6362699" y="1894114"/>
            <a:ext cx="812800" cy="431800"/>
          </a:xfrm>
          <a:prstGeom prst="line">
            <a:avLst/>
          </a:prstGeom>
          <a:ln w="38100" cap="rnd" cmpd="sng">
            <a:solidFill>
              <a:schemeClr val="bg1">
                <a:lumMod val="85000"/>
              </a:schemeClr>
            </a:solidFill>
            <a:prstDash val="solid"/>
            <a:headEnd type="arrow" w="sm" len="sm"/>
            <a:tailEnd type="arrow" w="sm" len="sm"/>
          </a:ln>
        </p:spPr>
        <p:style>
          <a:lnRef idx="1">
            <a:schemeClr val="dk1"/>
          </a:lnRef>
          <a:fillRef idx="0">
            <a:schemeClr val="dk1"/>
          </a:fillRef>
          <a:effectRef idx="0">
            <a:schemeClr val="dk1"/>
          </a:effectRef>
          <a:fontRef idx="minor">
            <a:schemeClr val="tx1"/>
          </a:fontRef>
        </p:style>
      </p:cxnSp>
      <p:cxnSp>
        <p:nvCxnSpPr>
          <p:cNvPr id="9" name="Straight Connector 5"/>
          <p:cNvCxnSpPr/>
          <p:nvPr/>
        </p:nvCxnSpPr>
        <p:spPr>
          <a:xfrm flipV="1">
            <a:off x="6362699" y="3335564"/>
            <a:ext cx="812800" cy="361950"/>
          </a:xfrm>
          <a:prstGeom prst="line">
            <a:avLst/>
          </a:prstGeom>
          <a:ln w="38100" cap="rnd" cmpd="sng">
            <a:solidFill>
              <a:schemeClr val="bg1">
                <a:lumMod val="85000"/>
              </a:schemeClr>
            </a:solidFill>
            <a:prstDash val="solid"/>
            <a:headEnd type="arrow" w="sm" len="sm"/>
            <a:tailEnd type="arrow" w="sm" len="sm"/>
          </a:ln>
        </p:spPr>
        <p:style>
          <a:lnRef idx="1">
            <a:schemeClr val="dk1"/>
          </a:lnRef>
          <a:fillRef idx="0">
            <a:schemeClr val="dk1"/>
          </a:fillRef>
          <a:effectRef idx="0">
            <a:schemeClr val="dk1"/>
          </a:effectRef>
          <a:fontRef idx="minor">
            <a:schemeClr val="tx1"/>
          </a:fontRef>
        </p:style>
      </p:cxnSp>
      <p:cxnSp>
        <p:nvCxnSpPr>
          <p:cNvPr id="10" name="Straight Connector 6"/>
          <p:cNvCxnSpPr/>
          <p:nvPr/>
        </p:nvCxnSpPr>
        <p:spPr>
          <a:xfrm flipH="1" flipV="1">
            <a:off x="4552950" y="3335564"/>
            <a:ext cx="800099" cy="361950"/>
          </a:xfrm>
          <a:prstGeom prst="line">
            <a:avLst/>
          </a:prstGeom>
          <a:ln w="38100" cap="rnd" cmpd="sng">
            <a:solidFill>
              <a:schemeClr val="bg1">
                <a:lumMod val="85000"/>
              </a:schemeClr>
            </a:solidFill>
            <a:prstDash val="solid"/>
            <a:headEnd type="arrow" w="sm" len="sm"/>
            <a:tailEnd type="arrow" w="sm" len="sm"/>
          </a:ln>
        </p:spPr>
        <p:style>
          <a:lnRef idx="1">
            <a:schemeClr val="dk1"/>
          </a:lnRef>
          <a:fillRef idx="0">
            <a:schemeClr val="dk1"/>
          </a:fillRef>
          <a:effectRef idx="0">
            <a:schemeClr val="dk1"/>
          </a:effectRef>
          <a:fontRef idx="minor">
            <a:schemeClr val="tx1"/>
          </a:fontRef>
        </p:style>
      </p:cxnSp>
      <p:cxnSp>
        <p:nvCxnSpPr>
          <p:cNvPr id="11" name="Straight Connector 7"/>
          <p:cNvCxnSpPr/>
          <p:nvPr/>
        </p:nvCxnSpPr>
        <p:spPr>
          <a:xfrm>
            <a:off x="6591299" y="2827564"/>
            <a:ext cx="495300" cy="0"/>
          </a:xfrm>
          <a:prstGeom prst="line">
            <a:avLst/>
          </a:prstGeom>
          <a:ln w="38100" cap="rnd" cmpd="sng">
            <a:solidFill>
              <a:schemeClr val="bg1">
                <a:lumMod val="85000"/>
              </a:schemeClr>
            </a:solidFill>
            <a:prstDash val="solid"/>
            <a:headEnd type="arrow" w="sm" len="sm"/>
            <a:tailEnd type="arrow" w="sm" len="sm"/>
          </a:ln>
        </p:spPr>
        <p:style>
          <a:lnRef idx="1">
            <a:schemeClr val="dk1"/>
          </a:lnRef>
          <a:fillRef idx="0">
            <a:schemeClr val="dk1"/>
          </a:fillRef>
          <a:effectRef idx="0">
            <a:schemeClr val="dk1"/>
          </a:effectRef>
          <a:fontRef idx="minor">
            <a:schemeClr val="tx1"/>
          </a:fontRef>
        </p:style>
      </p:cxnSp>
      <p:cxnSp>
        <p:nvCxnSpPr>
          <p:cNvPr id="12" name="Straight Connector 8"/>
          <p:cNvCxnSpPr/>
          <p:nvPr/>
        </p:nvCxnSpPr>
        <p:spPr>
          <a:xfrm>
            <a:off x="4641849" y="2827564"/>
            <a:ext cx="495300" cy="0"/>
          </a:xfrm>
          <a:prstGeom prst="line">
            <a:avLst/>
          </a:prstGeom>
          <a:ln w="38100" cap="rnd" cmpd="sng">
            <a:solidFill>
              <a:schemeClr val="bg1">
                <a:lumMod val="85000"/>
              </a:schemeClr>
            </a:solidFill>
            <a:prstDash val="solid"/>
            <a:headEnd type="arrow" w="sm" len="sm"/>
            <a:tailEnd type="arrow" w="sm" len="sm"/>
          </a:ln>
        </p:spPr>
        <p:style>
          <a:lnRef idx="1">
            <a:schemeClr val="dk1"/>
          </a:lnRef>
          <a:fillRef idx="0">
            <a:schemeClr val="dk1"/>
          </a:fillRef>
          <a:effectRef idx="0">
            <a:schemeClr val="dk1"/>
          </a:effectRef>
          <a:fontRef idx="minor">
            <a:schemeClr val="tx1"/>
          </a:fontRef>
        </p:style>
      </p:cxnSp>
      <p:sp>
        <p:nvSpPr>
          <p:cNvPr id="14" name="Rounded Rectangle 10"/>
          <p:cNvSpPr/>
          <p:nvPr/>
        </p:nvSpPr>
        <p:spPr>
          <a:xfrm>
            <a:off x="5219699" y="2150004"/>
            <a:ext cx="1276350" cy="1276350"/>
          </a:xfrm>
          <a:prstGeom prst="roundRect">
            <a:avLst>
              <a:gd name="adj" fmla="val 50000"/>
            </a:avLst>
          </a:prstGeom>
          <a:solidFill>
            <a:srgbClr val="183A5D"/>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Roboto condensed"/>
              <a:cs typeface="Roboto condensed"/>
            </a:endParaRPr>
          </a:p>
        </p:txBody>
      </p:sp>
      <p:sp>
        <p:nvSpPr>
          <p:cNvPr id="15" name="TextBox 12"/>
          <p:cNvSpPr txBox="1"/>
          <p:nvPr/>
        </p:nvSpPr>
        <p:spPr>
          <a:xfrm>
            <a:off x="5340558" y="2496079"/>
            <a:ext cx="1056139" cy="246221"/>
          </a:xfrm>
          <a:prstGeom prst="rect">
            <a:avLst/>
          </a:prstGeom>
          <a:noFill/>
        </p:spPr>
        <p:txBody>
          <a:bodyPr wrap="square" rtlCol="0">
            <a:spAutoFit/>
          </a:bodyPr>
          <a:lstStyle/>
          <a:p>
            <a:pPr lvl="0" algn="ctr"/>
            <a:r>
              <a:rPr lang="en-US" altLang="ko-KR" sz="1000" b="1" dirty="0" smtClean="0">
                <a:solidFill>
                  <a:srgbClr val="FFFFFF"/>
                </a:solidFill>
                <a:latin typeface="Roboto condensed"/>
                <a:cs typeface="Roboto condensed"/>
              </a:rPr>
              <a:t>Lorem Ipsum</a:t>
            </a:r>
            <a:endParaRPr lang="ko-KR" altLang="en-US" sz="1000" b="1" dirty="0">
              <a:solidFill>
                <a:srgbClr val="FFFFFF"/>
              </a:solidFill>
              <a:latin typeface="Roboto condensed"/>
              <a:cs typeface="Roboto condensed"/>
            </a:endParaRPr>
          </a:p>
        </p:txBody>
      </p:sp>
      <p:sp>
        <p:nvSpPr>
          <p:cNvPr id="16" name="텍스트 개체 틀 2"/>
          <p:cNvSpPr txBox="1"/>
          <p:nvPr/>
        </p:nvSpPr>
        <p:spPr>
          <a:xfrm>
            <a:off x="5219699" y="2697851"/>
            <a:ext cx="1276960" cy="407174"/>
          </a:xfrm>
          <a:prstGeom prst="rect">
            <a:avLst/>
          </a:prstGeom>
        </p:spPr>
        <p:txBody>
          <a:bodyPr vert="horz" lIns="91440" tIns="45720" rIns="91440" bIns="45720" rtlCol="0" anchor="t">
            <a:normAutofit fontScale="92500"/>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nSpc>
                <a:spcPct val="120000"/>
              </a:lnSpc>
            </a:pPr>
            <a:r>
              <a:rPr lang="en-US" altLang="ko-KR" sz="800" dirty="0">
                <a:solidFill>
                  <a:srgbClr val="FFFFFF">
                    <a:alpha val="70000"/>
                  </a:srgbClr>
                </a:solidFill>
                <a:latin typeface="Roboto condensed"/>
                <a:cs typeface="Roboto condensed"/>
              </a:rPr>
              <a:t>Lorem ipsum dolor sit amet, consectetur adipiscing elit</a:t>
            </a:r>
            <a:r>
              <a:rPr lang="en-US" altLang="ko-KR" sz="800" dirty="0" smtClean="0">
                <a:solidFill>
                  <a:srgbClr val="FFFFFF">
                    <a:alpha val="70000"/>
                  </a:srgbClr>
                </a:solidFill>
                <a:latin typeface="Roboto condensed"/>
                <a:cs typeface="Roboto condensed"/>
              </a:rPr>
              <a:t>.</a:t>
            </a:r>
            <a:endParaRPr lang="en-US" altLang="ko-KR" sz="800" dirty="0">
              <a:solidFill>
                <a:srgbClr val="FFFFFF">
                  <a:alpha val="70000"/>
                </a:srgbClr>
              </a:solidFill>
              <a:latin typeface="Roboto condensed"/>
              <a:cs typeface="Roboto condensed"/>
            </a:endParaRPr>
          </a:p>
        </p:txBody>
      </p:sp>
      <p:sp>
        <p:nvSpPr>
          <p:cNvPr id="18" name="Rounded Rectangle 15"/>
          <p:cNvSpPr/>
          <p:nvPr/>
        </p:nvSpPr>
        <p:spPr>
          <a:xfrm>
            <a:off x="3543299" y="2322739"/>
            <a:ext cx="1009650" cy="1009650"/>
          </a:xfrm>
          <a:prstGeom prst="roundRect">
            <a:avLst>
              <a:gd name="adj" fmla="val 50000"/>
            </a:avLst>
          </a:prstGeom>
          <a:solidFill>
            <a:srgbClr val="BFBFBF"/>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Roboto condensed"/>
              <a:cs typeface="Roboto condensed"/>
            </a:endParaRPr>
          </a:p>
        </p:txBody>
      </p:sp>
      <p:sp>
        <p:nvSpPr>
          <p:cNvPr id="19" name="TextBox 16"/>
          <p:cNvSpPr txBox="1"/>
          <p:nvPr/>
        </p:nvSpPr>
        <p:spPr>
          <a:xfrm>
            <a:off x="3635219" y="2461154"/>
            <a:ext cx="835056" cy="246221"/>
          </a:xfrm>
          <a:prstGeom prst="rect">
            <a:avLst/>
          </a:prstGeom>
          <a:noFill/>
        </p:spPr>
        <p:txBody>
          <a:bodyPr wrap="square" rtlCol="0">
            <a:spAutoFit/>
          </a:bodyPr>
          <a:lstStyle/>
          <a:p>
            <a:pPr lvl="0" algn="ctr"/>
            <a:r>
              <a:rPr lang="en-US" altLang="ko-KR" sz="1000" b="1" dirty="0" smtClean="0">
                <a:solidFill>
                  <a:srgbClr val="FFFFFF"/>
                </a:solidFill>
                <a:latin typeface="Roboto condensed"/>
                <a:cs typeface="Roboto condensed"/>
              </a:rPr>
              <a:t>Lorem Ipsum</a:t>
            </a:r>
            <a:endParaRPr lang="ko-KR" altLang="en-US" sz="1000" b="1" dirty="0">
              <a:solidFill>
                <a:srgbClr val="FFFFFF"/>
              </a:solidFill>
              <a:latin typeface="Roboto condensed"/>
              <a:cs typeface="Roboto condensed"/>
            </a:endParaRPr>
          </a:p>
        </p:txBody>
      </p:sp>
      <p:sp>
        <p:nvSpPr>
          <p:cNvPr id="20" name="텍스트 개체 틀 2"/>
          <p:cNvSpPr txBox="1"/>
          <p:nvPr/>
        </p:nvSpPr>
        <p:spPr>
          <a:xfrm>
            <a:off x="3498848" y="2662925"/>
            <a:ext cx="1098551" cy="637714"/>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nSpc>
                <a:spcPct val="120000"/>
              </a:lnSpc>
            </a:pPr>
            <a:r>
              <a:rPr lang="en-US" altLang="ko-KR" sz="800" dirty="0">
                <a:solidFill>
                  <a:srgbClr val="FFFFFF">
                    <a:alpha val="70000"/>
                  </a:srgbClr>
                </a:solidFill>
                <a:latin typeface="Roboto condensed"/>
                <a:cs typeface="Roboto condensed"/>
              </a:rPr>
              <a:t>Lorem ipsum dolor sit amet, consectetur adipiscing elit</a:t>
            </a:r>
            <a:r>
              <a:rPr lang="en-US" altLang="ko-KR" sz="800" dirty="0" smtClean="0">
                <a:solidFill>
                  <a:srgbClr val="FFFFFF">
                    <a:alpha val="70000"/>
                  </a:srgbClr>
                </a:solidFill>
                <a:latin typeface="Roboto condensed"/>
                <a:cs typeface="Roboto condensed"/>
              </a:rPr>
              <a:t>.</a:t>
            </a:r>
            <a:endParaRPr lang="en-US" altLang="ko-KR" sz="800" dirty="0">
              <a:solidFill>
                <a:srgbClr val="FFFFFF">
                  <a:alpha val="70000"/>
                </a:srgbClr>
              </a:solidFill>
              <a:latin typeface="Roboto condensed"/>
              <a:cs typeface="Roboto condensed"/>
            </a:endParaRPr>
          </a:p>
        </p:txBody>
      </p:sp>
      <p:sp>
        <p:nvSpPr>
          <p:cNvPr id="22" name="Rounded Rectangle 19"/>
          <p:cNvSpPr/>
          <p:nvPr/>
        </p:nvSpPr>
        <p:spPr>
          <a:xfrm>
            <a:off x="7175499" y="2325914"/>
            <a:ext cx="1009650" cy="1009650"/>
          </a:xfrm>
          <a:prstGeom prst="roundRect">
            <a:avLst>
              <a:gd name="adj" fmla="val 50000"/>
            </a:avLst>
          </a:prstGeom>
          <a:solidFill>
            <a:srgbClr val="01C4BE"/>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Roboto condensed"/>
              <a:cs typeface="Roboto condensed"/>
            </a:endParaRPr>
          </a:p>
        </p:txBody>
      </p:sp>
      <p:sp>
        <p:nvSpPr>
          <p:cNvPr id="23" name="TextBox 20"/>
          <p:cNvSpPr txBox="1"/>
          <p:nvPr/>
        </p:nvSpPr>
        <p:spPr>
          <a:xfrm>
            <a:off x="7271238" y="2464329"/>
            <a:ext cx="835056" cy="246221"/>
          </a:xfrm>
          <a:prstGeom prst="rect">
            <a:avLst/>
          </a:prstGeom>
          <a:noFill/>
        </p:spPr>
        <p:txBody>
          <a:bodyPr wrap="square" rtlCol="0">
            <a:spAutoFit/>
          </a:bodyPr>
          <a:lstStyle/>
          <a:p>
            <a:pPr lvl="0" algn="ctr"/>
            <a:r>
              <a:rPr lang="en-US" altLang="ko-KR" sz="1000" b="1" dirty="0" smtClean="0">
                <a:solidFill>
                  <a:srgbClr val="FFFFFF"/>
                </a:solidFill>
                <a:latin typeface="Roboto condensed"/>
                <a:cs typeface="Roboto condensed"/>
              </a:rPr>
              <a:t>Lorem Ipsum</a:t>
            </a:r>
            <a:endParaRPr lang="ko-KR" altLang="en-US" sz="1000" b="1" dirty="0">
              <a:solidFill>
                <a:srgbClr val="FFFFFF"/>
              </a:solidFill>
              <a:latin typeface="Roboto condensed"/>
              <a:cs typeface="Roboto condensed"/>
            </a:endParaRPr>
          </a:p>
        </p:txBody>
      </p:sp>
      <p:sp>
        <p:nvSpPr>
          <p:cNvPr id="24" name="텍스트 개체 틀 2"/>
          <p:cNvSpPr txBox="1"/>
          <p:nvPr/>
        </p:nvSpPr>
        <p:spPr>
          <a:xfrm>
            <a:off x="7134867" y="2666100"/>
            <a:ext cx="1098551" cy="637714"/>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nSpc>
                <a:spcPct val="120000"/>
              </a:lnSpc>
            </a:pPr>
            <a:r>
              <a:rPr lang="en-US" altLang="ko-KR" sz="800" dirty="0">
                <a:solidFill>
                  <a:srgbClr val="FFFFFF">
                    <a:alpha val="70000"/>
                  </a:srgbClr>
                </a:solidFill>
                <a:latin typeface="Roboto condensed"/>
                <a:cs typeface="Roboto condensed"/>
              </a:rPr>
              <a:t>Lorem ipsum dolor sit amet, consectetur adipiscing elit</a:t>
            </a:r>
            <a:r>
              <a:rPr lang="en-US" altLang="ko-KR" sz="800" dirty="0" smtClean="0">
                <a:solidFill>
                  <a:srgbClr val="FFFFFF">
                    <a:alpha val="70000"/>
                  </a:srgbClr>
                </a:solidFill>
                <a:latin typeface="Roboto condensed"/>
                <a:cs typeface="Roboto condensed"/>
              </a:rPr>
              <a:t>.</a:t>
            </a:r>
            <a:endParaRPr lang="en-US" altLang="ko-KR" sz="800" dirty="0">
              <a:solidFill>
                <a:srgbClr val="FFFFFF">
                  <a:alpha val="70000"/>
                </a:srgbClr>
              </a:solidFill>
              <a:latin typeface="Roboto condensed"/>
              <a:cs typeface="Roboto condensed"/>
            </a:endParaRPr>
          </a:p>
        </p:txBody>
      </p:sp>
      <p:sp>
        <p:nvSpPr>
          <p:cNvPr id="26" name="Rounded Rectangle 23"/>
          <p:cNvSpPr/>
          <p:nvPr/>
        </p:nvSpPr>
        <p:spPr>
          <a:xfrm>
            <a:off x="5353049" y="884464"/>
            <a:ext cx="1009650" cy="1009650"/>
          </a:xfrm>
          <a:prstGeom prst="roundRect">
            <a:avLst>
              <a:gd name="adj" fmla="val 50000"/>
            </a:avLst>
          </a:prstGeom>
          <a:solidFill>
            <a:srgbClr val="3ABE9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Roboto condensed"/>
              <a:cs typeface="Roboto condensed"/>
            </a:endParaRPr>
          </a:p>
        </p:txBody>
      </p:sp>
      <p:sp>
        <p:nvSpPr>
          <p:cNvPr id="27" name="TextBox 25"/>
          <p:cNvSpPr txBox="1"/>
          <p:nvPr/>
        </p:nvSpPr>
        <p:spPr>
          <a:xfrm>
            <a:off x="5434517" y="1029229"/>
            <a:ext cx="835056" cy="246221"/>
          </a:xfrm>
          <a:prstGeom prst="rect">
            <a:avLst/>
          </a:prstGeom>
          <a:noFill/>
        </p:spPr>
        <p:txBody>
          <a:bodyPr wrap="square" rtlCol="0">
            <a:spAutoFit/>
          </a:bodyPr>
          <a:lstStyle/>
          <a:p>
            <a:pPr lvl="0" algn="ctr"/>
            <a:r>
              <a:rPr lang="en-US" altLang="ko-KR" sz="1000" b="1" dirty="0" smtClean="0">
                <a:solidFill>
                  <a:srgbClr val="FFFFFF"/>
                </a:solidFill>
                <a:latin typeface="Roboto condensed"/>
                <a:cs typeface="Roboto condensed"/>
              </a:rPr>
              <a:t>Lorem Ipsum</a:t>
            </a:r>
            <a:endParaRPr lang="ko-KR" altLang="en-US" sz="1000" b="1" dirty="0">
              <a:solidFill>
                <a:srgbClr val="FFFFFF"/>
              </a:solidFill>
              <a:latin typeface="Roboto condensed"/>
              <a:cs typeface="Roboto condensed"/>
            </a:endParaRPr>
          </a:p>
        </p:txBody>
      </p:sp>
      <p:sp>
        <p:nvSpPr>
          <p:cNvPr id="28" name="텍스트 개체 틀 2"/>
          <p:cNvSpPr txBox="1"/>
          <p:nvPr/>
        </p:nvSpPr>
        <p:spPr>
          <a:xfrm>
            <a:off x="5298146" y="1231000"/>
            <a:ext cx="1098551" cy="637714"/>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nSpc>
                <a:spcPct val="120000"/>
              </a:lnSpc>
            </a:pPr>
            <a:r>
              <a:rPr lang="en-US" altLang="ko-KR" sz="800" dirty="0">
                <a:solidFill>
                  <a:srgbClr val="FFFFFF">
                    <a:alpha val="70000"/>
                  </a:srgbClr>
                </a:solidFill>
                <a:latin typeface="Roboto condensed"/>
                <a:cs typeface="Roboto condensed"/>
              </a:rPr>
              <a:t>Lorem ipsum dolor sit amet, consectetur adipiscing elit</a:t>
            </a:r>
            <a:r>
              <a:rPr lang="en-US" altLang="ko-KR" sz="800" dirty="0" smtClean="0">
                <a:solidFill>
                  <a:srgbClr val="FFFFFF">
                    <a:alpha val="70000"/>
                  </a:srgbClr>
                </a:solidFill>
                <a:latin typeface="Roboto condensed"/>
                <a:cs typeface="Roboto condensed"/>
              </a:rPr>
              <a:t>.</a:t>
            </a:r>
            <a:endParaRPr lang="en-US" altLang="ko-KR" sz="800" dirty="0">
              <a:solidFill>
                <a:srgbClr val="FFFFFF">
                  <a:alpha val="70000"/>
                </a:srgbClr>
              </a:solidFill>
              <a:latin typeface="Roboto condensed"/>
              <a:cs typeface="Roboto condensed"/>
            </a:endParaRPr>
          </a:p>
        </p:txBody>
      </p:sp>
      <p:sp>
        <p:nvSpPr>
          <p:cNvPr id="30" name="Rounded Rectangle 28"/>
          <p:cNvSpPr/>
          <p:nvPr/>
        </p:nvSpPr>
        <p:spPr>
          <a:xfrm>
            <a:off x="5340558" y="3697514"/>
            <a:ext cx="1009650" cy="1009650"/>
          </a:xfrm>
          <a:prstGeom prst="roundRect">
            <a:avLst>
              <a:gd name="adj" fmla="val 50000"/>
            </a:avLst>
          </a:prstGeom>
          <a:solidFill>
            <a:srgbClr val="ED657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Roboto condensed"/>
              <a:cs typeface="Roboto condensed"/>
            </a:endParaRPr>
          </a:p>
        </p:txBody>
      </p:sp>
      <p:sp>
        <p:nvSpPr>
          <p:cNvPr id="31" name="TextBox 30"/>
          <p:cNvSpPr txBox="1"/>
          <p:nvPr/>
        </p:nvSpPr>
        <p:spPr>
          <a:xfrm>
            <a:off x="5434517" y="3867679"/>
            <a:ext cx="835056" cy="246221"/>
          </a:xfrm>
          <a:prstGeom prst="rect">
            <a:avLst/>
          </a:prstGeom>
          <a:noFill/>
        </p:spPr>
        <p:txBody>
          <a:bodyPr wrap="square" rtlCol="0">
            <a:spAutoFit/>
          </a:bodyPr>
          <a:lstStyle/>
          <a:p>
            <a:pPr lvl="0" algn="ctr"/>
            <a:r>
              <a:rPr lang="en-US" altLang="ko-KR" sz="1000" b="1" dirty="0" smtClean="0">
                <a:solidFill>
                  <a:srgbClr val="FFFFFF"/>
                </a:solidFill>
                <a:latin typeface="Roboto condensed"/>
                <a:cs typeface="Roboto condensed"/>
              </a:rPr>
              <a:t>Lorem Ipsum</a:t>
            </a:r>
            <a:endParaRPr lang="ko-KR" altLang="en-US" sz="1000" b="1" dirty="0">
              <a:solidFill>
                <a:srgbClr val="FFFFFF"/>
              </a:solidFill>
              <a:latin typeface="Roboto condensed"/>
              <a:cs typeface="Roboto condensed"/>
            </a:endParaRPr>
          </a:p>
        </p:txBody>
      </p:sp>
      <p:sp>
        <p:nvSpPr>
          <p:cNvPr id="32" name="텍스트 개체 틀 2"/>
          <p:cNvSpPr txBox="1"/>
          <p:nvPr/>
        </p:nvSpPr>
        <p:spPr>
          <a:xfrm>
            <a:off x="5298146" y="4069450"/>
            <a:ext cx="1098551" cy="637714"/>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nSpc>
                <a:spcPct val="120000"/>
              </a:lnSpc>
            </a:pPr>
            <a:r>
              <a:rPr lang="en-US" altLang="ko-KR" sz="800" dirty="0">
                <a:solidFill>
                  <a:srgbClr val="FFFFFF">
                    <a:alpha val="70000"/>
                  </a:srgbClr>
                </a:solidFill>
                <a:latin typeface="Roboto condensed"/>
                <a:cs typeface="Roboto condensed"/>
              </a:rPr>
              <a:t>Lorem ipsum dolor sit amet, consectetur adipiscing elit</a:t>
            </a:r>
            <a:r>
              <a:rPr lang="en-US" altLang="ko-KR" sz="800" dirty="0" smtClean="0">
                <a:solidFill>
                  <a:srgbClr val="FFFFFF">
                    <a:alpha val="70000"/>
                  </a:srgbClr>
                </a:solidFill>
                <a:latin typeface="Roboto condensed"/>
                <a:cs typeface="Roboto condensed"/>
              </a:rPr>
              <a:t>.</a:t>
            </a:r>
            <a:endParaRPr lang="en-US" altLang="ko-KR" sz="800" dirty="0">
              <a:solidFill>
                <a:srgbClr val="FFFFFF">
                  <a:alpha val="70000"/>
                </a:srgbClr>
              </a:solidFill>
              <a:latin typeface="Roboto condensed"/>
              <a:cs typeface="Roboto condensed"/>
            </a:endParaRPr>
          </a:p>
        </p:txBody>
      </p:sp>
      <p:sp>
        <p:nvSpPr>
          <p:cNvPr id="33" name="Text Placeholder 8"/>
          <p:cNvSpPr txBox="1"/>
          <p:nvPr/>
        </p:nvSpPr>
        <p:spPr>
          <a:xfrm>
            <a:off x="273050" y="1260157"/>
            <a:ext cx="2171700" cy="2899892"/>
          </a:xfrm>
          <a:prstGeom prst="rect">
            <a:avLst/>
          </a:prstGeom>
        </p:spPr>
        <p:txBody>
          <a:bodyPr vert="horz"/>
          <a:lstStyle>
            <a:lvl1pPr marL="0" indent="0" algn="l" defTabSz="457200" rtl="0" eaLnBrk="1" latinLnBrk="0" hangingPunct="1">
              <a:lnSpc>
                <a:spcPct val="120000"/>
              </a:lnSpc>
              <a:spcBef>
                <a:spcPct val="20000"/>
              </a:spcBef>
              <a:buFont typeface="Arial" panose="020B0604020202020204"/>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nSpc>
                <a:spcPct val="130000"/>
              </a:lnSpc>
            </a:pPr>
            <a:r>
              <a:rPr lang="en-US" dirty="0" smtClean="0">
                <a:solidFill>
                  <a:schemeClr val="tx1">
                    <a:lumMod val="50000"/>
                    <a:lumOff val="50000"/>
                  </a:schemeClr>
                </a:solidFill>
              </a:rPr>
              <a:t>Lorem ipsum dolor sit amet, consectetur adipiscing elit, sed do eiusmod tempor incididunt ut labore et dolore magna aliqua. Ut enim ad minim veniam, quis nostrud exercitation ullamco laboris nisi ut aliquip ex ea commodo consequat.</a:t>
            </a:r>
            <a:endParaRPr lang="en-US" dirty="0" smtClean="0">
              <a:solidFill>
                <a:schemeClr val="tx1">
                  <a:lumMod val="50000"/>
                  <a:lumOff val="50000"/>
                </a:schemeClr>
              </a:solidFill>
            </a:endParaRPr>
          </a:p>
          <a:p>
            <a:pPr>
              <a:lnSpc>
                <a:spcPct val="130000"/>
              </a:lnSpc>
            </a:pPr>
            <a:endParaRPr lang="en-US" dirty="0">
              <a:solidFill>
                <a:schemeClr val="tx1">
                  <a:lumMod val="50000"/>
                  <a:lumOff val="50000"/>
                </a:schemeClr>
              </a:solidFill>
            </a:endParaRPr>
          </a:p>
          <a:p>
            <a:pPr>
              <a:lnSpc>
                <a:spcPct val="130000"/>
              </a:lnSpc>
            </a:pPr>
            <a:r>
              <a:rPr lang="en-US" dirty="0">
                <a:solidFill>
                  <a:schemeClr val="tx1">
                    <a:lumMod val="50000"/>
                    <a:lumOff val="50000"/>
                  </a:schemeClr>
                </a:solidFill>
              </a:rPr>
              <a:t>Vestibulum ligut praesent commodo cursus magna, consectetur et. Cum socis natoque penatibus et magnis dis tellus parturient pharetra montes. Praesent commodo cursus magna, vel scelerisque nisl consectetur et. Integer posuere erat a ante venenatis dapibus posuere velit aliquet. Maecenas sed diam eget risus varius blandit sit amet non magna. </a:t>
            </a:r>
            <a:endParaRPr lang="en-US" dirty="0">
              <a:solidFill>
                <a:schemeClr val="tx1">
                  <a:lumMod val="50000"/>
                  <a:lumOff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right)">
                                      <p:cBhvr>
                                        <p:cTn id="19" dur="500"/>
                                        <p:tgtEl>
                                          <p:spTgt spid="10"/>
                                        </p:tgtEl>
                                      </p:cBhvr>
                                    </p:animEffect>
                                  </p:childTnLst>
                                </p:cTn>
                              </p:par>
                            </p:childTnLst>
                          </p:cTn>
                        </p:par>
                        <p:par>
                          <p:cTn id="20" fill="hold">
                            <p:stCondLst>
                              <p:cond delay="2000"/>
                            </p:stCondLst>
                            <p:childTnLst>
                              <p:par>
                                <p:cTn id="21" presetID="22" presetClass="entr" presetSubtype="2"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right)">
                                      <p:cBhvr>
                                        <p:cTn id="23" dur="500"/>
                                        <p:tgtEl>
                                          <p:spTgt spid="12"/>
                                        </p:tgtEl>
                                      </p:cBhvr>
                                    </p:animEffect>
                                  </p:childTnLst>
                                </p:cTn>
                              </p:par>
                            </p:childTnLst>
                          </p:cTn>
                        </p:par>
                        <p:par>
                          <p:cTn id="24" fill="hold">
                            <p:stCondLst>
                              <p:cond delay="2500"/>
                            </p:stCondLst>
                            <p:childTnLst>
                              <p:par>
                                <p:cTn id="25" presetID="22" presetClass="entr" presetSubtype="2"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right)">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670052" y="142845"/>
            <a:ext cx="4540248" cy="400110"/>
          </a:xfrm>
          <a:prstGeom prst="rect">
            <a:avLst/>
          </a:prstGeom>
          <a:noFill/>
        </p:spPr>
        <p:txBody>
          <a:bodyPr wrap="square" rtlCol="0">
            <a:spAutoFit/>
          </a:bodyPr>
          <a:lstStyle/>
          <a:p>
            <a:r>
              <a:rPr lang="en-US" altLang="zh-CN" sz="2000" dirty="0" smtClean="0">
                <a:solidFill>
                  <a:srgbClr val="183A5D"/>
                </a:solidFill>
                <a:latin typeface="微软雅黑" panose="020B0503020204020204" pitchFamily="34" charset="-122"/>
                <a:ea typeface="微软雅黑" panose="020B0503020204020204" pitchFamily="34" charset="-122"/>
              </a:rPr>
              <a:t>MOMODA POWERPOINT</a:t>
            </a:r>
            <a:endParaRPr lang="zh-CN" altLang="en-US" sz="2000" dirty="0">
              <a:solidFill>
                <a:srgbClr val="183A5D"/>
              </a:solidFill>
              <a:latin typeface="微软雅黑" panose="020B0503020204020204" pitchFamily="34" charset="-122"/>
              <a:ea typeface="微软雅黑" panose="020B0503020204020204" pitchFamily="34" charset="-122"/>
            </a:endParaRPr>
          </a:p>
        </p:txBody>
      </p:sp>
      <p:sp>
        <p:nvSpPr>
          <p:cNvPr id="5" name="矩形 4"/>
          <p:cNvSpPr/>
          <p:nvPr/>
        </p:nvSpPr>
        <p:spPr>
          <a:xfrm>
            <a:off x="177800" y="0"/>
            <a:ext cx="1206500" cy="101600"/>
          </a:xfrm>
          <a:prstGeom prst="rect">
            <a:avLst/>
          </a:prstGeom>
          <a:solidFill>
            <a:srgbClr val="183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77800" y="190500"/>
            <a:ext cx="1206500" cy="304800"/>
          </a:xfrm>
          <a:prstGeom prst="rect">
            <a:avLst/>
          </a:prstGeom>
          <a:solidFill>
            <a:srgbClr val="183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smtClean="0"/>
              <a:t>PART FOUR</a:t>
            </a:r>
            <a:endParaRPr lang="zh-CN" altLang="en-US" sz="1600" dirty="0"/>
          </a:p>
        </p:txBody>
      </p:sp>
      <p:sp>
        <p:nvSpPr>
          <p:cNvPr id="7" name="Rounded Rectangle 3"/>
          <p:cNvSpPr/>
          <p:nvPr/>
        </p:nvSpPr>
        <p:spPr>
          <a:xfrm>
            <a:off x="3702050" y="1449690"/>
            <a:ext cx="914400" cy="914400"/>
          </a:xfrm>
          <a:prstGeom prst="roundRect">
            <a:avLst>
              <a:gd name="adj" fmla="val 50000"/>
            </a:avLst>
          </a:prstGeom>
          <a:blipFill rotWithShape="1">
            <a:blip r:embed="rId1" cstate="print"/>
            <a:srcRect/>
            <a:stretch>
              <a:fillRect l="-25000" r="-25000"/>
            </a:stretch>
          </a:blip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8" name="Rounded Rectangle 4"/>
          <p:cNvSpPr/>
          <p:nvPr/>
        </p:nvSpPr>
        <p:spPr>
          <a:xfrm>
            <a:off x="6781800" y="1449690"/>
            <a:ext cx="914400" cy="914400"/>
          </a:xfrm>
          <a:prstGeom prst="roundRect">
            <a:avLst>
              <a:gd name="adj" fmla="val 50000"/>
            </a:avLst>
          </a:prstGeom>
          <a:blipFill rotWithShape="1">
            <a:blip r:embed="rId2" cstate="print"/>
            <a:srcRect/>
            <a:stretch>
              <a:fillRect l="-20000" r="-20000"/>
            </a:stretch>
          </a:blip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9" name="Rounded Rectangle 5"/>
          <p:cNvSpPr/>
          <p:nvPr/>
        </p:nvSpPr>
        <p:spPr>
          <a:xfrm>
            <a:off x="3702050" y="3278490"/>
            <a:ext cx="914400" cy="914400"/>
          </a:xfrm>
          <a:prstGeom prst="roundRect">
            <a:avLst>
              <a:gd name="adj" fmla="val 50000"/>
            </a:avLst>
          </a:prstGeom>
          <a:blipFill rotWithShape="1">
            <a:blip r:embed="rId3" cstate="print"/>
            <a:srcRect/>
            <a:stretch>
              <a:fillRect l="-25000" r="-25000"/>
            </a:stretch>
          </a:blip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0" name="Rounded Rectangle 6"/>
          <p:cNvSpPr/>
          <p:nvPr/>
        </p:nvSpPr>
        <p:spPr>
          <a:xfrm>
            <a:off x="6781800" y="3278490"/>
            <a:ext cx="914400" cy="914400"/>
          </a:xfrm>
          <a:prstGeom prst="roundRect">
            <a:avLst>
              <a:gd name="adj" fmla="val 50000"/>
            </a:avLst>
          </a:prstGeom>
          <a:blipFill rotWithShape="1">
            <a:blip r:embed="rId4" cstate="print"/>
            <a:srcRect/>
            <a:stretch>
              <a:fillRect l="-20000" r="-20000"/>
            </a:stretch>
          </a:blip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cxnSp>
        <p:nvCxnSpPr>
          <p:cNvPr id="11" name="Straight Connector 7"/>
          <p:cNvCxnSpPr/>
          <p:nvPr/>
        </p:nvCxnSpPr>
        <p:spPr>
          <a:xfrm flipH="1" flipV="1">
            <a:off x="4610100" y="2228850"/>
            <a:ext cx="444500" cy="222250"/>
          </a:xfrm>
          <a:prstGeom prst="line">
            <a:avLst/>
          </a:prstGeom>
          <a:ln w="38100" cap="rnd" cmpd="sng">
            <a:solidFill>
              <a:schemeClr val="bg1">
                <a:lumMod val="85000"/>
              </a:schemeClr>
            </a:solidFill>
            <a:prstDash val="solid"/>
            <a:headEnd type="none" w="sm" len="sm"/>
            <a:tailEnd type="arrow" w="sm" len="sm"/>
          </a:ln>
        </p:spPr>
        <p:style>
          <a:lnRef idx="1">
            <a:schemeClr val="dk1"/>
          </a:lnRef>
          <a:fillRef idx="0">
            <a:schemeClr val="dk1"/>
          </a:fillRef>
          <a:effectRef idx="0">
            <a:schemeClr val="dk1"/>
          </a:effectRef>
          <a:fontRef idx="minor">
            <a:schemeClr val="tx1"/>
          </a:fontRef>
        </p:style>
      </p:cxnSp>
      <p:cxnSp>
        <p:nvCxnSpPr>
          <p:cNvPr id="12" name="Straight Connector 8"/>
          <p:cNvCxnSpPr/>
          <p:nvPr/>
        </p:nvCxnSpPr>
        <p:spPr>
          <a:xfrm flipH="1">
            <a:off x="3683000" y="2844800"/>
            <a:ext cx="1295400" cy="0"/>
          </a:xfrm>
          <a:prstGeom prst="line">
            <a:avLst/>
          </a:prstGeom>
          <a:ln w="38100" cap="rnd" cmpd="sng">
            <a:solidFill>
              <a:schemeClr val="bg1">
                <a:lumMod val="85000"/>
              </a:schemeClr>
            </a:solidFill>
            <a:prstDash val="solid"/>
            <a:headEnd type="none" w="sm" len="sm"/>
            <a:tailEnd type="arrow" w="sm" len="sm"/>
          </a:ln>
        </p:spPr>
        <p:style>
          <a:lnRef idx="1">
            <a:schemeClr val="dk1"/>
          </a:lnRef>
          <a:fillRef idx="0">
            <a:schemeClr val="dk1"/>
          </a:fillRef>
          <a:effectRef idx="0">
            <a:schemeClr val="dk1"/>
          </a:effectRef>
          <a:fontRef idx="minor">
            <a:schemeClr val="tx1"/>
          </a:fontRef>
        </p:style>
      </p:cxnSp>
      <p:cxnSp>
        <p:nvCxnSpPr>
          <p:cNvPr id="13" name="Straight Connector 9"/>
          <p:cNvCxnSpPr/>
          <p:nvPr/>
        </p:nvCxnSpPr>
        <p:spPr>
          <a:xfrm flipH="1">
            <a:off x="4610100" y="3205465"/>
            <a:ext cx="444500" cy="222250"/>
          </a:xfrm>
          <a:prstGeom prst="line">
            <a:avLst/>
          </a:prstGeom>
          <a:ln w="38100" cap="rnd" cmpd="sng">
            <a:solidFill>
              <a:schemeClr val="bg1">
                <a:lumMod val="85000"/>
              </a:schemeClr>
            </a:solidFill>
            <a:prstDash val="solid"/>
            <a:headEnd type="none" w="sm" len="sm"/>
            <a:tailEnd type="arrow" w="sm" len="sm"/>
          </a:ln>
        </p:spPr>
        <p:style>
          <a:lnRef idx="1">
            <a:schemeClr val="dk1"/>
          </a:lnRef>
          <a:fillRef idx="0">
            <a:schemeClr val="dk1"/>
          </a:fillRef>
          <a:effectRef idx="0">
            <a:schemeClr val="dk1"/>
          </a:effectRef>
          <a:fontRef idx="minor">
            <a:schemeClr val="tx1"/>
          </a:fontRef>
        </p:style>
      </p:cxnSp>
      <p:cxnSp>
        <p:nvCxnSpPr>
          <p:cNvPr id="14" name="Straight Connector 10"/>
          <p:cNvCxnSpPr/>
          <p:nvPr/>
        </p:nvCxnSpPr>
        <p:spPr>
          <a:xfrm flipV="1">
            <a:off x="6362700" y="2228850"/>
            <a:ext cx="444500" cy="222250"/>
          </a:xfrm>
          <a:prstGeom prst="line">
            <a:avLst/>
          </a:prstGeom>
          <a:ln w="38100" cap="rnd" cmpd="sng">
            <a:solidFill>
              <a:schemeClr val="bg1">
                <a:lumMod val="85000"/>
              </a:schemeClr>
            </a:solidFill>
            <a:prstDash val="solid"/>
            <a:headEnd type="none" w="sm" len="sm"/>
            <a:tailEnd type="arrow" w="sm" len="sm"/>
          </a:ln>
        </p:spPr>
        <p:style>
          <a:lnRef idx="1">
            <a:schemeClr val="dk1"/>
          </a:lnRef>
          <a:fillRef idx="0">
            <a:schemeClr val="dk1"/>
          </a:fillRef>
          <a:effectRef idx="0">
            <a:schemeClr val="dk1"/>
          </a:effectRef>
          <a:fontRef idx="minor">
            <a:schemeClr val="tx1"/>
          </a:fontRef>
        </p:style>
      </p:cxnSp>
      <p:cxnSp>
        <p:nvCxnSpPr>
          <p:cNvPr id="15" name="Straight Connector 11"/>
          <p:cNvCxnSpPr/>
          <p:nvPr/>
        </p:nvCxnSpPr>
        <p:spPr>
          <a:xfrm>
            <a:off x="6419850" y="2844800"/>
            <a:ext cx="1295400" cy="0"/>
          </a:xfrm>
          <a:prstGeom prst="line">
            <a:avLst/>
          </a:prstGeom>
          <a:ln w="38100" cap="rnd" cmpd="sng">
            <a:solidFill>
              <a:schemeClr val="bg1">
                <a:lumMod val="85000"/>
              </a:schemeClr>
            </a:solidFill>
            <a:prstDash val="solid"/>
            <a:headEnd type="none" w="sm" len="sm"/>
            <a:tailEnd type="arrow" w="sm" len="sm"/>
          </a:ln>
        </p:spPr>
        <p:style>
          <a:lnRef idx="1">
            <a:schemeClr val="dk1"/>
          </a:lnRef>
          <a:fillRef idx="0">
            <a:schemeClr val="dk1"/>
          </a:fillRef>
          <a:effectRef idx="0">
            <a:schemeClr val="dk1"/>
          </a:effectRef>
          <a:fontRef idx="minor">
            <a:schemeClr val="tx1"/>
          </a:fontRef>
        </p:style>
      </p:cxnSp>
      <p:cxnSp>
        <p:nvCxnSpPr>
          <p:cNvPr id="16" name="Straight Connector 12"/>
          <p:cNvCxnSpPr/>
          <p:nvPr/>
        </p:nvCxnSpPr>
        <p:spPr>
          <a:xfrm>
            <a:off x="6362700" y="3205465"/>
            <a:ext cx="444500" cy="222250"/>
          </a:xfrm>
          <a:prstGeom prst="line">
            <a:avLst/>
          </a:prstGeom>
          <a:ln w="38100" cap="rnd" cmpd="sng">
            <a:solidFill>
              <a:schemeClr val="bg1">
                <a:lumMod val="85000"/>
              </a:schemeClr>
            </a:solidFill>
            <a:prstDash val="solid"/>
            <a:headEnd type="none" w="sm" len="sm"/>
            <a:tailEnd type="arrow" w="sm" len="sm"/>
          </a:ln>
        </p:spPr>
        <p:style>
          <a:lnRef idx="1">
            <a:schemeClr val="dk1"/>
          </a:lnRef>
          <a:fillRef idx="0">
            <a:schemeClr val="dk1"/>
          </a:fillRef>
          <a:effectRef idx="0">
            <a:schemeClr val="dk1"/>
          </a:effectRef>
          <a:fontRef idx="minor">
            <a:schemeClr val="tx1"/>
          </a:fontRef>
        </p:style>
      </p:cxnSp>
      <p:cxnSp>
        <p:nvCxnSpPr>
          <p:cNvPr id="17" name="Straight Connector 13"/>
          <p:cNvCxnSpPr/>
          <p:nvPr/>
        </p:nvCxnSpPr>
        <p:spPr>
          <a:xfrm>
            <a:off x="5705475" y="3538840"/>
            <a:ext cx="0" cy="271160"/>
          </a:xfrm>
          <a:prstGeom prst="line">
            <a:avLst/>
          </a:prstGeom>
          <a:ln w="38100" cap="rnd" cmpd="sng">
            <a:solidFill>
              <a:schemeClr val="bg1">
                <a:lumMod val="85000"/>
              </a:schemeClr>
            </a:solidFill>
            <a:prstDash val="solid"/>
            <a:headEnd type="none" w="sm" len="sm"/>
            <a:tailEnd type="arrow" w="sm" len="sm"/>
          </a:ln>
        </p:spPr>
        <p:style>
          <a:lnRef idx="1">
            <a:schemeClr val="dk1"/>
          </a:lnRef>
          <a:fillRef idx="0">
            <a:schemeClr val="dk1"/>
          </a:fillRef>
          <a:effectRef idx="0">
            <a:schemeClr val="dk1"/>
          </a:effectRef>
          <a:fontRef idx="minor">
            <a:schemeClr val="tx1"/>
          </a:fontRef>
        </p:style>
      </p:cxnSp>
      <p:cxnSp>
        <p:nvCxnSpPr>
          <p:cNvPr id="18" name="Straight Connector 14"/>
          <p:cNvCxnSpPr/>
          <p:nvPr/>
        </p:nvCxnSpPr>
        <p:spPr>
          <a:xfrm flipV="1">
            <a:off x="5705475" y="1843390"/>
            <a:ext cx="0" cy="271160"/>
          </a:xfrm>
          <a:prstGeom prst="line">
            <a:avLst/>
          </a:prstGeom>
          <a:ln w="38100" cap="rnd" cmpd="sng">
            <a:solidFill>
              <a:schemeClr val="bg1">
                <a:lumMod val="85000"/>
              </a:schemeClr>
            </a:solidFill>
            <a:prstDash val="solid"/>
            <a:headEnd type="none" w="sm" len="sm"/>
            <a:tailEnd type="arrow" w="sm" len="sm"/>
          </a:ln>
        </p:spPr>
        <p:style>
          <a:lnRef idx="1">
            <a:schemeClr val="dk1"/>
          </a:lnRef>
          <a:fillRef idx="0">
            <a:schemeClr val="dk1"/>
          </a:fillRef>
          <a:effectRef idx="0">
            <a:schemeClr val="dk1"/>
          </a:effectRef>
          <a:fontRef idx="minor">
            <a:schemeClr val="tx1"/>
          </a:fontRef>
        </p:style>
      </p:cxnSp>
      <p:sp>
        <p:nvSpPr>
          <p:cNvPr id="20" name="Rounded Rectangle 16"/>
          <p:cNvSpPr/>
          <p:nvPr/>
        </p:nvSpPr>
        <p:spPr>
          <a:xfrm>
            <a:off x="5060950" y="2185345"/>
            <a:ext cx="1276350" cy="1276350"/>
          </a:xfrm>
          <a:prstGeom prst="roundRect">
            <a:avLst>
              <a:gd name="adj" fmla="val 50000"/>
            </a:avLst>
          </a:prstGeom>
          <a:solidFill>
            <a:srgbClr val="183A5D"/>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1" name="TextBox 18"/>
          <p:cNvSpPr txBox="1"/>
          <p:nvPr/>
        </p:nvSpPr>
        <p:spPr>
          <a:xfrm>
            <a:off x="5181809" y="2538716"/>
            <a:ext cx="1056139" cy="246221"/>
          </a:xfrm>
          <a:prstGeom prst="rect">
            <a:avLst/>
          </a:prstGeom>
          <a:noFill/>
        </p:spPr>
        <p:txBody>
          <a:bodyPr wrap="square" rtlCol="0">
            <a:spAutoFit/>
          </a:bodyPr>
          <a:lstStyle/>
          <a:p>
            <a:pPr lvl="0" algn="ctr"/>
            <a:r>
              <a:rPr lang="en-US" altLang="ko-KR" sz="1000" b="1" dirty="0" smtClean="0">
                <a:solidFill>
                  <a:srgbClr val="FFFFFF"/>
                </a:solidFill>
                <a:latin typeface="Roboto Condensed Regular"/>
              </a:rPr>
              <a:t>Lorem Ipsum</a:t>
            </a:r>
            <a:endParaRPr lang="ko-KR" altLang="en-US" sz="1000" b="1" dirty="0">
              <a:solidFill>
                <a:srgbClr val="FFFFFF"/>
              </a:solidFill>
              <a:latin typeface="Roboto Condensed Regular"/>
            </a:endParaRPr>
          </a:p>
        </p:txBody>
      </p:sp>
      <p:sp>
        <p:nvSpPr>
          <p:cNvPr id="22" name="텍스트 개체 틀 2"/>
          <p:cNvSpPr txBox="1"/>
          <p:nvPr/>
        </p:nvSpPr>
        <p:spPr>
          <a:xfrm>
            <a:off x="5060950" y="2740488"/>
            <a:ext cx="1276960" cy="407174"/>
          </a:xfrm>
          <a:prstGeom prst="rect">
            <a:avLst/>
          </a:prstGeom>
        </p:spPr>
        <p:txBody>
          <a:bodyPr vert="horz" lIns="91440" tIns="45720" rIns="91440" bIns="45720" rtlCol="0" anchor="t">
            <a:normAutofit fontScale="92500"/>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nSpc>
                <a:spcPct val="120000"/>
              </a:lnSpc>
            </a:pPr>
            <a:r>
              <a:rPr lang="en-US" altLang="ko-KR" sz="800" dirty="0">
                <a:solidFill>
                  <a:srgbClr val="FFFFFF">
                    <a:alpha val="70000"/>
                  </a:srgbClr>
                </a:solidFill>
                <a:latin typeface="Roboto condensed"/>
                <a:cs typeface="Roboto condensed"/>
              </a:rPr>
              <a:t>Lorem ipsum dolor sit amet, consectetur adipiscing elit</a:t>
            </a:r>
            <a:r>
              <a:rPr lang="en-US" altLang="ko-KR" sz="800" dirty="0" smtClean="0">
                <a:solidFill>
                  <a:srgbClr val="FFFFFF">
                    <a:alpha val="70000"/>
                  </a:srgbClr>
                </a:solidFill>
                <a:latin typeface="Roboto condensed"/>
                <a:cs typeface="Roboto condensed"/>
              </a:rPr>
              <a:t>.</a:t>
            </a:r>
            <a:endParaRPr lang="en-US" altLang="ko-KR" sz="800" dirty="0">
              <a:solidFill>
                <a:srgbClr val="FFFFFF">
                  <a:alpha val="70000"/>
                </a:srgbClr>
              </a:solidFill>
              <a:latin typeface="Roboto condensed"/>
              <a:cs typeface="Roboto condensed"/>
            </a:endParaRPr>
          </a:p>
        </p:txBody>
      </p:sp>
      <p:sp>
        <p:nvSpPr>
          <p:cNvPr id="24" name="Rounded Rectangle 21"/>
          <p:cNvSpPr/>
          <p:nvPr/>
        </p:nvSpPr>
        <p:spPr>
          <a:xfrm>
            <a:off x="2660650" y="2364090"/>
            <a:ext cx="914400" cy="914400"/>
          </a:xfrm>
          <a:prstGeom prst="roundRect">
            <a:avLst>
              <a:gd name="adj" fmla="val 50000"/>
            </a:avLst>
          </a:prstGeom>
          <a:solidFill>
            <a:schemeClr val="bg1">
              <a:lumMod val="6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5" name="Freeform 28"/>
          <p:cNvSpPr>
            <a:spLocks noEditPoints="1"/>
          </p:cNvSpPr>
          <p:nvPr/>
        </p:nvSpPr>
        <p:spPr bwMode="auto">
          <a:xfrm>
            <a:off x="2901657" y="2575904"/>
            <a:ext cx="415389" cy="402508"/>
          </a:xfrm>
          <a:custGeom>
            <a:avLst/>
            <a:gdLst/>
            <a:ahLst/>
            <a:cxnLst>
              <a:cxn ang="0">
                <a:pos x="38" y="112"/>
              </a:cxn>
              <a:cxn ang="0">
                <a:pos x="59" y="81"/>
              </a:cxn>
              <a:cxn ang="0">
                <a:pos x="56" y="90"/>
              </a:cxn>
              <a:cxn ang="0">
                <a:pos x="47" y="107"/>
              </a:cxn>
              <a:cxn ang="0">
                <a:pos x="37" y="129"/>
              </a:cxn>
              <a:cxn ang="0">
                <a:pos x="37" y="129"/>
              </a:cxn>
              <a:cxn ang="0">
                <a:pos x="48" y="183"/>
              </a:cxn>
              <a:cxn ang="0">
                <a:pos x="49" y="163"/>
              </a:cxn>
              <a:cxn ang="0">
                <a:pos x="33" y="144"/>
              </a:cxn>
              <a:cxn ang="0">
                <a:pos x="27" y="177"/>
              </a:cxn>
              <a:cxn ang="0">
                <a:pos x="0" y="215"/>
              </a:cxn>
              <a:cxn ang="0">
                <a:pos x="72" y="216"/>
              </a:cxn>
              <a:cxn ang="0">
                <a:pos x="32" y="136"/>
              </a:cxn>
              <a:cxn ang="0">
                <a:pos x="203" y="90"/>
              </a:cxn>
              <a:cxn ang="0">
                <a:pos x="217" y="128"/>
              </a:cxn>
              <a:cxn ang="0">
                <a:pos x="208" y="115"/>
              </a:cxn>
              <a:cxn ang="0">
                <a:pos x="208" y="115"/>
              </a:cxn>
              <a:cxn ang="0">
                <a:pos x="68" y="78"/>
              </a:cxn>
              <a:cxn ang="0">
                <a:pos x="222" y="136"/>
              </a:cxn>
              <a:cxn ang="0">
                <a:pos x="195" y="81"/>
              </a:cxn>
              <a:cxn ang="0">
                <a:pos x="68" y="219"/>
              </a:cxn>
              <a:cxn ang="0">
                <a:pos x="68" y="219"/>
              </a:cxn>
              <a:cxn ang="0">
                <a:pos x="210" y="100"/>
              </a:cxn>
              <a:cxn ang="0">
                <a:pos x="240" y="189"/>
              </a:cxn>
              <a:cxn ang="0">
                <a:pos x="233" y="165"/>
              </a:cxn>
              <a:cxn ang="0">
                <a:pos x="214" y="143"/>
              </a:cxn>
              <a:cxn ang="0">
                <a:pos x="207" y="171"/>
              </a:cxn>
              <a:cxn ang="0">
                <a:pos x="185" y="196"/>
              </a:cxn>
              <a:cxn ang="0">
                <a:pos x="254" y="216"/>
              </a:cxn>
              <a:cxn ang="0">
                <a:pos x="162" y="238"/>
              </a:cxn>
              <a:cxn ang="0">
                <a:pos x="147" y="239"/>
              </a:cxn>
              <a:cxn ang="0">
                <a:pos x="171" y="72"/>
              </a:cxn>
              <a:cxn ang="0">
                <a:pos x="171" y="72"/>
              </a:cxn>
              <a:cxn ang="0">
                <a:pos x="177" y="226"/>
              </a:cxn>
              <a:cxn ang="0">
                <a:pos x="183" y="226"/>
              </a:cxn>
              <a:cxn ang="0">
                <a:pos x="139" y="236"/>
              </a:cxn>
              <a:cxn ang="0">
                <a:pos x="143" y="239"/>
              </a:cxn>
              <a:cxn ang="0">
                <a:pos x="180" y="73"/>
              </a:cxn>
              <a:cxn ang="0">
                <a:pos x="84" y="67"/>
              </a:cxn>
              <a:cxn ang="0">
                <a:pos x="123" y="241"/>
              </a:cxn>
              <a:cxn ang="0">
                <a:pos x="91" y="72"/>
              </a:cxn>
              <a:cxn ang="0">
                <a:pos x="163" y="74"/>
              </a:cxn>
              <a:cxn ang="0">
                <a:pos x="162" y="60"/>
              </a:cxn>
              <a:cxn ang="0">
                <a:pos x="136" y="35"/>
              </a:cxn>
              <a:cxn ang="0">
                <a:pos x="130" y="1"/>
              </a:cxn>
              <a:cxn ang="0">
                <a:pos x="114" y="20"/>
              </a:cxn>
              <a:cxn ang="0">
                <a:pos x="115" y="41"/>
              </a:cxn>
              <a:cxn ang="0">
                <a:pos x="88" y="65"/>
              </a:cxn>
              <a:cxn ang="0">
                <a:pos x="81" y="232"/>
              </a:cxn>
              <a:cxn ang="0">
                <a:pos x="90" y="237"/>
              </a:cxn>
              <a:cxn ang="0">
                <a:pos x="111" y="239"/>
              </a:cxn>
              <a:cxn ang="0">
                <a:pos x="104" y="234"/>
              </a:cxn>
              <a:cxn ang="0">
                <a:pos x="104" y="234"/>
              </a:cxn>
            </a:cxnLst>
            <a:rect l="0" t="0" r="r" b="b"/>
            <a:pathLst>
              <a:path w="254" h="245">
                <a:moveTo>
                  <a:pt x="40" y="117"/>
                </a:moveTo>
                <a:cubicBezTo>
                  <a:pt x="41" y="118"/>
                  <a:pt x="42" y="118"/>
                  <a:pt x="42" y="118"/>
                </a:cubicBezTo>
                <a:cubicBezTo>
                  <a:pt x="44" y="118"/>
                  <a:pt x="45" y="117"/>
                  <a:pt x="46" y="115"/>
                </a:cubicBezTo>
                <a:cubicBezTo>
                  <a:pt x="47" y="113"/>
                  <a:pt x="46" y="111"/>
                  <a:pt x="44" y="110"/>
                </a:cubicBezTo>
                <a:cubicBezTo>
                  <a:pt x="41" y="109"/>
                  <a:pt x="39" y="110"/>
                  <a:pt x="38" y="112"/>
                </a:cubicBezTo>
                <a:cubicBezTo>
                  <a:pt x="37" y="114"/>
                  <a:pt x="38" y="117"/>
                  <a:pt x="40" y="117"/>
                </a:cubicBezTo>
                <a:close/>
                <a:moveTo>
                  <a:pt x="62" y="88"/>
                </a:moveTo>
                <a:cubicBezTo>
                  <a:pt x="63" y="88"/>
                  <a:pt x="64" y="87"/>
                  <a:pt x="65" y="87"/>
                </a:cubicBezTo>
                <a:cubicBezTo>
                  <a:pt x="66" y="85"/>
                  <a:pt x="66" y="83"/>
                  <a:pt x="65" y="81"/>
                </a:cubicBezTo>
                <a:cubicBezTo>
                  <a:pt x="63" y="79"/>
                  <a:pt x="61" y="79"/>
                  <a:pt x="59" y="81"/>
                </a:cubicBezTo>
                <a:cubicBezTo>
                  <a:pt x="58" y="83"/>
                  <a:pt x="58" y="85"/>
                  <a:pt x="59" y="87"/>
                </a:cubicBezTo>
                <a:cubicBezTo>
                  <a:pt x="60" y="87"/>
                  <a:pt x="61" y="88"/>
                  <a:pt x="62" y="88"/>
                </a:cubicBezTo>
                <a:close/>
                <a:moveTo>
                  <a:pt x="54" y="97"/>
                </a:moveTo>
                <a:cubicBezTo>
                  <a:pt x="55" y="97"/>
                  <a:pt x="56" y="96"/>
                  <a:pt x="57" y="95"/>
                </a:cubicBezTo>
                <a:cubicBezTo>
                  <a:pt x="59" y="94"/>
                  <a:pt x="58" y="91"/>
                  <a:pt x="56" y="90"/>
                </a:cubicBezTo>
                <a:cubicBezTo>
                  <a:pt x="55" y="88"/>
                  <a:pt x="52" y="89"/>
                  <a:pt x="51" y="91"/>
                </a:cubicBezTo>
                <a:cubicBezTo>
                  <a:pt x="49" y="92"/>
                  <a:pt x="50" y="95"/>
                  <a:pt x="52" y="96"/>
                </a:cubicBezTo>
                <a:cubicBezTo>
                  <a:pt x="52" y="97"/>
                  <a:pt x="53" y="97"/>
                  <a:pt x="54" y="97"/>
                </a:cubicBezTo>
                <a:close/>
                <a:moveTo>
                  <a:pt x="45" y="106"/>
                </a:moveTo>
                <a:cubicBezTo>
                  <a:pt x="46" y="107"/>
                  <a:pt x="47" y="107"/>
                  <a:pt x="47" y="107"/>
                </a:cubicBezTo>
                <a:cubicBezTo>
                  <a:pt x="49" y="107"/>
                  <a:pt x="50" y="106"/>
                  <a:pt x="51" y="105"/>
                </a:cubicBezTo>
                <a:cubicBezTo>
                  <a:pt x="52" y="103"/>
                  <a:pt x="51" y="101"/>
                  <a:pt x="49" y="99"/>
                </a:cubicBezTo>
                <a:cubicBezTo>
                  <a:pt x="47" y="98"/>
                  <a:pt x="45" y="99"/>
                  <a:pt x="44" y="101"/>
                </a:cubicBezTo>
                <a:cubicBezTo>
                  <a:pt x="43" y="103"/>
                  <a:pt x="43" y="105"/>
                  <a:pt x="45" y="106"/>
                </a:cubicBezTo>
                <a:close/>
                <a:moveTo>
                  <a:pt x="37" y="129"/>
                </a:moveTo>
                <a:cubicBezTo>
                  <a:pt x="38" y="129"/>
                  <a:pt x="38" y="129"/>
                  <a:pt x="38" y="129"/>
                </a:cubicBezTo>
                <a:cubicBezTo>
                  <a:pt x="40" y="129"/>
                  <a:pt x="42" y="128"/>
                  <a:pt x="42" y="126"/>
                </a:cubicBezTo>
                <a:cubicBezTo>
                  <a:pt x="43" y="124"/>
                  <a:pt x="41" y="122"/>
                  <a:pt x="39" y="121"/>
                </a:cubicBezTo>
                <a:cubicBezTo>
                  <a:pt x="37" y="121"/>
                  <a:pt x="35" y="122"/>
                  <a:pt x="34" y="124"/>
                </a:cubicBezTo>
                <a:cubicBezTo>
                  <a:pt x="34" y="126"/>
                  <a:pt x="35" y="128"/>
                  <a:pt x="37" y="129"/>
                </a:cubicBezTo>
                <a:close/>
                <a:moveTo>
                  <a:pt x="72" y="216"/>
                </a:moveTo>
                <a:cubicBezTo>
                  <a:pt x="72" y="216"/>
                  <a:pt x="72" y="215"/>
                  <a:pt x="72" y="215"/>
                </a:cubicBezTo>
                <a:cubicBezTo>
                  <a:pt x="72" y="208"/>
                  <a:pt x="71" y="200"/>
                  <a:pt x="70" y="196"/>
                </a:cubicBezTo>
                <a:cubicBezTo>
                  <a:pt x="67" y="189"/>
                  <a:pt x="59" y="189"/>
                  <a:pt x="57" y="189"/>
                </a:cubicBezTo>
                <a:cubicBezTo>
                  <a:pt x="52" y="187"/>
                  <a:pt x="50" y="186"/>
                  <a:pt x="48" y="183"/>
                </a:cubicBezTo>
                <a:cubicBezTo>
                  <a:pt x="47" y="181"/>
                  <a:pt x="45" y="181"/>
                  <a:pt x="45" y="181"/>
                </a:cubicBezTo>
                <a:cubicBezTo>
                  <a:pt x="45" y="180"/>
                  <a:pt x="45" y="179"/>
                  <a:pt x="44" y="177"/>
                </a:cubicBezTo>
                <a:cubicBezTo>
                  <a:pt x="47" y="174"/>
                  <a:pt x="47" y="171"/>
                  <a:pt x="47" y="171"/>
                </a:cubicBezTo>
                <a:cubicBezTo>
                  <a:pt x="50" y="170"/>
                  <a:pt x="50" y="166"/>
                  <a:pt x="50" y="165"/>
                </a:cubicBezTo>
                <a:cubicBezTo>
                  <a:pt x="50" y="163"/>
                  <a:pt x="49" y="163"/>
                  <a:pt x="49" y="163"/>
                </a:cubicBezTo>
                <a:cubicBezTo>
                  <a:pt x="49" y="163"/>
                  <a:pt x="51" y="155"/>
                  <a:pt x="47" y="150"/>
                </a:cubicBezTo>
                <a:cubicBezTo>
                  <a:pt x="44" y="145"/>
                  <a:pt x="39" y="144"/>
                  <a:pt x="39" y="144"/>
                </a:cubicBezTo>
                <a:cubicBezTo>
                  <a:pt x="36" y="144"/>
                  <a:pt x="36" y="144"/>
                  <a:pt x="36" y="144"/>
                </a:cubicBezTo>
                <a:cubicBezTo>
                  <a:pt x="36" y="144"/>
                  <a:pt x="33" y="143"/>
                  <a:pt x="32" y="143"/>
                </a:cubicBezTo>
                <a:cubicBezTo>
                  <a:pt x="32" y="143"/>
                  <a:pt x="32" y="144"/>
                  <a:pt x="33" y="144"/>
                </a:cubicBezTo>
                <a:cubicBezTo>
                  <a:pt x="33" y="144"/>
                  <a:pt x="28" y="145"/>
                  <a:pt x="24" y="150"/>
                </a:cubicBezTo>
                <a:cubicBezTo>
                  <a:pt x="21" y="155"/>
                  <a:pt x="23" y="163"/>
                  <a:pt x="23" y="163"/>
                </a:cubicBezTo>
                <a:cubicBezTo>
                  <a:pt x="23" y="163"/>
                  <a:pt x="22" y="163"/>
                  <a:pt x="22" y="165"/>
                </a:cubicBezTo>
                <a:cubicBezTo>
                  <a:pt x="21" y="166"/>
                  <a:pt x="22" y="170"/>
                  <a:pt x="24" y="171"/>
                </a:cubicBezTo>
                <a:cubicBezTo>
                  <a:pt x="24" y="171"/>
                  <a:pt x="25" y="174"/>
                  <a:pt x="27" y="177"/>
                </a:cubicBezTo>
                <a:cubicBezTo>
                  <a:pt x="27" y="179"/>
                  <a:pt x="27" y="180"/>
                  <a:pt x="26" y="181"/>
                </a:cubicBezTo>
                <a:cubicBezTo>
                  <a:pt x="26" y="181"/>
                  <a:pt x="25" y="181"/>
                  <a:pt x="23" y="183"/>
                </a:cubicBezTo>
                <a:cubicBezTo>
                  <a:pt x="22" y="186"/>
                  <a:pt x="20" y="187"/>
                  <a:pt x="14" y="189"/>
                </a:cubicBezTo>
                <a:cubicBezTo>
                  <a:pt x="12" y="189"/>
                  <a:pt x="5" y="189"/>
                  <a:pt x="2" y="196"/>
                </a:cubicBezTo>
                <a:cubicBezTo>
                  <a:pt x="1" y="200"/>
                  <a:pt x="0" y="208"/>
                  <a:pt x="0" y="215"/>
                </a:cubicBezTo>
                <a:cubicBezTo>
                  <a:pt x="0" y="215"/>
                  <a:pt x="0" y="216"/>
                  <a:pt x="0" y="216"/>
                </a:cubicBezTo>
                <a:cubicBezTo>
                  <a:pt x="0" y="216"/>
                  <a:pt x="0" y="216"/>
                  <a:pt x="0" y="216"/>
                </a:cubicBezTo>
                <a:cubicBezTo>
                  <a:pt x="7" y="221"/>
                  <a:pt x="18" y="226"/>
                  <a:pt x="36" y="226"/>
                </a:cubicBezTo>
                <a:cubicBezTo>
                  <a:pt x="54" y="226"/>
                  <a:pt x="65" y="221"/>
                  <a:pt x="72" y="216"/>
                </a:cubicBezTo>
                <a:cubicBezTo>
                  <a:pt x="72" y="216"/>
                  <a:pt x="72" y="216"/>
                  <a:pt x="72" y="216"/>
                </a:cubicBezTo>
                <a:close/>
                <a:moveTo>
                  <a:pt x="35" y="141"/>
                </a:moveTo>
                <a:cubicBezTo>
                  <a:pt x="36" y="141"/>
                  <a:pt x="36" y="141"/>
                  <a:pt x="36" y="141"/>
                </a:cubicBezTo>
                <a:cubicBezTo>
                  <a:pt x="38" y="141"/>
                  <a:pt x="40" y="139"/>
                  <a:pt x="40" y="137"/>
                </a:cubicBezTo>
                <a:cubicBezTo>
                  <a:pt x="40" y="135"/>
                  <a:pt x="39" y="133"/>
                  <a:pt x="36" y="133"/>
                </a:cubicBezTo>
                <a:cubicBezTo>
                  <a:pt x="34" y="133"/>
                  <a:pt x="32" y="134"/>
                  <a:pt x="32" y="136"/>
                </a:cubicBezTo>
                <a:cubicBezTo>
                  <a:pt x="32" y="139"/>
                  <a:pt x="33" y="141"/>
                  <a:pt x="35" y="141"/>
                </a:cubicBezTo>
                <a:close/>
                <a:moveTo>
                  <a:pt x="197" y="95"/>
                </a:moveTo>
                <a:cubicBezTo>
                  <a:pt x="197" y="96"/>
                  <a:pt x="199" y="97"/>
                  <a:pt x="200" y="97"/>
                </a:cubicBezTo>
                <a:cubicBezTo>
                  <a:pt x="201" y="97"/>
                  <a:pt x="202" y="96"/>
                  <a:pt x="202" y="96"/>
                </a:cubicBezTo>
                <a:cubicBezTo>
                  <a:pt x="204" y="94"/>
                  <a:pt x="204" y="92"/>
                  <a:pt x="203" y="90"/>
                </a:cubicBezTo>
                <a:cubicBezTo>
                  <a:pt x="202" y="88"/>
                  <a:pt x="199" y="88"/>
                  <a:pt x="197" y="89"/>
                </a:cubicBezTo>
                <a:cubicBezTo>
                  <a:pt x="196" y="91"/>
                  <a:pt x="195" y="93"/>
                  <a:pt x="197" y="95"/>
                </a:cubicBezTo>
                <a:close/>
                <a:moveTo>
                  <a:pt x="212" y="126"/>
                </a:moveTo>
                <a:cubicBezTo>
                  <a:pt x="212" y="127"/>
                  <a:pt x="214" y="129"/>
                  <a:pt x="216" y="129"/>
                </a:cubicBezTo>
                <a:cubicBezTo>
                  <a:pt x="216" y="129"/>
                  <a:pt x="217" y="129"/>
                  <a:pt x="217" y="128"/>
                </a:cubicBezTo>
                <a:cubicBezTo>
                  <a:pt x="219" y="128"/>
                  <a:pt x="220" y="126"/>
                  <a:pt x="220" y="124"/>
                </a:cubicBezTo>
                <a:cubicBezTo>
                  <a:pt x="220" y="124"/>
                  <a:pt x="220" y="124"/>
                  <a:pt x="220" y="124"/>
                </a:cubicBezTo>
                <a:cubicBezTo>
                  <a:pt x="219" y="121"/>
                  <a:pt x="217" y="120"/>
                  <a:pt x="215" y="121"/>
                </a:cubicBezTo>
                <a:cubicBezTo>
                  <a:pt x="213" y="121"/>
                  <a:pt x="211" y="124"/>
                  <a:pt x="212" y="126"/>
                </a:cubicBezTo>
                <a:close/>
                <a:moveTo>
                  <a:pt x="208" y="115"/>
                </a:moveTo>
                <a:cubicBezTo>
                  <a:pt x="209" y="116"/>
                  <a:pt x="210" y="117"/>
                  <a:pt x="212" y="117"/>
                </a:cubicBezTo>
                <a:cubicBezTo>
                  <a:pt x="212" y="117"/>
                  <a:pt x="213" y="117"/>
                  <a:pt x="213" y="117"/>
                </a:cubicBezTo>
                <a:cubicBezTo>
                  <a:pt x="216" y="116"/>
                  <a:pt x="216" y="114"/>
                  <a:pt x="216" y="112"/>
                </a:cubicBezTo>
                <a:cubicBezTo>
                  <a:pt x="215" y="110"/>
                  <a:pt x="212" y="109"/>
                  <a:pt x="210" y="110"/>
                </a:cubicBezTo>
                <a:cubicBezTo>
                  <a:pt x="208" y="110"/>
                  <a:pt x="207" y="113"/>
                  <a:pt x="208" y="115"/>
                </a:cubicBezTo>
                <a:close/>
                <a:moveTo>
                  <a:pt x="71" y="80"/>
                </a:moveTo>
                <a:cubicBezTo>
                  <a:pt x="72" y="80"/>
                  <a:pt x="73" y="80"/>
                  <a:pt x="73" y="79"/>
                </a:cubicBezTo>
                <a:cubicBezTo>
                  <a:pt x="75" y="78"/>
                  <a:pt x="75" y="75"/>
                  <a:pt x="74" y="73"/>
                </a:cubicBezTo>
                <a:cubicBezTo>
                  <a:pt x="73" y="72"/>
                  <a:pt x="70" y="71"/>
                  <a:pt x="68" y="73"/>
                </a:cubicBezTo>
                <a:cubicBezTo>
                  <a:pt x="67" y="74"/>
                  <a:pt x="66" y="77"/>
                  <a:pt x="68" y="78"/>
                </a:cubicBezTo>
                <a:cubicBezTo>
                  <a:pt x="69" y="79"/>
                  <a:pt x="70" y="80"/>
                  <a:pt x="71" y="80"/>
                </a:cubicBezTo>
                <a:close/>
                <a:moveTo>
                  <a:pt x="214" y="137"/>
                </a:moveTo>
                <a:cubicBezTo>
                  <a:pt x="215" y="139"/>
                  <a:pt x="216" y="140"/>
                  <a:pt x="218" y="140"/>
                </a:cubicBezTo>
                <a:cubicBezTo>
                  <a:pt x="218" y="140"/>
                  <a:pt x="219" y="140"/>
                  <a:pt x="219" y="140"/>
                </a:cubicBezTo>
                <a:cubicBezTo>
                  <a:pt x="221" y="140"/>
                  <a:pt x="222" y="138"/>
                  <a:pt x="222" y="136"/>
                </a:cubicBezTo>
                <a:cubicBezTo>
                  <a:pt x="222" y="134"/>
                  <a:pt x="220" y="132"/>
                  <a:pt x="218" y="132"/>
                </a:cubicBezTo>
                <a:cubicBezTo>
                  <a:pt x="215" y="133"/>
                  <a:pt x="214" y="135"/>
                  <a:pt x="214" y="137"/>
                </a:cubicBezTo>
                <a:close/>
                <a:moveTo>
                  <a:pt x="192" y="87"/>
                </a:moveTo>
                <a:cubicBezTo>
                  <a:pt x="193" y="87"/>
                  <a:pt x="194" y="87"/>
                  <a:pt x="195" y="86"/>
                </a:cubicBezTo>
                <a:cubicBezTo>
                  <a:pt x="196" y="85"/>
                  <a:pt x="196" y="82"/>
                  <a:pt x="195" y="81"/>
                </a:cubicBezTo>
                <a:cubicBezTo>
                  <a:pt x="195" y="81"/>
                  <a:pt x="195" y="81"/>
                  <a:pt x="195" y="81"/>
                </a:cubicBezTo>
                <a:cubicBezTo>
                  <a:pt x="193" y="79"/>
                  <a:pt x="191" y="79"/>
                  <a:pt x="189" y="81"/>
                </a:cubicBezTo>
                <a:cubicBezTo>
                  <a:pt x="187" y="82"/>
                  <a:pt x="188" y="85"/>
                  <a:pt x="189" y="86"/>
                </a:cubicBezTo>
                <a:cubicBezTo>
                  <a:pt x="190" y="87"/>
                  <a:pt x="191" y="87"/>
                  <a:pt x="192" y="87"/>
                </a:cubicBezTo>
                <a:close/>
                <a:moveTo>
                  <a:pt x="68" y="219"/>
                </a:moveTo>
                <a:cubicBezTo>
                  <a:pt x="67" y="221"/>
                  <a:pt x="67" y="224"/>
                  <a:pt x="69" y="225"/>
                </a:cubicBezTo>
                <a:cubicBezTo>
                  <a:pt x="69" y="226"/>
                  <a:pt x="70" y="226"/>
                  <a:pt x="71" y="226"/>
                </a:cubicBezTo>
                <a:cubicBezTo>
                  <a:pt x="72" y="226"/>
                  <a:pt x="74" y="225"/>
                  <a:pt x="74" y="224"/>
                </a:cubicBezTo>
                <a:cubicBezTo>
                  <a:pt x="76" y="222"/>
                  <a:pt x="75" y="220"/>
                  <a:pt x="74" y="219"/>
                </a:cubicBezTo>
                <a:cubicBezTo>
                  <a:pt x="72" y="217"/>
                  <a:pt x="69" y="218"/>
                  <a:pt x="68" y="219"/>
                </a:cubicBezTo>
                <a:close/>
                <a:moveTo>
                  <a:pt x="203" y="104"/>
                </a:moveTo>
                <a:cubicBezTo>
                  <a:pt x="204" y="106"/>
                  <a:pt x="205" y="106"/>
                  <a:pt x="207" y="106"/>
                </a:cubicBezTo>
                <a:cubicBezTo>
                  <a:pt x="207" y="106"/>
                  <a:pt x="208" y="106"/>
                  <a:pt x="209" y="106"/>
                </a:cubicBezTo>
                <a:cubicBezTo>
                  <a:pt x="210" y="105"/>
                  <a:pt x="211" y="102"/>
                  <a:pt x="210" y="100"/>
                </a:cubicBezTo>
                <a:cubicBezTo>
                  <a:pt x="210" y="100"/>
                  <a:pt x="210" y="100"/>
                  <a:pt x="210" y="100"/>
                </a:cubicBezTo>
                <a:cubicBezTo>
                  <a:pt x="209" y="99"/>
                  <a:pt x="206" y="98"/>
                  <a:pt x="205" y="99"/>
                </a:cubicBezTo>
                <a:cubicBezTo>
                  <a:pt x="203" y="100"/>
                  <a:pt x="202" y="103"/>
                  <a:pt x="203" y="104"/>
                </a:cubicBezTo>
                <a:close/>
                <a:moveTo>
                  <a:pt x="254" y="215"/>
                </a:moveTo>
                <a:cubicBezTo>
                  <a:pt x="254" y="208"/>
                  <a:pt x="253" y="200"/>
                  <a:pt x="252" y="196"/>
                </a:cubicBezTo>
                <a:cubicBezTo>
                  <a:pt x="249" y="189"/>
                  <a:pt x="242" y="189"/>
                  <a:pt x="240" y="189"/>
                </a:cubicBezTo>
                <a:cubicBezTo>
                  <a:pt x="234" y="187"/>
                  <a:pt x="232" y="186"/>
                  <a:pt x="231" y="183"/>
                </a:cubicBezTo>
                <a:cubicBezTo>
                  <a:pt x="229" y="181"/>
                  <a:pt x="228" y="181"/>
                  <a:pt x="228" y="181"/>
                </a:cubicBezTo>
                <a:cubicBezTo>
                  <a:pt x="227" y="180"/>
                  <a:pt x="227" y="179"/>
                  <a:pt x="227" y="177"/>
                </a:cubicBezTo>
                <a:cubicBezTo>
                  <a:pt x="229" y="174"/>
                  <a:pt x="230" y="171"/>
                  <a:pt x="230" y="171"/>
                </a:cubicBezTo>
                <a:cubicBezTo>
                  <a:pt x="232" y="170"/>
                  <a:pt x="233" y="166"/>
                  <a:pt x="233" y="165"/>
                </a:cubicBezTo>
                <a:cubicBezTo>
                  <a:pt x="232" y="163"/>
                  <a:pt x="232" y="163"/>
                  <a:pt x="232" y="163"/>
                </a:cubicBezTo>
                <a:cubicBezTo>
                  <a:pt x="232" y="163"/>
                  <a:pt x="233" y="155"/>
                  <a:pt x="230" y="150"/>
                </a:cubicBezTo>
                <a:cubicBezTo>
                  <a:pt x="227" y="145"/>
                  <a:pt x="222" y="144"/>
                  <a:pt x="222" y="144"/>
                </a:cubicBezTo>
                <a:cubicBezTo>
                  <a:pt x="218" y="144"/>
                  <a:pt x="218" y="144"/>
                  <a:pt x="218" y="144"/>
                </a:cubicBezTo>
                <a:cubicBezTo>
                  <a:pt x="218" y="144"/>
                  <a:pt x="215" y="143"/>
                  <a:pt x="214" y="143"/>
                </a:cubicBezTo>
                <a:cubicBezTo>
                  <a:pt x="214" y="143"/>
                  <a:pt x="215" y="144"/>
                  <a:pt x="215" y="144"/>
                </a:cubicBezTo>
                <a:cubicBezTo>
                  <a:pt x="215" y="144"/>
                  <a:pt x="210" y="145"/>
                  <a:pt x="207" y="150"/>
                </a:cubicBezTo>
                <a:cubicBezTo>
                  <a:pt x="204" y="155"/>
                  <a:pt x="205" y="163"/>
                  <a:pt x="205" y="163"/>
                </a:cubicBezTo>
                <a:cubicBezTo>
                  <a:pt x="205" y="163"/>
                  <a:pt x="204" y="163"/>
                  <a:pt x="204" y="165"/>
                </a:cubicBezTo>
                <a:cubicBezTo>
                  <a:pt x="204" y="166"/>
                  <a:pt x="205" y="170"/>
                  <a:pt x="207" y="171"/>
                </a:cubicBezTo>
                <a:cubicBezTo>
                  <a:pt x="207" y="171"/>
                  <a:pt x="207" y="174"/>
                  <a:pt x="210" y="177"/>
                </a:cubicBezTo>
                <a:cubicBezTo>
                  <a:pt x="210" y="179"/>
                  <a:pt x="209" y="180"/>
                  <a:pt x="209" y="181"/>
                </a:cubicBezTo>
                <a:cubicBezTo>
                  <a:pt x="209" y="181"/>
                  <a:pt x="207" y="181"/>
                  <a:pt x="206" y="183"/>
                </a:cubicBezTo>
                <a:cubicBezTo>
                  <a:pt x="204" y="186"/>
                  <a:pt x="203" y="187"/>
                  <a:pt x="197" y="189"/>
                </a:cubicBezTo>
                <a:cubicBezTo>
                  <a:pt x="195" y="189"/>
                  <a:pt x="187" y="189"/>
                  <a:pt x="185" y="196"/>
                </a:cubicBezTo>
                <a:cubicBezTo>
                  <a:pt x="183" y="200"/>
                  <a:pt x="183" y="208"/>
                  <a:pt x="183" y="215"/>
                </a:cubicBezTo>
                <a:cubicBezTo>
                  <a:pt x="183" y="215"/>
                  <a:pt x="183" y="216"/>
                  <a:pt x="183" y="216"/>
                </a:cubicBezTo>
                <a:cubicBezTo>
                  <a:pt x="183" y="216"/>
                  <a:pt x="183" y="216"/>
                  <a:pt x="183" y="216"/>
                </a:cubicBezTo>
                <a:cubicBezTo>
                  <a:pt x="189" y="221"/>
                  <a:pt x="201" y="226"/>
                  <a:pt x="218" y="226"/>
                </a:cubicBezTo>
                <a:cubicBezTo>
                  <a:pt x="236" y="226"/>
                  <a:pt x="247" y="221"/>
                  <a:pt x="254" y="216"/>
                </a:cubicBezTo>
                <a:cubicBezTo>
                  <a:pt x="254" y="216"/>
                  <a:pt x="254" y="216"/>
                  <a:pt x="254" y="216"/>
                </a:cubicBezTo>
                <a:cubicBezTo>
                  <a:pt x="254" y="216"/>
                  <a:pt x="254" y="215"/>
                  <a:pt x="254" y="215"/>
                </a:cubicBezTo>
                <a:close/>
                <a:moveTo>
                  <a:pt x="161" y="230"/>
                </a:moveTo>
                <a:cubicBezTo>
                  <a:pt x="159" y="231"/>
                  <a:pt x="158" y="233"/>
                  <a:pt x="159" y="235"/>
                </a:cubicBezTo>
                <a:cubicBezTo>
                  <a:pt x="159" y="237"/>
                  <a:pt x="161" y="238"/>
                  <a:pt x="162" y="238"/>
                </a:cubicBezTo>
                <a:cubicBezTo>
                  <a:pt x="163" y="238"/>
                  <a:pt x="163" y="238"/>
                  <a:pt x="164" y="237"/>
                </a:cubicBezTo>
                <a:cubicBezTo>
                  <a:pt x="166" y="237"/>
                  <a:pt x="167" y="234"/>
                  <a:pt x="166" y="232"/>
                </a:cubicBezTo>
                <a:cubicBezTo>
                  <a:pt x="165" y="230"/>
                  <a:pt x="163" y="229"/>
                  <a:pt x="161" y="230"/>
                </a:cubicBezTo>
                <a:close/>
                <a:moveTo>
                  <a:pt x="150" y="234"/>
                </a:moveTo>
                <a:cubicBezTo>
                  <a:pt x="148" y="234"/>
                  <a:pt x="147" y="236"/>
                  <a:pt x="147" y="239"/>
                </a:cubicBezTo>
                <a:cubicBezTo>
                  <a:pt x="148" y="240"/>
                  <a:pt x="149" y="242"/>
                  <a:pt x="151" y="242"/>
                </a:cubicBezTo>
                <a:cubicBezTo>
                  <a:pt x="151" y="242"/>
                  <a:pt x="152" y="242"/>
                  <a:pt x="152" y="241"/>
                </a:cubicBezTo>
                <a:cubicBezTo>
                  <a:pt x="154" y="241"/>
                  <a:pt x="155" y="239"/>
                  <a:pt x="155" y="237"/>
                </a:cubicBezTo>
                <a:cubicBezTo>
                  <a:pt x="154" y="234"/>
                  <a:pt x="152" y="233"/>
                  <a:pt x="150" y="234"/>
                </a:cubicBezTo>
                <a:close/>
                <a:moveTo>
                  <a:pt x="171" y="72"/>
                </a:moveTo>
                <a:cubicBezTo>
                  <a:pt x="171" y="73"/>
                  <a:pt x="172" y="73"/>
                  <a:pt x="173" y="73"/>
                </a:cubicBezTo>
                <a:cubicBezTo>
                  <a:pt x="174" y="73"/>
                  <a:pt x="176" y="72"/>
                  <a:pt x="176" y="71"/>
                </a:cubicBezTo>
                <a:cubicBezTo>
                  <a:pt x="177" y="69"/>
                  <a:pt x="177" y="67"/>
                  <a:pt x="175" y="65"/>
                </a:cubicBezTo>
                <a:cubicBezTo>
                  <a:pt x="173" y="64"/>
                  <a:pt x="170" y="65"/>
                  <a:pt x="169" y="67"/>
                </a:cubicBezTo>
                <a:cubicBezTo>
                  <a:pt x="168" y="69"/>
                  <a:pt x="169" y="71"/>
                  <a:pt x="171" y="72"/>
                </a:cubicBezTo>
                <a:close/>
                <a:moveTo>
                  <a:pt x="171" y="225"/>
                </a:moveTo>
                <a:cubicBezTo>
                  <a:pt x="169" y="226"/>
                  <a:pt x="169" y="228"/>
                  <a:pt x="170" y="230"/>
                </a:cubicBezTo>
                <a:cubicBezTo>
                  <a:pt x="170" y="232"/>
                  <a:pt x="172" y="232"/>
                  <a:pt x="173" y="232"/>
                </a:cubicBezTo>
                <a:cubicBezTo>
                  <a:pt x="174" y="232"/>
                  <a:pt x="174" y="232"/>
                  <a:pt x="175" y="232"/>
                </a:cubicBezTo>
                <a:cubicBezTo>
                  <a:pt x="177" y="231"/>
                  <a:pt x="178" y="228"/>
                  <a:pt x="177" y="226"/>
                </a:cubicBezTo>
                <a:cubicBezTo>
                  <a:pt x="175" y="224"/>
                  <a:pt x="173" y="224"/>
                  <a:pt x="171" y="225"/>
                </a:cubicBezTo>
                <a:close/>
                <a:moveTo>
                  <a:pt x="181" y="219"/>
                </a:moveTo>
                <a:cubicBezTo>
                  <a:pt x="181" y="219"/>
                  <a:pt x="181" y="219"/>
                  <a:pt x="181" y="219"/>
                </a:cubicBezTo>
                <a:cubicBezTo>
                  <a:pt x="179" y="220"/>
                  <a:pt x="179" y="222"/>
                  <a:pt x="180" y="224"/>
                </a:cubicBezTo>
                <a:cubicBezTo>
                  <a:pt x="181" y="225"/>
                  <a:pt x="182" y="226"/>
                  <a:pt x="183" y="226"/>
                </a:cubicBezTo>
                <a:cubicBezTo>
                  <a:pt x="184" y="226"/>
                  <a:pt x="185" y="225"/>
                  <a:pt x="186" y="225"/>
                </a:cubicBezTo>
                <a:cubicBezTo>
                  <a:pt x="186" y="225"/>
                  <a:pt x="186" y="225"/>
                  <a:pt x="186" y="225"/>
                </a:cubicBezTo>
                <a:cubicBezTo>
                  <a:pt x="187" y="224"/>
                  <a:pt x="188" y="221"/>
                  <a:pt x="186" y="219"/>
                </a:cubicBezTo>
                <a:cubicBezTo>
                  <a:pt x="185" y="217"/>
                  <a:pt x="182" y="217"/>
                  <a:pt x="181" y="219"/>
                </a:cubicBezTo>
                <a:close/>
                <a:moveTo>
                  <a:pt x="139" y="236"/>
                </a:moveTo>
                <a:cubicBezTo>
                  <a:pt x="136" y="236"/>
                  <a:pt x="135" y="238"/>
                  <a:pt x="135" y="240"/>
                </a:cubicBezTo>
                <a:cubicBezTo>
                  <a:pt x="135" y="242"/>
                  <a:pt x="137" y="244"/>
                  <a:pt x="139" y="244"/>
                </a:cubicBezTo>
                <a:cubicBezTo>
                  <a:pt x="139" y="244"/>
                  <a:pt x="140" y="244"/>
                  <a:pt x="140" y="244"/>
                </a:cubicBezTo>
                <a:cubicBezTo>
                  <a:pt x="140" y="244"/>
                  <a:pt x="140" y="244"/>
                  <a:pt x="140" y="244"/>
                </a:cubicBezTo>
                <a:cubicBezTo>
                  <a:pt x="142" y="244"/>
                  <a:pt x="143" y="242"/>
                  <a:pt x="143" y="239"/>
                </a:cubicBezTo>
                <a:cubicBezTo>
                  <a:pt x="143" y="237"/>
                  <a:pt x="141" y="236"/>
                  <a:pt x="139" y="236"/>
                </a:cubicBezTo>
                <a:close/>
                <a:moveTo>
                  <a:pt x="183" y="80"/>
                </a:moveTo>
                <a:cubicBezTo>
                  <a:pt x="184" y="80"/>
                  <a:pt x="185" y="79"/>
                  <a:pt x="186" y="78"/>
                </a:cubicBezTo>
                <a:cubicBezTo>
                  <a:pt x="187" y="76"/>
                  <a:pt x="187" y="74"/>
                  <a:pt x="185" y="72"/>
                </a:cubicBezTo>
                <a:cubicBezTo>
                  <a:pt x="183" y="71"/>
                  <a:pt x="181" y="71"/>
                  <a:pt x="180" y="73"/>
                </a:cubicBezTo>
                <a:cubicBezTo>
                  <a:pt x="178" y="75"/>
                  <a:pt x="179" y="77"/>
                  <a:pt x="180" y="79"/>
                </a:cubicBezTo>
                <a:cubicBezTo>
                  <a:pt x="181" y="79"/>
                  <a:pt x="182" y="80"/>
                  <a:pt x="183" y="80"/>
                </a:cubicBezTo>
                <a:close/>
                <a:moveTo>
                  <a:pt x="81" y="73"/>
                </a:moveTo>
                <a:cubicBezTo>
                  <a:pt x="82" y="73"/>
                  <a:pt x="82" y="73"/>
                  <a:pt x="83" y="73"/>
                </a:cubicBezTo>
                <a:cubicBezTo>
                  <a:pt x="85" y="72"/>
                  <a:pt x="85" y="69"/>
                  <a:pt x="84" y="67"/>
                </a:cubicBezTo>
                <a:cubicBezTo>
                  <a:pt x="83" y="65"/>
                  <a:pt x="81" y="65"/>
                  <a:pt x="79" y="66"/>
                </a:cubicBezTo>
                <a:cubicBezTo>
                  <a:pt x="77" y="67"/>
                  <a:pt x="76" y="69"/>
                  <a:pt x="77" y="71"/>
                </a:cubicBezTo>
                <a:cubicBezTo>
                  <a:pt x="78" y="73"/>
                  <a:pt x="80" y="73"/>
                  <a:pt x="81" y="73"/>
                </a:cubicBezTo>
                <a:close/>
                <a:moveTo>
                  <a:pt x="127" y="237"/>
                </a:moveTo>
                <a:cubicBezTo>
                  <a:pt x="125" y="237"/>
                  <a:pt x="123" y="239"/>
                  <a:pt x="123" y="241"/>
                </a:cubicBezTo>
                <a:cubicBezTo>
                  <a:pt x="123" y="243"/>
                  <a:pt x="125" y="245"/>
                  <a:pt x="127" y="245"/>
                </a:cubicBezTo>
                <a:cubicBezTo>
                  <a:pt x="129" y="245"/>
                  <a:pt x="131" y="243"/>
                  <a:pt x="131" y="241"/>
                </a:cubicBezTo>
                <a:cubicBezTo>
                  <a:pt x="131" y="238"/>
                  <a:pt x="129" y="237"/>
                  <a:pt x="127" y="237"/>
                </a:cubicBezTo>
                <a:close/>
                <a:moveTo>
                  <a:pt x="91" y="68"/>
                </a:moveTo>
                <a:cubicBezTo>
                  <a:pt x="91" y="69"/>
                  <a:pt x="91" y="71"/>
                  <a:pt x="91" y="72"/>
                </a:cubicBezTo>
                <a:cubicBezTo>
                  <a:pt x="91" y="73"/>
                  <a:pt x="91" y="73"/>
                  <a:pt x="91" y="74"/>
                </a:cubicBezTo>
                <a:cubicBezTo>
                  <a:pt x="91" y="74"/>
                  <a:pt x="91" y="74"/>
                  <a:pt x="91" y="74"/>
                </a:cubicBezTo>
                <a:cubicBezTo>
                  <a:pt x="98" y="78"/>
                  <a:pt x="109" y="83"/>
                  <a:pt x="127" y="83"/>
                </a:cubicBezTo>
                <a:cubicBezTo>
                  <a:pt x="145" y="83"/>
                  <a:pt x="156" y="78"/>
                  <a:pt x="163" y="74"/>
                </a:cubicBezTo>
                <a:cubicBezTo>
                  <a:pt x="163" y="74"/>
                  <a:pt x="163" y="74"/>
                  <a:pt x="163" y="74"/>
                </a:cubicBezTo>
                <a:cubicBezTo>
                  <a:pt x="163" y="73"/>
                  <a:pt x="163" y="73"/>
                  <a:pt x="163" y="72"/>
                </a:cubicBezTo>
                <a:cubicBezTo>
                  <a:pt x="163" y="71"/>
                  <a:pt x="163" y="69"/>
                  <a:pt x="163" y="68"/>
                </a:cubicBezTo>
                <a:cubicBezTo>
                  <a:pt x="164" y="67"/>
                  <a:pt x="165" y="66"/>
                  <a:pt x="166" y="65"/>
                </a:cubicBezTo>
                <a:cubicBezTo>
                  <a:pt x="167" y="63"/>
                  <a:pt x="166" y="61"/>
                  <a:pt x="164" y="60"/>
                </a:cubicBezTo>
                <a:cubicBezTo>
                  <a:pt x="163" y="60"/>
                  <a:pt x="163" y="60"/>
                  <a:pt x="162" y="60"/>
                </a:cubicBezTo>
                <a:cubicBezTo>
                  <a:pt x="162" y="57"/>
                  <a:pt x="161" y="55"/>
                  <a:pt x="161" y="53"/>
                </a:cubicBezTo>
                <a:cubicBezTo>
                  <a:pt x="158" y="47"/>
                  <a:pt x="151" y="47"/>
                  <a:pt x="149" y="46"/>
                </a:cubicBezTo>
                <a:cubicBezTo>
                  <a:pt x="143" y="44"/>
                  <a:pt x="141" y="43"/>
                  <a:pt x="140" y="41"/>
                </a:cubicBezTo>
                <a:cubicBezTo>
                  <a:pt x="138" y="38"/>
                  <a:pt x="136" y="38"/>
                  <a:pt x="136" y="38"/>
                </a:cubicBezTo>
                <a:cubicBezTo>
                  <a:pt x="136" y="37"/>
                  <a:pt x="136" y="36"/>
                  <a:pt x="136" y="35"/>
                </a:cubicBezTo>
                <a:cubicBezTo>
                  <a:pt x="138" y="32"/>
                  <a:pt x="139" y="28"/>
                  <a:pt x="139" y="28"/>
                </a:cubicBezTo>
                <a:cubicBezTo>
                  <a:pt x="141" y="27"/>
                  <a:pt x="142" y="23"/>
                  <a:pt x="141" y="22"/>
                </a:cubicBezTo>
                <a:cubicBezTo>
                  <a:pt x="141" y="20"/>
                  <a:pt x="140" y="20"/>
                  <a:pt x="140" y="20"/>
                </a:cubicBezTo>
                <a:cubicBezTo>
                  <a:pt x="140" y="20"/>
                  <a:pt x="142" y="12"/>
                  <a:pt x="139" y="7"/>
                </a:cubicBezTo>
                <a:cubicBezTo>
                  <a:pt x="135" y="2"/>
                  <a:pt x="130" y="1"/>
                  <a:pt x="130" y="1"/>
                </a:cubicBezTo>
                <a:cubicBezTo>
                  <a:pt x="127" y="1"/>
                  <a:pt x="127" y="1"/>
                  <a:pt x="127" y="1"/>
                </a:cubicBezTo>
                <a:cubicBezTo>
                  <a:pt x="127" y="1"/>
                  <a:pt x="124" y="1"/>
                  <a:pt x="123" y="0"/>
                </a:cubicBezTo>
                <a:cubicBezTo>
                  <a:pt x="123" y="0"/>
                  <a:pt x="123" y="1"/>
                  <a:pt x="124" y="1"/>
                </a:cubicBezTo>
                <a:cubicBezTo>
                  <a:pt x="124" y="1"/>
                  <a:pt x="119" y="2"/>
                  <a:pt x="116" y="7"/>
                </a:cubicBezTo>
                <a:cubicBezTo>
                  <a:pt x="112" y="12"/>
                  <a:pt x="114" y="20"/>
                  <a:pt x="114" y="20"/>
                </a:cubicBezTo>
                <a:cubicBezTo>
                  <a:pt x="114" y="20"/>
                  <a:pt x="113" y="20"/>
                  <a:pt x="113" y="22"/>
                </a:cubicBezTo>
                <a:cubicBezTo>
                  <a:pt x="113" y="23"/>
                  <a:pt x="113" y="27"/>
                  <a:pt x="116" y="28"/>
                </a:cubicBezTo>
                <a:cubicBezTo>
                  <a:pt x="116" y="28"/>
                  <a:pt x="116" y="32"/>
                  <a:pt x="119" y="35"/>
                </a:cubicBezTo>
                <a:cubicBezTo>
                  <a:pt x="118" y="36"/>
                  <a:pt x="118" y="37"/>
                  <a:pt x="118" y="38"/>
                </a:cubicBezTo>
                <a:cubicBezTo>
                  <a:pt x="118" y="38"/>
                  <a:pt x="116" y="38"/>
                  <a:pt x="115" y="41"/>
                </a:cubicBezTo>
                <a:cubicBezTo>
                  <a:pt x="113" y="43"/>
                  <a:pt x="111" y="44"/>
                  <a:pt x="106" y="46"/>
                </a:cubicBezTo>
                <a:cubicBezTo>
                  <a:pt x="104" y="47"/>
                  <a:pt x="96" y="47"/>
                  <a:pt x="93" y="53"/>
                </a:cubicBezTo>
                <a:cubicBezTo>
                  <a:pt x="93" y="55"/>
                  <a:pt x="92" y="57"/>
                  <a:pt x="92" y="60"/>
                </a:cubicBezTo>
                <a:cubicBezTo>
                  <a:pt x="91" y="60"/>
                  <a:pt x="91" y="60"/>
                  <a:pt x="90" y="60"/>
                </a:cubicBezTo>
                <a:cubicBezTo>
                  <a:pt x="88" y="61"/>
                  <a:pt x="87" y="63"/>
                  <a:pt x="88" y="65"/>
                </a:cubicBezTo>
                <a:cubicBezTo>
                  <a:pt x="89" y="67"/>
                  <a:pt x="90" y="68"/>
                  <a:pt x="91" y="68"/>
                </a:cubicBezTo>
                <a:close/>
                <a:moveTo>
                  <a:pt x="83" y="225"/>
                </a:moveTo>
                <a:cubicBezTo>
                  <a:pt x="81" y="224"/>
                  <a:pt x="79" y="225"/>
                  <a:pt x="78" y="226"/>
                </a:cubicBezTo>
                <a:cubicBezTo>
                  <a:pt x="77" y="228"/>
                  <a:pt x="77" y="231"/>
                  <a:pt x="79" y="232"/>
                </a:cubicBezTo>
                <a:cubicBezTo>
                  <a:pt x="80" y="232"/>
                  <a:pt x="81" y="232"/>
                  <a:pt x="81" y="232"/>
                </a:cubicBezTo>
                <a:cubicBezTo>
                  <a:pt x="83" y="232"/>
                  <a:pt x="84" y="232"/>
                  <a:pt x="85" y="230"/>
                </a:cubicBezTo>
                <a:cubicBezTo>
                  <a:pt x="86" y="229"/>
                  <a:pt x="85" y="226"/>
                  <a:pt x="83" y="225"/>
                </a:cubicBezTo>
                <a:close/>
                <a:moveTo>
                  <a:pt x="94" y="230"/>
                </a:moveTo>
                <a:cubicBezTo>
                  <a:pt x="91" y="229"/>
                  <a:pt x="89" y="230"/>
                  <a:pt x="88" y="232"/>
                </a:cubicBezTo>
                <a:cubicBezTo>
                  <a:pt x="87" y="234"/>
                  <a:pt x="88" y="237"/>
                  <a:pt x="90" y="237"/>
                </a:cubicBezTo>
                <a:cubicBezTo>
                  <a:pt x="91" y="238"/>
                  <a:pt x="91" y="238"/>
                  <a:pt x="92" y="238"/>
                </a:cubicBezTo>
                <a:cubicBezTo>
                  <a:pt x="94" y="238"/>
                  <a:pt x="95" y="237"/>
                  <a:pt x="96" y="235"/>
                </a:cubicBezTo>
                <a:cubicBezTo>
                  <a:pt x="97" y="233"/>
                  <a:pt x="96" y="231"/>
                  <a:pt x="94" y="230"/>
                </a:cubicBezTo>
                <a:close/>
                <a:moveTo>
                  <a:pt x="116" y="236"/>
                </a:moveTo>
                <a:cubicBezTo>
                  <a:pt x="114" y="236"/>
                  <a:pt x="112" y="237"/>
                  <a:pt x="111" y="239"/>
                </a:cubicBezTo>
                <a:cubicBezTo>
                  <a:pt x="111" y="242"/>
                  <a:pt x="112" y="244"/>
                  <a:pt x="115" y="244"/>
                </a:cubicBezTo>
                <a:cubicBezTo>
                  <a:pt x="115" y="244"/>
                  <a:pt x="115" y="244"/>
                  <a:pt x="115" y="244"/>
                </a:cubicBezTo>
                <a:cubicBezTo>
                  <a:pt x="117" y="244"/>
                  <a:pt x="119" y="242"/>
                  <a:pt x="119" y="240"/>
                </a:cubicBezTo>
                <a:cubicBezTo>
                  <a:pt x="119" y="238"/>
                  <a:pt x="118" y="236"/>
                  <a:pt x="116" y="236"/>
                </a:cubicBezTo>
                <a:close/>
                <a:moveTo>
                  <a:pt x="104" y="234"/>
                </a:moveTo>
                <a:cubicBezTo>
                  <a:pt x="102" y="233"/>
                  <a:pt x="100" y="234"/>
                  <a:pt x="100" y="237"/>
                </a:cubicBezTo>
                <a:cubicBezTo>
                  <a:pt x="99" y="239"/>
                  <a:pt x="100" y="241"/>
                  <a:pt x="102" y="241"/>
                </a:cubicBezTo>
                <a:cubicBezTo>
                  <a:pt x="103" y="242"/>
                  <a:pt x="103" y="242"/>
                  <a:pt x="103" y="242"/>
                </a:cubicBezTo>
                <a:cubicBezTo>
                  <a:pt x="105" y="242"/>
                  <a:pt x="107" y="240"/>
                  <a:pt x="107" y="239"/>
                </a:cubicBezTo>
                <a:cubicBezTo>
                  <a:pt x="108" y="237"/>
                  <a:pt x="107" y="234"/>
                  <a:pt x="104" y="234"/>
                </a:cubicBezTo>
                <a:close/>
              </a:path>
            </a:pathLst>
          </a:custGeom>
          <a:solidFill>
            <a:schemeClr val="bg1"/>
          </a:solidFill>
          <a:ln w="9525">
            <a:noFill/>
            <a:round/>
          </a:ln>
        </p:spPr>
        <p:txBody>
          <a:bodyPr vert="horz" wrap="square" lIns="91440" tIns="45720" rIns="91440" bIns="45720" numCol="1" anchor="t" anchorCtr="0" compatLnSpc="1"/>
          <a:lstStyle/>
          <a:p>
            <a:endParaRPr lang="ko-KR" altLang="en-US"/>
          </a:p>
        </p:txBody>
      </p:sp>
      <p:sp>
        <p:nvSpPr>
          <p:cNvPr id="27" name="Rounded Rectangle 24"/>
          <p:cNvSpPr/>
          <p:nvPr/>
        </p:nvSpPr>
        <p:spPr>
          <a:xfrm>
            <a:off x="5241924" y="865490"/>
            <a:ext cx="914400" cy="914400"/>
          </a:xfrm>
          <a:prstGeom prst="roundRect">
            <a:avLst>
              <a:gd name="adj" fmla="val 50000"/>
            </a:avLst>
          </a:prstGeom>
          <a:solidFill>
            <a:srgbClr val="3ABE9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8" name="Freeform 53"/>
          <p:cNvSpPr>
            <a:spLocks noEditPoints="1"/>
          </p:cNvSpPr>
          <p:nvPr/>
        </p:nvSpPr>
        <p:spPr bwMode="auto">
          <a:xfrm>
            <a:off x="5563259" y="1164133"/>
            <a:ext cx="284431" cy="317115"/>
          </a:xfrm>
          <a:custGeom>
            <a:avLst/>
            <a:gdLst/>
            <a:ahLst/>
            <a:cxnLst>
              <a:cxn ang="0">
                <a:pos x="171" y="47"/>
              </a:cxn>
              <a:cxn ang="0">
                <a:pos x="177" y="36"/>
              </a:cxn>
              <a:cxn ang="0">
                <a:pos x="179" y="38"/>
              </a:cxn>
              <a:cxn ang="0">
                <a:pos x="184" y="38"/>
              </a:cxn>
              <a:cxn ang="0">
                <a:pos x="188" y="35"/>
              </a:cxn>
              <a:cxn ang="0">
                <a:pos x="193" y="28"/>
              </a:cxn>
              <a:cxn ang="0">
                <a:pos x="190" y="19"/>
              </a:cxn>
              <a:cxn ang="0">
                <a:pos x="161" y="2"/>
              </a:cxn>
              <a:cxn ang="0">
                <a:pos x="152" y="4"/>
              </a:cxn>
              <a:cxn ang="0">
                <a:pos x="148" y="11"/>
              </a:cxn>
              <a:cxn ang="0">
                <a:pos x="147" y="16"/>
              </a:cxn>
              <a:cxn ang="0">
                <a:pos x="150" y="20"/>
              </a:cxn>
              <a:cxn ang="0">
                <a:pos x="152" y="22"/>
              </a:cxn>
              <a:cxn ang="0">
                <a:pos x="146" y="32"/>
              </a:cxn>
              <a:cxn ang="0">
                <a:pos x="106" y="24"/>
              </a:cxn>
              <a:cxn ang="0">
                <a:pos x="65" y="32"/>
              </a:cxn>
              <a:cxn ang="0">
                <a:pos x="59" y="22"/>
              </a:cxn>
              <a:cxn ang="0">
                <a:pos x="62" y="20"/>
              </a:cxn>
              <a:cxn ang="0">
                <a:pos x="65" y="16"/>
              </a:cxn>
              <a:cxn ang="0">
                <a:pos x="64" y="11"/>
              </a:cxn>
              <a:cxn ang="0">
                <a:pos x="60" y="4"/>
              </a:cxn>
              <a:cxn ang="0">
                <a:pos x="51" y="2"/>
              </a:cxn>
              <a:cxn ang="0">
                <a:pos x="21" y="19"/>
              </a:cxn>
              <a:cxn ang="0">
                <a:pos x="19" y="28"/>
              </a:cxn>
              <a:cxn ang="0">
                <a:pos x="23" y="35"/>
              </a:cxn>
              <a:cxn ang="0">
                <a:pos x="27" y="38"/>
              </a:cxn>
              <a:cxn ang="0">
                <a:pos x="32" y="38"/>
              </a:cxn>
              <a:cxn ang="0">
                <a:pos x="34" y="36"/>
              </a:cxn>
              <a:cxn ang="0">
                <a:pos x="40" y="47"/>
              </a:cxn>
              <a:cxn ang="0">
                <a:pos x="0" y="129"/>
              </a:cxn>
              <a:cxn ang="0">
                <a:pos x="106" y="235"/>
              </a:cxn>
              <a:cxn ang="0">
                <a:pos x="211" y="129"/>
              </a:cxn>
              <a:cxn ang="0">
                <a:pos x="171" y="47"/>
              </a:cxn>
              <a:cxn ang="0">
                <a:pos x="106" y="214"/>
              </a:cxn>
              <a:cxn ang="0">
                <a:pos x="21" y="129"/>
              </a:cxn>
              <a:cxn ang="0">
                <a:pos x="106" y="44"/>
              </a:cxn>
              <a:cxn ang="0">
                <a:pos x="191" y="129"/>
              </a:cxn>
              <a:cxn ang="0">
                <a:pos x="106" y="214"/>
              </a:cxn>
              <a:cxn ang="0">
                <a:pos x="115" y="130"/>
              </a:cxn>
              <a:cxn ang="0">
                <a:pos x="115" y="129"/>
              </a:cxn>
              <a:cxn ang="0">
                <a:pos x="115" y="82"/>
              </a:cxn>
              <a:cxn ang="0">
                <a:pos x="106" y="73"/>
              </a:cxn>
              <a:cxn ang="0">
                <a:pos x="97" y="82"/>
              </a:cxn>
              <a:cxn ang="0">
                <a:pos x="97" y="129"/>
              </a:cxn>
              <a:cxn ang="0">
                <a:pos x="106" y="138"/>
              </a:cxn>
              <a:cxn ang="0">
                <a:pos x="107" y="138"/>
              </a:cxn>
              <a:cxn ang="0">
                <a:pos x="149" y="180"/>
              </a:cxn>
              <a:cxn ang="0">
                <a:pos x="153" y="182"/>
              </a:cxn>
              <a:cxn ang="0">
                <a:pos x="157" y="180"/>
              </a:cxn>
              <a:cxn ang="0">
                <a:pos x="157" y="173"/>
              </a:cxn>
              <a:cxn ang="0">
                <a:pos x="115" y="130"/>
              </a:cxn>
            </a:cxnLst>
            <a:rect l="0" t="0" r="r" b="b"/>
            <a:pathLst>
              <a:path w="211" h="235">
                <a:moveTo>
                  <a:pt x="171" y="47"/>
                </a:moveTo>
                <a:cubicBezTo>
                  <a:pt x="177" y="36"/>
                  <a:pt x="177" y="36"/>
                  <a:pt x="177" y="36"/>
                </a:cubicBezTo>
                <a:cubicBezTo>
                  <a:pt x="179" y="38"/>
                  <a:pt x="179" y="38"/>
                  <a:pt x="179" y="38"/>
                </a:cubicBezTo>
                <a:cubicBezTo>
                  <a:pt x="181" y="38"/>
                  <a:pt x="183" y="39"/>
                  <a:pt x="184" y="38"/>
                </a:cubicBezTo>
                <a:cubicBezTo>
                  <a:pt x="186" y="38"/>
                  <a:pt x="188" y="37"/>
                  <a:pt x="188" y="35"/>
                </a:cubicBezTo>
                <a:cubicBezTo>
                  <a:pt x="193" y="28"/>
                  <a:pt x="193" y="28"/>
                  <a:pt x="193" y="28"/>
                </a:cubicBezTo>
                <a:cubicBezTo>
                  <a:pt x="195" y="25"/>
                  <a:pt x="194" y="21"/>
                  <a:pt x="190" y="19"/>
                </a:cubicBezTo>
                <a:cubicBezTo>
                  <a:pt x="161" y="2"/>
                  <a:pt x="161" y="2"/>
                  <a:pt x="161" y="2"/>
                </a:cubicBezTo>
                <a:cubicBezTo>
                  <a:pt x="158" y="0"/>
                  <a:pt x="154" y="1"/>
                  <a:pt x="152" y="4"/>
                </a:cubicBezTo>
                <a:cubicBezTo>
                  <a:pt x="148" y="11"/>
                  <a:pt x="148" y="11"/>
                  <a:pt x="148" y="11"/>
                </a:cubicBezTo>
                <a:cubicBezTo>
                  <a:pt x="147" y="13"/>
                  <a:pt x="147" y="15"/>
                  <a:pt x="147" y="16"/>
                </a:cubicBezTo>
                <a:cubicBezTo>
                  <a:pt x="147" y="18"/>
                  <a:pt x="149" y="19"/>
                  <a:pt x="150" y="20"/>
                </a:cubicBezTo>
                <a:cubicBezTo>
                  <a:pt x="152" y="22"/>
                  <a:pt x="152" y="22"/>
                  <a:pt x="152" y="22"/>
                </a:cubicBezTo>
                <a:cubicBezTo>
                  <a:pt x="146" y="32"/>
                  <a:pt x="146" y="32"/>
                  <a:pt x="146" y="32"/>
                </a:cubicBezTo>
                <a:cubicBezTo>
                  <a:pt x="134" y="27"/>
                  <a:pt x="120" y="24"/>
                  <a:pt x="106" y="24"/>
                </a:cubicBezTo>
                <a:cubicBezTo>
                  <a:pt x="91" y="24"/>
                  <a:pt x="78" y="27"/>
                  <a:pt x="65" y="32"/>
                </a:cubicBezTo>
                <a:cubicBezTo>
                  <a:pt x="59" y="22"/>
                  <a:pt x="59" y="22"/>
                  <a:pt x="59" y="22"/>
                </a:cubicBezTo>
                <a:cubicBezTo>
                  <a:pt x="62" y="20"/>
                  <a:pt x="62" y="20"/>
                  <a:pt x="62" y="20"/>
                </a:cubicBezTo>
                <a:cubicBezTo>
                  <a:pt x="63" y="19"/>
                  <a:pt x="64" y="18"/>
                  <a:pt x="65" y="16"/>
                </a:cubicBezTo>
                <a:cubicBezTo>
                  <a:pt x="65" y="15"/>
                  <a:pt x="65" y="13"/>
                  <a:pt x="64" y="11"/>
                </a:cubicBezTo>
                <a:cubicBezTo>
                  <a:pt x="60" y="4"/>
                  <a:pt x="60" y="4"/>
                  <a:pt x="60" y="4"/>
                </a:cubicBezTo>
                <a:cubicBezTo>
                  <a:pt x="58" y="1"/>
                  <a:pt x="54" y="0"/>
                  <a:pt x="51" y="2"/>
                </a:cubicBezTo>
                <a:cubicBezTo>
                  <a:pt x="21" y="19"/>
                  <a:pt x="21" y="19"/>
                  <a:pt x="21" y="19"/>
                </a:cubicBezTo>
                <a:cubicBezTo>
                  <a:pt x="18" y="21"/>
                  <a:pt x="17" y="25"/>
                  <a:pt x="19" y="28"/>
                </a:cubicBezTo>
                <a:cubicBezTo>
                  <a:pt x="23" y="35"/>
                  <a:pt x="23" y="35"/>
                  <a:pt x="23" y="35"/>
                </a:cubicBezTo>
                <a:cubicBezTo>
                  <a:pt x="24" y="37"/>
                  <a:pt x="25" y="38"/>
                  <a:pt x="27" y="38"/>
                </a:cubicBezTo>
                <a:cubicBezTo>
                  <a:pt x="29" y="39"/>
                  <a:pt x="31" y="38"/>
                  <a:pt x="32" y="38"/>
                </a:cubicBezTo>
                <a:cubicBezTo>
                  <a:pt x="34" y="36"/>
                  <a:pt x="34" y="36"/>
                  <a:pt x="34" y="36"/>
                </a:cubicBezTo>
                <a:cubicBezTo>
                  <a:pt x="40" y="47"/>
                  <a:pt x="40" y="47"/>
                  <a:pt x="40" y="47"/>
                </a:cubicBezTo>
                <a:cubicBezTo>
                  <a:pt x="16" y="66"/>
                  <a:pt x="0" y="96"/>
                  <a:pt x="0" y="129"/>
                </a:cubicBezTo>
                <a:cubicBezTo>
                  <a:pt x="0" y="187"/>
                  <a:pt x="48" y="235"/>
                  <a:pt x="106" y="235"/>
                </a:cubicBezTo>
                <a:cubicBezTo>
                  <a:pt x="164" y="235"/>
                  <a:pt x="211" y="187"/>
                  <a:pt x="211" y="129"/>
                </a:cubicBezTo>
                <a:cubicBezTo>
                  <a:pt x="211" y="96"/>
                  <a:pt x="196" y="66"/>
                  <a:pt x="171" y="47"/>
                </a:cubicBezTo>
                <a:close/>
                <a:moveTo>
                  <a:pt x="106" y="214"/>
                </a:moveTo>
                <a:cubicBezTo>
                  <a:pt x="59" y="214"/>
                  <a:pt x="21" y="176"/>
                  <a:pt x="21" y="129"/>
                </a:cubicBezTo>
                <a:cubicBezTo>
                  <a:pt x="21" y="82"/>
                  <a:pt x="59" y="44"/>
                  <a:pt x="106" y="44"/>
                </a:cubicBezTo>
                <a:cubicBezTo>
                  <a:pt x="153" y="44"/>
                  <a:pt x="191" y="82"/>
                  <a:pt x="191" y="129"/>
                </a:cubicBezTo>
                <a:cubicBezTo>
                  <a:pt x="191" y="176"/>
                  <a:pt x="153" y="214"/>
                  <a:pt x="106" y="214"/>
                </a:cubicBezTo>
                <a:close/>
                <a:moveTo>
                  <a:pt x="115" y="130"/>
                </a:moveTo>
                <a:cubicBezTo>
                  <a:pt x="115" y="130"/>
                  <a:pt x="115" y="130"/>
                  <a:pt x="115" y="129"/>
                </a:cubicBezTo>
                <a:cubicBezTo>
                  <a:pt x="115" y="82"/>
                  <a:pt x="115" y="82"/>
                  <a:pt x="115" y="82"/>
                </a:cubicBezTo>
                <a:cubicBezTo>
                  <a:pt x="115" y="77"/>
                  <a:pt x="111" y="73"/>
                  <a:pt x="106" y="73"/>
                </a:cubicBezTo>
                <a:cubicBezTo>
                  <a:pt x="101" y="73"/>
                  <a:pt x="97" y="77"/>
                  <a:pt x="97" y="82"/>
                </a:cubicBezTo>
                <a:cubicBezTo>
                  <a:pt x="97" y="129"/>
                  <a:pt x="97" y="129"/>
                  <a:pt x="97" y="129"/>
                </a:cubicBezTo>
                <a:cubicBezTo>
                  <a:pt x="97" y="134"/>
                  <a:pt x="101" y="138"/>
                  <a:pt x="106" y="138"/>
                </a:cubicBezTo>
                <a:cubicBezTo>
                  <a:pt x="106" y="138"/>
                  <a:pt x="107" y="138"/>
                  <a:pt x="107" y="138"/>
                </a:cubicBezTo>
                <a:cubicBezTo>
                  <a:pt x="149" y="180"/>
                  <a:pt x="149" y="180"/>
                  <a:pt x="149" y="180"/>
                </a:cubicBezTo>
                <a:cubicBezTo>
                  <a:pt x="150" y="181"/>
                  <a:pt x="152" y="182"/>
                  <a:pt x="153" y="182"/>
                </a:cubicBezTo>
                <a:cubicBezTo>
                  <a:pt x="155" y="182"/>
                  <a:pt x="156" y="181"/>
                  <a:pt x="157" y="180"/>
                </a:cubicBezTo>
                <a:cubicBezTo>
                  <a:pt x="159" y="178"/>
                  <a:pt x="159" y="175"/>
                  <a:pt x="157" y="173"/>
                </a:cubicBezTo>
                <a:lnTo>
                  <a:pt x="115" y="130"/>
                </a:lnTo>
                <a:close/>
              </a:path>
            </a:pathLst>
          </a:custGeom>
          <a:solidFill>
            <a:schemeClr val="bg1"/>
          </a:solidFill>
          <a:ln w="9525">
            <a:noFill/>
            <a:round/>
          </a:ln>
        </p:spPr>
        <p:txBody>
          <a:bodyPr vert="horz" wrap="square" lIns="91440" tIns="45720" rIns="91440" bIns="45720" numCol="1" anchor="t" anchorCtr="0" compatLnSpc="1"/>
          <a:lstStyle/>
          <a:p>
            <a:endParaRPr lang="ko-KR" altLang="en-US"/>
          </a:p>
        </p:txBody>
      </p:sp>
      <p:sp>
        <p:nvSpPr>
          <p:cNvPr id="30" name="Rounded Rectangle 28"/>
          <p:cNvSpPr/>
          <p:nvPr/>
        </p:nvSpPr>
        <p:spPr>
          <a:xfrm>
            <a:off x="7835900" y="2364090"/>
            <a:ext cx="914400" cy="914400"/>
          </a:xfrm>
          <a:prstGeom prst="roundRect">
            <a:avLst>
              <a:gd name="adj" fmla="val 50000"/>
            </a:avLst>
          </a:prstGeom>
          <a:solidFill>
            <a:srgbClr val="01C4BE"/>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31" name="Freeform 48"/>
          <p:cNvSpPr>
            <a:spLocks noEditPoints="1"/>
          </p:cNvSpPr>
          <p:nvPr/>
        </p:nvSpPr>
        <p:spPr bwMode="auto">
          <a:xfrm>
            <a:off x="8172651" y="2646869"/>
            <a:ext cx="240898" cy="352483"/>
          </a:xfrm>
          <a:custGeom>
            <a:avLst/>
            <a:gdLst/>
            <a:ahLst/>
            <a:cxnLst>
              <a:cxn ang="0">
                <a:pos x="76" y="31"/>
              </a:cxn>
              <a:cxn ang="0">
                <a:pos x="80" y="27"/>
              </a:cxn>
              <a:cxn ang="0">
                <a:pos x="76" y="23"/>
              </a:cxn>
              <a:cxn ang="0">
                <a:pos x="23" y="76"/>
              </a:cxn>
              <a:cxn ang="0">
                <a:pos x="27" y="80"/>
              </a:cxn>
              <a:cxn ang="0">
                <a:pos x="31" y="76"/>
              </a:cxn>
              <a:cxn ang="0">
                <a:pos x="76" y="31"/>
              </a:cxn>
              <a:cxn ang="0">
                <a:pos x="44" y="192"/>
              </a:cxn>
              <a:cxn ang="0">
                <a:pos x="45" y="203"/>
              </a:cxn>
              <a:cxn ang="0">
                <a:pos x="56" y="209"/>
              </a:cxn>
              <a:cxn ang="0">
                <a:pos x="57" y="216"/>
              </a:cxn>
              <a:cxn ang="0">
                <a:pos x="76" y="221"/>
              </a:cxn>
              <a:cxn ang="0">
                <a:pos x="95" y="216"/>
              </a:cxn>
              <a:cxn ang="0">
                <a:pos x="96" y="209"/>
              </a:cxn>
              <a:cxn ang="0">
                <a:pos x="106" y="203"/>
              </a:cxn>
              <a:cxn ang="0">
                <a:pos x="108" y="192"/>
              </a:cxn>
              <a:cxn ang="0">
                <a:pos x="76" y="197"/>
              </a:cxn>
              <a:cxn ang="0">
                <a:pos x="44" y="192"/>
              </a:cxn>
              <a:cxn ang="0">
                <a:pos x="41" y="170"/>
              </a:cxn>
              <a:cxn ang="0">
                <a:pos x="42" y="182"/>
              </a:cxn>
              <a:cxn ang="0">
                <a:pos x="76" y="188"/>
              </a:cxn>
              <a:cxn ang="0">
                <a:pos x="109" y="182"/>
              </a:cxn>
              <a:cxn ang="0">
                <a:pos x="111" y="170"/>
              </a:cxn>
              <a:cxn ang="0">
                <a:pos x="76" y="177"/>
              </a:cxn>
              <a:cxn ang="0">
                <a:pos x="41" y="170"/>
              </a:cxn>
              <a:cxn ang="0">
                <a:pos x="76" y="0"/>
              </a:cxn>
              <a:cxn ang="0">
                <a:pos x="0" y="76"/>
              </a:cxn>
              <a:cxn ang="0">
                <a:pos x="36" y="141"/>
              </a:cxn>
              <a:cxn ang="0">
                <a:pos x="39" y="160"/>
              </a:cxn>
              <a:cxn ang="0">
                <a:pos x="76" y="168"/>
              </a:cxn>
              <a:cxn ang="0">
                <a:pos x="113" y="160"/>
              </a:cxn>
              <a:cxn ang="0">
                <a:pos x="115" y="141"/>
              </a:cxn>
              <a:cxn ang="0">
                <a:pos x="152" y="76"/>
              </a:cxn>
              <a:cxn ang="0">
                <a:pos x="76" y="0"/>
              </a:cxn>
              <a:cxn ang="0">
                <a:pos x="104" y="132"/>
              </a:cxn>
              <a:cxn ang="0">
                <a:pos x="102" y="150"/>
              </a:cxn>
              <a:cxn ang="0">
                <a:pos x="76" y="154"/>
              </a:cxn>
              <a:cxn ang="0">
                <a:pos x="50" y="150"/>
              </a:cxn>
              <a:cxn ang="0">
                <a:pos x="48" y="132"/>
              </a:cxn>
              <a:cxn ang="0">
                <a:pos x="13" y="76"/>
              </a:cxn>
              <a:cxn ang="0">
                <a:pos x="76" y="14"/>
              </a:cxn>
              <a:cxn ang="0">
                <a:pos x="139" y="76"/>
              </a:cxn>
              <a:cxn ang="0">
                <a:pos x="104" y="132"/>
              </a:cxn>
              <a:cxn ang="0">
                <a:pos x="93" y="104"/>
              </a:cxn>
              <a:cxn ang="0">
                <a:pos x="76" y="74"/>
              </a:cxn>
              <a:cxn ang="0">
                <a:pos x="59" y="104"/>
              </a:cxn>
              <a:cxn ang="0">
                <a:pos x="52" y="89"/>
              </a:cxn>
              <a:cxn ang="0">
                <a:pos x="41" y="94"/>
              </a:cxn>
              <a:cxn ang="0">
                <a:pos x="58" y="131"/>
              </a:cxn>
              <a:cxn ang="0">
                <a:pos x="76" y="98"/>
              </a:cxn>
              <a:cxn ang="0">
                <a:pos x="94" y="131"/>
              </a:cxn>
              <a:cxn ang="0">
                <a:pos x="111" y="94"/>
              </a:cxn>
              <a:cxn ang="0">
                <a:pos x="100" y="89"/>
              </a:cxn>
              <a:cxn ang="0">
                <a:pos x="93" y="104"/>
              </a:cxn>
            </a:cxnLst>
            <a:rect l="0" t="0" r="r" b="b"/>
            <a:pathLst>
              <a:path w="152" h="221">
                <a:moveTo>
                  <a:pt x="76" y="31"/>
                </a:moveTo>
                <a:cubicBezTo>
                  <a:pt x="78" y="31"/>
                  <a:pt x="80" y="30"/>
                  <a:pt x="80" y="27"/>
                </a:cubicBezTo>
                <a:cubicBezTo>
                  <a:pt x="80" y="25"/>
                  <a:pt x="78" y="23"/>
                  <a:pt x="76" y="23"/>
                </a:cubicBezTo>
                <a:cubicBezTo>
                  <a:pt x="47" y="23"/>
                  <a:pt x="23" y="47"/>
                  <a:pt x="23" y="76"/>
                </a:cubicBezTo>
                <a:cubicBezTo>
                  <a:pt x="23" y="78"/>
                  <a:pt x="25" y="80"/>
                  <a:pt x="27" y="80"/>
                </a:cubicBezTo>
                <a:cubicBezTo>
                  <a:pt x="29" y="80"/>
                  <a:pt x="31" y="78"/>
                  <a:pt x="31" y="76"/>
                </a:cubicBezTo>
                <a:cubicBezTo>
                  <a:pt x="31" y="52"/>
                  <a:pt x="51" y="31"/>
                  <a:pt x="76" y="31"/>
                </a:cubicBezTo>
                <a:close/>
                <a:moveTo>
                  <a:pt x="44" y="192"/>
                </a:moveTo>
                <a:cubicBezTo>
                  <a:pt x="45" y="203"/>
                  <a:pt x="45" y="203"/>
                  <a:pt x="45" y="203"/>
                </a:cubicBezTo>
                <a:cubicBezTo>
                  <a:pt x="45" y="203"/>
                  <a:pt x="48" y="207"/>
                  <a:pt x="56" y="209"/>
                </a:cubicBezTo>
                <a:cubicBezTo>
                  <a:pt x="57" y="216"/>
                  <a:pt x="57" y="216"/>
                  <a:pt x="57" y="216"/>
                </a:cubicBezTo>
                <a:cubicBezTo>
                  <a:pt x="57" y="216"/>
                  <a:pt x="61" y="221"/>
                  <a:pt x="76" y="221"/>
                </a:cubicBezTo>
                <a:cubicBezTo>
                  <a:pt x="91" y="221"/>
                  <a:pt x="95" y="216"/>
                  <a:pt x="95" y="216"/>
                </a:cubicBezTo>
                <a:cubicBezTo>
                  <a:pt x="96" y="209"/>
                  <a:pt x="96" y="209"/>
                  <a:pt x="96" y="209"/>
                </a:cubicBezTo>
                <a:cubicBezTo>
                  <a:pt x="104" y="207"/>
                  <a:pt x="106" y="203"/>
                  <a:pt x="106" y="203"/>
                </a:cubicBezTo>
                <a:cubicBezTo>
                  <a:pt x="108" y="192"/>
                  <a:pt x="108" y="192"/>
                  <a:pt x="108" y="192"/>
                </a:cubicBezTo>
                <a:cubicBezTo>
                  <a:pt x="98" y="195"/>
                  <a:pt x="87" y="197"/>
                  <a:pt x="76" y="197"/>
                </a:cubicBezTo>
                <a:cubicBezTo>
                  <a:pt x="64" y="197"/>
                  <a:pt x="54" y="195"/>
                  <a:pt x="44" y="192"/>
                </a:cubicBezTo>
                <a:close/>
                <a:moveTo>
                  <a:pt x="41" y="170"/>
                </a:moveTo>
                <a:cubicBezTo>
                  <a:pt x="42" y="182"/>
                  <a:pt x="42" y="182"/>
                  <a:pt x="42" y="182"/>
                </a:cubicBezTo>
                <a:cubicBezTo>
                  <a:pt x="52" y="186"/>
                  <a:pt x="64" y="188"/>
                  <a:pt x="76" y="188"/>
                </a:cubicBezTo>
                <a:cubicBezTo>
                  <a:pt x="88" y="188"/>
                  <a:pt x="99" y="186"/>
                  <a:pt x="109" y="182"/>
                </a:cubicBezTo>
                <a:cubicBezTo>
                  <a:pt x="111" y="170"/>
                  <a:pt x="111" y="170"/>
                  <a:pt x="111" y="170"/>
                </a:cubicBezTo>
                <a:cubicBezTo>
                  <a:pt x="100" y="174"/>
                  <a:pt x="89" y="177"/>
                  <a:pt x="76" y="177"/>
                </a:cubicBezTo>
                <a:cubicBezTo>
                  <a:pt x="63" y="177"/>
                  <a:pt x="51" y="174"/>
                  <a:pt x="41" y="170"/>
                </a:cubicBezTo>
                <a:close/>
                <a:moveTo>
                  <a:pt x="76" y="0"/>
                </a:moveTo>
                <a:cubicBezTo>
                  <a:pt x="34" y="0"/>
                  <a:pt x="0" y="34"/>
                  <a:pt x="0" y="76"/>
                </a:cubicBezTo>
                <a:cubicBezTo>
                  <a:pt x="0" y="104"/>
                  <a:pt x="15" y="128"/>
                  <a:pt x="36" y="141"/>
                </a:cubicBezTo>
                <a:cubicBezTo>
                  <a:pt x="39" y="160"/>
                  <a:pt x="39" y="160"/>
                  <a:pt x="39" y="160"/>
                </a:cubicBezTo>
                <a:cubicBezTo>
                  <a:pt x="50" y="165"/>
                  <a:pt x="63" y="168"/>
                  <a:pt x="76" y="168"/>
                </a:cubicBezTo>
                <a:cubicBezTo>
                  <a:pt x="89" y="168"/>
                  <a:pt x="102" y="165"/>
                  <a:pt x="113" y="160"/>
                </a:cubicBezTo>
                <a:cubicBezTo>
                  <a:pt x="115" y="141"/>
                  <a:pt x="115" y="141"/>
                  <a:pt x="115" y="141"/>
                </a:cubicBezTo>
                <a:cubicBezTo>
                  <a:pt x="137" y="128"/>
                  <a:pt x="152" y="104"/>
                  <a:pt x="152" y="76"/>
                </a:cubicBezTo>
                <a:cubicBezTo>
                  <a:pt x="152" y="34"/>
                  <a:pt x="118" y="0"/>
                  <a:pt x="76" y="0"/>
                </a:cubicBezTo>
                <a:close/>
                <a:moveTo>
                  <a:pt x="104" y="132"/>
                </a:moveTo>
                <a:cubicBezTo>
                  <a:pt x="102" y="150"/>
                  <a:pt x="102" y="150"/>
                  <a:pt x="102" y="150"/>
                </a:cubicBezTo>
                <a:cubicBezTo>
                  <a:pt x="102" y="150"/>
                  <a:pt x="95" y="154"/>
                  <a:pt x="76" y="154"/>
                </a:cubicBezTo>
                <a:cubicBezTo>
                  <a:pt x="57" y="154"/>
                  <a:pt x="50" y="150"/>
                  <a:pt x="50" y="150"/>
                </a:cubicBezTo>
                <a:cubicBezTo>
                  <a:pt x="48" y="132"/>
                  <a:pt x="48" y="132"/>
                  <a:pt x="48" y="132"/>
                </a:cubicBezTo>
                <a:cubicBezTo>
                  <a:pt x="27" y="122"/>
                  <a:pt x="13" y="101"/>
                  <a:pt x="13" y="76"/>
                </a:cubicBezTo>
                <a:cubicBezTo>
                  <a:pt x="13" y="42"/>
                  <a:pt x="41" y="14"/>
                  <a:pt x="76" y="14"/>
                </a:cubicBezTo>
                <a:cubicBezTo>
                  <a:pt x="110" y="14"/>
                  <a:pt x="139" y="42"/>
                  <a:pt x="139" y="76"/>
                </a:cubicBezTo>
                <a:cubicBezTo>
                  <a:pt x="139" y="101"/>
                  <a:pt x="124" y="122"/>
                  <a:pt x="104" y="132"/>
                </a:cubicBezTo>
                <a:close/>
                <a:moveTo>
                  <a:pt x="93" y="104"/>
                </a:moveTo>
                <a:cubicBezTo>
                  <a:pt x="76" y="74"/>
                  <a:pt x="76" y="74"/>
                  <a:pt x="76" y="74"/>
                </a:cubicBezTo>
                <a:cubicBezTo>
                  <a:pt x="59" y="104"/>
                  <a:pt x="59" y="104"/>
                  <a:pt x="59" y="104"/>
                </a:cubicBezTo>
                <a:cubicBezTo>
                  <a:pt x="52" y="89"/>
                  <a:pt x="52" y="89"/>
                  <a:pt x="52" y="89"/>
                </a:cubicBezTo>
                <a:cubicBezTo>
                  <a:pt x="41" y="94"/>
                  <a:pt x="41" y="94"/>
                  <a:pt x="41" y="94"/>
                </a:cubicBezTo>
                <a:cubicBezTo>
                  <a:pt x="58" y="131"/>
                  <a:pt x="58" y="131"/>
                  <a:pt x="58" y="131"/>
                </a:cubicBezTo>
                <a:cubicBezTo>
                  <a:pt x="76" y="98"/>
                  <a:pt x="76" y="98"/>
                  <a:pt x="76" y="98"/>
                </a:cubicBezTo>
                <a:cubicBezTo>
                  <a:pt x="94" y="131"/>
                  <a:pt x="94" y="131"/>
                  <a:pt x="94" y="131"/>
                </a:cubicBezTo>
                <a:cubicBezTo>
                  <a:pt x="111" y="94"/>
                  <a:pt x="111" y="94"/>
                  <a:pt x="111" y="94"/>
                </a:cubicBezTo>
                <a:cubicBezTo>
                  <a:pt x="100" y="89"/>
                  <a:pt x="100" y="89"/>
                  <a:pt x="100" y="89"/>
                </a:cubicBezTo>
                <a:lnTo>
                  <a:pt x="93" y="104"/>
                </a:lnTo>
                <a:close/>
              </a:path>
            </a:pathLst>
          </a:custGeom>
          <a:solidFill>
            <a:schemeClr val="bg1"/>
          </a:solidFill>
          <a:ln w="9525">
            <a:noFill/>
            <a:round/>
          </a:ln>
        </p:spPr>
        <p:txBody>
          <a:bodyPr vert="horz" wrap="square" lIns="91440" tIns="45720" rIns="91440" bIns="45720" numCol="1" anchor="t" anchorCtr="0" compatLnSpc="1"/>
          <a:lstStyle/>
          <a:p>
            <a:endParaRPr lang="ko-KR" altLang="en-US"/>
          </a:p>
        </p:txBody>
      </p:sp>
      <p:sp>
        <p:nvSpPr>
          <p:cNvPr id="33" name="Rounded Rectangle 31"/>
          <p:cNvSpPr/>
          <p:nvPr/>
        </p:nvSpPr>
        <p:spPr>
          <a:xfrm>
            <a:off x="5241925" y="3867150"/>
            <a:ext cx="914400" cy="914400"/>
          </a:xfrm>
          <a:prstGeom prst="roundRect">
            <a:avLst>
              <a:gd name="adj" fmla="val 50000"/>
            </a:avLst>
          </a:prstGeom>
          <a:solidFill>
            <a:srgbClr val="ED657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34" name="Freeform 39"/>
          <p:cNvSpPr>
            <a:spLocks noEditPoints="1"/>
          </p:cNvSpPr>
          <p:nvPr/>
        </p:nvSpPr>
        <p:spPr bwMode="auto">
          <a:xfrm>
            <a:off x="5511916" y="4121693"/>
            <a:ext cx="387118" cy="385985"/>
          </a:xfrm>
          <a:custGeom>
            <a:avLst/>
            <a:gdLst/>
            <a:ahLst/>
            <a:cxnLst>
              <a:cxn ang="0">
                <a:pos x="176" y="48"/>
              </a:cxn>
              <a:cxn ang="0">
                <a:pos x="169" y="48"/>
              </a:cxn>
              <a:cxn ang="0">
                <a:pos x="169" y="54"/>
              </a:cxn>
              <a:cxn ang="0">
                <a:pos x="169" y="120"/>
              </a:cxn>
              <a:cxn ang="0">
                <a:pos x="169" y="127"/>
              </a:cxn>
              <a:cxn ang="0">
                <a:pos x="176" y="127"/>
              </a:cxn>
              <a:cxn ang="0">
                <a:pos x="176" y="48"/>
              </a:cxn>
              <a:cxn ang="0">
                <a:pos x="193" y="31"/>
              </a:cxn>
              <a:cxn ang="0">
                <a:pos x="80" y="31"/>
              </a:cxn>
              <a:cxn ang="0">
                <a:pos x="68" y="129"/>
              </a:cxn>
              <a:cxn ang="0">
                <a:pos x="10" y="188"/>
              </a:cxn>
              <a:cxn ang="0">
                <a:pos x="15" y="208"/>
              </a:cxn>
              <a:cxn ang="0">
                <a:pos x="35" y="214"/>
              </a:cxn>
              <a:cxn ang="0">
                <a:pos x="94" y="155"/>
              </a:cxn>
              <a:cxn ang="0">
                <a:pos x="193" y="144"/>
              </a:cxn>
              <a:cxn ang="0">
                <a:pos x="193" y="31"/>
              </a:cxn>
              <a:cxn ang="0">
                <a:pos x="183" y="134"/>
              </a:cxn>
              <a:cxn ang="0">
                <a:pos x="90" y="134"/>
              </a:cxn>
              <a:cxn ang="0">
                <a:pos x="90" y="41"/>
              </a:cxn>
              <a:cxn ang="0">
                <a:pos x="183" y="41"/>
              </a:cxn>
              <a:cxn ang="0">
                <a:pos x="183" y="134"/>
              </a:cxn>
            </a:cxnLst>
            <a:rect l="0" t="0" r="r" b="b"/>
            <a:pathLst>
              <a:path w="224" h="223">
                <a:moveTo>
                  <a:pt x="176" y="48"/>
                </a:moveTo>
                <a:cubicBezTo>
                  <a:pt x="174" y="46"/>
                  <a:pt x="171" y="46"/>
                  <a:pt x="169" y="48"/>
                </a:cubicBezTo>
                <a:cubicBezTo>
                  <a:pt x="167" y="50"/>
                  <a:pt x="167" y="53"/>
                  <a:pt x="169" y="54"/>
                </a:cubicBezTo>
                <a:cubicBezTo>
                  <a:pt x="187" y="73"/>
                  <a:pt x="187" y="102"/>
                  <a:pt x="169" y="120"/>
                </a:cubicBezTo>
                <a:cubicBezTo>
                  <a:pt x="167" y="122"/>
                  <a:pt x="167" y="125"/>
                  <a:pt x="169" y="127"/>
                </a:cubicBezTo>
                <a:cubicBezTo>
                  <a:pt x="171" y="129"/>
                  <a:pt x="174" y="129"/>
                  <a:pt x="176" y="127"/>
                </a:cubicBezTo>
                <a:cubicBezTo>
                  <a:pt x="197" y="105"/>
                  <a:pt x="197" y="70"/>
                  <a:pt x="176" y="48"/>
                </a:cubicBezTo>
                <a:close/>
                <a:moveTo>
                  <a:pt x="193" y="31"/>
                </a:moveTo>
                <a:cubicBezTo>
                  <a:pt x="161" y="0"/>
                  <a:pt x="111" y="0"/>
                  <a:pt x="80" y="31"/>
                </a:cubicBezTo>
                <a:cubicBezTo>
                  <a:pt x="53" y="58"/>
                  <a:pt x="49" y="98"/>
                  <a:pt x="68" y="129"/>
                </a:cubicBezTo>
                <a:cubicBezTo>
                  <a:pt x="10" y="188"/>
                  <a:pt x="10" y="188"/>
                  <a:pt x="10" y="188"/>
                </a:cubicBezTo>
                <a:cubicBezTo>
                  <a:pt x="10" y="188"/>
                  <a:pt x="0" y="194"/>
                  <a:pt x="15" y="208"/>
                </a:cubicBezTo>
                <a:cubicBezTo>
                  <a:pt x="30" y="223"/>
                  <a:pt x="35" y="214"/>
                  <a:pt x="35" y="214"/>
                </a:cubicBezTo>
                <a:cubicBezTo>
                  <a:pt x="94" y="155"/>
                  <a:pt x="94" y="155"/>
                  <a:pt x="94" y="155"/>
                </a:cubicBezTo>
                <a:cubicBezTo>
                  <a:pt x="125" y="174"/>
                  <a:pt x="166" y="170"/>
                  <a:pt x="193" y="144"/>
                </a:cubicBezTo>
                <a:cubicBezTo>
                  <a:pt x="224" y="113"/>
                  <a:pt x="224" y="62"/>
                  <a:pt x="193" y="31"/>
                </a:cubicBezTo>
                <a:close/>
                <a:moveTo>
                  <a:pt x="183" y="134"/>
                </a:moveTo>
                <a:cubicBezTo>
                  <a:pt x="157" y="160"/>
                  <a:pt x="115" y="160"/>
                  <a:pt x="90" y="134"/>
                </a:cubicBezTo>
                <a:cubicBezTo>
                  <a:pt x="64" y="108"/>
                  <a:pt x="64" y="67"/>
                  <a:pt x="90" y="41"/>
                </a:cubicBezTo>
                <a:cubicBezTo>
                  <a:pt x="115" y="15"/>
                  <a:pt x="157" y="15"/>
                  <a:pt x="183" y="41"/>
                </a:cubicBezTo>
                <a:cubicBezTo>
                  <a:pt x="208" y="67"/>
                  <a:pt x="208" y="108"/>
                  <a:pt x="183" y="134"/>
                </a:cubicBezTo>
                <a:close/>
              </a:path>
            </a:pathLst>
          </a:custGeom>
          <a:solidFill>
            <a:schemeClr val="bg1"/>
          </a:solidFill>
          <a:ln w="9525">
            <a:noFill/>
            <a:round/>
          </a:ln>
        </p:spPr>
        <p:txBody>
          <a:bodyPr vert="horz" wrap="square" lIns="91440" tIns="45720" rIns="91440" bIns="45720" numCol="1" anchor="t" anchorCtr="0" compatLnSpc="1"/>
          <a:lstStyle/>
          <a:p>
            <a:endParaRPr lang="ko-KR" altLang="en-US"/>
          </a:p>
        </p:txBody>
      </p:sp>
      <p:sp>
        <p:nvSpPr>
          <p:cNvPr id="35" name="Text Placeholder 8"/>
          <p:cNvSpPr txBox="1"/>
          <p:nvPr/>
        </p:nvSpPr>
        <p:spPr>
          <a:xfrm>
            <a:off x="273050" y="1347243"/>
            <a:ext cx="2171700" cy="2899892"/>
          </a:xfrm>
          <a:prstGeom prst="rect">
            <a:avLst/>
          </a:prstGeom>
        </p:spPr>
        <p:txBody>
          <a:bodyPr vert="horz"/>
          <a:lstStyle>
            <a:lvl1pPr marL="0" indent="0" algn="l" defTabSz="457200" rtl="0" eaLnBrk="1" latinLnBrk="0" hangingPunct="1">
              <a:lnSpc>
                <a:spcPct val="120000"/>
              </a:lnSpc>
              <a:spcBef>
                <a:spcPct val="20000"/>
              </a:spcBef>
              <a:buFont typeface="Arial" panose="020B0604020202020204"/>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nSpc>
                <a:spcPct val="130000"/>
              </a:lnSpc>
            </a:pPr>
            <a:r>
              <a:rPr lang="en-US" dirty="0" smtClean="0">
                <a:solidFill>
                  <a:schemeClr val="tx1">
                    <a:lumMod val="50000"/>
                    <a:lumOff val="50000"/>
                  </a:schemeClr>
                </a:solidFill>
              </a:rPr>
              <a:t>Lorem ipsum dolor sit amet, consectetur adipiscing elit, sed do eiusmod tempor incididunt ut labore et dolore magna aliqua. Ut enim ad minim veniam, quis nostrud exercitation ullamco laboris nisi ut aliquip ex ea commodo consequat.</a:t>
            </a:r>
            <a:endParaRPr lang="en-US" dirty="0" smtClean="0">
              <a:solidFill>
                <a:schemeClr val="tx1">
                  <a:lumMod val="50000"/>
                  <a:lumOff val="50000"/>
                </a:schemeClr>
              </a:solidFill>
            </a:endParaRPr>
          </a:p>
          <a:p>
            <a:pPr>
              <a:lnSpc>
                <a:spcPct val="130000"/>
              </a:lnSpc>
            </a:pPr>
            <a:endParaRPr lang="en-US" dirty="0">
              <a:solidFill>
                <a:schemeClr val="tx1">
                  <a:lumMod val="50000"/>
                  <a:lumOff val="50000"/>
                </a:schemeClr>
              </a:solidFill>
            </a:endParaRPr>
          </a:p>
          <a:p>
            <a:pPr>
              <a:lnSpc>
                <a:spcPct val="130000"/>
              </a:lnSpc>
            </a:pPr>
            <a:r>
              <a:rPr lang="en-US" dirty="0">
                <a:solidFill>
                  <a:schemeClr val="tx1">
                    <a:lumMod val="50000"/>
                    <a:lumOff val="50000"/>
                  </a:schemeClr>
                </a:solidFill>
              </a:rPr>
              <a:t>Vestibulum ligut praesent commodo cursus magna, consectetur et. Cum socis natoque penatibus et magnis dis tellus parturient pharetra montes. Praesent commodo cursus magna, vel scelerisque nisl consectetur et. Integer posuere erat a ante venenatis dapibus posuere velit aliquet. Maecenas sed diam eget risus varius blandit sit amet non magna. </a:t>
            </a:r>
            <a:endParaRPr lang="en-US" dirty="0">
              <a:solidFill>
                <a:schemeClr val="tx1">
                  <a:lumMod val="50000"/>
                  <a:lumOff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animEffect transition="in" filter="fade">
                                      <p:cBhvr>
                                        <p:cTn id="15" dur="500"/>
                                        <p:tgtEl>
                                          <p:spTgt spid="10"/>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down)">
                                      <p:cBhvr>
                                        <p:cTn id="31" dur="500"/>
                                        <p:tgtEl>
                                          <p:spTgt spid="18"/>
                                        </p:tgtEl>
                                      </p:cBhvr>
                                    </p:animEffect>
                                  </p:childTnLst>
                                </p:cTn>
                              </p:par>
                            </p:childTnLst>
                          </p:cTn>
                        </p:par>
                        <p:par>
                          <p:cTn id="32" fill="hold">
                            <p:stCondLst>
                              <p:cond delay="2500"/>
                            </p:stCondLst>
                            <p:childTnLst>
                              <p:par>
                                <p:cTn id="33" presetID="22" presetClass="entr" presetSubtype="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300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3500"/>
                            </p:stCondLst>
                            <p:childTnLst>
                              <p:par>
                                <p:cTn id="41" presetID="22" presetClass="entr" presetSubtype="8"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wipe(left)">
                                      <p:cBhvr>
                                        <p:cTn id="43" dur="500"/>
                                        <p:tgtEl>
                                          <p:spTgt spid="16"/>
                                        </p:tgtEl>
                                      </p:cBhvr>
                                    </p:animEffect>
                                  </p:childTnLst>
                                </p:cTn>
                              </p:par>
                            </p:childTnLst>
                          </p:cTn>
                        </p:par>
                        <p:par>
                          <p:cTn id="44" fill="hold">
                            <p:stCondLst>
                              <p:cond delay="4000"/>
                            </p:stCondLst>
                            <p:childTnLst>
                              <p:par>
                                <p:cTn id="45" presetID="22" presetClass="entr" presetSubtype="1"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up)">
                                      <p:cBhvr>
                                        <p:cTn id="47" dur="500"/>
                                        <p:tgtEl>
                                          <p:spTgt spid="17"/>
                                        </p:tgtEl>
                                      </p:cBhvr>
                                    </p:animEffect>
                                  </p:childTnLst>
                                </p:cTn>
                              </p:par>
                            </p:childTnLst>
                          </p:cTn>
                        </p:par>
                        <p:par>
                          <p:cTn id="48" fill="hold">
                            <p:stCondLst>
                              <p:cond delay="4500"/>
                            </p:stCondLst>
                            <p:childTnLst>
                              <p:par>
                                <p:cTn id="49" presetID="2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right)">
                                      <p:cBhvr>
                                        <p:cTn id="51" dur="500"/>
                                        <p:tgtEl>
                                          <p:spTgt spid="13"/>
                                        </p:tgtEl>
                                      </p:cBhvr>
                                    </p:animEffect>
                                  </p:childTnLst>
                                </p:cTn>
                              </p:par>
                            </p:childTnLst>
                          </p:cTn>
                        </p:par>
                        <p:par>
                          <p:cTn id="52" fill="hold">
                            <p:stCondLst>
                              <p:cond delay="5000"/>
                            </p:stCondLst>
                            <p:childTnLst>
                              <p:par>
                                <p:cTn id="53" presetID="22" presetClass="entr" presetSubtype="2"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wipe(right)">
                                      <p:cBhvr>
                                        <p:cTn id="55" dur="500"/>
                                        <p:tgtEl>
                                          <p:spTgt spid="12"/>
                                        </p:tgtEl>
                                      </p:cBhvr>
                                    </p:animEffect>
                                  </p:childTnLst>
                                </p:cTn>
                              </p:par>
                            </p:childTnLst>
                          </p:cTn>
                        </p:par>
                        <p:par>
                          <p:cTn id="56" fill="hold">
                            <p:stCondLst>
                              <p:cond delay="5500"/>
                            </p:stCondLst>
                            <p:childTnLst>
                              <p:par>
                                <p:cTn id="57" presetID="22" presetClass="entr" presetSubtype="2"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right)">
                                      <p:cBhvr>
                                        <p:cTn id="5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110920" y="2724356"/>
            <a:ext cx="2922162" cy="2419144"/>
            <a:chOff x="4425186" y="923072"/>
            <a:chExt cx="3367388" cy="3276964"/>
          </a:xfrm>
        </p:grpSpPr>
        <p:sp>
          <p:nvSpPr>
            <p:cNvPr id="3" name="AutoShape 2"/>
            <p:cNvSpPr/>
            <p:nvPr/>
          </p:nvSpPr>
          <p:spPr bwMode="auto">
            <a:xfrm>
              <a:off x="4425186" y="2437653"/>
              <a:ext cx="669625" cy="1761388"/>
            </a:xfrm>
            <a:custGeom>
              <a:avLst/>
              <a:gdLst/>
              <a:ahLst/>
              <a:cxnLst/>
              <a:rect l="0" t="0" r="r" b="b"/>
              <a:pathLst>
                <a:path w="21600" h="21600">
                  <a:moveTo>
                    <a:pt x="21600" y="21600"/>
                  </a:moveTo>
                  <a:lnTo>
                    <a:pt x="0" y="21600"/>
                  </a:lnTo>
                  <a:lnTo>
                    <a:pt x="0" y="4642"/>
                  </a:lnTo>
                  <a:lnTo>
                    <a:pt x="10755" y="0"/>
                  </a:lnTo>
                  <a:lnTo>
                    <a:pt x="21600" y="4642"/>
                  </a:lnTo>
                  <a:close/>
                  <a:moveTo>
                    <a:pt x="21600" y="21600"/>
                  </a:moveTo>
                </a:path>
              </a:pathLst>
            </a:custGeom>
            <a:solidFill>
              <a:srgbClr val="3ABE99"/>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p>
          </p:txBody>
        </p:sp>
        <p:sp>
          <p:nvSpPr>
            <p:cNvPr id="4" name="AutoShape 3"/>
            <p:cNvSpPr/>
            <p:nvPr/>
          </p:nvSpPr>
          <p:spPr bwMode="auto">
            <a:xfrm>
              <a:off x="7118416" y="2715754"/>
              <a:ext cx="674158" cy="1479566"/>
            </a:xfrm>
            <a:custGeom>
              <a:avLst/>
              <a:gdLst/>
              <a:ahLst/>
              <a:cxnLst/>
              <a:rect l="0" t="0" r="r" b="b"/>
              <a:pathLst>
                <a:path w="21600" h="21600">
                  <a:moveTo>
                    <a:pt x="21600" y="21600"/>
                  </a:moveTo>
                  <a:lnTo>
                    <a:pt x="0" y="21600"/>
                  </a:lnTo>
                  <a:lnTo>
                    <a:pt x="0" y="5527"/>
                  </a:lnTo>
                  <a:lnTo>
                    <a:pt x="10755" y="0"/>
                  </a:lnTo>
                  <a:lnTo>
                    <a:pt x="21600" y="5527"/>
                  </a:lnTo>
                  <a:close/>
                  <a:moveTo>
                    <a:pt x="21600" y="21600"/>
                  </a:moveTo>
                </a:path>
              </a:pathLst>
            </a:custGeom>
            <a:solidFill>
              <a:srgbClr val="01C4BE"/>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p>
          </p:txBody>
        </p:sp>
        <p:sp>
          <p:nvSpPr>
            <p:cNvPr id="5" name="AutoShape 4"/>
            <p:cNvSpPr/>
            <p:nvPr/>
          </p:nvSpPr>
          <p:spPr bwMode="auto">
            <a:xfrm>
              <a:off x="5773286" y="2250040"/>
              <a:ext cx="668492" cy="1947703"/>
            </a:xfrm>
            <a:custGeom>
              <a:avLst/>
              <a:gdLst/>
              <a:ahLst/>
              <a:cxnLst/>
              <a:rect l="0" t="0" r="r" b="b"/>
              <a:pathLst>
                <a:path w="21600" h="21600">
                  <a:moveTo>
                    <a:pt x="21600" y="21600"/>
                  </a:moveTo>
                  <a:lnTo>
                    <a:pt x="0" y="21600"/>
                  </a:lnTo>
                  <a:lnTo>
                    <a:pt x="0" y="4200"/>
                  </a:lnTo>
                  <a:lnTo>
                    <a:pt x="10755" y="0"/>
                  </a:lnTo>
                  <a:lnTo>
                    <a:pt x="21600" y="4200"/>
                  </a:lnTo>
                  <a:close/>
                  <a:moveTo>
                    <a:pt x="21600" y="21600"/>
                  </a:moveTo>
                </a:path>
              </a:pathLst>
            </a:custGeom>
            <a:solidFill>
              <a:schemeClr val="bg1">
                <a:lumMod val="65000"/>
              </a:schemeClr>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p>
          </p:txBody>
        </p:sp>
        <p:sp>
          <p:nvSpPr>
            <p:cNvPr id="6" name="AutoShape 5"/>
            <p:cNvSpPr/>
            <p:nvPr/>
          </p:nvSpPr>
          <p:spPr bwMode="auto">
            <a:xfrm>
              <a:off x="5095944" y="1646985"/>
              <a:ext cx="677556" cy="2552054"/>
            </a:xfrm>
            <a:custGeom>
              <a:avLst/>
              <a:gdLst/>
              <a:ahLst/>
              <a:cxnLst/>
              <a:rect l="0" t="0" r="r" b="b"/>
              <a:pathLst>
                <a:path w="21600" h="21600">
                  <a:moveTo>
                    <a:pt x="21600" y="21600"/>
                  </a:moveTo>
                  <a:lnTo>
                    <a:pt x="0" y="21600"/>
                  </a:lnTo>
                  <a:lnTo>
                    <a:pt x="0" y="3207"/>
                  </a:lnTo>
                  <a:lnTo>
                    <a:pt x="10755" y="0"/>
                  </a:lnTo>
                  <a:lnTo>
                    <a:pt x="21600" y="3207"/>
                  </a:lnTo>
                  <a:close/>
                  <a:moveTo>
                    <a:pt x="21600" y="21600"/>
                  </a:moveTo>
                </a:path>
              </a:pathLst>
            </a:custGeom>
            <a:solidFill>
              <a:srgbClr val="ED6579"/>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p>
          </p:txBody>
        </p:sp>
        <p:sp>
          <p:nvSpPr>
            <p:cNvPr id="7" name="AutoShape 6"/>
            <p:cNvSpPr/>
            <p:nvPr/>
          </p:nvSpPr>
          <p:spPr bwMode="auto">
            <a:xfrm>
              <a:off x="6438593" y="923072"/>
              <a:ext cx="682088" cy="3276964"/>
            </a:xfrm>
            <a:custGeom>
              <a:avLst/>
              <a:gdLst/>
              <a:ahLst/>
              <a:cxnLst/>
              <a:rect l="0" t="0" r="r" b="b"/>
              <a:pathLst>
                <a:path w="21600" h="21600">
                  <a:moveTo>
                    <a:pt x="21600" y="21600"/>
                  </a:moveTo>
                  <a:lnTo>
                    <a:pt x="0" y="21600"/>
                  </a:lnTo>
                  <a:lnTo>
                    <a:pt x="0" y="2496"/>
                  </a:lnTo>
                  <a:lnTo>
                    <a:pt x="10755" y="0"/>
                  </a:lnTo>
                  <a:lnTo>
                    <a:pt x="21600" y="2496"/>
                  </a:lnTo>
                  <a:close/>
                  <a:moveTo>
                    <a:pt x="21600" y="21600"/>
                  </a:moveTo>
                </a:path>
              </a:pathLst>
            </a:custGeom>
            <a:solidFill>
              <a:srgbClr val="183A5D"/>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p>
          </p:txBody>
        </p:sp>
      </p:grpSp>
      <p:sp>
        <p:nvSpPr>
          <p:cNvPr id="8" name="文本框 7"/>
          <p:cNvSpPr txBox="1"/>
          <p:nvPr/>
        </p:nvSpPr>
        <p:spPr>
          <a:xfrm>
            <a:off x="2322286" y="866347"/>
            <a:ext cx="4499429" cy="1446550"/>
          </a:xfrm>
          <a:prstGeom prst="rect">
            <a:avLst/>
          </a:prstGeom>
          <a:noFill/>
        </p:spPr>
        <p:txBody>
          <a:bodyPr wrap="square" rtlCol="0">
            <a:spAutoFit/>
          </a:bodyPr>
          <a:lstStyle/>
          <a:p>
            <a:pPr algn="ctr"/>
            <a:r>
              <a:rPr lang="en-US" altLang="zh-CN" sz="4400" b="1" dirty="0" smtClean="0">
                <a:solidFill>
                  <a:srgbClr val="183A5D"/>
                </a:solidFill>
                <a:latin typeface="微软雅黑" panose="020B0503020204020204" pitchFamily="34" charset="-122"/>
                <a:ea typeface="微软雅黑" panose="020B0503020204020204" pitchFamily="34" charset="-122"/>
              </a:rPr>
              <a:t>THANKS FOR</a:t>
            </a:r>
            <a:endParaRPr lang="en-US" altLang="zh-CN" sz="4400" b="1" dirty="0" smtClean="0">
              <a:solidFill>
                <a:srgbClr val="183A5D"/>
              </a:solidFill>
              <a:latin typeface="微软雅黑" panose="020B0503020204020204" pitchFamily="34" charset="-122"/>
              <a:ea typeface="微软雅黑" panose="020B0503020204020204" pitchFamily="34" charset="-122"/>
            </a:endParaRPr>
          </a:p>
          <a:p>
            <a:pPr algn="ctr"/>
            <a:r>
              <a:rPr lang="en-US" altLang="zh-CN" sz="4400" b="1" dirty="0" smtClean="0">
                <a:solidFill>
                  <a:srgbClr val="183A5D"/>
                </a:solidFill>
                <a:latin typeface="微软雅黑" panose="020B0503020204020204" pitchFamily="34" charset="-122"/>
                <a:ea typeface="微软雅黑" panose="020B0503020204020204" pitchFamily="34" charset="-122"/>
              </a:rPr>
              <a:t>YOUR COMING</a:t>
            </a:r>
            <a:endParaRPr lang="zh-CN" altLang="en-US" sz="4400" b="1" dirty="0">
              <a:solidFill>
                <a:srgbClr val="183A5D"/>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2"/>
          <p:cNvSpPr/>
          <p:nvPr/>
        </p:nvSpPr>
        <p:spPr>
          <a:xfrm>
            <a:off x="1681889" y="2209694"/>
            <a:ext cx="447675" cy="492593"/>
          </a:xfrm>
          <a:custGeom>
            <a:avLst/>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ah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7" tIns="45718" rIns="91437" bIns="45718" anchor="ctr"/>
          <a:lstStyle/>
          <a:p>
            <a:pPr algn="ctr">
              <a:defRPr/>
            </a:pPr>
            <a:endParaRPr lang="zh-CN" altLang="en-US" sz="1015">
              <a:solidFill>
                <a:prstClr val="white"/>
              </a:solidFill>
            </a:endParaRPr>
          </a:p>
        </p:txBody>
      </p:sp>
      <p:sp>
        <p:nvSpPr>
          <p:cNvPr id="4" name="矩形 3"/>
          <p:cNvSpPr/>
          <p:nvPr/>
        </p:nvSpPr>
        <p:spPr>
          <a:xfrm>
            <a:off x="2124076" y="2212400"/>
            <a:ext cx="7019925" cy="49291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34997" tIns="0" rIns="134997" bIns="0" anchor="ctr"/>
          <a:lstStyle/>
          <a:p>
            <a:pPr algn="ctr">
              <a:defRPr/>
            </a:pPr>
            <a:r>
              <a:rPr lang="en-US" altLang="zh-CN" sz="2775"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PPT</a:t>
            </a:r>
            <a:r>
              <a:rPr lang="zh-CN" altLang="en-US" sz="2775"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汇    </a:t>
            </a:r>
            <a:r>
              <a:rPr lang="en-US" altLang="zh-CN" sz="2775"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www.ppthui.com</a:t>
            </a:r>
            <a:endParaRPr lang="zh-CN" altLang="en-US" sz="2775"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2" y="1636569"/>
            <a:ext cx="6984207" cy="58145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zh-CN" altLang="en-US" sz="2775" b="1"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上万精品</a:t>
            </a:r>
            <a:r>
              <a:rPr lang="en-US" altLang="zh-CN" sz="2775" b="1"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775" b="1"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模板</a:t>
            </a:r>
            <a:r>
              <a:rPr lang="zh-CN" altLang="en-US" sz="3225" b="1" spc="200"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全部免费</a:t>
            </a:r>
            <a:r>
              <a:rPr lang="zh-CN" altLang="en-US" sz="2775" b="1"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下载</a:t>
            </a:r>
            <a:endParaRPr lang="zh-CN" altLang="en-US" sz="2775" b="1"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6" name="直角三角形 5"/>
          <p:cNvSpPr/>
          <p:nvPr/>
        </p:nvSpPr>
        <p:spPr>
          <a:xfrm>
            <a:off x="6984207" y="1633539"/>
            <a:ext cx="640276" cy="584488"/>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7" tIns="45718" rIns="91437" bIns="45718" anchor="ctr"/>
          <a:lstStyle/>
          <a:p>
            <a:pPr algn="ctr">
              <a:defRPr/>
            </a:pPr>
            <a:endParaRPr lang="zh-CN" altLang="en-US" sz="1015">
              <a:solidFill>
                <a:prstClr val="white"/>
              </a:solidFill>
            </a:endParaRPr>
          </a:p>
        </p:txBody>
      </p:sp>
      <p:sp>
        <p:nvSpPr>
          <p:cNvPr id="12" name="矩形 11"/>
          <p:cNvSpPr/>
          <p:nvPr/>
        </p:nvSpPr>
        <p:spPr>
          <a:xfrm>
            <a:off x="1390727" y="2940767"/>
            <a:ext cx="6271098" cy="1269578"/>
          </a:xfrm>
          <a:prstGeom prst="rect">
            <a:avLst/>
          </a:prstGeom>
          <a:noFill/>
          <a:ln w="25400" cap="flat" cmpd="sng" algn="ctr">
            <a:noFill/>
            <a:prstDash val="solid"/>
          </a:ln>
          <a:effectLst/>
        </p:spPr>
        <p:txBody>
          <a:bodyPr lIns="91437" tIns="45718" rIns="91437" bIns="45718" rtlCol="0" anchor="ctr"/>
          <a:lstStyle/>
          <a:p>
            <a:pPr>
              <a:lnSpc>
                <a:spcPts val="2400"/>
              </a:lnSpc>
            </a:pPr>
            <a:r>
              <a:rPr lang="en-US" altLang="zh-CN" sz="1050" b="1"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050" b="1" kern="0" dirty="0">
                <a:solidFill>
                  <a:srgbClr val="EEECE1">
                    <a:lumMod val="25000"/>
                  </a:srgbClr>
                </a:solidFill>
                <a:latin typeface="微软雅黑" panose="020B0503020204020204" pitchFamily="34" charset="-122"/>
                <a:ea typeface="微软雅黑" panose="020B0503020204020204" pitchFamily="34" charset="-122"/>
              </a:rPr>
              <a:t>模板下载：</a:t>
            </a:r>
            <a:r>
              <a:rPr lang="en-US" altLang="zh-CN" sz="1050" b="1" kern="0" dirty="0" smtClean="0">
                <a:solidFill>
                  <a:srgbClr val="FFC000"/>
                </a:solidFill>
                <a:latin typeface="微软雅黑" panose="020B0503020204020204" pitchFamily="34" charset="-122"/>
                <a:ea typeface="微软雅黑" panose="020B0503020204020204" pitchFamily="34" charset="-122"/>
                <a:hlinkClick r:id="rId1"/>
              </a:rPr>
              <a:t>www.ppthui.com/muban/</a:t>
            </a:r>
            <a:r>
              <a:rPr lang="en-US" altLang="zh-CN" sz="1050" b="1" kern="0" dirty="0" smtClean="0">
                <a:solidFill>
                  <a:srgbClr val="FFC000"/>
                </a:solidFill>
                <a:latin typeface="微软雅黑" panose="020B0503020204020204" pitchFamily="34" charset="-122"/>
                <a:ea typeface="微软雅黑" panose="020B0503020204020204" pitchFamily="34" charset="-122"/>
              </a:rPr>
              <a:t>            </a:t>
            </a:r>
            <a:r>
              <a:rPr lang="zh-CN" altLang="en-US" sz="1050" b="1" kern="0" dirty="0">
                <a:solidFill>
                  <a:srgbClr val="EEECE1">
                    <a:lumMod val="25000"/>
                  </a:srgbClr>
                </a:solidFill>
                <a:latin typeface="微软雅黑" panose="020B0503020204020204" pitchFamily="34" charset="-122"/>
                <a:ea typeface="微软雅黑" panose="020B0503020204020204" pitchFamily="34" charset="-122"/>
              </a:rPr>
              <a:t>行业</a:t>
            </a:r>
            <a:r>
              <a:rPr lang="en-US" altLang="zh-CN" sz="1050" b="1"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050" b="1"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050" b="1" kern="0" dirty="0">
                <a:solidFill>
                  <a:srgbClr val="EEECE1">
                    <a:lumMod val="25000"/>
                  </a:srgbClr>
                </a:solidFill>
                <a:latin typeface="微软雅黑" panose="020B0503020204020204" pitchFamily="34" charset="-122"/>
                <a:ea typeface="微软雅黑" panose="020B0503020204020204" pitchFamily="34" charset="-122"/>
                <a:hlinkClick r:id="rId2"/>
              </a:rPr>
              <a:t>www.ppthui.com/hangye/</a:t>
            </a:r>
            <a:endParaRPr lang="en-US" altLang="zh-CN" sz="1050" b="1"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zh-CN" altLang="en-US" sz="1050" b="1" kern="0" dirty="0">
                <a:solidFill>
                  <a:srgbClr val="EEECE1">
                    <a:lumMod val="25000"/>
                  </a:srgbClr>
                </a:solidFill>
                <a:latin typeface="微软雅黑" panose="020B0503020204020204" pitchFamily="34" charset="-122"/>
                <a:ea typeface="微软雅黑" panose="020B0503020204020204" pitchFamily="34" charset="-122"/>
              </a:rPr>
              <a:t>工作</a:t>
            </a:r>
            <a:r>
              <a:rPr lang="en-US" altLang="zh-CN" sz="1050" b="1"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050" b="1"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050" b="1" kern="0" dirty="0">
                <a:solidFill>
                  <a:srgbClr val="EEECE1">
                    <a:lumMod val="25000"/>
                  </a:srgbClr>
                </a:solidFill>
                <a:latin typeface="微软雅黑" panose="020B0503020204020204" pitchFamily="34" charset="-122"/>
                <a:ea typeface="微软雅黑" panose="020B0503020204020204" pitchFamily="34" charset="-122"/>
                <a:hlinkClick r:id="rId3"/>
              </a:rPr>
              <a:t>www.ppthui.com/gongzuo/</a:t>
            </a:r>
            <a:r>
              <a:rPr lang="en-US" altLang="zh-CN" sz="1050" b="1" kern="0" dirty="0">
                <a:solidFill>
                  <a:srgbClr val="EEECE1">
                    <a:lumMod val="25000"/>
                  </a:srgbClr>
                </a:solidFill>
                <a:latin typeface="微软雅黑" panose="020B0503020204020204" pitchFamily="34" charset="-122"/>
                <a:ea typeface="微软雅黑" panose="020B0503020204020204" pitchFamily="34" charset="-122"/>
              </a:rPr>
              <a:t>         </a:t>
            </a:r>
            <a:r>
              <a:rPr lang="zh-CN" altLang="en-US" sz="1050" b="1" kern="0" dirty="0">
                <a:solidFill>
                  <a:srgbClr val="EEECE1">
                    <a:lumMod val="25000"/>
                  </a:srgbClr>
                </a:solidFill>
                <a:latin typeface="微软雅黑" panose="020B0503020204020204" pitchFamily="34" charset="-122"/>
                <a:ea typeface="微软雅黑" panose="020B0503020204020204" pitchFamily="34" charset="-122"/>
              </a:rPr>
              <a:t>节日</a:t>
            </a:r>
            <a:r>
              <a:rPr lang="en-US" altLang="zh-CN" sz="1050" b="1"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050" b="1"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050" b="1" kern="0" dirty="0">
                <a:solidFill>
                  <a:srgbClr val="EEECE1">
                    <a:lumMod val="25000"/>
                  </a:srgbClr>
                </a:solidFill>
                <a:latin typeface="微软雅黑" panose="020B0503020204020204" pitchFamily="34" charset="-122"/>
                <a:ea typeface="微软雅黑" panose="020B0503020204020204" pitchFamily="34" charset="-122"/>
                <a:hlinkClick r:id="rId4"/>
              </a:rPr>
              <a:t>www.ppthui.com/jieri/</a:t>
            </a:r>
            <a:endParaRPr lang="en-US" altLang="zh-CN" sz="1050" b="1"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050" b="1"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050" b="1"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050" b="1"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050" b="1" kern="0" dirty="0">
                <a:solidFill>
                  <a:srgbClr val="EEECE1">
                    <a:lumMod val="25000"/>
                  </a:srgbClr>
                </a:solidFill>
                <a:latin typeface="微软雅黑" panose="020B0503020204020204" pitchFamily="34" charset="-122"/>
                <a:ea typeface="微软雅黑" panose="020B0503020204020204" pitchFamily="34" charset="-122"/>
                <a:hlinkClick r:id="rId5"/>
              </a:rPr>
              <a:t>www.ppthui.com/beijing/</a:t>
            </a:r>
            <a:r>
              <a:rPr lang="en-US" altLang="zh-CN" sz="1050" b="1" kern="0" dirty="0">
                <a:solidFill>
                  <a:srgbClr val="EEECE1">
                    <a:lumMod val="25000"/>
                  </a:srgbClr>
                </a:solidFill>
                <a:latin typeface="微软雅黑" panose="020B0503020204020204" pitchFamily="34" charset="-122"/>
                <a:ea typeface="微软雅黑" panose="020B0503020204020204" pitchFamily="34" charset="-122"/>
              </a:rPr>
              <a:t>            PPT</a:t>
            </a:r>
            <a:r>
              <a:rPr lang="zh-CN" altLang="en-US" sz="1050" b="1" kern="0" dirty="0">
                <a:solidFill>
                  <a:srgbClr val="EEECE1">
                    <a:lumMod val="25000"/>
                  </a:srgbClr>
                </a:solidFill>
                <a:latin typeface="微软雅黑" panose="020B0503020204020204" pitchFamily="34" charset="-122"/>
                <a:ea typeface="微软雅黑" panose="020B0503020204020204" pitchFamily="34" charset="-122"/>
              </a:rPr>
              <a:t>课件模板：</a:t>
            </a:r>
            <a:r>
              <a:rPr lang="en-US" altLang="zh-CN" sz="1050" b="1" kern="0" dirty="0">
                <a:solidFill>
                  <a:srgbClr val="EEECE1">
                    <a:lumMod val="25000"/>
                  </a:srgbClr>
                </a:solidFill>
                <a:latin typeface="微软雅黑" panose="020B0503020204020204" pitchFamily="34" charset="-122"/>
                <a:ea typeface="微软雅黑" panose="020B0503020204020204" pitchFamily="34" charset="-122"/>
                <a:hlinkClick r:id="rId6"/>
              </a:rPr>
              <a:t>www.ppthui.com/kejian/</a:t>
            </a:r>
            <a:endParaRPr lang="en-US" altLang="zh-CN" sz="1050" b="1" kern="0" dirty="0">
              <a:solidFill>
                <a:srgbClr val="EEECE1">
                  <a:lumMod val="25000"/>
                </a:srgbClr>
              </a:solidFill>
              <a:latin typeface="微软雅黑" panose="020B0503020204020204" pitchFamily="34" charset="-122"/>
              <a:ea typeface="微软雅黑" panose="020B0503020204020204" pitchFamily="34" charset="-122"/>
            </a:endParaRPr>
          </a:p>
        </p:txBody>
      </p:sp>
      <p:pic>
        <p:nvPicPr>
          <p:cNvPr id="1026" name="Picture 2" descr="C:\Users\20999\Desktop\PPT宣传页背景.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97526" y="116498"/>
            <a:ext cx="2857500" cy="14287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77800" y="0"/>
            <a:ext cx="1206500" cy="101600"/>
          </a:xfrm>
          <a:prstGeom prst="rect">
            <a:avLst/>
          </a:prstGeom>
          <a:solidFill>
            <a:srgbClr val="183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77800" y="190500"/>
            <a:ext cx="1206500" cy="304800"/>
          </a:xfrm>
          <a:prstGeom prst="rect">
            <a:avLst/>
          </a:prstGeom>
          <a:solidFill>
            <a:srgbClr val="183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00" dirty="0" smtClean="0"/>
              <a:t>PART ONE</a:t>
            </a:r>
            <a:endParaRPr lang="zh-CN" altLang="en-US" sz="1800" dirty="0"/>
          </a:p>
        </p:txBody>
      </p:sp>
      <p:sp>
        <p:nvSpPr>
          <p:cNvPr id="4" name="文本框 3"/>
          <p:cNvSpPr txBox="1"/>
          <p:nvPr/>
        </p:nvSpPr>
        <p:spPr>
          <a:xfrm>
            <a:off x="1670052" y="142845"/>
            <a:ext cx="4540248" cy="400110"/>
          </a:xfrm>
          <a:prstGeom prst="rect">
            <a:avLst/>
          </a:prstGeom>
          <a:noFill/>
        </p:spPr>
        <p:txBody>
          <a:bodyPr wrap="square" rtlCol="0">
            <a:spAutoFit/>
          </a:bodyPr>
          <a:lstStyle/>
          <a:p>
            <a:r>
              <a:rPr lang="en-US" altLang="zh-CN" sz="2000" dirty="0" smtClean="0">
                <a:solidFill>
                  <a:srgbClr val="183A5D"/>
                </a:solidFill>
                <a:latin typeface="微软雅黑" panose="020B0503020204020204" pitchFamily="34" charset="-122"/>
                <a:ea typeface="微软雅黑" panose="020B0503020204020204" pitchFamily="34" charset="-122"/>
              </a:rPr>
              <a:t>MOMODA POWERPOINT</a:t>
            </a:r>
            <a:endParaRPr lang="zh-CN" altLang="en-US" sz="2000" dirty="0">
              <a:solidFill>
                <a:srgbClr val="183A5D"/>
              </a:solidFill>
              <a:latin typeface="微软雅黑" panose="020B0503020204020204" pitchFamily="34" charset="-122"/>
              <a:ea typeface="微软雅黑" panose="020B0503020204020204" pitchFamily="34" charset="-122"/>
            </a:endParaRPr>
          </a:p>
        </p:txBody>
      </p:sp>
      <p:pic>
        <p:nvPicPr>
          <p:cNvPr id="5" name="Picture Placeholder 8" descr="03.jpg"/>
          <p:cNvPicPr>
            <a:picLocks noChangeAspect="1"/>
          </p:cNvPicPr>
          <p:nvPr/>
        </p:nvPicPr>
        <p:blipFill>
          <a:blip r:embed="rId1">
            <a:extLst>
              <a:ext uri="{28A0092B-C50C-407E-A947-70E740481C1C}">
                <a14:useLocalDpi xmlns:a14="http://schemas.microsoft.com/office/drawing/2010/main" val="0"/>
              </a:ext>
            </a:extLst>
          </a:blip>
          <a:srcRect t="13312" b="13312"/>
          <a:stretch>
            <a:fillRect/>
          </a:stretch>
        </p:blipFill>
        <p:spPr>
          <a:xfrm>
            <a:off x="0" y="1155701"/>
            <a:ext cx="9144000" cy="2539999"/>
          </a:xfrm>
          <a:prstGeom prst="rect">
            <a:avLst/>
          </a:prstGeom>
        </p:spPr>
      </p:pic>
      <p:sp>
        <p:nvSpPr>
          <p:cNvPr id="6" name="Text Placeholder 8"/>
          <p:cNvSpPr txBox="1"/>
          <p:nvPr/>
        </p:nvSpPr>
        <p:spPr>
          <a:xfrm>
            <a:off x="273050" y="3966393"/>
            <a:ext cx="8604250" cy="656408"/>
          </a:xfrm>
          <a:prstGeom prst="rect">
            <a:avLst/>
          </a:prstGeom>
        </p:spPr>
        <p:txBody>
          <a:bodyPr vert="horz" numCol="1" spcCol="274320"/>
          <a:lstStyle>
            <a:lvl1pPr marL="0" indent="0" algn="l" defTabSz="457200" rtl="0" eaLnBrk="1" latinLnBrk="0" hangingPunct="1">
              <a:lnSpc>
                <a:spcPct val="120000"/>
              </a:lnSpc>
              <a:spcBef>
                <a:spcPct val="20000"/>
              </a:spcBef>
              <a:buFont typeface="Arial" panose="020B0604020202020204"/>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nSpc>
                <a:spcPct val="140000"/>
              </a:lnSpc>
            </a:pPr>
            <a:r>
              <a:rPr lang="en-US" dirty="0" smtClean="0"/>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popularised in the 1960s with the release of Letraset sheets containing Lorem Ipsum passages, and more recently with desktop publishing software.</a:t>
            </a:r>
            <a:endParaRPr lang="en-US" dirty="0"/>
          </a:p>
        </p:txBody>
      </p:sp>
      <p:cxnSp>
        <p:nvCxnSpPr>
          <p:cNvPr id="7" name="Straight Connector 10"/>
          <p:cNvCxnSpPr/>
          <p:nvPr/>
        </p:nvCxnSpPr>
        <p:spPr>
          <a:xfrm flipH="1">
            <a:off x="384738" y="3921943"/>
            <a:ext cx="8397312" cy="0"/>
          </a:xfrm>
          <a:prstGeom prst="line">
            <a:avLst/>
          </a:prstGeom>
          <a:ln w="3175">
            <a:solidFill>
              <a:srgbClr val="183A5D"/>
            </a:solidFill>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77800" y="0"/>
            <a:ext cx="1206500" cy="101600"/>
          </a:xfrm>
          <a:prstGeom prst="rect">
            <a:avLst/>
          </a:prstGeom>
          <a:solidFill>
            <a:srgbClr val="183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77800" y="190500"/>
            <a:ext cx="1206500" cy="304800"/>
          </a:xfrm>
          <a:prstGeom prst="rect">
            <a:avLst/>
          </a:prstGeom>
          <a:solidFill>
            <a:srgbClr val="183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00" dirty="0" smtClean="0"/>
              <a:t>PART ONE</a:t>
            </a:r>
            <a:endParaRPr lang="zh-CN" altLang="en-US" sz="1800" dirty="0"/>
          </a:p>
        </p:txBody>
      </p:sp>
      <p:sp>
        <p:nvSpPr>
          <p:cNvPr id="4" name="文本框 3"/>
          <p:cNvSpPr txBox="1"/>
          <p:nvPr/>
        </p:nvSpPr>
        <p:spPr>
          <a:xfrm>
            <a:off x="1670052" y="142845"/>
            <a:ext cx="4540248" cy="400110"/>
          </a:xfrm>
          <a:prstGeom prst="rect">
            <a:avLst/>
          </a:prstGeom>
          <a:noFill/>
        </p:spPr>
        <p:txBody>
          <a:bodyPr wrap="square" rtlCol="0">
            <a:spAutoFit/>
          </a:bodyPr>
          <a:lstStyle/>
          <a:p>
            <a:r>
              <a:rPr lang="en-US" altLang="zh-CN" sz="2000" dirty="0" smtClean="0">
                <a:solidFill>
                  <a:srgbClr val="183A5D"/>
                </a:solidFill>
                <a:latin typeface="微软雅黑" panose="020B0503020204020204" pitchFamily="34" charset="-122"/>
                <a:ea typeface="微软雅黑" panose="020B0503020204020204" pitchFamily="34" charset="-122"/>
              </a:rPr>
              <a:t>MOMODA POWERPOINT</a:t>
            </a:r>
            <a:endParaRPr lang="zh-CN" altLang="en-US" sz="2000" dirty="0">
              <a:solidFill>
                <a:srgbClr val="183A5D"/>
              </a:solidFill>
              <a:latin typeface="微软雅黑" panose="020B0503020204020204" pitchFamily="34" charset="-122"/>
              <a:ea typeface="微软雅黑" panose="020B0503020204020204" pitchFamily="34" charset="-122"/>
            </a:endParaRPr>
          </a:p>
        </p:txBody>
      </p:sp>
      <p:pic>
        <p:nvPicPr>
          <p:cNvPr id="5" name="Picture Placeholder 17" descr="gallery01-600x600.jpg"/>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a:xfrm>
            <a:off x="379735" y="1243012"/>
            <a:ext cx="1112221" cy="1112221"/>
          </a:xfrm>
          <a:prstGeom prst="ellipse">
            <a:avLst/>
          </a:prstGeom>
        </p:spPr>
      </p:pic>
      <p:pic>
        <p:nvPicPr>
          <p:cNvPr id="6" name="Picture Placeholder 18" descr="gallery02-600x600.jpg"/>
          <p:cNvPicPr>
            <a:picLocks noChangeAspect="1"/>
          </p:cNvPicPr>
          <p:nvPr/>
        </p:nvPicPr>
        <p:blipFill>
          <a:blip r:embed="rId2" cstate="print">
            <a:extLst>
              <a:ext uri="{28A0092B-C50C-407E-A947-70E740481C1C}">
                <a14:useLocalDpi xmlns:a14="http://schemas.microsoft.com/office/drawing/2010/main" val="0"/>
              </a:ext>
            </a:extLst>
          </a:blip>
          <a:srcRect l="71" r="71"/>
          <a:stretch>
            <a:fillRect/>
          </a:stretch>
        </p:blipFill>
        <p:spPr>
          <a:xfrm>
            <a:off x="1590468" y="1243012"/>
            <a:ext cx="1112221" cy="1112221"/>
          </a:xfrm>
          <a:prstGeom prst="ellipse">
            <a:avLst/>
          </a:prstGeom>
        </p:spPr>
      </p:pic>
      <p:pic>
        <p:nvPicPr>
          <p:cNvPr id="7" name="Picture Placeholder 19" descr="gallery03-600x600.jpg"/>
          <p:cNvPicPr>
            <a:picLocks noChangeAspect="1"/>
          </p:cNvPicPr>
          <p:nvPr/>
        </p:nvPicPr>
        <p:blipFill>
          <a:blip r:embed="rId3" cstate="print">
            <a:extLst>
              <a:ext uri="{28A0092B-C50C-407E-A947-70E740481C1C}">
                <a14:useLocalDpi xmlns:a14="http://schemas.microsoft.com/office/drawing/2010/main" val="0"/>
              </a:ext>
            </a:extLst>
          </a:blip>
          <a:srcRect l="71" r="71"/>
          <a:stretch>
            <a:fillRect/>
          </a:stretch>
        </p:blipFill>
        <p:spPr>
          <a:xfrm>
            <a:off x="2801201" y="1243012"/>
            <a:ext cx="1112221" cy="1112221"/>
          </a:xfrm>
          <a:prstGeom prst="ellipse">
            <a:avLst/>
          </a:prstGeom>
        </p:spPr>
      </p:pic>
      <p:pic>
        <p:nvPicPr>
          <p:cNvPr id="8" name="Picture Placeholder 20" descr="gallery05-600x600.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4011934" y="1243012"/>
            <a:ext cx="1112221" cy="1112221"/>
          </a:xfrm>
          <a:prstGeom prst="ellipse">
            <a:avLst/>
          </a:prstGeom>
        </p:spPr>
      </p:pic>
      <p:pic>
        <p:nvPicPr>
          <p:cNvPr id="9" name="Picture Placeholder 21" descr="photodune-411915-rocks-and-sky-m1.jpg"/>
          <p:cNvPicPr>
            <a:picLocks noChangeAspect="1"/>
          </p:cNvPicPr>
          <p:nvPr/>
        </p:nvPicPr>
        <p:blipFill>
          <a:blip r:embed="rId5" cstate="print">
            <a:extLst>
              <a:ext uri="{28A0092B-C50C-407E-A947-70E740481C1C}">
                <a14:useLocalDpi xmlns:a14="http://schemas.microsoft.com/office/drawing/2010/main" val="0"/>
              </a:ext>
            </a:extLst>
          </a:blip>
          <a:srcRect l="19059" r="19059"/>
          <a:stretch>
            <a:fillRect/>
          </a:stretch>
        </p:blipFill>
        <p:spPr>
          <a:xfrm>
            <a:off x="5222667" y="1243012"/>
            <a:ext cx="1112221" cy="1112221"/>
          </a:xfrm>
          <a:prstGeom prst="ellipse">
            <a:avLst/>
          </a:prstGeom>
        </p:spPr>
      </p:pic>
      <p:pic>
        <p:nvPicPr>
          <p:cNvPr id="10" name="Picture Placeholder 22" descr="photodune-2359457-extreme-ride-m-460x300.jpg"/>
          <p:cNvPicPr>
            <a:picLocks noChangeAspect="1"/>
          </p:cNvPicPr>
          <p:nvPr/>
        </p:nvPicPr>
        <p:blipFill>
          <a:blip r:embed="rId6" cstate="print">
            <a:extLst>
              <a:ext uri="{28A0092B-C50C-407E-A947-70E740481C1C}">
                <a14:useLocalDpi xmlns:a14="http://schemas.microsoft.com/office/drawing/2010/main" val="0"/>
              </a:ext>
            </a:extLst>
          </a:blip>
          <a:srcRect l="17438" r="17438"/>
          <a:stretch>
            <a:fillRect/>
          </a:stretch>
        </p:blipFill>
        <p:spPr>
          <a:xfrm>
            <a:off x="6433400" y="1243012"/>
            <a:ext cx="1112221" cy="1112221"/>
          </a:xfrm>
          <a:prstGeom prst="ellipse">
            <a:avLst/>
          </a:prstGeom>
        </p:spPr>
      </p:pic>
      <p:pic>
        <p:nvPicPr>
          <p:cNvPr id="11" name="Picture Placeholder 23" descr="photodune-2650397-sailing-m.jpg"/>
          <p:cNvPicPr>
            <a:picLocks noChangeAspect="1"/>
          </p:cNvPicPr>
          <p:nvPr/>
        </p:nvPicPr>
        <p:blipFill>
          <a:blip r:embed="rId7" cstate="print">
            <a:extLst>
              <a:ext uri="{28A0092B-C50C-407E-A947-70E740481C1C}">
                <a14:useLocalDpi xmlns:a14="http://schemas.microsoft.com/office/drawing/2010/main" val="0"/>
              </a:ext>
            </a:extLst>
          </a:blip>
          <a:srcRect l="16667" r="16667"/>
          <a:stretch>
            <a:fillRect/>
          </a:stretch>
        </p:blipFill>
        <p:spPr>
          <a:xfrm>
            <a:off x="7644135" y="1243012"/>
            <a:ext cx="1112221" cy="1112221"/>
          </a:xfrm>
          <a:prstGeom prst="ellipse">
            <a:avLst/>
          </a:prstGeom>
        </p:spPr>
      </p:pic>
      <p:pic>
        <p:nvPicPr>
          <p:cNvPr id="12" name="Picture Placeholder 24" descr="shutterstock_129283913.jpg"/>
          <p:cNvPicPr>
            <a:picLocks noChangeAspect="1"/>
          </p:cNvPicPr>
          <p:nvPr/>
        </p:nvPicPr>
        <p:blipFill>
          <a:blip r:embed="rId8" cstate="print">
            <a:extLst>
              <a:ext uri="{28A0092B-C50C-407E-A947-70E740481C1C}">
                <a14:useLocalDpi xmlns:a14="http://schemas.microsoft.com/office/drawing/2010/main" val="0"/>
              </a:ext>
            </a:extLst>
          </a:blip>
          <a:srcRect l="16667" r="16667"/>
          <a:stretch>
            <a:fillRect/>
          </a:stretch>
        </p:blipFill>
        <p:spPr>
          <a:xfrm>
            <a:off x="379735" y="2449512"/>
            <a:ext cx="1112221" cy="1112221"/>
          </a:xfrm>
          <a:prstGeom prst="ellipse">
            <a:avLst/>
          </a:prstGeom>
        </p:spPr>
      </p:pic>
      <p:pic>
        <p:nvPicPr>
          <p:cNvPr id="13" name="Picture Placeholder 25" descr="shutterstock_155647994.jpg"/>
          <p:cNvPicPr>
            <a:picLocks noChangeAspect="1"/>
          </p:cNvPicPr>
          <p:nvPr/>
        </p:nvPicPr>
        <p:blipFill>
          <a:blip r:embed="rId9" cstate="print">
            <a:extLst>
              <a:ext uri="{28A0092B-C50C-407E-A947-70E740481C1C}">
                <a14:useLocalDpi xmlns:a14="http://schemas.microsoft.com/office/drawing/2010/main" val="0"/>
              </a:ext>
            </a:extLst>
          </a:blip>
          <a:srcRect l="16714" r="16714"/>
          <a:stretch>
            <a:fillRect/>
          </a:stretch>
        </p:blipFill>
        <p:spPr>
          <a:xfrm>
            <a:off x="1590468" y="2449512"/>
            <a:ext cx="1112221" cy="1112221"/>
          </a:xfrm>
          <a:prstGeom prst="ellipse">
            <a:avLst/>
          </a:prstGeom>
        </p:spPr>
      </p:pic>
      <p:pic>
        <p:nvPicPr>
          <p:cNvPr id="14" name="Picture Placeholder 26" descr="stock8-460x300.jpg"/>
          <p:cNvPicPr>
            <a:picLocks noChangeAspect="1"/>
          </p:cNvPicPr>
          <p:nvPr/>
        </p:nvPicPr>
        <p:blipFill>
          <a:blip r:embed="rId10" cstate="print">
            <a:extLst>
              <a:ext uri="{28A0092B-C50C-407E-A947-70E740481C1C}">
                <a14:useLocalDpi xmlns:a14="http://schemas.microsoft.com/office/drawing/2010/main" val="0"/>
              </a:ext>
            </a:extLst>
          </a:blip>
          <a:srcRect l="17438" r="17438"/>
          <a:stretch>
            <a:fillRect/>
          </a:stretch>
        </p:blipFill>
        <p:spPr>
          <a:xfrm>
            <a:off x="2801201" y="2449512"/>
            <a:ext cx="1112221" cy="1112221"/>
          </a:xfrm>
          <a:prstGeom prst="ellipse">
            <a:avLst/>
          </a:prstGeom>
        </p:spPr>
      </p:pic>
      <p:pic>
        <p:nvPicPr>
          <p:cNvPr id="15" name="Picture Placeholder 27" descr="stock9-460x300.jpg"/>
          <p:cNvPicPr>
            <a:picLocks noChangeAspect="1"/>
          </p:cNvPicPr>
          <p:nvPr/>
        </p:nvPicPr>
        <p:blipFill>
          <a:blip r:embed="rId11" cstate="print">
            <a:extLst>
              <a:ext uri="{28A0092B-C50C-407E-A947-70E740481C1C}">
                <a14:useLocalDpi xmlns:a14="http://schemas.microsoft.com/office/drawing/2010/main" val="0"/>
              </a:ext>
            </a:extLst>
          </a:blip>
          <a:srcRect l="17391" r="17391"/>
          <a:stretch>
            <a:fillRect/>
          </a:stretch>
        </p:blipFill>
        <p:spPr>
          <a:xfrm>
            <a:off x="4011934" y="2449512"/>
            <a:ext cx="1112221" cy="1112221"/>
          </a:xfrm>
          <a:prstGeom prst="ellipse">
            <a:avLst/>
          </a:prstGeom>
        </p:spPr>
      </p:pic>
      <p:pic>
        <p:nvPicPr>
          <p:cNvPr id="16" name="Picture Placeholder 28" descr="portfolio-img3.jpg"/>
          <p:cNvPicPr>
            <a:picLocks noChangeAspect="1"/>
          </p:cNvPicPr>
          <p:nvPr/>
        </p:nvPicPr>
        <p:blipFill>
          <a:blip r:embed="rId12" cstate="print">
            <a:extLst>
              <a:ext uri="{28A0092B-C50C-407E-A947-70E740481C1C}">
                <a14:useLocalDpi xmlns:a14="http://schemas.microsoft.com/office/drawing/2010/main" val="0"/>
              </a:ext>
            </a:extLst>
          </a:blip>
          <a:srcRect l="12553" r="12553"/>
          <a:stretch>
            <a:fillRect/>
          </a:stretch>
        </p:blipFill>
        <p:spPr>
          <a:xfrm>
            <a:off x="5222667" y="2449512"/>
            <a:ext cx="1112221" cy="1112221"/>
          </a:xfrm>
          <a:prstGeom prst="ellipse">
            <a:avLst/>
          </a:prstGeom>
        </p:spPr>
      </p:pic>
      <p:pic>
        <p:nvPicPr>
          <p:cNvPr id="17" name="Picture Placeholder 29" descr="portfolio-img8.jpg"/>
          <p:cNvPicPr>
            <a:picLocks noChangeAspect="1"/>
          </p:cNvPicPr>
          <p:nvPr/>
        </p:nvPicPr>
        <p:blipFill>
          <a:blip r:embed="rId13" cstate="print">
            <a:extLst>
              <a:ext uri="{28A0092B-C50C-407E-A947-70E740481C1C}">
                <a14:useLocalDpi xmlns:a14="http://schemas.microsoft.com/office/drawing/2010/main" val="0"/>
              </a:ext>
            </a:extLst>
          </a:blip>
          <a:srcRect l="12553" r="12553"/>
          <a:stretch>
            <a:fillRect/>
          </a:stretch>
        </p:blipFill>
        <p:spPr>
          <a:xfrm>
            <a:off x="6433400" y="2449512"/>
            <a:ext cx="1112221" cy="1112221"/>
          </a:xfrm>
          <a:prstGeom prst="ellipse">
            <a:avLst/>
          </a:prstGeom>
        </p:spPr>
      </p:pic>
      <p:pic>
        <p:nvPicPr>
          <p:cNvPr id="18" name="Picture Placeholder 30" descr="portfolio-img9.jpg"/>
          <p:cNvPicPr>
            <a:picLocks noChangeAspect="1"/>
          </p:cNvPicPr>
          <p:nvPr/>
        </p:nvPicPr>
        <p:blipFill>
          <a:blip r:embed="rId14" cstate="print">
            <a:extLst>
              <a:ext uri="{28A0092B-C50C-407E-A947-70E740481C1C}">
                <a14:useLocalDpi xmlns:a14="http://schemas.microsoft.com/office/drawing/2010/main" val="0"/>
              </a:ext>
            </a:extLst>
          </a:blip>
          <a:srcRect l="12500" r="12500"/>
          <a:stretch>
            <a:fillRect/>
          </a:stretch>
        </p:blipFill>
        <p:spPr>
          <a:xfrm>
            <a:off x="7644135" y="2449512"/>
            <a:ext cx="1112221" cy="1112221"/>
          </a:xfrm>
          <a:prstGeom prst="ellipse">
            <a:avLst/>
          </a:prstGeom>
        </p:spPr>
      </p:pic>
      <p:sp>
        <p:nvSpPr>
          <p:cNvPr id="19" name="Text Placeholder 8"/>
          <p:cNvSpPr txBox="1"/>
          <p:nvPr/>
        </p:nvSpPr>
        <p:spPr>
          <a:xfrm>
            <a:off x="273050" y="3928293"/>
            <a:ext cx="8604250" cy="656408"/>
          </a:xfrm>
          <a:prstGeom prst="rect">
            <a:avLst/>
          </a:prstGeom>
        </p:spPr>
        <p:txBody>
          <a:bodyPr vert="horz" numCol="1" spcCol="274320"/>
          <a:lstStyle>
            <a:lvl1pPr marL="0" indent="0" algn="l" defTabSz="457200" rtl="0" eaLnBrk="1" latinLnBrk="0" hangingPunct="1">
              <a:lnSpc>
                <a:spcPct val="120000"/>
              </a:lnSpc>
              <a:spcBef>
                <a:spcPct val="20000"/>
              </a:spcBef>
              <a:buFont typeface="Arial" panose="020B0604020202020204"/>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nSpc>
                <a:spcPct val="140000"/>
              </a:lnSpc>
            </a:pPr>
            <a:r>
              <a:rPr lang="en-US" dirty="0" smtClean="0"/>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popularised in the 1960s with the release of Letraset sheets containing Lorem Ipsum passages, and more recently with desktop publishing software.</a:t>
            </a:r>
            <a:endParaRPr lang="en-US" dirty="0"/>
          </a:p>
        </p:txBody>
      </p:sp>
      <p:cxnSp>
        <p:nvCxnSpPr>
          <p:cNvPr id="20" name="Straight Connector 32"/>
          <p:cNvCxnSpPr/>
          <p:nvPr/>
        </p:nvCxnSpPr>
        <p:spPr>
          <a:xfrm flipH="1">
            <a:off x="384738" y="3883843"/>
            <a:ext cx="8397312" cy="0"/>
          </a:xfrm>
          <a:prstGeom prst="line">
            <a:avLst/>
          </a:prstGeom>
          <a:ln w="3175">
            <a:solidFill>
              <a:srgbClr val="183A5D"/>
            </a:solidFill>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77800" y="0"/>
            <a:ext cx="1206500" cy="101600"/>
          </a:xfrm>
          <a:prstGeom prst="rect">
            <a:avLst/>
          </a:prstGeom>
          <a:solidFill>
            <a:srgbClr val="183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77800" y="190500"/>
            <a:ext cx="1206500" cy="304800"/>
          </a:xfrm>
          <a:prstGeom prst="rect">
            <a:avLst/>
          </a:prstGeom>
          <a:solidFill>
            <a:srgbClr val="183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00" dirty="0" smtClean="0"/>
              <a:t>PART ONE</a:t>
            </a:r>
            <a:endParaRPr lang="zh-CN" altLang="en-US" sz="1800" dirty="0"/>
          </a:p>
        </p:txBody>
      </p:sp>
      <p:sp>
        <p:nvSpPr>
          <p:cNvPr id="4" name="文本框 3"/>
          <p:cNvSpPr txBox="1"/>
          <p:nvPr/>
        </p:nvSpPr>
        <p:spPr>
          <a:xfrm>
            <a:off x="1670052" y="142845"/>
            <a:ext cx="4540248" cy="400110"/>
          </a:xfrm>
          <a:prstGeom prst="rect">
            <a:avLst/>
          </a:prstGeom>
          <a:noFill/>
        </p:spPr>
        <p:txBody>
          <a:bodyPr wrap="square" rtlCol="0">
            <a:spAutoFit/>
          </a:bodyPr>
          <a:lstStyle/>
          <a:p>
            <a:r>
              <a:rPr lang="en-US" altLang="zh-CN" sz="2000" dirty="0" smtClean="0">
                <a:solidFill>
                  <a:srgbClr val="183A5D"/>
                </a:solidFill>
                <a:latin typeface="微软雅黑" panose="020B0503020204020204" pitchFamily="34" charset="-122"/>
                <a:ea typeface="微软雅黑" panose="020B0503020204020204" pitchFamily="34" charset="-122"/>
              </a:rPr>
              <a:t>MOMODA POWERPOINT</a:t>
            </a:r>
            <a:endParaRPr lang="zh-CN" altLang="en-US" sz="2000" dirty="0">
              <a:solidFill>
                <a:srgbClr val="183A5D"/>
              </a:solidFill>
              <a:latin typeface="微软雅黑" panose="020B0503020204020204" pitchFamily="34" charset="-122"/>
              <a:ea typeface="微软雅黑" panose="020B0503020204020204" pitchFamily="34" charset="-122"/>
            </a:endParaRPr>
          </a:p>
        </p:txBody>
      </p:sp>
      <p:pic>
        <p:nvPicPr>
          <p:cNvPr id="5" name="Picture Placeholder 18" descr="portfolio-img3.jpg"/>
          <p:cNvPicPr>
            <a:picLocks noChangeAspect="1"/>
          </p:cNvPicPr>
          <p:nvPr/>
        </p:nvPicPr>
        <p:blipFill>
          <a:blip r:embed="rId1">
            <a:extLst>
              <a:ext uri="{28A0092B-C50C-407E-A947-70E740481C1C}">
                <a14:useLocalDpi xmlns:a14="http://schemas.microsoft.com/office/drawing/2010/main" val="0"/>
              </a:ext>
            </a:extLst>
          </a:blip>
          <a:srcRect l="12523" r="12523"/>
          <a:stretch>
            <a:fillRect/>
          </a:stretch>
        </p:blipFill>
        <p:spPr>
          <a:xfrm>
            <a:off x="3298193" y="1052512"/>
            <a:ext cx="2547615" cy="2547615"/>
          </a:xfrm>
          <a:prstGeom prst="diamond">
            <a:avLst/>
          </a:prstGeom>
        </p:spPr>
      </p:pic>
      <p:sp>
        <p:nvSpPr>
          <p:cNvPr id="6" name="Text Placeholder 4"/>
          <p:cNvSpPr txBox="1"/>
          <p:nvPr/>
        </p:nvSpPr>
        <p:spPr>
          <a:xfrm>
            <a:off x="1852934" y="3263067"/>
            <a:ext cx="1426841" cy="285799"/>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200" dirty="0" smtClean="0">
                <a:solidFill>
                  <a:schemeClr val="bg1">
                    <a:lumMod val="50000"/>
                  </a:schemeClr>
                </a:solidFill>
              </a:rPr>
              <a:t>Our Work Name</a:t>
            </a:r>
            <a:endParaRPr lang="en-US" sz="1200" dirty="0" smtClean="0">
              <a:solidFill>
                <a:schemeClr val="bg1">
                  <a:lumMod val="50000"/>
                </a:schemeClr>
              </a:solidFill>
            </a:endParaRPr>
          </a:p>
        </p:txBody>
      </p:sp>
      <p:sp>
        <p:nvSpPr>
          <p:cNvPr id="7" name="Text Placeholder 5"/>
          <p:cNvSpPr txBox="1"/>
          <p:nvPr/>
        </p:nvSpPr>
        <p:spPr>
          <a:xfrm>
            <a:off x="1852934" y="3434517"/>
            <a:ext cx="1426841" cy="234999"/>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200" dirty="0" smtClean="0">
                <a:solidFill>
                  <a:schemeClr val="bg1">
                    <a:lumMod val="50000"/>
                  </a:schemeClr>
                </a:solidFill>
              </a:rPr>
              <a:t>Photography</a:t>
            </a:r>
            <a:endParaRPr lang="en-US" sz="1200" dirty="0" smtClean="0">
              <a:solidFill>
                <a:schemeClr val="bg1">
                  <a:lumMod val="50000"/>
                </a:schemeClr>
              </a:solidFill>
            </a:endParaRPr>
          </a:p>
        </p:txBody>
      </p:sp>
      <p:sp>
        <p:nvSpPr>
          <p:cNvPr id="8" name="Text Placeholder 6"/>
          <p:cNvSpPr txBox="1"/>
          <p:nvPr/>
        </p:nvSpPr>
        <p:spPr>
          <a:xfrm>
            <a:off x="3298192" y="3695308"/>
            <a:ext cx="2547615" cy="285799"/>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200" dirty="0" smtClean="0">
                <a:solidFill>
                  <a:schemeClr val="bg1">
                    <a:lumMod val="50000"/>
                  </a:schemeClr>
                </a:solidFill>
              </a:rPr>
              <a:t>Our Work Name Click Here</a:t>
            </a:r>
            <a:endParaRPr lang="en-US" sz="1200" dirty="0" smtClean="0">
              <a:solidFill>
                <a:schemeClr val="bg1">
                  <a:lumMod val="50000"/>
                </a:schemeClr>
              </a:solidFill>
            </a:endParaRPr>
          </a:p>
        </p:txBody>
      </p:sp>
      <p:sp>
        <p:nvSpPr>
          <p:cNvPr id="9" name="Text Placeholder 7"/>
          <p:cNvSpPr txBox="1"/>
          <p:nvPr/>
        </p:nvSpPr>
        <p:spPr>
          <a:xfrm>
            <a:off x="3298192" y="3866758"/>
            <a:ext cx="2547615" cy="234999"/>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200" dirty="0" smtClean="0">
                <a:solidFill>
                  <a:schemeClr val="bg1">
                    <a:lumMod val="50000"/>
                  </a:schemeClr>
                </a:solidFill>
              </a:rPr>
              <a:t>Potography</a:t>
            </a:r>
            <a:endParaRPr lang="en-US" sz="1200" dirty="0" smtClean="0">
              <a:solidFill>
                <a:schemeClr val="bg1">
                  <a:lumMod val="50000"/>
                </a:schemeClr>
              </a:solidFill>
            </a:endParaRPr>
          </a:p>
          <a:p>
            <a:endParaRPr lang="en-US" sz="1200" dirty="0">
              <a:solidFill>
                <a:schemeClr val="bg1">
                  <a:lumMod val="50000"/>
                </a:schemeClr>
              </a:solidFill>
            </a:endParaRPr>
          </a:p>
        </p:txBody>
      </p:sp>
      <p:pic>
        <p:nvPicPr>
          <p:cNvPr id="10" name="Picture Placeholder 19" descr="portfolio-img8.jpg"/>
          <p:cNvPicPr>
            <a:picLocks noChangeAspect="1"/>
          </p:cNvPicPr>
          <p:nvPr/>
        </p:nvPicPr>
        <p:blipFill>
          <a:blip r:embed="rId2" cstate="print">
            <a:extLst>
              <a:ext uri="{28A0092B-C50C-407E-A947-70E740481C1C}">
                <a14:useLocalDpi xmlns:a14="http://schemas.microsoft.com/office/drawing/2010/main" val="0"/>
              </a:ext>
            </a:extLst>
          </a:blip>
          <a:srcRect l="12458" r="12458"/>
          <a:stretch>
            <a:fillRect/>
          </a:stretch>
        </p:blipFill>
        <p:spPr>
          <a:xfrm>
            <a:off x="1859285" y="1613855"/>
            <a:ext cx="1420491" cy="1420489"/>
          </a:xfrm>
          <a:prstGeom prst="diamond">
            <a:avLst/>
          </a:prstGeom>
        </p:spPr>
      </p:pic>
      <p:pic>
        <p:nvPicPr>
          <p:cNvPr id="11" name="Picture Placeholder 20" descr="portfolio-img9.jpg"/>
          <p:cNvPicPr>
            <a:picLocks noChangeAspect="1"/>
          </p:cNvPicPr>
          <p:nvPr/>
        </p:nvPicPr>
        <p:blipFill>
          <a:blip r:embed="rId3" cstate="print">
            <a:extLst>
              <a:ext uri="{28A0092B-C50C-407E-A947-70E740481C1C}">
                <a14:useLocalDpi xmlns:a14="http://schemas.microsoft.com/office/drawing/2010/main" val="0"/>
              </a:ext>
            </a:extLst>
          </a:blip>
          <a:srcRect l="12458" r="12458"/>
          <a:stretch>
            <a:fillRect/>
          </a:stretch>
        </p:blipFill>
        <p:spPr>
          <a:xfrm>
            <a:off x="432444" y="1613855"/>
            <a:ext cx="1420491" cy="1420489"/>
          </a:xfrm>
          <a:prstGeom prst="diamond">
            <a:avLst/>
          </a:prstGeom>
        </p:spPr>
      </p:pic>
      <p:pic>
        <p:nvPicPr>
          <p:cNvPr id="12" name="Picture Placeholder 22" descr="portfolio-img36.jpg"/>
          <p:cNvPicPr>
            <a:picLocks noChangeAspect="1"/>
          </p:cNvPicPr>
          <p:nvPr/>
        </p:nvPicPr>
        <p:blipFill>
          <a:blip r:embed="rId4" cstate="print">
            <a:extLst>
              <a:ext uri="{28A0092B-C50C-407E-A947-70E740481C1C}">
                <a14:useLocalDpi xmlns:a14="http://schemas.microsoft.com/office/drawing/2010/main" val="0"/>
              </a:ext>
            </a:extLst>
          </a:blip>
          <a:srcRect l="12458" r="12458"/>
          <a:stretch>
            <a:fillRect/>
          </a:stretch>
        </p:blipFill>
        <p:spPr>
          <a:xfrm>
            <a:off x="7272649" y="1613855"/>
            <a:ext cx="1420491" cy="1420489"/>
          </a:xfrm>
          <a:prstGeom prst="diamond">
            <a:avLst/>
          </a:prstGeom>
        </p:spPr>
      </p:pic>
      <p:pic>
        <p:nvPicPr>
          <p:cNvPr id="13" name="Picture Placeholder 21" descr="portfolio-img23.jpg"/>
          <p:cNvPicPr>
            <a:picLocks noChangeAspect="1"/>
          </p:cNvPicPr>
          <p:nvPr/>
        </p:nvPicPr>
        <p:blipFill>
          <a:blip r:embed="rId5" cstate="print">
            <a:extLst>
              <a:ext uri="{28A0092B-C50C-407E-A947-70E740481C1C}">
                <a14:useLocalDpi xmlns:a14="http://schemas.microsoft.com/office/drawing/2010/main" val="0"/>
              </a:ext>
            </a:extLst>
          </a:blip>
          <a:srcRect l="12458" r="12458"/>
          <a:stretch>
            <a:fillRect/>
          </a:stretch>
        </p:blipFill>
        <p:spPr>
          <a:xfrm>
            <a:off x="5845808" y="1613855"/>
            <a:ext cx="1420491" cy="1420489"/>
          </a:xfrm>
          <a:prstGeom prst="diamond">
            <a:avLst/>
          </a:prstGeom>
        </p:spPr>
      </p:pic>
      <p:sp>
        <p:nvSpPr>
          <p:cNvPr id="14" name="Text Placeholder 12"/>
          <p:cNvSpPr txBox="1"/>
          <p:nvPr/>
        </p:nvSpPr>
        <p:spPr>
          <a:xfrm>
            <a:off x="432444" y="3263067"/>
            <a:ext cx="1426841" cy="285799"/>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200" dirty="0" smtClean="0">
                <a:solidFill>
                  <a:schemeClr val="bg1">
                    <a:lumMod val="50000"/>
                  </a:schemeClr>
                </a:solidFill>
              </a:rPr>
              <a:t>Our Work Name</a:t>
            </a:r>
            <a:endParaRPr lang="en-US" sz="1200" dirty="0" smtClean="0">
              <a:solidFill>
                <a:schemeClr val="bg1">
                  <a:lumMod val="50000"/>
                </a:schemeClr>
              </a:solidFill>
            </a:endParaRPr>
          </a:p>
        </p:txBody>
      </p:sp>
      <p:sp>
        <p:nvSpPr>
          <p:cNvPr id="15" name="Text Placeholder 13"/>
          <p:cNvSpPr txBox="1"/>
          <p:nvPr/>
        </p:nvSpPr>
        <p:spPr>
          <a:xfrm>
            <a:off x="432444" y="3434517"/>
            <a:ext cx="1426841" cy="234999"/>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200" dirty="0" smtClean="0">
                <a:solidFill>
                  <a:schemeClr val="bg1">
                    <a:lumMod val="50000"/>
                  </a:schemeClr>
                </a:solidFill>
              </a:rPr>
              <a:t>Photography</a:t>
            </a:r>
            <a:endParaRPr lang="en-US" sz="1200" dirty="0" smtClean="0">
              <a:solidFill>
                <a:schemeClr val="bg1">
                  <a:lumMod val="50000"/>
                </a:schemeClr>
              </a:solidFill>
            </a:endParaRPr>
          </a:p>
        </p:txBody>
      </p:sp>
      <p:sp>
        <p:nvSpPr>
          <p:cNvPr id="16" name="Text Placeholder 14"/>
          <p:cNvSpPr txBox="1"/>
          <p:nvPr/>
        </p:nvSpPr>
        <p:spPr>
          <a:xfrm>
            <a:off x="7266297" y="3263067"/>
            <a:ext cx="1426841" cy="285799"/>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200" dirty="0" smtClean="0">
                <a:solidFill>
                  <a:schemeClr val="bg1">
                    <a:lumMod val="50000"/>
                  </a:schemeClr>
                </a:solidFill>
              </a:rPr>
              <a:t>Our Work Name</a:t>
            </a:r>
            <a:endParaRPr lang="en-US" sz="1200" dirty="0" smtClean="0">
              <a:solidFill>
                <a:schemeClr val="bg1">
                  <a:lumMod val="50000"/>
                </a:schemeClr>
              </a:solidFill>
            </a:endParaRPr>
          </a:p>
        </p:txBody>
      </p:sp>
      <p:sp>
        <p:nvSpPr>
          <p:cNvPr id="17" name="Text Placeholder 15"/>
          <p:cNvSpPr txBox="1"/>
          <p:nvPr/>
        </p:nvSpPr>
        <p:spPr>
          <a:xfrm>
            <a:off x="7266297" y="3434517"/>
            <a:ext cx="1426841" cy="234999"/>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200" dirty="0" smtClean="0">
                <a:solidFill>
                  <a:schemeClr val="bg1">
                    <a:lumMod val="50000"/>
                  </a:schemeClr>
                </a:solidFill>
              </a:rPr>
              <a:t>Photography</a:t>
            </a:r>
            <a:endParaRPr lang="en-US" sz="1200" dirty="0" smtClean="0">
              <a:solidFill>
                <a:schemeClr val="bg1">
                  <a:lumMod val="50000"/>
                </a:schemeClr>
              </a:solidFill>
            </a:endParaRPr>
          </a:p>
        </p:txBody>
      </p:sp>
      <p:sp>
        <p:nvSpPr>
          <p:cNvPr id="18" name="Text Placeholder 16"/>
          <p:cNvSpPr txBox="1"/>
          <p:nvPr/>
        </p:nvSpPr>
        <p:spPr>
          <a:xfrm>
            <a:off x="5845807" y="3263067"/>
            <a:ext cx="1426841" cy="285799"/>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200" dirty="0" smtClean="0">
                <a:solidFill>
                  <a:schemeClr val="bg1">
                    <a:lumMod val="50000"/>
                  </a:schemeClr>
                </a:solidFill>
              </a:rPr>
              <a:t>Our Work Name</a:t>
            </a:r>
            <a:endParaRPr lang="en-US" sz="1200" dirty="0" smtClean="0">
              <a:solidFill>
                <a:schemeClr val="bg1">
                  <a:lumMod val="50000"/>
                </a:schemeClr>
              </a:solidFill>
            </a:endParaRPr>
          </a:p>
        </p:txBody>
      </p:sp>
      <p:sp>
        <p:nvSpPr>
          <p:cNvPr id="19" name="Text Placeholder 17"/>
          <p:cNvSpPr txBox="1"/>
          <p:nvPr/>
        </p:nvSpPr>
        <p:spPr>
          <a:xfrm>
            <a:off x="5845807" y="3434517"/>
            <a:ext cx="1426841" cy="234999"/>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200" dirty="0" smtClean="0">
                <a:solidFill>
                  <a:schemeClr val="bg1">
                    <a:lumMod val="50000"/>
                  </a:schemeClr>
                </a:solidFill>
              </a:rPr>
              <a:t>Photography</a:t>
            </a:r>
            <a:endParaRPr lang="en-US" sz="1200" dirty="0" smtClean="0">
              <a:solidFill>
                <a:schemeClr val="bg1">
                  <a:lumMod val="50000"/>
                </a:scheme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77800" y="0"/>
            <a:ext cx="1206500" cy="101600"/>
          </a:xfrm>
          <a:prstGeom prst="rect">
            <a:avLst/>
          </a:prstGeom>
          <a:solidFill>
            <a:srgbClr val="183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77800" y="190500"/>
            <a:ext cx="1206500" cy="304800"/>
          </a:xfrm>
          <a:prstGeom prst="rect">
            <a:avLst/>
          </a:prstGeom>
          <a:solidFill>
            <a:srgbClr val="183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00" dirty="0" smtClean="0"/>
              <a:t>PART ONE</a:t>
            </a:r>
            <a:endParaRPr lang="zh-CN" altLang="en-US" sz="1800" dirty="0"/>
          </a:p>
        </p:txBody>
      </p:sp>
      <p:sp>
        <p:nvSpPr>
          <p:cNvPr id="4" name="文本框 3"/>
          <p:cNvSpPr txBox="1"/>
          <p:nvPr/>
        </p:nvSpPr>
        <p:spPr>
          <a:xfrm>
            <a:off x="1670052" y="142845"/>
            <a:ext cx="4540248" cy="400110"/>
          </a:xfrm>
          <a:prstGeom prst="rect">
            <a:avLst/>
          </a:prstGeom>
          <a:noFill/>
        </p:spPr>
        <p:txBody>
          <a:bodyPr wrap="square" rtlCol="0">
            <a:spAutoFit/>
          </a:bodyPr>
          <a:lstStyle/>
          <a:p>
            <a:r>
              <a:rPr lang="en-US" altLang="zh-CN" sz="2000" dirty="0" smtClean="0">
                <a:solidFill>
                  <a:srgbClr val="183A5D"/>
                </a:solidFill>
                <a:latin typeface="微软雅黑" panose="020B0503020204020204" pitchFamily="34" charset="-122"/>
                <a:ea typeface="微软雅黑" panose="020B0503020204020204" pitchFamily="34" charset="-122"/>
              </a:rPr>
              <a:t>MOMODA POWERPOINT</a:t>
            </a:r>
            <a:endParaRPr lang="zh-CN" altLang="en-US" sz="2000" dirty="0">
              <a:solidFill>
                <a:srgbClr val="183A5D"/>
              </a:solidFill>
              <a:latin typeface="微软雅黑" panose="020B0503020204020204" pitchFamily="34" charset="-122"/>
              <a:ea typeface="微软雅黑" panose="020B0503020204020204" pitchFamily="34" charset="-122"/>
            </a:endParaRPr>
          </a:p>
        </p:txBody>
      </p:sp>
      <p:pic>
        <p:nvPicPr>
          <p:cNvPr id="5" name="Picture Placeholder 33" descr="portfolio-img2.jpg"/>
          <p:cNvPicPr>
            <a:picLocks noChangeAspect="1"/>
          </p:cNvPicPr>
          <p:nvPr/>
        </p:nvPicPr>
        <p:blipFill>
          <a:blip r:embed="rId1" cstate="print">
            <a:extLst>
              <a:ext uri="{28A0092B-C50C-407E-A947-70E740481C1C}">
                <a14:useLocalDpi xmlns:a14="http://schemas.microsoft.com/office/drawing/2010/main" val="0"/>
              </a:ext>
            </a:extLst>
          </a:blip>
          <a:srcRect l="12500" r="12500"/>
          <a:stretch>
            <a:fillRect/>
          </a:stretch>
        </p:blipFill>
        <p:spPr>
          <a:xfrm>
            <a:off x="363662" y="1025960"/>
            <a:ext cx="1291355" cy="1291354"/>
          </a:xfrm>
          <a:prstGeom prst="diamond">
            <a:avLst/>
          </a:prstGeom>
        </p:spPr>
      </p:pic>
      <p:pic>
        <p:nvPicPr>
          <p:cNvPr id="6" name="Picture Placeholder 34" descr="portfolio-img3.jpg"/>
          <p:cNvPicPr>
            <a:picLocks noChangeAspect="1"/>
          </p:cNvPicPr>
          <p:nvPr/>
        </p:nvPicPr>
        <p:blipFill>
          <a:blip r:embed="rId2" cstate="print">
            <a:extLst>
              <a:ext uri="{28A0092B-C50C-407E-A947-70E740481C1C}">
                <a14:useLocalDpi xmlns:a14="http://schemas.microsoft.com/office/drawing/2010/main" val="0"/>
              </a:ext>
            </a:extLst>
          </a:blip>
          <a:srcRect l="12500" r="12500"/>
          <a:stretch>
            <a:fillRect/>
          </a:stretch>
        </p:blipFill>
        <p:spPr>
          <a:xfrm>
            <a:off x="2142245" y="1025960"/>
            <a:ext cx="1291355" cy="1291354"/>
          </a:xfrm>
          <a:prstGeom prst="diamond">
            <a:avLst/>
          </a:prstGeom>
        </p:spPr>
      </p:pic>
      <p:pic>
        <p:nvPicPr>
          <p:cNvPr id="7" name="Picture Placeholder 35" descr="portfolio-img8.jpg"/>
          <p:cNvPicPr>
            <a:picLocks noChangeAspect="1"/>
          </p:cNvPicPr>
          <p:nvPr/>
        </p:nvPicPr>
        <p:blipFill>
          <a:blip r:embed="rId3" cstate="print">
            <a:extLst>
              <a:ext uri="{28A0092B-C50C-407E-A947-70E740481C1C}">
                <a14:useLocalDpi xmlns:a14="http://schemas.microsoft.com/office/drawing/2010/main" val="0"/>
              </a:ext>
            </a:extLst>
          </a:blip>
          <a:srcRect l="12546" r="12546"/>
          <a:stretch>
            <a:fillRect/>
          </a:stretch>
        </p:blipFill>
        <p:spPr>
          <a:xfrm>
            <a:off x="3920828" y="1025960"/>
            <a:ext cx="1291355" cy="1291354"/>
          </a:xfrm>
          <a:prstGeom prst="diamond">
            <a:avLst/>
          </a:prstGeom>
        </p:spPr>
      </p:pic>
      <p:pic>
        <p:nvPicPr>
          <p:cNvPr id="8" name="Picture Placeholder 36" descr="portfolio-img9.jpg"/>
          <p:cNvPicPr>
            <a:picLocks noChangeAspect="1"/>
          </p:cNvPicPr>
          <p:nvPr/>
        </p:nvPicPr>
        <p:blipFill>
          <a:blip r:embed="rId4" cstate="print">
            <a:extLst>
              <a:ext uri="{28A0092B-C50C-407E-A947-70E740481C1C}">
                <a14:useLocalDpi xmlns:a14="http://schemas.microsoft.com/office/drawing/2010/main" val="0"/>
              </a:ext>
            </a:extLst>
          </a:blip>
          <a:srcRect l="12500" r="12500"/>
          <a:stretch>
            <a:fillRect/>
          </a:stretch>
        </p:blipFill>
        <p:spPr>
          <a:xfrm>
            <a:off x="5699411" y="1025960"/>
            <a:ext cx="1291355" cy="1291354"/>
          </a:xfrm>
          <a:prstGeom prst="diamond">
            <a:avLst/>
          </a:prstGeom>
        </p:spPr>
      </p:pic>
      <p:pic>
        <p:nvPicPr>
          <p:cNvPr id="9" name="Picture Placeholder 37" descr="portfolio-img14.jpg"/>
          <p:cNvPicPr>
            <a:picLocks noChangeAspect="1"/>
          </p:cNvPicPr>
          <p:nvPr/>
        </p:nvPicPr>
        <p:blipFill>
          <a:blip r:embed="rId5" cstate="print">
            <a:extLst>
              <a:ext uri="{28A0092B-C50C-407E-A947-70E740481C1C}">
                <a14:useLocalDpi xmlns:a14="http://schemas.microsoft.com/office/drawing/2010/main" val="0"/>
              </a:ext>
            </a:extLst>
          </a:blip>
          <a:srcRect l="12546" r="12546"/>
          <a:stretch>
            <a:fillRect/>
          </a:stretch>
        </p:blipFill>
        <p:spPr>
          <a:xfrm>
            <a:off x="7477995" y="1025960"/>
            <a:ext cx="1291355" cy="1291354"/>
          </a:xfrm>
          <a:prstGeom prst="diamond">
            <a:avLst/>
          </a:prstGeom>
        </p:spPr>
      </p:pic>
      <p:pic>
        <p:nvPicPr>
          <p:cNvPr id="10" name="Picture Placeholder 38" descr="portfolio-img22.jpg"/>
          <p:cNvPicPr>
            <a:picLocks noChangeAspect="1"/>
          </p:cNvPicPr>
          <p:nvPr/>
        </p:nvPicPr>
        <p:blipFill>
          <a:blip r:embed="rId6" cstate="print">
            <a:extLst>
              <a:ext uri="{28A0092B-C50C-407E-A947-70E740481C1C}">
                <a14:useLocalDpi xmlns:a14="http://schemas.microsoft.com/office/drawing/2010/main" val="0"/>
              </a:ext>
            </a:extLst>
          </a:blip>
          <a:srcRect l="12500" r="12500"/>
          <a:stretch>
            <a:fillRect/>
          </a:stretch>
        </p:blipFill>
        <p:spPr>
          <a:xfrm>
            <a:off x="363662" y="2892860"/>
            <a:ext cx="1291355" cy="1291354"/>
          </a:xfrm>
          <a:prstGeom prst="diamond">
            <a:avLst/>
          </a:prstGeom>
        </p:spPr>
      </p:pic>
      <p:pic>
        <p:nvPicPr>
          <p:cNvPr id="11" name="Picture Placeholder 39" descr="portfolio-img23.jpg"/>
          <p:cNvPicPr>
            <a:picLocks noChangeAspect="1"/>
          </p:cNvPicPr>
          <p:nvPr/>
        </p:nvPicPr>
        <p:blipFill>
          <a:blip r:embed="rId7" cstate="print">
            <a:extLst>
              <a:ext uri="{28A0092B-C50C-407E-A947-70E740481C1C}">
                <a14:useLocalDpi xmlns:a14="http://schemas.microsoft.com/office/drawing/2010/main" val="0"/>
              </a:ext>
            </a:extLst>
          </a:blip>
          <a:srcRect l="12500" r="12500"/>
          <a:stretch>
            <a:fillRect/>
          </a:stretch>
        </p:blipFill>
        <p:spPr>
          <a:xfrm>
            <a:off x="2142245" y="2892860"/>
            <a:ext cx="1291355" cy="1291354"/>
          </a:xfrm>
          <a:prstGeom prst="diamond">
            <a:avLst/>
          </a:prstGeom>
        </p:spPr>
      </p:pic>
      <p:pic>
        <p:nvPicPr>
          <p:cNvPr id="12" name="Picture Placeholder 40" descr="portfolio-img28.jpg"/>
          <p:cNvPicPr>
            <a:picLocks noChangeAspect="1"/>
          </p:cNvPicPr>
          <p:nvPr/>
        </p:nvPicPr>
        <p:blipFill>
          <a:blip r:embed="rId8" cstate="print">
            <a:extLst>
              <a:ext uri="{28A0092B-C50C-407E-A947-70E740481C1C}">
                <a14:useLocalDpi xmlns:a14="http://schemas.microsoft.com/office/drawing/2010/main" val="0"/>
              </a:ext>
            </a:extLst>
          </a:blip>
          <a:srcRect l="12546" r="12546"/>
          <a:stretch>
            <a:fillRect/>
          </a:stretch>
        </p:blipFill>
        <p:spPr>
          <a:xfrm>
            <a:off x="3920828" y="2892860"/>
            <a:ext cx="1291355" cy="1291354"/>
          </a:xfrm>
          <a:prstGeom prst="diamond">
            <a:avLst/>
          </a:prstGeom>
        </p:spPr>
      </p:pic>
      <p:pic>
        <p:nvPicPr>
          <p:cNvPr id="13" name="Picture Placeholder 41" descr="portfolio-img33.jpg"/>
          <p:cNvPicPr>
            <a:picLocks noChangeAspect="1"/>
          </p:cNvPicPr>
          <p:nvPr/>
        </p:nvPicPr>
        <p:blipFill>
          <a:blip r:embed="rId9" cstate="print">
            <a:extLst>
              <a:ext uri="{28A0092B-C50C-407E-A947-70E740481C1C}">
                <a14:useLocalDpi xmlns:a14="http://schemas.microsoft.com/office/drawing/2010/main" val="0"/>
              </a:ext>
            </a:extLst>
          </a:blip>
          <a:srcRect l="12500" r="12500"/>
          <a:stretch>
            <a:fillRect/>
          </a:stretch>
        </p:blipFill>
        <p:spPr>
          <a:xfrm>
            <a:off x="5699411" y="2892860"/>
            <a:ext cx="1291355" cy="1291354"/>
          </a:xfrm>
          <a:prstGeom prst="diamond">
            <a:avLst/>
          </a:prstGeom>
        </p:spPr>
      </p:pic>
      <p:pic>
        <p:nvPicPr>
          <p:cNvPr id="14" name="Picture Placeholder 42" descr="portfolio-img36.jpg"/>
          <p:cNvPicPr>
            <a:picLocks noChangeAspect="1"/>
          </p:cNvPicPr>
          <p:nvPr/>
        </p:nvPicPr>
        <p:blipFill>
          <a:blip r:embed="rId10" cstate="print">
            <a:extLst>
              <a:ext uri="{28A0092B-C50C-407E-A947-70E740481C1C}">
                <a14:useLocalDpi xmlns:a14="http://schemas.microsoft.com/office/drawing/2010/main" val="0"/>
              </a:ext>
            </a:extLst>
          </a:blip>
          <a:srcRect l="12546" r="12546"/>
          <a:stretch>
            <a:fillRect/>
          </a:stretch>
        </p:blipFill>
        <p:spPr>
          <a:xfrm>
            <a:off x="7477995" y="2892860"/>
            <a:ext cx="1291355" cy="1291354"/>
          </a:xfrm>
          <a:prstGeom prst="diamond">
            <a:avLst/>
          </a:prstGeom>
        </p:spPr>
      </p:pic>
      <p:sp>
        <p:nvSpPr>
          <p:cNvPr id="15" name="Text Placeholder 13"/>
          <p:cNvSpPr txBox="1"/>
          <p:nvPr/>
        </p:nvSpPr>
        <p:spPr>
          <a:xfrm>
            <a:off x="363662" y="2317314"/>
            <a:ext cx="1291355" cy="285799"/>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100" dirty="0" smtClean="0">
                <a:solidFill>
                  <a:schemeClr val="bg1">
                    <a:lumMod val="50000"/>
                  </a:schemeClr>
                </a:solidFill>
              </a:rPr>
              <a:t>Our Work Name</a:t>
            </a:r>
            <a:endParaRPr lang="en-US" sz="1100" dirty="0" smtClean="0">
              <a:solidFill>
                <a:schemeClr val="bg1">
                  <a:lumMod val="50000"/>
                </a:schemeClr>
              </a:solidFill>
            </a:endParaRPr>
          </a:p>
        </p:txBody>
      </p:sp>
      <p:sp>
        <p:nvSpPr>
          <p:cNvPr id="16" name="Text Placeholder 14"/>
          <p:cNvSpPr txBox="1"/>
          <p:nvPr/>
        </p:nvSpPr>
        <p:spPr>
          <a:xfrm>
            <a:off x="363662" y="2488764"/>
            <a:ext cx="1291355" cy="234999"/>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100" dirty="0" smtClean="0">
                <a:solidFill>
                  <a:schemeClr val="bg1">
                    <a:lumMod val="50000"/>
                  </a:schemeClr>
                </a:solidFill>
              </a:rPr>
              <a:t>Web design</a:t>
            </a:r>
            <a:endParaRPr lang="en-US" sz="1100" dirty="0">
              <a:solidFill>
                <a:schemeClr val="bg1">
                  <a:lumMod val="50000"/>
                </a:schemeClr>
              </a:solidFill>
            </a:endParaRPr>
          </a:p>
        </p:txBody>
      </p:sp>
      <p:sp>
        <p:nvSpPr>
          <p:cNvPr id="17" name="Text Placeholder 15"/>
          <p:cNvSpPr txBox="1"/>
          <p:nvPr/>
        </p:nvSpPr>
        <p:spPr>
          <a:xfrm>
            <a:off x="2142245" y="2317314"/>
            <a:ext cx="1291355" cy="285799"/>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100" dirty="0" smtClean="0">
                <a:solidFill>
                  <a:schemeClr val="bg1">
                    <a:lumMod val="50000"/>
                  </a:schemeClr>
                </a:solidFill>
              </a:rPr>
              <a:t>Our Work Name</a:t>
            </a:r>
            <a:endParaRPr lang="en-US" sz="1100" dirty="0" smtClean="0">
              <a:solidFill>
                <a:schemeClr val="bg1">
                  <a:lumMod val="50000"/>
                </a:schemeClr>
              </a:solidFill>
            </a:endParaRPr>
          </a:p>
        </p:txBody>
      </p:sp>
      <p:sp>
        <p:nvSpPr>
          <p:cNvPr id="18" name="Text Placeholder 16"/>
          <p:cNvSpPr txBox="1"/>
          <p:nvPr/>
        </p:nvSpPr>
        <p:spPr>
          <a:xfrm>
            <a:off x="2142245" y="2488764"/>
            <a:ext cx="1291355" cy="234999"/>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100" dirty="0" smtClean="0">
                <a:solidFill>
                  <a:schemeClr val="bg1">
                    <a:lumMod val="50000"/>
                  </a:schemeClr>
                </a:solidFill>
              </a:rPr>
              <a:t>Web design</a:t>
            </a:r>
            <a:endParaRPr lang="en-US" sz="1100" dirty="0">
              <a:solidFill>
                <a:schemeClr val="bg1">
                  <a:lumMod val="50000"/>
                </a:schemeClr>
              </a:solidFill>
            </a:endParaRPr>
          </a:p>
        </p:txBody>
      </p:sp>
      <p:sp>
        <p:nvSpPr>
          <p:cNvPr id="19" name="Text Placeholder 17"/>
          <p:cNvSpPr txBox="1"/>
          <p:nvPr/>
        </p:nvSpPr>
        <p:spPr>
          <a:xfrm>
            <a:off x="3920828" y="2317314"/>
            <a:ext cx="1291355" cy="285799"/>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100" dirty="0" smtClean="0">
                <a:solidFill>
                  <a:schemeClr val="bg1">
                    <a:lumMod val="50000"/>
                  </a:schemeClr>
                </a:solidFill>
              </a:rPr>
              <a:t>Our Work Name</a:t>
            </a:r>
            <a:endParaRPr lang="en-US" sz="1100" dirty="0" smtClean="0">
              <a:solidFill>
                <a:schemeClr val="bg1">
                  <a:lumMod val="50000"/>
                </a:schemeClr>
              </a:solidFill>
            </a:endParaRPr>
          </a:p>
        </p:txBody>
      </p:sp>
      <p:sp>
        <p:nvSpPr>
          <p:cNvPr id="20" name="Text Placeholder 18"/>
          <p:cNvSpPr txBox="1"/>
          <p:nvPr/>
        </p:nvSpPr>
        <p:spPr>
          <a:xfrm>
            <a:off x="3920828" y="2488764"/>
            <a:ext cx="1291355" cy="234999"/>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100" dirty="0" smtClean="0">
                <a:solidFill>
                  <a:schemeClr val="bg1">
                    <a:lumMod val="50000"/>
                  </a:schemeClr>
                </a:solidFill>
              </a:rPr>
              <a:t>Web design</a:t>
            </a:r>
            <a:endParaRPr lang="en-US" sz="1100" dirty="0">
              <a:solidFill>
                <a:schemeClr val="bg1">
                  <a:lumMod val="50000"/>
                </a:schemeClr>
              </a:solidFill>
            </a:endParaRPr>
          </a:p>
        </p:txBody>
      </p:sp>
      <p:sp>
        <p:nvSpPr>
          <p:cNvPr id="21" name="Text Placeholder 19"/>
          <p:cNvSpPr txBox="1"/>
          <p:nvPr/>
        </p:nvSpPr>
        <p:spPr>
          <a:xfrm>
            <a:off x="5699411" y="2317314"/>
            <a:ext cx="1291355" cy="285799"/>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100" dirty="0" smtClean="0">
                <a:solidFill>
                  <a:schemeClr val="bg1">
                    <a:lumMod val="50000"/>
                  </a:schemeClr>
                </a:solidFill>
              </a:rPr>
              <a:t>Our Work Name</a:t>
            </a:r>
            <a:endParaRPr lang="en-US" sz="1100" dirty="0" smtClean="0">
              <a:solidFill>
                <a:schemeClr val="bg1">
                  <a:lumMod val="50000"/>
                </a:schemeClr>
              </a:solidFill>
            </a:endParaRPr>
          </a:p>
        </p:txBody>
      </p:sp>
      <p:sp>
        <p:nvSpPr>
          <p:cNvPr id="22" name="Text Placeholder 20"/>
          <p:cNvSpPr txBox="1"/>
          <p:nvPr/>
        </p:nvSpPr>
        <p:spPr>
          <a:xfrm>
            <a:off x="5699411" y="2488764"/>
            <a:ext cx="1291355" cy="234999"/>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100" dirty="0" smtClean="0">
                <a:solidFill>
                  <a:schemeClr val="bg1">
                    <a:lumMod val="50000"/>
                  </a:schemeClr>
                </a:solidFill>
              </a:rPr>
              <a:t>Web design</a:t>
            </a:r>
            <a:endParaRPr lang="en-US" sz="1100" dirty="0">
              <a:solidFill>
                <a:schemeClr val="bg1">
                  <a:lumMod val="50000"/>
                </a:schemeClr>
              </a:solidFill>
            </a:endParaRPr>
          </a:p>
        </p:txBody>
      </p:sp>
      <p:sp>
        <p:nvSpPr>
          <p:cNvPr id="23" name="Text Placeholder 21"/>
          <p:cNvSpPr txBox="1"/>
          <p:nvPr/>
        </p:nvSpPr>
        <p:spPr>
          <a:xfrm>
            <a:off x="7477995" y="2317314"/>
            <a:ext cx="1291355" cy="285799"/>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100" dirty="0" smtClean="0">
                <a:solidFill>
                  <a:schemeClr val="bg1">
                    <a:lumMod val="50000"/>
                  </a:schemeClr>
                </a:solidFill>
              </a:rPr>
              <a:t>Our Work Name</a:t>
            </a:r>
            <a:endParaRPr lang="en-US" sz="1100" dirty="0" smtClean="0">
              <a:solidFill>
                <a:schemeClr val="bg1">
                  <a:lumMod val="50000"/>
                </a:schemeClr>
              </a:solidFill>
            </a:endParaRPr>
          </a:p>
        </p:txBody>
      </p:sp>
      <p:sp>
        <p:nvSpPr>
          <p:cNvPr id="24" name="Text Placeholder 22"/>
          <p:cNvSpPr txBox="1"/>
          <p:nvPr/>
        </p:nvSpPr>
        <p:spPr>
          <a:xfrm>
            <a:off x="7477995" y="2488764"/>
            <a:ext cx="1291355" cy="234999"/>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100" dirty="0" smtClean="0">
                <a:solidFill>
                  <a:schemeClr val="bg1">
                    <a:lumMod val="50000"/>
                  </a:schemeClr>
                </a:solidFill>
              </a:rPr>
              <a:t>Web design</a:t>
            </a:r>
            <a:endParaRPr lang="en-US" sz="1100" dirty="0">
              <a:solidFill>
                <a:schemeClr val="bg1">
                  <a:lumMod val="50000"/>
                </a:schemeClr>
              </a:solidFill>
            </a:endParaRPr>
          </a:p>
        </p:txBody>
      </p:sp>
      <p:sp>
        <p:nvSpPr>
          <p:cNvPr id="25" name="Text Placeholder 23"/>
          <p:cNvSpPr txBox="1"/>
          <p:nvPr/>
        </p:nvSpPr>
        <p:spPr>
          <a:xfrm>
            <a:off x="363662" y="4184214"/>
            <a:ext cx="1291355" cy="285799"/>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100" dirty="0" smtClean="0">
                <a:solidFill>
                  <a:schemeClr val="bg1">
                    <a:lumMod val="50000"/>
                  </a:schemeClr>
                </a:solidFill>
              </a:rPr>
              <a:t>Our Work Name</a:t>
            </a:r>
            <a:endParaRPr lang="en-US" sz="1100" dirty="0" smtClean="0">
              <a:solidFill>
                <a:schemeClr val="bg1">
                  <a:lumMod val="50000"/>
                </a:schemeClr>
              </a:solidFill>
            </a:endParaRPr>
          </a:p>
        </p:txBody>
      </p:sp>
      <p:sp>
        <p:nvSpPr>
          <p:cNvPr id="26" name="Text Placeholder 24"/>
          <p:cNvSpPr txBox="1"/>
          <p:nvPr/>
        </p:nvSpPr>
        <p:spPr>
          <a:xfrm>
            <a:off x="363662" y="4355664"/>
            <a:ext cx="1291355" cy="234999"/>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100" dirty="0" smtClean="0">
                <a:solidFill>
                  <a:schemeClr val="bg1">
                    <a:lumMod val="50000"/>
                  </a:schemeClr>
                </a:solidFill>
              </a:rPr>
              <a:t>Web design</a:t>
            </a:r>
            <a:endParaRPr lang="en-US" sz="1100" dirty="0">
              <a:solidFill>
                <a:schemeClr val="bg1">
                  <a:lumMod val="50000"/>
                </a:schemeClr>
              </a:solidFill>
            </a:endParaRPr>
          </a:p>
        </p:txBody>
      </p:sp>
      <p:sp>
        <p:nvSpPr>
          <p:cNvPr id="27" name="Text Placeholder 25"/>
          <p:cNvSpPr txBox="1"/>
          <p:nvPr/>
        </p:nvSpPr>
        <p:spPr>
          <a:xfrm>
            <a:off x="2142245" y="4184214"/>
            <a:ext cx="1291355" cy="285799"/>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100" dirty="0" smtClean="0">
                <a:solidFill>
                  <a:schemeClr val="bg1">
                    <a:lumMod val="50000"/>
                  </a:schemeClr>
                </a:solidFill>
              </a:rPr>
              <a:t>Our Work Name</a:t>
            </a:r>
            <a:endParaRPr lang="en-US" sz="1100" dirty="0" smtClean="0">
              <a:solidFill>
                <a:schemeClr val="bg1">
                  <a:lumMod val="50000"/>
                </a:schemeClr>
              </a:solidFill>
            </a:endParaRPr>
          </a:p>
        </p:txBody>
      </p:sp>
      <p:sp>
        <p:nvSpPr>
          <p:cNvPr id="28" name="Text Placeholder 26"/>
          <p:cNvSpPr txBox="1"/>
          <p:nvPr/>
        </p:nvSpPr>
        <p:spPr>
          <a:xfrm>
            <a:off x="2142245" y="4355664"/>
            <a:ext cx="1291355" cy="234999"/>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100" dirty="0" smtClean="0">
                <a:solidFill>
                  <a:schemeClr val="bg1">
                    <a:lumMod val="50000"/>
                  </a:schemeClr>
                </a:solidFill>
              </a:rPr>
              <a:t>Web design</a:t>
            </a:r>
            <a:endParaRPr lang="en-US" sz="1100" dirty="0">
              <a:solidFill>
                <a:schemeClr val="bg1">
                  <a:lumMod val="50000"/>
                </a:schemeClr>
              </a:solidFill>
            </a:endParaRPr>
          </a:p>
        </p:txBody>
      </p:sp>
      <p:sp>
        <p:nvSpPr>
          <p:cNvPr id="29" name="Text Placeholder 27"/>
          <p:cNvSpPr txBox="1"/>
          <p:nvPr/>
        </p:nvSpPr>
        <p:spPr>
          <a:xfrm>
            <a:off x="3920828" y="4184214"/>
            <a:ext cx="1291355" cy="285799"/>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100" dirty="0" smtClean="0">
                <a:solidFill>
                  <a:schemeClr val="bg1">
                    <a:lumMod val="50000"/>
                  </a:schemeClr>
                </a:solidFill>
              </a:rPr>
              <a:t>Our Work Name</a:t>
            </a:r>
            <a:endParaRPr lang="en-US" sz="1100" dirty="0" smtClean="0">
              <a:solidFill>
                <a:schemeClr val="bg1">
                  <a:lumMod val="50000"/>
                </a:schemeClr>
              </a:solidFill>
            </a:endParaRPr>
          </a:p>
        </p:txBody>
      </p:sp>
      <p:sp>
        <p:nvSpPr>
          <p:cNvPr id="30" name="Text Placeholder 28"/>
          <p:cNvSpPr txBox="1"/>
          <p:nvPr/>
        </p:nvSpPr>
        <p:spPr>
          <a:xfrm>
            <a:off x="3920828" y="4355664"/>
            <a:ext cx="1291355" cy="234999"/>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100" dirty="0" smtClean="0">
                <a:solidFill>
                  <a:schemeClr val="bg1">
                    <a:lumMod val="50000"/>
                  </a:schemeClr>
                </a:solidFill>
              </a:rPr>
              <a:t>Web design</a:t>
            </a:r>
            <a:endParaRPr lang="en-US" sz="1100" dirty="0">
              <a:solidFill>
                <a:schemeClr val="bg1">
                  <a:lumMod val="50000"/>
                </a:schemeClr>
              </a:solidFill>
            </a:endParaRPr>
          </a:p>
        </p:txBody>
      </p:sp>
      <p:sp>
        <p:nvSpPr>
          <p:cNvPr id="31" name="Text Placeholder 29"/>
          <p:cNvSpPr txBox="1"/>
          <p:nvPr/>
        </p:nvSpPr>
        <p:spPr>
          <a:xfrm>
            <a:off x="5699411" y="4184214"/>
            <a:ext cx="1291355" cy="285799"/>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100" dirty="0" smtClean="0">
                <a:solidFill>
                  <a:schemeClr val="bg1">
                    <a:lumMod val="50000"/>
                  </a:schemeClr>
                </a:solidFill>
              </a:rPr>
              <a:t>Our Work Name</a:t>
            </a:r>
            <a:endParaRPr lang="en-US" sz="1100" dirty="0" smtClean="0">
              <a:solidFill>
                <a:schemeClr val="bg1">
                  <a:lumMod val="50000"/>
                </a:schemeClr>
              </a:solidFill>
            </a:endParaRPr>
          </a:p>
        </p:txBody>
      </p:sp>
      <p:sp>
        <p:nvSpPr>
          <p:cNvPr id="32" name="Text Placeholder 30"/>
          <p:cNvSpPr txBox="1"/>
          <p:nvPr/>
        </p:nvSpPr>
        <p:spPr>
          <a:xfrm>
            <a:off x="5699411" y="4355664"/>
            <a:ext cx="1291355" cy="234999"/>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100" dirty="0" smtClean="0">
                <a:solidFill>
                  <a:schemeClr val="bg1">
                    <a:lumMod val="50000"/>
                  </a:schemeClr>
                </a:solidFill>
              </a:rPr>
              <a:t>Web design</a:t>
            </a:r>
            <a:endParaRPr lang="en-US" sz="1100" dirty="0">
              <a:solidFill>
                <a:schemeClr val="bg1">
                  <a:lumMod val="50000"/>
                </a:schemeClr>
              </a:solidFill>
            </a:endParaRPr>
          </a:p>
        </p:txBody>
      </p:sp>
      <p:sp>
        <p:nvSpPr>
          <p:cNvPr id="33" name="Text Placeholder 31"/>
          <p:cNvSpPr txBox="1"/>
          <p:nvPr/>
        </p:nvSpPr>
        <p:spPr>
          <a:xfrm>
            <a:off x="7477995" y="4184214"/>
            <a:ext cx="1291355" cy="285799"/>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100" dirty="0" smtClean="0">
                <a:solidFill>
                  <a:schemeClr val="bg1">
                    <a:lumMod val="50000"/>
                  </a:schemeClr>
                </a:solidFill>
              </a:rPr>
              <a:t>Our Work Name</a:t>
            </a:r>
            <a:endParaRPr lang="en-US" sz="1100" dirty="0" smtClean="0">
              <a:solidFill>
                <a:schemeClr val="bg1">
                  <a:lumMod val="50000"/>
                </a:schemeClr>
              </a:solidFill>
            </a:endParaRPr>
          </a:p>
        </p:txBody>
      </p:sp>
      <p:sp>
        <p:nvSpPr>
          <p:cNvPr id="34" name="Text Placeholder 32"/>
          <p:cNvSpPr txBox="1"/>
          <p:nvPr/>
        </p:nvSpPr>
        <p:spPr>
          <a:xfrm>
            <a:off x="7477995" y="4355664"/>
            <a:ext cx="1291355" cy="234999"/>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100" dirty="0" smtClean="0">
                <a:solidFill>
                  <a:schemeClr val="bg1">
                    <a:lumMod val="50000"/>
                  </a:schemeClr>
                </a:solidFill>
              </a:rPr>
              <a:t>Web design</a:t>
            </a:r>
            <a:endParaRPr lang="en-US" sz="1100"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77800" y="0"/>
            <a:ext cx="1206500" cy="101600"/>
          </a:xfrm>
          <a:prstGeom prst="rect">
            <a:avLst/>
          </a:prstGeom>
          <a:solidFill>
            <a:srgbClr val="183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77800" y="190500"/>
            <a:ext cx="1206500" cy="304800"/>
          </a:xfrm>
          <a:prstGeom prst="rect">
            <a:avLst/>
          </a:prstGeom>
          <a:solidFill>
            <a:srgbClr val="183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00" dirty="0" smtClean="0"/>
              <a:t>PART ONE</a:t>
            </a:r>
            <a:endParaRPr lang="zh-CN" altLang="en-US" sz="1800" dirty="0"/>
          </a:p>
        </p:txBody>
      </p:sp>
      <p:sp>
        <p:nvSpPr>
          <p:cNvPr id="4" name="文本框 3"/>
          <p:cNvSpPr txBox="1"/>
          <p:nvPr/>
        </p:nvSpPr>
        <p:spPr>
          <a:xfrm>
            <a:off x="1670052" y="142845"/>
            <a:ext cx="4540248" cy="400110"/>
          </a:xfrm>
          <a:prstGeom prst="rect">
            <a:avLst/>
          </a:prstGeom>
          <a:noFill/>
        </p:spPr>
        <p:txBody>
          <a:bodyPr wrap="square" rtlCol="0">
            <a:spAutoFit/>
          </a:bodyPr>
          <a:lstStyle/>
          <a:p>
            <a:r>
              <a:rPr lang="en-US" altLang="zh-CN" sz="2000" dirty="0" smtClean="0">
                <a:solidFill>
                  <a:srgbClr val="183A5D"/>
                </a:solidFill>
                <a:latin typeface="微软雅黑" panose="020B0503020204020204" pitchFamily="34" charset="-122"/>
                <a:ea typeface="微软雅黑" panose="020B0503020204020204" pitchFamily="34" charset="-122"/>
              </a:rPr>
              <a:t>MOMODA POWERPOINT</a:t>
            </a:r>
            <a:endParaRPr lang="zh-CN" altLang="en-US" sz="2000" dirty="0">
              <a:solidFill>
                <a:srgbClr val="183A5D"/>
              </a:solidFill>
              <a:latin typeface="微软雅黑" panose="020B0503020204020204" pitchFamily="34" charset="-122"/>
              <a:ea typeface="微软雅黑" panose="020B0503020204020204" pitchFamily="34" charset="-122"/>
            </a:endParaRPr>
          </a:p>
        </p:txBody>
      </p:sp>
      <p:grpSp>
        <p:nvGrpSpPr>
          <p:cNvPr id="5" name="Group 50"/>
          <p:cNvGrpSpPr/>
          <p:nvPr/>
        </p:nvGrpSpPr>
        <p:grpSpPr>
          <a:xfrm>
            <a:off x="208340" y="1320421"/>
            <a:ext cx="2241046" cy="2907232"/>
            <a:chOff x="214690" y="1180721"/>
            <a:chExt cx="2241046" cy="2907232"/>
          </a:xfrm>
        </p:grpSpPr>
        <p:graphicFrame>
          <p:nvGraphicFramePr>
            <p:cNvPr id="6" name="Chart 18"/>
            <p:cNvGraphicFramePr/>
            <p:nvPr/>
          </p:nvGraphicFramePr>
          <p:xfrm>
            <a:off x="214690" y="1180721"/>
            <a:ext cx="2241046" cy="1847280"/>
          </p:xfrm>
          <a:graphic>
            <a:graphicData uri="http://schemas.openxmlformats.org/drawingml/2006/chart">
              <c:chart xmlns:c="http://schemas.openxmlformats.org/drawingml/2006/chart" xmlns:r="http://schemas.openxmlformats.org/officeDocument/2006/relationships" r:id="rId1"/>
            </a:graphicData>
          </a:graphic>
        </p:graphicFrame>
        <p:sp>
          <p:nvSpPr>
            <p:cNvPr id="7" name="텍스트 개체 틀 2"/>
            <p:cNvSpPr txBox="1"/>
            <p:nvPr/>
          </p:nvSpPr>
          <p:spPr>
            <a:xfrm>
              <a:off x="700213" y="3277170"/>
              <a:ext cx="1270000" cy="264683"/>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r>
                <a:rPr lang="en-US" altLang="ko-KR" sz="800" dirty="0" smtClean="0">
                  <a:solidFill>
                    <a:schemeClr val="bg1">
                      <a:lumMod val="50000"/>
                    </a:schemeClr>
                  </a:solidFill>
                  <a:latin typeface="Roboto condensed"/>
                  <a:cs typeface="Roboto condensed"/>
                </a:rPr>
                <a:t>Total Sales: $ 13,000,000</a:t>
              </a:r>
              <a:endParaRPr lang="en-US" altLang="ko-KR" sz="800" dirty="0">
                <a:solidFill>
                  <a:schemeClr val="bg1">
                    <a:lumMod val="50000"/>
                  </a:schemeClr>
                </a:solidFill>
                <a:latin typeface="Roboto condensed"/>
                <a:cs typeface="Roboto condensed"/>
              </a:endParaRPr>
            </a:p>
          </p:txBody>
        </p:sp>
        <p:sp>
          <p:nvSpPr>
            <p:cNvPr id="8" name="텍스트 개체 틀 2"/>
            <p:cNvSpPr txBox="1"/>
            <p:nvPr/>
          </p:nvSpPr>
          <p:spPr>
            <a:xfrm>
              <a:off x="700213" y="1861892"/>
              <a:ext cx="1270000" cy="471654"/>
            </a:xfrm>
            <a:prstGeom prst="rect">
              <a:avLst/>
            </a:prstGeom>
          </p:spPr>
          <p:txBody>
            <a:bodyPr vert="horz" lIns="91440" tIns="45720" rIns="91440" bIns="45720" rtlCol="0" anchor="t">
              <a:noAutofit/>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nSpc>
                  <a:spcPct val="120000"/>
                </a:lnSpc>
              </a:pPr>
              <a:r>
                <a:rPr lang="en-US" altLang="ko-KR" sz="1800" dirty="0" smtClean="0">
                  <a:solidFill>
                    <a:schemeClr val="tx1">
                      <a:lumMod val="65000"/>
                      <a:lumOff val="35000"/>
                    </a:schemeClr>
                  </a:solidFill>
                  <a:latin typeface="Roboto condensed"/>
                  <a:cs typeface="Roboto condensed"/>
                </a:rPr>
                <a:t>70%</a:t>
              </a:r>
              <a:endParaRPr lang="en-US" altLang="ko-KR" sz="1800" dirty="0">
                <a:solidFill>
                  <a:schemeClr val="tx1">
                    <a:lumMod val="65000"/>
                    <a:lumOff val="35000"/>
                  </a:schemeClr>
                </a:solidFill>
                <a:latin typeface="Roboto condensed"/>
                <a:cs typeface="Roboto condensed"/>
              </a:endParaRPr>
            </a:p>
          </p:txBody>
        </p:sp>
        <p:sp>
          <p:nvSpPr>
            <p:cNvPr id="9" name="텍스트 개체 틀 2"/>
            <p:cNvSpPr txBox="1"/>
            <p:nvPr/>
          </p:nvSpPr>
          <p:spPr>
            <a:xfrm>
              <a:off x="560513" y="2939256"/>
              <a:ext cx="1549400" cy="471654"/>
            </a:xfrm>
            <a:prstGeom prst="rect">
              <a:avLst/>
            </a:prstGeom>
          </p:spPr>
          <p:txBody>
            <a:bodyPr vert="horz" lIns="91440" tIns="45720" rIns="91440" bIns="45720" rtlCol="0" anchor="t">
              <a:noAutofit/>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nSpc>
                  <a:spcPct val="120000"/>
                </a:lnSpc>
              </a:pPr>
              <a:r>
                <a:rPr lang="en-US" altLang="ko-KR" sz="1800" dirty="0" smtClean="0">
                  <a:solidFill>
                    <a:srgbClr val="183A5D"/>
                  </a:solidFill>
                  <a:latin typeface="Roboto condensed"/>
                  <a:cs typeface="Roboto condensed"/>
                </a:rPr>
                <a:t>$ 12,521,000</a:t>
              </a:r>
              <a:endParaRPr lang="en-US" altLang="ko-KR" sz="1800" dirty="0">
                <a:solidFill>
                  <a:srgbClr val="183A5D"/>
                </a:solidFill>
                <a:latin typeface="Roboto condensed"/>
                <a:cs typeface="Roboto condensed"/>
              </a:endParaRPr>
            </a:p>
          </p:txBody>
        </p:sp>
        <p:sp>
          <p:nvSpPr>
            <p:cNvPr id="10" name="Isosceles Triangle 48"/>
            <p:cNvSpPr/>
            <p:nvPr/>
          </p:nvSpPr>
          <p:spPr>
            <a:xfrm flipV="1">
              <a:off x="1277077" y="2852016"/>
              <a:ext cx="116273" cy="100235"/>
            </a:xfrm>
            <a:prstGeom prst="triangle">
              <a:avLst/>
            </a:prstGeom>
            <a:solidFill>
              <a:srgbClr val="183A5D"/>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Roboto condensed"/>
                <a:cs typeface="Roboto condensed"/>
              </a:endParaRPr>
            </a:p>
          </p:txBody>
        </p:sp>
        <p:sp>
          <p:nvSpPr>
            <p:cNvPr id="11" name="텍스트 개체 틀 2"/>
            <p:cNvSpPr txBox="1"/>
            <p:nvPr/>
          </p:nvSpPr>
          <p:spPr>
            <a:xfrm>
              <a:off x="560513" y="3510103"/>
              <a:ext cx="1549400" cy="577850"/>
            </a:xfrm>
            <a:prstGeom prst="rect">
              <a:avLst/>
            </a:prstGeom>
          </p:spPr>
          <p:txBody>
            <a:bodyPr vert="horz" lIns="91440" tIns="45720" rIns="91440" bIns="45720" rtlCol="0" anchor="t">
              <a:noAutofit/>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nSpc>
                  <a:spcPct val="120000"/>
                </a:lnSpc>
              </a:pPr>
              <a:r>
                <a:rPr lang="en-US" altLang="ko-KR" sz="800" b="1" dirty="0" smtClean="0">
                  <a:solidFill>
                    <a:srgbClr val="595959"/>
                  </a:solidFill>
                  <a:latin typeface="Roboto condensed"/>
                  <a:cs typeface="Roboto condensed"/>
                </a:rPr>
                <a:t>First Section : </a:t>
              </a:r>
              <a:r>
                <a:rPr lang="en-US" altLang="ko-KR" sz="800" dirty="0" smtClean="0">
                  <a:solidFill>
                    <a:schemeClr val="bg1">
                      <a:lumMod val="50000"/>
                    </a:schemeClr>
                  </a:solidFill>
                  <a:latin typeface="Roboto condensed"/>
                  <a:cs typeface="Roboto condensed"/>
                </a:rPr>
                <a:t>dolor sit amen, consectetur adipiscing elit. Integer nec odio. </a:t>
              </a:r>
              <a:endParaRPr lang="en-US" altLang="ko-KR" sz="800" dirty="0">
                <a:solidFill>
                  <a:schemeClr val="bg1">
                    <a:lumMod val="50000"/>
                  </a:schemeClr>
                </a:solidFill>
                <a:latin typeface="Roboto condensed"/>
                <a:cs typeface="Roboto condensed"/>
              </a:endParaRPr>
            </a:p>
          </p:txBody>
        </p:sp>
      </p:grpSp>
      <p:grpSp>
        <p:nvGrpSpPr>
          <p:cNvPr id="12" name="Group 51"/>
          <p:cNvGrpSpPr/>
          <p:nvPr/>
        </p:nvGrpSpPr>
        <p:grpSpPr>
          <a:xfrm>
            <a:off x="2360990" y="1320421"/>
            <a:ext cx="2241046" cy="2907232"/>
            <a:chOff x="214690" y="1180721"/>
            <a:chExt cx="2241046" cy="2907232"/>
          </a:xfrm>
        </p:grpSpPr>
        <p:graphicFrame>
          <p:nvGraphicFramePr>
            <p:cNvPr id="13" name="Chart 52"/>
            <p:cNvGraphicFramePr/>
            <p:nvPr/>
          </p:nvGraphicFramePr>
          <p:xfrm>
            <a:off x="214690" y="1180721"/>
            <a:ext cx="2241046" cy="1847280"/>
          </p:xfrm>
          <a:graphic>
            <a:graphicData uri="http://schemas.openxmlformats.org/drawingml/2006/chart">
              <c:chart xmlns:c="http://schemas.openxmlformats.org/drawingml/2006/chart" xmlns:r="http://schemas.openxmlformats.org/officeDocument/2006/relationships" r:id="rId2"/>
            </a:graphicData>
          </a:graphic>
        </p:graphicFrame>
        <p:sp>
          <p:nvSpPr>
            <p:cNvPr id="14" name="텍스트 개체 틀 2"/>
            <p:cNvSpPr txBox="1"/>
            <p:nvPr/>
          </p:nvSpPr>
          <p:spPr>
            <a:xfrm>
              <a:off x="700213" y="3277170"/>
              <a:ext cx="1270000" cy="264683"/>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r>
                <a:rPr lang="en-US" altLang="ko-KR" sz="800" dirty="0" smtClean="0">
                  <a:solidFill>
                    <a:schemeClr val="bg1">
                      <a:lumMod val="50000"/>
                    </a:schemeClr>
                  </a:solidFill>
                  <a:latin typeface="Roboto condensed"/>
                  <a:cs typeface="Roboto condensed"/>
                </a:rPr>
                <a:t>Total Sales: $ 10,000,000</a:t>
              </a:r>
              <a:endParaRPr lang="en-US" altLang="ko-KR" sz="800" dirty="0">
                <a:solidFill>
                  <a:schemeClr val="bg1">
                    <a:lumMod val="50000"/>
                  </a:schemeClr>
                </a:solidFill>
                <a:latin typeface="Roboto condensed"/>
                <a:cs typeface="Roboto condensed"/>
              </a:endParaRPr>
            </a:p>
          </p:txBody>
        </p:sp>
        <p:sp>
          <p:nvSpPr>
            <p:cNvPr id="15" name="텍스트 개체 틀 2"/>
            <p:cNvSpPr txBox="1"/>
            <p:nvPr/>
          </p:nvSpPr>
          <p:spPr>
            <a:xfrm>
              <a:off x="700213" y="1861892"/>
              <a:ext cx="1270000" cy="471654"/>
            </a:xfrm>
            <a:prstGeom prst="rect">
              <a:avLst/>
            </a:prstGeom>
          </p:spPr>
          <p:txBody>
            <a:bodyPr vert="horz" lIns="91440" tIns="45720" rIns="91440" bIns="45720" rtlCol="0" anchor="t">
              <a:noAutofit/>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nSpc>
                  <a:spcPct val="120000"/>
                </a:lnSpc>
              </a:pPr>
              <a:r>
                <a:rPr lang="en-US" altLang="ko-KR" sz="1800" dirty="0" smtClean="0">
                  <a:solidFill>
                    <a:schemeClr val="tx1">
                      <a:lumMod val="65000"/>
                      <a:lumOff val="35000"/>
                    </a:schemeClr>
                  </a:solidFill>
                  <a:latin typeface="Roboto condensed"/>
                  <a:cs typeface="Roboto condensed"/>
                </a:rPr>
                <a:t>38%</a:t>
              </a:r>
              <a:endParaRPr lang="en-US" altLang="ko-KR" sz="1800" dirty="0">
                <a:solidFill>
                  <a:schemeClr val="tx1">
                    <a:lumMod val="65000"/>
                    <a:lumOff val="35000"/>
                  </a:schemeClr>
                </a:solidFill>
                <a:latin typeface="Roboto condensed"/>
                <a:cs typeface="Roboto condensed"/>
              </a:endParaRPr>
            </a:p>
          </p:txBody>
        </p:sp>
        <p:sp>
          <p:nvSpPr>
            <p:cNvPr id="16" name="텍스트 개체 틀 2"/>
            <p:cNvSpPr txBox="1"/>
            <p:nvPr/>
          </p:nvSpPr>
          <p:spPr>
            <a:xfrm>
              <a:off x="560513" y="2939256"/>
              <a:ext cx="1549400" cy="471654"/>
            </a:xfrm>
            <a:prstGeom prst="rect">
              <a:avLst/>
            </a:prstGeom>
          </p:spPr>
          <p:txBody>
            <a:bodyPr vert="horz" lIns="91440" tIns="45720" rIns="91440" bIns="45720" rtlCol="0" anchor="t">
              <a:noAutofit/>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nSpc>
                  <a:spcPct val="120000"/>
                </a:lnSpc>
              </a:pPr>
              <a:r>
                <a:rPr lang="en-US" altLang="ko-KR" sz="1800" dirty="0" smtClean="0">
                  <a:solidFill>
                    <a:srgbClr val="3ABE99"/>
                  </a:solidFill>
                  <a:latin typeface="Roboto condensed"/>
                  <a:cs typeface="Roboto condensed"/>
                </a:rPr>
                <a:t>$ 8,240,000</a:t>
              </a:r>
              <a:endParaRPr lang="en-US" altLang="ko-KR" sz="1800" dirty="0">
                <a:solidFill>
                  <a:srgbClr val="3ABE99"/>
                </a:solidFill>
                <a:latin typeface="Roboto condensed"/>
                <a:cs typeface="Roboto condensed"/>
              </a:endParaRPr>
            </a:p>
          </p:txBody>
        </p:sp>
        <p:sp>
          <p:nvSpPr>
            <p:cNvPr id="17" name="Isosceles Triangle 56"/>
            <p:cNvSpPr/>
            <p:nvPr/>
          </p:nvSpPr>
          <p:spPr>
            <a:xfrm flipV="1">
              <a:off x="1277077" y="2852016"/>
              <a:ext cx="116273" cy="100235"/>
            </a:xfrm>
            <a:prstGeom prst="triangle">
              <a:avLst/>
            </a:prstGeom>
            <a:solidFill>
              <a:schemeClr val="bg1">
                <a:lumMod val="8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Roboto condensed"/>
                <a:cs typeface="Roboto condensed"/>
              </a:endParaRPr>
            </a:p>
          </p:txBody>
        </p:sp>
        <p:sp>
          <p:nvSpPr>
            <p:cNvPr id="18" name="텍스트 개체 틀 2"/>
            <p:cNvSpPr txBox="1"/>
            <p:nvPr/>
          </p:nvSpPr>
          <p:spPr>
            <a:xfrm>
              <a:off x="560513" y="3510103"/>
              <a:ext cx="1549400" cy="577850"/>
            </a:xfrm>
            <a:prstGeom prst="rect">
              <a:avLst/>
            </a:prstGeom>
          </p:spPr>
          <p:txBody>
            <a:bodyPr vert="horz" lIns="91440" tIns="45720" rIns="91440" bIns="45720" rtlCol="0" anchor="t">
              <a:noAutofit/>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nSpc>
                  <a:spcPct val="120000"/>
                </a:lnSpc>
              </a:pPr>
              <a:r>
                <a:rPr lang="en-US" altLang="ko-KR" sz="800" b="1" dirty="0" smtClean="0">
                  <a:solidFill>
                    <a:srgbClr val="595959"/>
                  </a:solidFill>
                  <a:latin typeface="Roboto condensed"/>
                  <a:cs typeface="Roboto condensed"/>
                </a:rPr>
                <a:t>First Section : </a:t>
              </a:r>
              <a:r>
                <a:rPr lang="en-US" altLang="ko-KR" sz="800" dirty="0" smtClean="0">
                  <a:solidFill>
                    <a:schemeClr val="bg1">
                      <a:lumMod val="50000"/>
                    </a:schemeClr>
                  </a:solidFill>
                  <a:latin typeface="Roboto condensed"/>
                  <a:cs typeface="Roboto condensed"/>
                </a:rPr>
                <a:t>dolor sit amen, consectetur adipiscing elit. Integer nec odio. </a:t>
              </a:r>
              <a:endParaRPr lang="en-US" altLang="ko-KR" sz="800" dirty="0">
                <a:solidFill>
                  <a:schemeClr val="bg1">
                    <a:lumMod val="50000"/>
                  </a:schemeClr>
                </a:solidFill>
                <a:latin typeface="Roboto condensed"/>
                <a:cs typeface="Roboto condensed"/>
              </a:endParaRPr>
            </a:p>
          </p:txBody>
        </p:sp>
      </p:grpSp>
      <p:grpSp>
        <p:nvGrpSpPr>
          <p:cNvPr id="19" name="Group 58"/>
          <p:cNvGrpSpPr/>
          <p:nvPr/>
        </p:nvGrpSpPr>
        <p:grpSpPr>
          <a:xfrm>
            <a:off x="4513640" y="1320421"/>
            <a:ext cx="2241046" cy="2907232"/>
            <a:chOff x="214690" y="1180721"/>
            <a:chExt cx="2241046" cy="2907232"/>
          </a:xfrm>
        </p:grpSpPr>
        <p:graphicFrame>
          <p:nvGraphicFramePr>
            <p:cNvPr id="20" name="Chart 59"/>
            <p:cNvGraphicFramePr/>
            <p:nvPr/>
          </p:nvGraphicFramePr>
          <p:xfrm>
            <a:off x="214690" y="1180721"/>
            <a:ext cx="2241046" cy="1847280"/>
          </p:xfrm>
          <a:graphic>
            <a:graphicData uri="http://schemas.openxmlformats.org/drawingml/2006/chart">
              <c:chart xmlns:c="http://schemas.openxmlformats.org/drawingml/2006/chart" xmlns:r="http://schemas.openxmlformats.org/officeDocument/2006/relationships" r:id="rId3"/>
            </a:graphicData>
          </a:graphic>
        </p:graphicFrame>
        <p:sp>
          <p:nvSpPr>
            <p:cNvPr id="21" name="텍스트 개체 틀 2"/>
            <p:cNvSpPr txBox="1"/>
            <p:nvPr/>
          </p:nvSpPr>
          <p:spPr>
            <a:xfrm>
              <a:off x="700213" y="3277170"/>
              <a:ext cx="1270000" cy="264683"/>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r>
                <a:rPr lang="en-US" altLang="ko-KR" sz="800" dirty="0" smtClean="0">
                  <a:solidFill>
                    <a:schemeClr val="bg1">
                      <a:lumMod val="50000"/>
                    </a:schemeClr>
                  </a:solidFill>
                  <a:latin typeface="Roboto condensed"/>
                  <a:cs typeface="Roboto condensed"/>
                </a:rPr>
                <a:t>Total Sales: $ 12,000,000</a:t>
              </a:r>
              <a:endParaRPr lang="en-US" altLang="ko-KR" sz="800" dirty="0">
                <a:solidFill>
                  <a:schemeClr val="bg1">
                    <a:lumMod val="50000"/>
                  </a:schemeClr>
                </a:solidFill>
                <a:latin typeface="Roboto condensed"/>
                <a:cs typeface="Roboto condensed"/>
              </a:endParaRPr>
            </a:p>
          </p:txBody>
        </p:sp>
        <p:sp>
          <p:nvSpPr>
            <p:cNvPr id="22" name="텍스트 개체 틀 2"/>
            <p:cNvSpPr txBox="1"/>
            <p:nvPr/>
          </p:nvSpPr>
          <p:spPr>
            <a:xfrm>
              <a:off x="700213" y="1861892"/>
              <a:ext cx="1270000" cy="471654"/>
            </a:xfrm>
            <a:prstGeom prst="rect">
              <a:avLst/>
            </a:prstGeom>
          </p:spPr>
          <p:txBody>
            <a:bodyPr vert="horz" lIns="91440" tIns="45720" rIns="91440" bIns="45720" rtlCol="0" anchor="t">
              <a:noAutofit/>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nSpc>
                  <a:spcPct val="120000"/>
                </a:lnSpc>
              </a:pPr>
              <a:r>
                <a:rPr lang="en-US" altLang="ko-KR" sz="1800" dirty="0" smtClean="0">
                  <a:solidFill>
                    <a:schemeClr val="tx1">
                      <a:lumMod val="65000"/>
                      <a:lumOff val="35000"/>
                    </a:schemeClr>
                  </a:solidFill>
                  <a:latin typeface="Roboto condensed"/>
                  <a:cs typeface="Roboto condensed"/>
                </a:rPr>
                <a:t>60%</a:t>
              </a:r>
              <a:endParaRPr lang="en-US" altLang="ko-KR" sz="1800" dirty="0">
                <a:solidFill>
                  <a:schemeClr val="tx1">
                    <a:lumMod val="65000"/>
                    <a:lumOff val="35000"/>
                  </a:schemeClr>
                </a:solidFill>
                <a:latin typeface="Roboto condensed"/>
                <a:cs typeface="Roboto condensed"/>
              </a:endParaRPr>
            </a:p>
          </p:txBody>
        </p:sp>
        <p:sp>
          <p:nvSpPr>
            <p:cNvPr id="23" name="텍스트 개체 틀 2"/>
            <p:cNvSpPr txBox="1"/>
            <p:nvPr/>
          </p:nvSpPr>
          <p:spPr>
            <a:xfrm>
              <a:off x="560513" y="2939256"/>
              <a:ext cx="1549400" cy="471654"/>
            </a:xfrm>
            <a:prstGeom prst="rect">
              <a:avLst/>
            </a:prstGeom>
          </p:spPr>
          <p:txBody>
            <a:bodyPr vert="horz" lIns="91440" tIns="45720" rIns="91440" bIns="45720" rtlCol="0" anchor="t">
              <a:noAutofit/>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nSpc>
                  <a:spcPct val="120000"/>
                </a:lnSpc>
              </a:pPr>
              <a:r>
                <a:rPr lang="en-US" altLang="ko-KR" sz="1800" dirty="0" smtClean="0">
                  <a:solidFill>
                    <a:srgbClr val="ED6579"/>
                  </a:solidFill>
                  <a:latin typeface="Roboto condensed"/>
                  <a:cs typeface="Roboto condensed"/>
                </a:rPr>
                <a:t>$ 10,145,000</a:t>
              </a:r>
              <a:endParaRPr lang="en-US" altLang="ko-KR" sz="1800" dirty="0">
                <a:solidFill>
                  <a:srgbClr val="ED6579"/>
                </a:solidFill>
                <a:latin typeface="Roboto condensed"/>
                <a:cs typeface="Roboto condensed"/>
              </a:endParaRPr>
            </a:p>
          </p:txBody>
        </p:sp>
        <p:sp>
          <p:nvSpPr>
            <p:cNvPr id="24" name="Isosceles Triangle 63"/>
            <p:cNvSpPr/>
            <p:nvPr/>
          </p:nvSpPr>
          <p:spPr>
            <a:xfrm flipV="1">
              <a:off x="1277077" y="2852016"/>
              <a:ext cx="116273" cy="100235"/>
            </a:xfrm>
            <a:prstGeom prst="triangle">
              <a:avLst/>
            </a:prstGeom>
            <a:solidFill>
              <a:srgbClr val="ED657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Roboto condensed"/>
                <a:cs typeface="Roboto condensed"/>
              </a:endParaRPr>
            </a:p>
          </p:txBody>
        </p:sp>
        <p:sp>
          <p:nvSpPr>
            <p:cNvPr id="25" name="텍스트 개체 틀 2"/>
            <p:cNvSpPr txBox="1"/>
            <p:nvPr/>
          </p:nvSpPr>
          <p:spPr>
            <a:xfrm>
              <a:off x="560513" y="3510103"/>
              <a:ext cx="1549400" cy="577850"/>
            </a:xfrm>
            <a:prstGeom prst="rect">
              <a:avLst/>
            </a:prstGeom>
          </p:spPr>
          <p:txBody>
            <a:bodyPr vert="horz" lIns="91440" tIns="45720" rIns="91440" bIns="45720" rtlCol="0" anchor="t">
              <a:noAutofit/>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nSpc>
                  <a:spcPct val="120000"/>
                </a:lnSpc>
              </a:pPr>
              <a:r>
                <a:rPr lang="en-US" altLang="ko-KR" sz="800" b="1" dirty="0" smtClean="0">
                  <a:solidFill>
                    <a:srgbClr val="595959"/>
                  </a:solidFill>
                  <a:latin typeface="Roboto condensed"/>
                  <a:cs typeface="Roboto condensed"/>
                </a:rPr>
                <a:t>First Section : </a:t>
              </a:r>
              <a:r>
                <a:rPr lang="en-US" altLang="ko-KR" sz="800" dirty="0" smtClean="0">
                  <a:solidFill>
                    <a:schemeClr val="bg1">
                      <a:lumMod val="50000"/>
                    </a:schemeClr>
                  </a:solidFill>
                  <a:latin typeface="Roboto condensed"/>
                  <a:cs typeface="Roboto condensed"/>
                </a:rPr>
                <a:t>dolor sit amen, consectetur adipiscing elit. Integer nec odio. </a:t>
              </a:r>
              <a:endParaRPr lang="en-US" altLang="ko-KR" sz="800" dirty="0">
                <a:solidFill>
                  <a:schemeClr val="bg1">
                    <a:lumMod val="50000"/>
                  </a:schemeClr>
                </a:solidFill>
                <a:latin typeface="Roboto condensed"/>
                <a:cs typeface="Roboto condensed"/>
              </a:endParaRPr>
            </a:p>
          </p:txBody>
        </p:sp>
      </p:grpSp>
      <p:grpSp>
        <p:nvGrpSpPr>
          <p:cNvPr id="26" name="Group 65"/>
          <p:cNvGrpSpPr/>
          <p:nvPr/>
        </p:nvGrpSpPr>
        <p:grpSpPr>
          <a:xfrm>
            <a:off x="6666290" y="1320421"/>
            <a:ext cx="2241046" cy="2907232"/>
            <a:chOff x="214690" y="1180721"/>
            <a:chExt cx="2241046" cy="2907232"/>
          </a:xfrm>
        </p:grpSpPr>
        <p:graphicFrame>
          <p:nvGraphicFramePr>
            <p:cNvPr id="27" name="Chart 66"/>
            <p:cNvGraphicFramePr/>
            <p:nvPr/>
          </p:nvGraphicFramePr>
          <p:xfrm>
            <a:off x="214690" y="1180721"/>
            <a:ext cx="2241046" cy="1847280"/>
          </p:xfrm>
          <a:graphic>
            <a:graphicData uri="http://schemas.openxmlformats.org/drawingml/2006/chart">
              <c:chart xmlns:c="http://schemas.openxmlformats.org/drawingml/2006/chart" xmlns:r="http://schemas.openxmlformats.org/officeDocument/2006/relationships" r:id="rId4"/>
            </a:graphicData>
          </a:graphic>
        </p:graphicFrame>
        <p:sp>
          <p:nvSpPr>
            <p:cNvPr id="28" name="텍스트 개체 틀 2"/>
            <p:cNvSpPr txBox="1"/>
            <p:nvPr/>
          </p:nvSpPr>
          <p:spPr>
            <a:xfrm>
              <a:off x="700213" y="3277170"/>
              <a:ext cx="1270000" cy="264683"/>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r>
                <a:rPr lang="en-US" altLang="ko-KR" sz="800" dirty="0" smtClean="0">
                  <a:solidFill>
                    <a:schemeClr val="bg1">
                      <a:lumMod val="50000"/>
                    </a:schemeClr>
                  </a:solidFill>
                  <a:latin typeface="Roboto condensed"/>
                  <a:cs typeface="Roboto condensed"/>
                </a:rPr>
                <a:t>Total Sales: $ 20,000,000</a:t>
              </a:r>
              <a:endParaRPr lang="en-US" altLang="ko-KR" sz="800" dirty="0">
                <a:solidFill>
                  <a:schemeClr val="bg1">
                    <a:lumMod val="50000"/>
                  </a:schemeClr>
                </a:solidFill>
                <a:latin typeface="Roboto condensed"/>
                <a:cs typeface="Roboto condensed"/>
              </a:endParaRPr>
            </a:p>
          </p:txBody>
        </p:sp>
        <p:sp>
          <p:nvSpPr>
            <p:cNvPr id="29" name="텍스트 개체 틀 2"/>
            <p:cNvSpPr txBox="1"/>
            <p:nvPr/>
          </p:nvSpPr>
          <p:spPr>
            <a:xfrm>
              <a:off x="700213" y="1861892"/>
              <a:ext cx="1270000" cy="471654"/>
            </a:xfrm>
            <a:prstGeom prst="rect">
              <a:avLst/>
            </a:prstGeom>
          </p:spPr>
          <p:txBody>
            <a:bodyPr vert="horz" lIns="91440" tIns="45720" rIns="91440" bIns="45720" rtlCol="0" anchor="t">
              <a:noAutofit/>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nSpc>
                  <a:spcPct val="120000"/>
                </a:lnSpc>
              </a:pPr>
              <a:r>
                <a:rPr lang="en-US" altLang="ko-KR" sz="1800" dirty="0" smtClean="0">
                  <a:solidFill>
                    <a:schemeClr val="tx1">
                      <a:lumMod val="65000"/>
                      <a:lumOff val="35000"/>
                    </a:schemeClr>
                  </a:solidFill>
                  <a:latin typeface="Roboto condensed"/>
                  <a:cs typeface="Roboto condensed"/>
                </a:rPr>
                <a:t>88%</a:t>
              </a:r>
              <a:endParaRPr lang="en-US" altLang="ko-KR" sz="1800" dirty="0">
                <a:solidFill>
                  <a:schemeClr val="tx1">
                    <a:lumMod val="65000"/>
                    <a:lumOff val="35000"/>
                  </a:schemeClr>
                </a:solidFill>
                <a:latin typeface="Roboto condensed"/>
                <a:cs typeface="Roboto condensed"/>
              </a:endParaRPr>
            </a:p>
          </p:txBody>
        </p:sp>
        <p:sp>
          <p:nvSpPr>
            <p:cNvPr id="30" name="텍스트 개체 틀 2"/>
            <p:cNvSpPr txBox="1"/>
            <p:nvPr/>
          </p:nvSpPr>
          <p:spPr>
            <a:xfrm>
              <a:off x="560513" y="2939256"/>
              <a:ext cx="1549400" cy="471654"/>
            </a:xfrm>
            <a:prstGeom prst="rect">
              <a:avLst/>
            </a:prstGeom>
          </p:spPr>
          <p:txBody>
            <a:bodyPr vert="horz" lIns="91440" tIns="45720" rIns="91440" bIns="45720" rtlCol="0" anchor="t">
              <a:noAutofit/>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nSpc>
                  <a:spcPct val="120000"/>
                </a:lnSpc>
              </a:pPr>
              <a:r>
                <a:rPr lang="en-US" altLang="ko-KR" sz="1800" dirty="0" smtClean="0">
                  <a:solidFill>
                    <a:srgbClr val="01C4BE"/>
                  </a:solidFill>
                  <a:latin typeface="Roboto condensed"/>
                  <a:cs typeface="Roboto condensed"/>
                </a:rPr>
                <a:t>$ 15,540,000</a:t>
              </a:r>
              <a:endParaRPr lang="en-US" altLang="ko-KR" sz="1800" dirty="0">
                <a:solidFill>
                  <a:srgbClr val="01C4BE"/>
                </a:solidFill>
                <a:latin typeface="Roboto condensed"/>
                <a:cs typeface="Roboto condensed"/>
              </a:endParaRPr>
            </a:p>
          </p:txBody>
        </p:sp>
        <p:sp>
          <p:nvSpPr>
            <p:cNvPr id="31" name="Isosceles Triangle 70"/>
            <p:cNvSpPr/>
            <p:nvPr/>
          </p:nvSpPr>
          <p:spPr>
            <a:xfrm flipV="1">
              <a:off x="1277077" y="2852016"/>
              <a:ext cx="116273" cy="100235"/>
            </a:xfrm>
            <a:prstGeom prst="triangle">
              <a:avLst/>
            </a:prstGeom>
            <a:solidFill>
              <a:srgbClr val="01C4BE"/>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Roboto condensed"/>
                <a:cs typeface="Roboto condensed"/>
              </a:endParaRPr>
            </a:p>
          </p:txBody>
        </p:sp>
        <p:sp>
          <p:nvSpPr>
            <p:cNvPr id="32" name="텍스트 개체 틀 2"/>
            <p:cNvSpPr txBox="1"/>
            <p:nvPr/>
          </p:nvSpPr>
          <p:spPr>
            <a:xfrm>
              <a:off x="560513" y="3510103"/>
              <a:ext cx="1549400" cy="577850"/>
            </a:xfrm>
            <a:prstGeom prst="rect">
              <a:avLst/>
            </a:prstGeom>
          </p:spPr>
          <p:txBody>
            <a:bodyPr vert="horz" lIns="91440" tIns="45720" rIns="91440" bIns="45720" rtlCol="0" anchor="t">
              <a:noAutofit/>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nSpc>
                  <a:spcPct val="120000"/>
                </a:lnSpc>
              </a:pPr>
              <a:r>
                <a:rPr lang="en-US" altLang="ko-KR" sz="800" b="1" dirty="0" smtClean="0">
                  <a:solidFill>
                    <a:srgbClr val="595959"/>
                  </a:solidFill>
                  <a:latin typeface="Roboto condensed"/>
                  <a:cs typeface="Roboto condensed"/>
                </a:rPr>
                <a:t>First Section : </a:t>
              </a:r>
              <a:r>
                <a:rPr lang="en-US" altLang="ko-KR" sz="800" dirty="0" smtClean="0">
                  <a:solidFill>
                    <a:schemeClr val="bg1">
                      <a:lumMod val="50000"/>
                    </a:schemeClr>
                  </a:solidFill>
                  <a:latin typeface="Roboto condensed"/>
                  <a:cs typeface="Roboto condensed"/>
                </a:rPr>
                <a:t>dolor sit amen, consectetur adipiscing elit. Integer nec odio. </a:t>
              </a:r>
              <a:endParaRPr lang="en-US" altLang="ko-KR" sz="800" dirty="0">
                <a:solidFill>
                  <a:schemeClr val="bg1">
                    <a:lumMod val="50000"/>
                  </a:schemeClr>
                </a:solidFill>
                <a:latin typeface="Roboto condensed"/>
                <a:cs typeface="Roboto condensed"/>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ppt_x"/>
                                          </p:val>
                                        </p:tav>
                                        <p:tav tm="100000">
                                          <p:val>
                                            <p:strVal val="#ppt_x"/>
                                          </p:val>
                                        </p:tav>
                                      </p:tavLst>
                                    </p:anim>
                                    <p:anim calcmode="lin" valueType="num">
                                      <p:cBhvr additive="base">
                                        <p:cTn id="18" dur="500" fill="hold"/>
                                        <p:tgtEl>
                                          <p:spTgt spid="19"/>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500" fill="hold"/>
                                        <p:tgtEl>
                                          <p:spTgt spid="26"/>
                                        </p:tgtEl>
                                        <p:attrNameLst>
                                          <p:attrName>ppt_x</p:attrName>
                                        </p:attrNameLst>
                                      </p:cBhvr>
                                      <p:tavLst>
                                        <p:tav tm="0">
                                          <p:val>
                                            <p:strVal val="#ppt_x"/>
                                          </p:val>
                                        </p:tav>
                                        <p:tav tm="100000">
                                          <p:val>
                                            <p:strVal val="#ppt_x"/>
                                          </p:val>
                                        </p:tav>
                                      </p:tavLst>
                                    </p:anim>
                                    <p:anim calcmode="lin" valueType="num">
                                      <p:cBhvr additive="base">
                                        <p:cTn id="23"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670052" y="142845"/>
            <a:ext cx="4540248" cy="400110"/>
          </a:xfrm>
          <a:prstGeom prst="rect">
            <a:avLst/>
          </a:prstGeom>
          <a:noFill/>
        </p:spPr>
        <p:txBody>
          <a:bodyPr wrap="square" rtlCol="0">
            <a:spAutoFit/>
          </a:bodyPr>
          <a:lstStyle/>
          <a:p>
            <a:r>
              <a:rPr lang="en-US" altLang="zh-CN" sz="2000" dirty="0" smtClean="0">
                <a:solidFill>
                  <a:srgbClr val="183A5D"/>
                </a:solidFill>
                <a:latin typeface="微软雅黑" panose="020B0503020204020204" pitchFamily="34" charset="-122"/>
                <a:ea typeface="微软雅黑" panose="020B0503020204020204" pitchFamily="34" charset="-122"/>
              </a:rPr>
              <a:t>MOMODA POWERPOINT</a:t>
            </a:r>
            <a:endParaRPr lang="zh-CN" altLang="en-US" sz="2000" dirty="0">
              <a:solidFill>
                <a:srgbClr val="183A5D"/>
              </a:solidFill>
              <a:latin typeface="微软雅黑" panose="020B0503020204020204" pitchFamily="34" charset="-122"/>
              <a:ea typeface="微软雅黑" panose="020B0503020204020204" pitchFamily="34" charset="-122"/>
            </a:endParaRPr>
          </a:p>
        </p:txBody>
      </p:sp>
      <p:sp>
        <p:nvSpPr>
          <p:cNvPr id="5" name="矩形 4"/>
          <p:cNvSpPr/>
          <p:nvPr/>
        </p:nvSpPr>
        <p:spPr>
          <a:xfrm>
            <a:off x="177800" y="0"/>
            <a:ext cx="1206500" cy="101600"/>
          </a:xfrm>
          <a:prstGeom prst="rect">
            <a:avLst/>
          </a:prstGeom>
          <a:solidFill>
            <a:srgbClr val="183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77800" y="190500"/>
            <a:ext cx="1206500" cy="304800"/>
          </a:xfrm>
          <a:prstGeom prst="rect">
            <a:avLst/>
          </a:prstGeom>
          <a:solidFill>
            <a:srgbClr val="183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00" dirty="0" smtClean="0"/>
              <a:t>PART TWO</a:t>
            </a:r>
            <a:endParaRPr lang="zh-CN" altLang="en-US" sz="1800" dirty="0"/>
          </a:p>
        </p:txBody>
      </p:sp>
      <p:graphicFrame>
        <p:nvGraphicFramePr>
          <p:cNvPr id="7" name="Chart 1"/>
          <p:cNvGraphicFramePr/>
          <p:nvPr/>
        </p:nvGraphicFramePr>
        <p:xfrm>
          <a:off x="387350" y="1254522"/>
          <a:ext cx="4159250" cy="3162523"/>
        </p:xfrm>
        <a:graphic>
          <a:graphicData uri="http://schemas.openxmlformats.org/drawingml/2006/chart">
            <c:chart xmlns:c="http://schemas.openxmlformats.org/drawingml/2006/chart" xmlns:r="http://schemas.openxmlformats.org/officeDocument/2006/relationships" r:id="rId1"/>
          </a:graphicData>
        </a:graphic>
      </p:graphicFrame>
      <p:sp>
        <p:nvSpPr>
          <p:cNvPr id="13" name="Rounded Rectangle 12"/>
          <p:cNvSpPr/>
          <p:nvPr/>
        </p:nvSpPr>
        <p:spPr>
          <a:xfrm>
            <a:off x="5075653" y="1376963"/>
            <a:ext cx="401324" cy="401324"/>
          </a:xfrm>
          <a:prstGeom prst="roundRect">
            <a:avLst>
              <a:gd name="adj" fmla="val 50000"/>
            </a:avLst>
          </a:prstGeom>
          <a:solidFill>
            <a:srgbClr val="183A5D"/>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Roboto condensed"/>
              <a:cs typeface="Roboto condensed"/>
            </a:endParaRPr>
          </a:p>
        </p:txBody>
      </p:sp>
      <p:grpSp>
        <p:nvGrpSpPr>
          <p:cNvPr id="14" name="Group 14"/>
          <p:cNvGrpSpPr/>
          <p:nvPr/>
        </p:nvGrpSpPr>
        <p:grpSpPr>
          <a:xfrm>
            <a:off x="5188546" y="1518389"/>
            <a:ext cx="186772" cy="118470"/>
            <a:chOff x="6351" y="0"/>
            <a:chExt cx="490538" cy="311150"/>
          </a:xfrm>
          <a:solidFill>
            <a:schemeClr val="bg1"/>
          </a:solidFill>
        </p:grpSpPr>
        <p:sp>
          <p:nvSpPr>
            <p:cNvPr id="15" name="Freeform 144"/>
            <p:cNvSpPr>
              <a:spLocks noEditPoints="1"/>
            </p:cNvSpPr>
            <p:nvPr/>
          </p:nvSpPr>
          <p:spPr bwMode="auto">
            <a:xfrm>
              <a:off x="6351" y="0"/>
              <a:ext cx="490538" cy="311150"/>
            </a:xfrm>
            <a:custGeom>
              <a:avLst/>
              <a:gdLst>
                <a:gd name="T0" fmla="*/ 128 w 128"/>
                <a:gd name="T1" fmla="*/ 39 h 80"/>
                <a:gd name="T2" fmla="*/ 128 w 128"/>
                <a:gd name="T3" fmla="*/ 39 h 80"/>
                <a:gd name="T4" fmla="*/ 127 w 128"/>
                <a:gd name="T5" fmla="*/ 38 h 80"/>
                <a:gd name="T6" fmla="*/ 127 w 128"/>
                <a:gd name="T7" fmla="*/ 38 h 80"/>
                <a:gd name="T8" fmla="*/ 64 w 128"/>
                <a:gd name="T9" fmla="*/ 0 h 80"/>
                <a:gd name="T10" fmla="*/ 0 w 128"/>
                <a:gd name="T11" fmla="*/ 38 h 80"/>
                <a:gd name="T12" fmla="*/ 0 w 128"/>
                <a:gd name="T13" fmla="*/ 38 h 80"/>
                <a:gd name="T14" fmla="*/ 0 w 128"/>
                <a:gd name="T15" fmla="*/ 39 h 80"/>
                <a:gd name="T16" fmla="*/ 0 w 128"/>
                <a:gd name="T17" fmla="*/ 39 h 80"/>
                <a:gd name="T18" fmla="*/ 0 w 128"/>
                <a:gd name="T19" fmla="*/ 40 h 80"/>
                <a:gd name="T20" fmla="*/ 0 w 128"/>
                <a:gd name="T21" fmla="*/ 41 h 80"/>
                <a:gd name="T22" fmla="*/ 0 w 128"/>
                <a:gd name="T23" fmla="*/ 41 h 80"/>
                <a:gd name="T24" fmla="*/ 0 w 128"/>
                <a:gd name="T25" fmla="*/ 42 h 80"/>
                <a:gd name="T26" fmla="*/ 0 w 128"/>
                <a:gd name="T27" fmla="*/ 42 h 80"/>
                <a:gd name="T28" fmla="*/ 64 w 128"/>
                <a:gd name="T29" fmla="*/ 80 h 80"/>
                <a:gd name="T30" fmla="*/ 127 w 128"/>
                <a:gd name="T31" fmla="*/ 42 h 80"/>
                <a:gd name="T32" fmla="*/ 127 w 128"/>
                <a:gd name="T33" fmla="*/ 42 h 80"/>
                <a:gd name="T34" fmla="*/ 128 w 128"/>
                <a:gd name="T35" fmla="*/ 41 h 80"/>
                <a:gd name="T36" fmla="*/ 128 w 128"/>
                <a:gd name="T37" fmla="*/ 41 h 80"/>
                <a:gd name="T38" fmla="*/ 128 w 128"/>
                <a:gd name="T39" fmla="*/ 40 h 80"/>
                <a:gd name="T40" fmla="*/ 128 w 128"/>
                <a:gd name="T41" fmla="*/ 39 h 80"/>
                <a:gd name="T42" fmla="*/ 64 w 128"/>
                <a:gd name="T43" fmla="*/ 72 h 80"/>
                <a:gd name="T44" fmla="*/ 9 w 128"/>
                <a:gd name="T45" fmla="*/ 40 h 80"/>
                <a:gd name="T46" fmla="*/ 64 w 128"/>
                <a:gd name="T47" fmla="*/ 8 h 80"/>
                <a:gd name="T48" fmla="*/ 119 w 128"/>
                <a:gd name="T49" fmla="*/ 40 h 80"/>
                <a:gd name="T50" fmla="*/ 64 w 128"/>
                <a:gd name="T51" fmla="*/ 7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8" h="80">
                  <a:moveTo>
                    <a:pt x="128" y="39"/>
                  </a:moveTo>
                  <a:cubicBezTo>
                    <a:pt x="128" y="39"/>
                    <a:pt x="128" y="39"/>
                    <a:pt x="128" y="39"/>
                  </a:cubicBezTo>
                  <a:cubicBezTo>
                    <a:pt x="128" y="39"/>
                    <a:pt x="128" y="38"/>
                    <a:pt x="127" y="38"/>
                  </a:cubicBezTo>
                  <a:cubicBezTo>
                    <a:pt x="127" y="38"/>
                    <a:pt x="127" y="38"/>
                    <a:pt x="127" y="38"/>
                  </a:cubicBezTo>
                  <a:cubicBezTo>
                    <a:pt x="116" y="16"/>
                    <a:pt x="91" y="0"/>
                    <a:pt x="64" y="0"/>
                  </a:cubicBezTo>
                  <a:cubicBezTo>
                    <a:pt x="37" y="0"/>
                    <a:pt x="12" y="16"/>
                    <a:pt x="0" y="38"/>
                  </a:cubicBezTo>
                  <a:cubicBezTo>
                    <a:pt x="0" y="38"/>
                    <a:pt x="0" y="38"/>
                    <a:pt x="0" y="38"/>
                  </a:cubicBezTo>
                  <a:cubicBezTo>
                    <a:pt x="0" y="38"/>
                    <a:pt x="0" y="38"/>
                    <a:pt x="0" y="39"/>
                  </a:cubicBezTo>
                  <a:cubicBezTo>
                    <a:pt x="0" y="39"/>
                    <a:pt x="0" y="39"/>
                    <a:pt x="0" y="39"/>
                  </a:cubicBezTo>
                  <a:cubicBezTo>
                    <a:pt x="0" y="39"/>
                    <a:pt x="0" y="40"/>
                    <a:pt x="0" y="40"/>
                  </a:cubicBezTo>
                  <a:cubicBezTo>
                    <a:pt x="0" y="40"/>
                    <a:pt x="0" y="41"/>
                    <a:pt x="0" y="41"/>
                  </a:cubicBezTo>
                  <a:cubicBezTo>
                    <a:pt x="0" y="41"/>
                    <a:pt x="0" y="41"/>
                    <a:pt x="0" y="41"/>
                  </a:cubicBezTo>
                  <a:cubicBezTo>
                    <a:pt x="0" y="41"/>
                    <a:pt x="0" y="41"/>
                    <a:pt x="0" y="42"/>
                  </a:cubicBezTo>
                  <a:cubicBezTo>
                    <a:pt x="0" y="42"/>
                    <a:pt x="0" y="42"/>
                    <a:pt x="0" y="42"/>
                  </a:cubicBezTo>
                  <a:cubicBezTo>
                    <a:pt x="12" y="64"/>
                    <a:pt x="37" y="80"/>
                    <a:pt x="64" y="80"/>
                  </a:cubicBezTo>
                  <a:cubicBezTo>
                    <a:pt x="91" y="80"/>
                    <a:pt x="116" y="64"/>
                    <a:pt x="127" y="42"/>
                  </a:cubicBezTo>
                  <a:cubicBezTo>
                    <a:pt x="127" y="42"/>
                    <a:pt x="127" y="42"/>
                    <a:pt x="127" y="42"/>
                  </a:cubicBezTo>
                  <a:cubicBezTo>
                    <a:pt x="128" y="41"/>
                    <a:pt x="128" y="41"/>
                    <a:pt x="128" y="41"/>
                  </a:cubicBezTo>
                  <a:cubicBezTo>
                    <a:pt x="128" y="41"/>
                    <a:pt x="128" y="41"/>
                    <a:pt x="128" y="41"/>
                  </a:cubicBezTo>
                  <a:cubicBezTo>
                    <a:pt x="128" y="41"/>
                    <a:pt x="128" y="40"/>
                    <a:pt x="128" y="40"/>
                  </a:cubicBezTo>
                  <a:cubicBezTo>
                    <a:pt x="128" y="40"/>
                    <a:pt x="128" y="39"/>
                    <a:pt x="128" y="39"/>
                  </a:cubicBezTo>
                  <a:close/>
                  <a:moveTo>
                    <a:pt x="64" y="72"/>
                  </a:moveTo>
                  <a:cubicBezTo>
                    <a:pt x="41" y="72"/>
                    <a:pt x="19" y="59"/>
                    <a:pt x="9" y="40"/>
                  </a:cubicBezTo>
                  <a:cubicBezTo>
                    <a:pt x="20" y="21"/>
                    <a:pt x="41" y="8"/>
                    <a:pt x="64" y="8"/>
                  </a:cubicBezTo>
                  <a:cubicBezTo>
                    <a:pt x="86" y="8"/>
                    <a:pt x="108" y="21"/>
                    <a:pt x="119" y="40"/>
                  </a:cubicBezTo>
                  <a:cubicBezTo>
                    <a:pt x="108" y="59"/>
                    <a:pt x="86" y="72"/>
                    <a:pt x="64"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id-ID">
                <a:latin typeface="Roboto condensed"/>
                <a:ea typeface="+mn-ea"/>
                <a:cs typeface="Roboto condensed"/>
              </a:endParaRPr>
            </a:p>
          </p:txBody>
        </p:sp>
        <p:sp>
          <p:nvSpPr>
            <p:cNvPr id="16" name="Freeform 145"/>
            <p:cNvSpPr/>
            <p:nvPr/>
          </p:nvSpPr>
          <p:spPr bwMode="auto">
            <a:xfrm>
              <a:off x="190501" y="93663"/>
              <a:ext cx="68263" cy="69850"/>
            </a:xfrm>
            <a:custGeom>
              <a:avLst/>
              <a:gdLst>
                <a:gd name="T0" fmla="*/ 16 w 18"/>
                <a:gd name="T1" fmla="*/ 0 h 18"/>
                <a:gd name="T2" fmla="*/ 16 w 18"/>
                <a:gd name="T3" fmla="*/ 0 h 18"/>
                <a:gd name="T4" fmla="*/ 0 w 18"/>
                <a:gd name="T5" fmla="*/ 16 h 18"/>
                <a:gd name="T6" fmla="*/ 2 w 18"/>
                <a:gd name="T7" fmla="*/ 18 h 18"/>
                <a:gd name="T8" fmla="*/ 4 w 18"/>
                <a:gd name="T9" fmla="*/ 16 h 18"/>
                <a:gd name="T10" fmla="*/ 16 w 18"/>
                <a:gd name="T11" fmla="*/ 4 h 18"/>
                <a:gd name="T12" fmla="*/ 16 w 18"/>
                <a:gd name="T13" fmla="*/ 4 h 18"/>
                <a:gd name="T14" fmla="*/ 18 w 18"/>
                <a:gd name="T15" fmla="*/ 2 h 18"/>
                <a:gd name="T16" fmla="*/ 16 w 18"/>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8">
                  <a:moveTo>
                    <a:pt x="16" y="0"/>
                  </a:moveTo>
                  <a:cubicBezTo>
                    <a:pt x="16" y="0"/>
                    <a:pt x="16" y="0"/>
                    <a:pt x="16" y="0"/>
                  </a:cubicBezTo>
                  <a:cubicBezTo>
                    <a:pt x="7" y="0"/>
                    <a:pt x="0" y="7"/>
                    <a:pt x="0" y="16"/>
                  </a:cubicBezTo>
                  <a:cubicBezTo>
                    <a:pt x="0" y="17"/>
                    <a:pt x="1" y="18"/>
                    <a:pt x="2" y="18"/>
                  </a:cubicBezTo>
                  <a:cubicBezTo>
                    <a:pt x="3" y="18"/>
                    <a:pt x="4" y="17"/>
                    <a:pt x="4" y="16"/>
                  </a:cubicBezTo>
                  <a:cubicBezTo>
                    <a:pt x="4" y="9"/>
                    <a:pt x="9" y="4"/>
                    <a:pt x="16" y="4"/>
                  </a:cubicBezTo>
                  <a:cubicBezTo>
                    <a:pt x="16" y="4"/>
                    <a:pt x="16" y="4"/>
                    <a:pt x="16" y="4"/>
                  </a:cubicBezTo>
                  <a:cubicBezTo>
                    <a:pt x="17" y="4"/>
                    <a:pt x="18" y="3"/>
                    <a:pt x="18" y="2"/>
                  </a:cubicBezTo>
                  <a:cubicBezTo>
                    <a:pt x="18" y="1"/>
                    <a:pt x="17" y="0"/>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id-ID">
                <a:latin typeface="Roboto condensed"/>
                <a:ea typeface="+mn-ea"/>
                <a:cs typeface="Roboto condensed"/>
              </a:endParaRPr>
            </a:p>
          </p:txBody>
        </p:sp>
        <p:sp>
          <p:nvSpPr>
            <p:cNvPr id="17" name="Freeform 146"/>
            <p:cNvSpPr>
              <a:spLocks noEditPoints="1"/>
            </p:cNvSpPr>
            <p:nvPr/>
          </p:nvSpPr>
          <p:spPr bwMode="auto">
            <a:xfrm>
              <a:off x="144463" y="46038"/>
              <a:ext cx="214313" cy="219075"/>
            </a:xfrm>
            <a:custGeom>
              <a:avLst/>
              <a:gdLst>
                <a:gd name="T0" fmla="*/ 28 w 56"/>
                <a:gd name="T1" fmla="*/ 0 h 56"/>
                <a:gd name="T2" fmla="*/ 0 w 56"/>
                <a:gd name="T3" fmla="*/ 28 h 56"/>
                <a:gd name="T4" fmla="*/ 28 w 56"/>
                <a:gd name="T5" fmla="*/ 56 h 56"/>
                <a:gd name="T6" fmla="*/ 56 w 56"/>
                <a:gd name="T7" fmla="*/ 28 h 56"/>
                <a:gd name="T8" fmla="*/ 28 w 56"/>
                <a:gd name="T9" fmla="*/ 0 h 56"/>
                <a:gd name="T10" fmla="*/ 28 w 56"/>
                <a:gd name="T11" fmla="*/ 52 h 56"/>
                <a:gd name="T12" fmla="*/ 4 w 56"/>
                <a:gd name="T13" fmla="*/ 28 h 56"/>
                <a:gd name="T14" fmla="*/ 28 w 56"/>
                <a:gd name="T15" fmla="*/ 4 h 56"/>
                <a:gd name="T16" fmla="*/ 52 w 56"/>
                <a:gd name="T17" fmla="*/ 28 h 56"/>
                <a:gd name="T18" fmla="*/ 28 w 56"/>
                <a:gd name="T19" fmla="*/ 5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0"/>
                  </a:moveTo>
                  <a:cubicBezTo>
                    <a:pt x="12" y="0"/>
                    <a:pt x="0" y="13"/>
                    <a:pt x="0" y="28"/>
                  </a:cubicBezTo>
                  <a:cubicBezTo>
                    <a:pt x="0" y="43"/>
                    <a:pt x="12" y="56"/>
                    <a:pt x="28" y="56"/>
                  </a:cubicBezTo>
                  <a:cubicBezTo>
                    <a:pt x="43" y="56"/>
                    <a:pt x="56" y="43"/>
                    <a:pt x="56" y="28"/>
                  </a:cubicBezTo>
                  <a:cubicBezTo>
                    <a:pt x="56" y="13"/>
                    <a:pt x="43" y="0"/>
                    <a:pt x="28" y="0"/>
                  </a:cubicBezTo>
                  <a:close/>
                  <a:moveTo>
                    <a:pt x="28" y="52"/>
                  </a:moveTo>
                  <a:cubicBezTo>
                    <a:pt x="15" y="52"/>
                    <a:pt x="4" y="41"/>
                    <a:pt x="4" y="28"/>
                  </a:cubicBezTo>
                  <a:cubicBezTo>
                    <a:pt x="4" y="15"/>
                    <a:pt x="15" y="4"/>
                    <a:pt x="28" y="4"/>
                  </a:cubicBezTo>
                  <a:cubicBezTo>
                    <a:pt x="41" y="4"/>
                    <a:pt x="52" y="15"/>
                    <a:pt x="52" y="28"/>
                  </a:cubicBezTo>
                  <a:cubicBezTo>
                    <a:pt x="52" y="41"/>
                    <a:pt x="41" y="52"/>
                    <a:pt x="28" y="5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id-ID">
                <a:latin typeface="Roboto condensed"/>
                <a:ea typeface="+mn-ea"/>
                <a:cs typeface="Roboto condensed"/>
              </a:endParaRPr>
            </a:p>
          </p:txBody>
        </p:sp>
      </p:grpSp>
      <p:grpSp>
        <p:nvGrpSpPr>
          <p:cNvPr id="10" name="Group 31"/>
          <p:cNvGrpSpPr/>
          <p:nvPr/>
        </p:nvGrpSpPr>
        <p:grpSpPr>
          <a:xfrm>
            <a:off x="5561881" y="1254522"/>
            <a:ext cx="3055069" cy="707628"/>
            <a:chOff x="4826000" y="920370"/>
            <a:chExt cx="3055069" cy="707628"/>
          </a:xfrm>
        </p:grpSpPr>
        <p:sp>
          <p:nvSpPr>
            <p:cNvPr id="11" name="텍스트 개체 틀 2"/>
            <p:cNvSpPr txBox="1"/>
            <p:nvPr/>
          </p:nvSpPr>
          <p:spPr>
            <a:xfrm>
              <a:off x="4826000" y="1184741"/>
              <a:ext cx="3055069" cy="443257"/>
            </a:xfrm>
            <a:prstGeom prst="rect">
              <a:avLst/>
            </a:prstGeom>
          </p:spPr>
          <p:txBody>
            <a:bodyPr vert="horz" lIns="91440" tIns="45720" rIns="91440" bIns="45720" rtlCol="0" anchor="t">
              <a:noAutofit/>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l">
                <a:lnSpc>
                  <a:spcPct val="120000"/>
                </a:lnSpc>
              </a:pPr>
              <a:r>
                <a:rPr lang="en-US" altLang="ko-KR" sz="800" b="1" dirty="0" smtClean="0">
                  <a:solidFill>
                    <a:schemeClr val="bg1">
                      <a:lumMod val="50000"/>
                    </a:schemeClr>
                  </a:solidFill>
                  <a:latin typeface="Roboto condensed"/>
                  <a:cs typeface="Roboto condensed"/>
                </a:rPr>
                <a:t>First Section : </a:t>
              </a:r>
              <a:r>
                <a:rPr lang="en-US" altLang="ko-KR" sz="800" dirty="0" smtClean="0">
                  <a:solidFill>
                    <a:schemeClr val="bg1">
                      <a:lumMod val="50000"/>
                    </a:schemeClr>
                  </a:solidFill>
                  <a:latin typeface="Roboto condensed"/>
                  <a:cs typeface="Roboto condensed"/>
                </a:rPr>
                <a:t>dolor sit amen, consectetur adipiscing elit. Integer nec odio. Praesent lib ero. Sed cursus ante dapibus</a:t>
              </a:r>
              <a:r>
                <a:rPr lang="en-US" altLang="ko-KR" sz="800" dirty="0">
                  <a:solidFill>
                    <a:schemeClr val="bg1">
                      <a:lumMod val="50000"/>
                    </a:schemeClr>
                  </a:solidFill>
                  <a:latin typeface="Roboto condensed"/>
                  <a:cs typeface="Roboto condensed"/>
                </a:rPr>
                <a:t>.</a:t>
              </a:r>
              <a:endParaRPr lang="en-US" altLang="ko-KR" sz="800" dirty="0">
                <a:solidFill>
                  <a:schemeClr val="bg1">
                    <a:lumMod val="50000"/>
                  </a:schemeClr>
                </a:solidFill>
                <a:latin typeface="Roboto condensed"/>
                <a:cs typeface="Roboto condensed"/>
              </a:endParaRPr>
            </a:p>
          </p:txBody>
        </p:sp>
        <p:sp>
          <p:nvSpPr>
            <p:cNvPr id="12" name="텍스트 개체 틀 2"/>
            <p:cNvSpPr txBox="1"/>
            <p:nvPr/>
          </p:nvSpPr>
          <p:spPr>
            <a:xfrm>
              <a:off x="4826000" y="920370"/>
              <a:ext cx="3055069" cy="314465"/>
            </a:xfrm>
            <a:prstGeom prst="rect">
              <a:avLst/>
            </a:prstGeom>
          </p:spPr>
          <p:txBody>
            <a:bodyPr vert="horz" lIns="91440" tIns="45720" rIns="91440" bIns="45720" rtlCol="0" anchor="t">
              <a:noAutofit/>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l">
                <a:lnSpc>
                  <a:spcPct val="120000"/>
                </a:lnSpc>
              </a:pPr>
              <a:r>
                <a:rPr lang="en-US" altLang="ko-KR" sz="1200" dirty="0" smtClean="0">
                  <a:solidFill>
                    <a:schemeClr val="tx1">
                      <a:lumMod val="65000"/>
                      <a:lumOff val="35000"/>
                    </a:schemeClr>
                  </a:solidFill>
                  <a:latin typeface="Roboto condensed"/>
                  <a:cs typeface="Roboto condensed"/>
                </a:rPr>
                <a:t>Business chart 01</a:t>
              </a:r>
              <a:endParaRPr lang="en-US" altLang="ko-KR" sz="1200" dirty="0">
                <a:solidFill>
                  <a:schemeClr val="tx1">
                    <a:lumMod val="65000"/>
                    <a:lumOff val="35000"/>
                  </a:schemeClr>
                </a:solidFill>
                <a:latin typeface="Roboto condensed"/>
                <a:cs typeface="Roboto condensed"/>
              </a:endParaRPr>
            </a:p>
          </p:txBody>
        </p:sp>
      </p:grpSp>
      <p:sp>
        <p:nvSpPr>
          <p:cNvPr id="23" name="Rounded Rectangle 11"/>
          <p:cNvSpPr/>
          <p:nvPr/>
        </p:nvSpPr>
        <p:spPr>
          <a:xfrm>
            <a:off x="5072418" y="2181262"/>
            <a:ext cx="401324" cy="401324"/>
          </a:xfrm>
          <a:prstGeom prst="roundRect">
            <a:avLst>
              <a:gd name="adj" fmla="val 50000"/>
            </a:avLst>
          </a:prstGeom>
          <a:solidFill>
            <a:srgbClr val="3ABE9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Roboto condensed"/>
              <a:cs typeface="Roboto condensed"/>
            </a:endParaRPr>
          </a:p>
        </p:txBody>
      </p:sp>
      <p:grpSp>
        <p:nvGrpSpPr>
          <p:cNvPr id="24" name="Group 18"/>
          <p:cNvGrpSpPr/>
          <p:nvPr/>
        </p:nvGrpSpPr>
        <p:grpSpPr>
          <a:xfrm>
            <a:off x="5191932" y="2294409"/>
            <a:ext cx="173781" cy="173781"/>
            <a:chOff x="6350" y="4763"/>
            <a:chExt cx="492125" cy="492125"/>
          </a:xfrm>
          <a:solidFill>
            <a:schemeClr val="bg1"/>
          </a:solidFill>
        </p:grpSpPr>
        <p:sp>
          <p:nvSpPr>
            <p:cNvPr id="25" name="Freeform 156"/>
            <p:cNvSpPr>
              <a:spLocks noEditPoints="1"/>
            </p:cNvSpPr>
            <p:nvPr/>
          </p:nvSpPr>
          <p:spPr bwMode="auto">
            <a:xfrm>
              <a:off x="6350" y="4763"/>
              <a:ext cx="492125" cy="492125"/>
            </a:xfrm>
            <a:custGeom>
              <a:avLst/>
              <a:gdLst>
                <a:gd name="T0" fmla="*/ 109 w 128"/>
                <a:gd name="T1" fmla="*/ 48 h 128"/>
                <a:gd name="T2" fmla="*/ 114 w 128"/>
                <a:gd name="T3" fmla="*/ 33 h 128"/>
                <a:gd name="T4" fmla="*/ 105 w 128"/>
                <a:gd name="T5" fmla="*/ 15 h 128"/>
                <a:gd name="T6" fmla="*/ 95 w 128"/>
                <a:gd name="T7" fmla="*/ 14 h 128"/>
                <a:gd name="T8" fmla="*/ 80 w 128"/>
                <a:gd name="T9" fmla="*/ 19 h 128"/>
                <a:gd name="T10" fmla="*/ 69 w 128"/>
                <a:gd name="T11" fmla="*/ 0 h 128"/>
                <a:gd name="T12" fmla="*/ 51 w 128"/>
                <a:gd name="T13" fmla="*/ 6 h 128"/>
                <a:gd name="T14" fmla="*/ 43 w 128"/>
                <a:gd name="T15" fmla="*/ 21 h 128"/>
                <a:gd name="T16" fmla="*/ 28 w 128"/>
                <a:gd name="T17" fmla="*/ 13 h 128"/>
                <a:gd name="T18" fmla="*/ 15 w 128"/>
                <a:gd name="T19" fmla="*/ 23 h 128"/>
                <a:gd name="T20" fmla="*/ 21 w 128"/>
                <a:gd name="T21" fmla="*/ 43 h 128"/>
                <a:gd name="T22" fmla="*/ 6 w 128"/>
                <a:gd name="T23" fmla="*/ 51 h 128"/>
                <a:gd name="T24" fmla="*/ 0 w 128"/>
                <a:gd name="T25" fmla="*/ 69 h 128"/>
                <a:gd name="T26" fmla="*/ 19 w 128"/>
                <a:gd name="T27" fmla="*/ 80 h 128"/>
                <a:gd name="T28" fmla="*/ 14 w 128"/>
                <a:gd name="T29" fmla="*/ 95 h 128"/>
                <a:gd name="T30" fmla="*/ 23 w 128"/>
                <a:gd name="T31" fmla="*/ 113 h 128"/>
                <a:gd name="T32" fmla="*/ 33 w 128"/>
                <a:gd name="T33" fmla="*/ 114 h 128"/>
                <a:gd name="T34" fmla="*/ 48 w 128"/>
                <a:gd name="T35" fmla="*/ 109 h 128"/>
                <a:gd name="T36" fmla="*/ 59 w 128"/>
                <a:gd name="T37" fmla="*/ 128 h 128"/>
                <a:gd name="T38" fmla="*/ 77 w 128"/>
                <a:gd name="T39" fmla="*/ 122 h 128"/>
                <a:gd name="T40" fmla="*/ 85 w 128"/>
                <a:gd name="T41" fmla="*/ 107 h 128"/>
                <a:gd name="T42" fmla="*/ 100 w 128"/>
                <a:gd name="T43" fmla="*/ 115 h 128"/>
                <a:gd name="T44" fmla="*/ 113 w 128"/>
                <a:gd name="T45" fmla="*/ 105 h 128"/>
                <a:gd name="T46" fmla="*/ 107 w 128"/>
                <a:gd name="T47" fmla="*/ 85 h 128"/>
                <a:gd name="T48" fmla="*/ 122 w 128"/>
                <a:gd name="T49" fmla="*/ 77 h 128"/>
                <a:gd name="T50" fmla="*/ 128 w 128"/>
                <a:gd name="T51" fmla="*/ 59 h 128"/>
                <a:gd name="T52" fmla="*/ 108 w 128"/>
                <a:gd name="T53" fmla="*/ 72 h 128"/>
                <a:gd name="T54" fmla="*/ 100 w 128"/>
                <a:gd name="T55" fmla="*/ 81 h 128"/>
                <a:gd name="T56" fmla="*/ 107 w 128"/>
                <a:gd name="T57" fmla="*/ 100 h 128"/>
                <a:gd name="T58" fmla="*/ 89 w 128"/>
                <a:gd name="T59" fmla="*/ 101 h 128"/>
                <a:gd name="T60" fmla="*/ 81 w 128"/>
                <a:gd name="T61" fmla="*/ 100 h 128"/>
                <a:gd name="T62" fmla="*/ 72 w 128"/>
                <a:gd name="T63" fmla="*/ 108 h 128"/>
                <a:gd name="T64" fmla="*/ 59 w 128"/>
                <a:gd name="T65" fmla="*/ 120 h 128"/>
                <a:gd name="T66" fmla="*/ 51 w 128"/>
                <a:gd name="T67" fmla="*/ 102 h 128"/>
                <a:gd name="T68" fmla="*/ 43 w 128"/>
                <a:gd name="T69" fmla="*/ 99 h 128"/>
                <a:gd name="T70" fmla="*/ 28 w 128"/>
                <a:gd name="T71" fmla="*/ 107 h 128"/>
                <a:gd name="T72" fmla="*/ 27 w 128"/>
                <a:gd name="T73" fmla="*/ 89 h 128"/>
                <a:gd name="T74" fmla="*/ 26 w 128"/>
                <a:gd name="T75" fmla="*/ 77 h 128"/>
                <a:gd name="T76" fmla="*/ 8 w 128"/>
                <a:gd name="T77" fmla="*/ 69 h 128"/>
                <a:gd name="T78" fmla="*/ 20 w 128"/>
                <a:gd name="T79" fmla="*/ 56 h 128"/>
                <a:gd name="T80" fmla="*/ 28 w 128"/>
                <a:gd name="T81" fmla="*/ 47 h 128"/>
                <a:gd name="T82" fmla="*/ 21 w 128"/>
                <a:gd name="T83" fmla="*/ 28 h 128"/>
                <a:gd name="T84" fmla="*/ 39 w 128"/>
                <a:gd name="T85" fmla="*/ 27 h 128"/>
                <a:gd name="T86" fmla="*/ 47 w 128"/>
                <a:gd name="T87" fmla="*/ 28 h 128"/>
                <a:gd name="T88" fmla="*/ 56 w 128"/>
                <a:gd name="T89" fmla="*/ 20 h 128"/>
                <a:gd name="T90" fmla="*/ 69 w 128"/>
                <a:gd name="T91" fmla="*/ 8 h 128"/>
                <a:gd name="T92" fmla="*/ 77 w 128"/>
                <a:gd name="T93" fmla="*/ 26 h 128"/>
                <a:gd name="T94" fmla="*/ 85 w 128"/>
                <a:gd name="T95" fmla="*/ 29 h 128"/>
                <a:gd name="T96" fmla="*/ 100 w 128"/>
                <a:gd name="T97" fmla="*/ 21 h 128"/>
                <a:gd name="T98" fmla="*/ 101 w 128"/>
                <a:gd name="T99" fmla="*/ 39 h 128"/>
                <a:gd name="T100" fmla="*/ 102 w 128"/>
                <a:gd name="T101" fmla="*/ 51 h 128"/>
                <a:gd name="T102" fmla="*/ 120 w 128"/>
                <a:gd name="T103" fmla="*/ 59 h 128"/>
                <a:gd name="T104" fmla="*/ 108 w 128"/>
                <a:gd name="T105" fmla="*/ 7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8" h="128">
                  <a:moveTo>
                    <a:pt x="122" y="51"/>
                  </a:moveTo>
                  <a:cubicBezTo>
                    <a:pt x="109" y="48"/>
                    <a:pt x="109" y="48"/>
                    <a:pt x="109" y="48"/>
                  </a:cubicBezTo>
                  <a:cubicBezTo>
                    <a:pt x="109" y="46"/>
                    <a:pt x="108" y="45"/>
                    <a:pt x="107" y="43"/>
                  </a:cubicBezTo>
                  <a:cubicBezTo>
                    <a:pt x="114" y="33"/>
                    <a:pt x="114" y="33"/>
                    <a:pt x="114" y="33"/>
                  </a:cubicBezTo>
                  <a:cubicBezTo>
                    <a:pt x="116" y="30"/>
                    <a:pt x="116" y="25"/>
                    <a:pt x="113" y="23"/>
                  </a:cubicBezTo>
                  <a:cubicBezTo>
                    <a:pt x="105" y="15"/>
                    <a:pt x="105" y="15"/>
                    <a:pt x="105" y="15"/>
                  </a:cubicBezTo>
                  <a:cubicBezTo>
                    <a:pt x="104" y="13"/>
                    <a:pt x="102" y="13"/>
                    <a:pt x="100" y="13"/>
                  </a:cubicBezTo>
                  <a:cubicBezTo>
                    <a:pt x="98" y="13"/>
                    <a:pt x="97" y="13"/>
                    <a:pt x="95" y="14"/>
                  </a:cubicBezTo>
                  <a:cubicBezTo>
                    <a:pt x="85" y="21"/>
                    <a:pt x="85" y="21"/>
                    <a:pt x="85" y="21"/>
                  </a:cubicBezTo>
                  <a:cubicBezTo>
                    <a:pt x="83" y="20"/>
                    <a:pt x="82" y="19"/>
                    <a:pt x="80" y="19"/>
                  </a:cubicBezTo>
                  <a:cubicBezTo>
                    <a:pt x="77" y="6"/>
                    <a:pt x="77" y="6"/>
                    <a:pt x="77" y="6"/>
                  </a:cubicBezTo>
                  <a:cubicBezTo>
                    <a:pt x="77" y="3"/>
                    <a:pt x="73" y="0"/>
                    <a:pt x="69" y="0"/>
                  </a:cubicBezTo>
                  <a:cubicBezTo>
                    <a:pt x="59" y="0"/>
                    <a:pt x="59" y="0"/>
                    <a:pt x="59" y="0"/>
                  </a:cubicBezTo>
                  <a:cubicBezTo>
                    <a:pt x="55" y="0"/>
                    <a:pt x="51" y="3"/>
                    <a:pt x="51" y="6"/>
                  </a:cubicBezTo>
                  <a:cubicBezTo>
                    <a:pt x="48" y="19"/>
                    <a:pt x="48" y="19"/>
                    <a:pt x="48" y="19"/>
                  </a:cubicBezTo>
                  <a:cubicBezTo>
                    <a:pt x="46" y="19"/>
                    <a:pt x="45" y="20"/>
                    <a:pt x="43" y="21"/>
                  </a:cubicBezTo>
                  <a:cubicBezTo>
                    <a:pt x="33" y="14"/>
                    <a:pt x="33" y="14"/>
                    <a:pt x="33" y="14"/>
                  </a:cubicBezTo>
                  <a:cubicBezTo>
                    <a:pt x="31" y="13"/>
                    <a:pt x="30" y="13"/>
                    <a:pt x="28" y="13"/>
                  </a:cubicBezTo>
                  <a:cubicBezTo>
                    <a:pt x="26" y="13"/>
                    <a:pt x="24" y="13"/>
                    <a:pt x="23" y="15"/>
                  </a:cubicBezTo>
                  <a:cubicBezTo>
                    <a:pt x="15" y="23"/>
                    <a:pt x="15" y="23"/>
                    <a:pt x="15" y="23"/>
                  </a:cubicBezTo>
                  <a:cubicBezTo>
                    <a:pt x="12" y="25"/>
                    <a:pt x="12" y="30"/>
                    <a:pt x="14" y="33"/>
                  </a:cubicBezTo>
                  <a:cubicBezTo>
                    <a:pt x="21" y="43"/>
                    <a:pt x="21" y="43"/>
                    <a:pt x="21" y="43"/>
                  </a:cubicBezTo>
                  <a:cubicBezTo>
                    <a:pt x="20" y="45"/>
                    <a:pt x="19" y="46"/>
                    <a:pt x="19" y="48"/>
                  </a:cubicBezTo>
                  <a:cubicBezTo>
                    <a:pt x="6" y="51"/>
                    <a:pt x="6" y="51"/>
                    <a:pt x="6" y="51"/>
                  </a:cubicBezTo>
                  <a:cubicBezTo>
                    <a:pt x="3" y="51"/>
                    <a:pt x="0" y="55"/>
                    <a:pt x="0" y="59"/>
                  </a:cubicBezTo>
                  <a:cubicBezTo>
                    <a:pt x="0" y="69"/>
                    <a:pt x="0" y="69"/>
                    <a:pt x="0" y="69"/>
                  </a:cubicBezTo>
                  <a:cubicBezTo>
                    <a:pt x="0" y="73"/>
                    <a:pt x="3" y="77"/>
                    <a:pt x="6" y="77"/>
                  </a:cubicBezTo>
                  <a:cubicBezTo>
                    <a:pt x="19" y="80"/>
                    <a:pt x="19" y="80"/>
                    <a:pt x="19" y="80"/>
                  </a:cubicBezTo>
                  <a:cubicBezTo>
                    <a:pt x="19" y="82"/>
                    <a:pt x="20" y="83"/>
                    <a:pt x="21" y="85"/>
                  </a:cubicBezTo>
                  <a:cubicBezTo>
                    <a:pt x="14" y="95"/>
                    <a:pt x="14" y="95"/>
                    <a:pt x="14" y="95"/>
                  </a:cubicBezTo>
                  <a:cubicBezTo>
                    <a:pt x="12" y="98"/>
                    <a:pt x="12" y="103"/>
                    <a:pt x="15" y="105"/>
                  </a:cubicBezTo>
                  <a:cubicBezTo>
                    <a:pt x="23" y="113"/>
                    <a:pt x="23" y="113"/>
                    <a:pt x="23" y="113"/>
                  </a:cubicBezTo>
                  <a:cubicBezTo>
                    <a:pt x="24" y="115"/>
                    <a:pt x="26" y="115"/>
                    <a:pt x="28" y="115"/>
                  </a:cubicBezTo>
                  <a:cubicBezTo>
                    <a:pt x="30" y="115"/>
                    <a:pt x="31" y="115"/>
                    <a:pt x="33" y="114"/>
                  </a:cubicBezTo>
                  <a:cubicBezTo>
                    <a:pt x="43" y="107"/>
                    <a:pt x="43" y="107"/>
                    <a:pt x="43" y="107"/>
                  </a:cubicBezTo>
                  <a:cubicBezTo>
                    <a:pt x="45" y="108"/>
                    <a:pt x="46" y="109"/>
                    <a:pt x="48" y="109"/>
                  </a:cubicBezTo>
                  <a:cubicBezTo>
                    <a:pt x="51" y="122"/>
                    <a:pt x="51" y="122"/>
                    <a:pt x="51" y="122"/>
                  </a:cubicBezTo>
                  <a:cubicBezTo>
                    <a:pt x="51" y="125"/>
                    <a:pt x="55" y="128"/>
                    <a:pt x="59" y="128"/>
                  </a:cubicBezTo>
                  <a:cubicBezTo>
                    <a:pt x="69" y="128"/>
                    <a:pt x="69" y="128"/>
                    <a:pt x="69" y="128"/>
                  </a:cubicBezTo>
                  <a:cubicBezTo>
                    <a:pt x="73" y="128"/>
                    <a:pt x="77" y="125"/>
                    <a:pt x="77" y="122"/>
                  </a:cubicBezTo>
                  <a:cubicBezTo>
                    <a:pt x="80" y="109"/>
                    <a:pt x="80" y="109"/>
                    <a:pt x="80" y="109"/>
                  </a:cubicBezTo>
                  <a:cubicBezTo>
                    <a:pt x="82" y="109"/>
                    <a:pt x="83" y="108"/>
                    <a:pt x="85" y="107"/>
                  </a:cubicBezTo>
                  <a:cubicBezTo>
                    <a:pt x="95" y="114"/>
                    <a:pt x="95" y="114"/>
                    <a:pt x="95" y="114"/>
                  </a:cubicBezTo>
                  <a:cubicBezTo>
                    <a:pt x="97" y="115"/>
                    <a:pt x="98" y="115"/>
                    <a:pt x="100" y="115"/>
                  </a:cubicBezTo>
                  <a:cubicBezTo>
                    <a:pt x="102" y="115"/>
                    <a:pt x="104" y="115"/>
                    <a:pt x="105" y="113"/>
                  </a:cubicBezTo>
                  <a:cubicBezTo>
                    <a:pt x="113" y="105"/>
                    <a:pt x="113" y="105"/>
                    <a:pt x="113" y="105"/>
                  </a:cubicBezTo>
                  <a:cubicBezTo>
                    <a:pt x="116" y="103"/>
                    <a:pt x="116" y="98"/>
                    <a:pt x="114" y="95"/>
                  </a:cubicBezTo>
                  <a:cubicBezTo>
                    <a:pt x="107" y="85"/>
                    <a:pt x="107" y="85"/>
                    <a:pt x="107" y="85"/>
                  </a:cubicBezTo>
                  <a:cubicBezTo>
                    <a:pt x="108" y="83"/>
                    <a:pt x="109" y="82"/>
                    <a:pt x="109" y="80"/>
                  </a:cubicBezTo>
                  <a:cubicBezTo>
                    <a:pt x="122" y="77"/>
                    <a:pt x="122" y="77"/>
                    <a:pt x="122" y="77"/>
                  </a:cubicBezTo>
                  <a:cubicBezTo>
                    <a:pt x="125" y="77"/>
                    <a:pt x="128" y="73"/>
                    <a:pt x="128" y="69"/>
                  </a:cubicBezTo>
                  <a:cubicBezTo>
                    <a:pt x="128" y="59"/>
                    <a:pt x="128" y="59"/>
                    <a:pt x="128" y="59"/>
                  </a:cubicBezTo>
                  <a:cubicBezTo>
                    <a:pt x="128" y="55"/>
                    <a:pt x="125" y="51"/>
                    <a:pt x="122" y="51"/>
                  </a:cubicBezTo>
                  <a:close/>
                  <a:moveTo>
                    <a:pt x="108" y="72"/>
                  </a:moveTo>
                  <a:cubicBezTo>
                    <a:pt x="105" y="72"/>
                    <a:pt x="103" y="74"/>
                    <a:pt x="102" y="77"/>
                  </a:cubicBezTo>
                  <a:cubicBezTo>
                    <a:pt x="101" y="79"/>
                    <a:pt x="101" y="80"/>
                    <a:pt x="100" y="81"/>
                  </a:cubicBezTo>
                  <a:cubicBezTo>
                    <a:pt x="99" y="84"/>
                    <a:pt x="99" y="87"/>
                    <a:pt x="101" y="89"/>
                  </a:cubicBezTo>
                  <a:cubicBezTo>
                    <a:pt x="107" y="100"/>
                    <a:pt x="107" y="100"/>
                    <a:pt x="107" y="100"/>
                  </a:cubicBezTo>
                  <a:cubicBezTo>
                    <a:pt x="100" y="107"/>
                    <a:pt x="100" y="107"/>
                    <a:pt x="100" y="107"/>
                  </a:cubicBezTo>
                  <a:cubicBezTo>
                    <a:pt x="89" y="101"/>
                    <a:pt x="89" y="101"/>
                    <a:pt x="89" y="101"/>
                  </a:cubicBezTo>
                  <a:cubicBezTo>
                    <a:pt x="88" y="100"/>
                    <a:pt x="86" y="99"/>
                    <a:pt x="85" y="99"/>
                  </a:cubicBezTo>
                  <a:cubicBezTo>
                    <a:pt x="84" y="99"/>
                    <a:pt x="83" y="99"/>
                    <a:pt x="81" y="100"/>
                  </a:cubicBezTo>
                  <a:cubicBezTo>
                    <a:pt x="80" y="101"/>
                    <a:pt x="79" y="101"/>
                    <a:pt x="77" y="102"/>
                  </a:cubicBezTo>
                  <a:cubicBezTo>
                    <a:pt x="74" y="103"/>
                    <a:pt x="72" y="105"/>
                    <a:pt x="72" y="108"/>
                  </a:cubicBezTo>
                  <a:cubicBezTo>
                    <a:pt x="69" y="120"/>
                    <a:pt x="69" y="120"/>
                    <a:pt x="69" y="120"/>
                  </a:cubicBezTo>
                  <a:cubicBezTo>
                    <a:pt x="59" y="120"/>
                    <a:pt x="59" y="120"/>
                    <a:pt x="59" y="120"/>
                  </a:cubicBezTo>
                  <a:cubicBezTo>
                    <a:pt x="56" y="108"/>
                    <a:pt x="56" y="108"/>
                    <a:pt x="56" y="108"/>
                  </a:cubicBezTo>
                  <a:cubicBezTo>
                    <a:pt x="56" y="105"/>
                    <a:pt x="54" y="103"/>
                    <a:pt x="51" y="102"/>
                  </a:cubicBezTo>
                  <a:cubicBezTo>
                    <a:pt x="49" y="101"/>
                    <a:pt x="48" y="101"/>
                    <a:pt x="47" y="100"/>
                  </a:cubicBezTo>
                  <a:cubicBezTo>
                    <a:pt x="45" y="99"/>
                    <a:pt x="44" y="99"/>
                    <a:pt x="43" y="99"/>
                  </a:cubicBezTo>
                  <a:cubicBezTo>
                    <a:pt x="42" y="99"/>
                    <a:pt x="40" y="100"/>
                    <a:pt x="39" y="101"/>
                  </a:cubicBezTo>
                  <a:cubicBezTo>
                    <a:pt x="28" y="107"/>
                    <a:pt x="28" y="107"/>
                    <a:pt x="28" y="107"/>
                  </a:cubicBezTo>
                  <a:cubicBezTo>
                    <a:pt x="21" y="100"/>
                    <a:pt x="21" y="100"/>
                    <a:pt x="21" y="100"/>
                  </a:cubicBezTo>
                  <a:cubicBezTo>
                    <a:pt x="27" y="89"/>
                    <a:pt x="27" y="89"/>
                    <a:pt x="27" y="89"/>
                  </a:cubicBezTo>
                  <a:cubicBezTo>
                    <a:pt x="29" y="87"/>
                    <a:pt x="29" y="84"/>
                    <a:pt x="28" y="81"/>
                  </a:cubicBezTo>
                  <a:cubicBezTo>
                    <a:pt x="27" y="80"/>
                    <a:pt x="27" y="79"/>
                    <a:pt x="26" y="77"/>
                  </a:cubicBezTo>
                  <a:cubicBezTo>
                    <a:pt x="25" y="74"/>
                    <a:pt x="23" y="72"/>
                    <a:pt x="20" y="72"/>
                  </a:cubicBezTo>
                  <a:cubicBezTo>
                    <a:pt x="8" y="69"/>
                    <a:pt x="8" y="69"/>
                    <a:pt x="8" y="69"/>
                  </a:cubicBezTo>
                  <a:cubicBezTo>
                    <a:pt x="8" y="59"/>
                    <a:pt x="8" y="59"/>
                    <a:pt x="8" y="59"/>
                  </a:cubicBezTo>
                  <a:cubicBezTo>
                    <a:pt x="20" y="56"/>
                    <a:pt x="20" y="56"/>
                    <a:pt x="20" y="56"/>
                  </a:cubicBezTo>
                  <a:cubicBezTo>
                    <a:pt x="23" y="56"/>
                    <a:pt x="25" y="54"/>
                    <a:pt x="26" y="51"/>
                  </a:cubicBezTo>
                  <a:cubicBezTo>
                    <a:pt x="27" y="49"/>
                    <a:pt x="27" y="48"/>
                    <a:pt x="28" y="47"/>
                  </a:cubicBezTo>
                  <a:cubicBezTo>
                    <a:pt x="29" y="44"/>
                    <a:pt x="29" y="41"/>
                    <a:pt x="27" y="39"/>
                  </a:cubicBezTo>
                  <a:cubicBezTo>
                    <a:pt x="21" y="28"/>
                    <a:pt x="21" y="28"/>
                    <a:pt x="21" y="28"/>
                  </a:cubicBezTo>
                  <a:cubicBezTo>
                    <a:pt x="28" y="21"/>
                    <a:pt x="28" y="21"/>
                    <a:pt x="28" y="21"/>
                  </a:cubicBezTo>
                  <a:cubicBezTo>
                    <a:pt x="39" y="27"/>
                    <a:pt x="39" y="27"/>
                    <a:pt x="39" y="27"/>
                  </a:cubicBezTo>
                  <a:cubicBezTo>
                    <a:pt x="40" y="28"/>
                    <a:pt x="42" y="29"/>
                    <a:pt x="43" y="29"/>
                  </a:cubicBezTo>
                  <a:cubicBezTo>
                    <a:pt x="44" y="29"/>
                    <a:pt x="45" y="29"/>
                    <a:pt x="47" y="28"/>
                  </a:cubicBezTo>
                  <a:cubicBezTo>
                    <a:pt x="48" y="27"/>
                    <a:pt x="49" y="27"/>
                    <a:pt x="51" y="26"/>
                  </a:cubicBezTo>
                  <a:cubicBezTo>
                    <a:pt x="54" y="25"/>
                    <a:pt x="56" y="23"/>
                    <a:pt x="56" y="20"/>
                  </a:cubicBezTo>
                  <a:cubicBezTo>
                    <a:pt x="59" y="8"/>
                    <a:pt x="59" y="8"/>
                    <a:pt x="59" y="8"/>
                  </a:cubicBezTo>
                  <a:cubicBezTo>
                    <a:pt x="69" y="8"/>
                    <a:pt x="69" y="8"/>
                    <a:pt x="69" y="8"/>
                  </a:cubicBezTo>
                  <a:cubicBezTo>
                    <a:pt x="72" y="20"/>
                    <a:pt x="72" y="20"/>
                    <a:pt x="72" y="20"/>
                  </a:cubicBezTo>
                  <a:cubicBezTo>
                    <a:pt x="72" y="23"/>
                    <a:pt x="74" y="25"/>
                    <a:pt x="77" y="26"/>
                  </a:cubicBezTo>
                  <a:cubicBezTo>
                    <a:pt x="79" y="27"/>
                    <a:pt x="80" y="27"/>
                    <a:pt x="81" y="28"/>
                  </a:cubicBezTo>
                  <a:cubicBezTo>
                    <a:pt x="83" y="29"/>
                    <a:pt x="84" y="29"/>
                    <a:pt x="85" y="29"/>
                  </a:cubicBezTo>
                  <a:cubicBezTo>
                    <a:pt x="86" y="29"/>
                    <a:pt x="88" y="28"/>
                    <a:pt x="89" y="27"/>
                  </a:cubicBezTo>
                  <a:cubicBezTo>
                    <a:pt x="100" y="21"/>
                    <a:pt x="100" y="21"/>
                    <a:pt x="100" y="21"/>
                  </a:cubicBezTo>
                  <a:cubicBezTo>
                    <a:pt x="107" y="28"/>
                    <a:pt x="107" y="28"/>
                    <a:pt x="107" y="28"/>
                  </a:cubicBezTo>
                  <a:cubicBezTo>
                    <a:pt x="101" y="39"/>
                    <a:pt x="101" y="39"/>
                    <a:pt x="101" y="39"/>
                  </a:cubicBezTo>
                  <a:cubicBezTo>
                    <a:pt x="99" y="41"/>
                    <a:pt x="99" y="44"/>
                    <a:pt x="100" y="47"/>
                  </a:cubicBezTo>
                  <a:cubicBezTo>
                    <a:pt x="101" y="48"/>
                    <a:pt x="101" y="49"/>
                    <a:pt x="102" y="51"/>
                  </a:cubicBezTo>
                  <a:cubicBezTo>
                    <a:pt x="103" y="54"/>
                    <a:pt x="105" y="56"/>
                    <a:pt x="108" y="56"/>
                  </a:cubicBezTo>
                  <a:cubicBezTo>
                    <a:pt x="120" y="59"/>
                    <a:pt x="120" y="59"/>
                    <a:pt x="120" y="59"/>
                  </a:cubicBezTo>
                  <a:cubicBezTo>
                    <a:pt x="120" y="69"/>
                    <a:pt x="120" y="69"/>
                    <a:pt x="120" y="69"/>
                  </a:cubicBezTo>
                  <a:lnTo>
                    <a:pt x="108" y="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id-ID">
                <a:latin typeface="Roboto condensed"/>
                <a:ea typeface="+mn-ea"/>
                <a:cs typeface="Roboto condensed"/>
              </a:endParaRPr>
            </a:p>
          </p:txBody>
        </p:sp>
        <p:sp>
          <p:nvSpPr>
            <p:cNvPr id="26" name="Freeform 157"/>
            <p:cNvSpPr>
              <a:spLocks noEditPoints="1"/>
            </p:cNvSpPr>
            <p:nvPr/>
          </p:nvSpPr>
          <p:spPr bwMode="auto">
            <a:xfrm>
              <a:off x="146050" y="144463"/>
              <a:ext cx="214313" cy="214313"/>
            </a:xfrm>
            <a:custGeom>
              <a:avLst/>
              <a:gdLst>
                <a:gd name="T0" fmla="*/ 28 w 56"/>
                <a:gd name="T1" fmla="*/ 0 h 56"/>
                <a:gd name="T2" fmla="*/ 0 w 56"/>
                <a:gd name="T3" fmla="*/ 28 h 56"/>
                <a:gd name="T4" fmla="*/ 28 w 56"/>
                <a:gd name="T5" fmla="*/ 56 h 56"/>
                <a:gd name="T6" fmla="*/ 56 w 56"/>
                <a:gd name="T7" fmla="*/ 28 h 56"/>
                <a:gd name="T8" fmla="*/ 28 w 56"/>
                <a:gd name="T9" fmla="*/ 0 h 56"/>
                <a:gd name="T10" fmla="*/ 28 w 56"/>
                <a:gd name="T11" fmla="*/ 53 h 56"/>
                <a:gd name="T12" fmla="*/ 4 w 56"/>
                <a:gd name="T13" fmla="*/ 28 h 56"/>
                <a:gd name="T14" fmla="*/ 28 w 56"/>
                <a:gd name="T15" fmla="*/ 4 h 56"/>
                <a:gd name="T16" fmla="*/ 53 w 56"/>
                <a:gd name="T17" fmla="*/ 28 h 56"/>
                <a:gd name="T18" fmla="*/ 28 w 56"/>
                <a:gd name="T19" fmla="*/ 5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0"/>
                  </a:moveTo>
                  <a:cubicBezTo>
                    <a:pt x="13" y="0"/>
                    <a:pt x="0" y="13"/>
                    <a:pt x="0" y="28"/>
                  </a:cubicBezTo>
                  <a:cubicBezTo>
                    <a:pt x="0" y="43"/>
                    <a:pt x="13" y="56"/>
                    <a:pt x="28" y="56"/>
                  </a:cubicBezTo>
                  <a:cubicBezTo>
                    <a:pt x="43" y="56"/>
                    <a:pt x="56" y="43"/>
                    <a:pt x="56" y="28"/>
                  </a:cubicBezTo>
                  <a:cubicBezTo>
                    <a:pt x="56" y="13"/>
                    <a:pt x="43" y="0"/>
                    <a:pt x="28" y="0"/>
                  </a:cubicBezTo>
                  <a:close/>
                  <a:moveTo>
                    <a:pt x="28" y="53"/>
                  </a:moveTo>
                  <a:cubicBezTo>
                    <a:pt x="14" y="53"/>
                    <a:pt x="4" y="42"/>
                    <a:pt x="4" y="28"/>
                  </a:cubicBezTo>
                  <a:cubicBezTo>
                    <a:pt x="4" y="14"/>
                    <a:pt x="14" y="4"/>
                    <a:pt x="28" y="4"/>
                  </a:cubicBezTo>
                  <a:cubicBezTo>
                    <a:pt x="42" y="4"/>
                    <a:pt x="53" y="14"/>
                    <a:pt x="53" y="28"/>
                  </a:cubicBezTo>
                  <a:cubicBezTo>
                    <a:pt x="53" y="42"/>
                    <a:pt x="42" y="53"/>
                    <a:pt x="28"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id-ID">
                <a:latin typeface="Roboto condensed"/>
                <a:ea typeface="+mn-ea"/>
                <a:cs typeface="Roboto condensed"/>
              </a:endParaRPr>
            </a:p>
          </p:txBody>
        </p:sp>
        <p:sp>
          <p:nvSpPr>
            <p:cNvPr id="27" name="Freeform 158"/>
            <p:cNvSpPr>
              <a:spLocks noEditPoints="1"/>
            </p:cNvSpPr>
            <p:nvPr/>
          </p:nvSpPr>
          <p:spPr bwMode="auto">
            <a:xfrm>
              <a:off x="192088" y="190501"/>
              <a:ext cx="122238" cy="122238"/>
            </a:xfrm>
            <a:custGeom>
              <a:avLst/>
              <a:gdLst>
                <a:gd name="T0" fmla="*/ 16 w 32"/>
                <a:gd name="T1" fmla="*/ 0 h 32"/>
                <a:gd name="T2" fmla="*/ 0 w 32"/>
                <a:gd name="T3" fmla="*/ 16 h 32"/>
                <a:gd name="T4" fmla="*/ 16 w 32"/>
                <a:gd name="T5" fmla="*/ 32 h 32"/>
                <a:gd name="T6" fmla="*/ 32 w 32"/>
                <a:gd name="T7" fmla="*/ 16 h 32"/>
                <a:gd name="T8" fmla="*/ 16 w 32"/>
                <a:gd name="T9" fmla="*/ 0 h 32"/>
                <a:gd name="T10" fmla="*/ 16 w 32"/>
                <a:gd name="T11" fmla="*/ 28 h 32"/>
                <a:gd name="T12" fmla="*/ 4 w 32"/>
                <a:gd name="T13" fmla="*/ 16 h 32"/>
                <a:gd name="T14" fmla="*/ 16 w 32"/>
                <a:gd name="T15" fmla="*/ 4 h 32"/>
                <a:gd name="T16" fmla="*/ 28 w 32"/>
                <a:gd name="T17" fmla="*/ 16 h 32"/>
                <a:gd name="T18" fmla="*/ 16 w 32"/>
                <a:gd name="T1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0"/>
                  </a:moveTo>
                  <a:cubicBezTo>
                    <a:pt x="7" y="0"/>
                    <a:pt x="0" y="7"/>
                    <a:pt x="0" y="16"/>
                  </a:cubicBezTo>
                  <a:cubicBezTo>
                    <a:pt x="0" y="25"/>
                    <a:pt x="7" y="32"/>
                    <a:pt x="16" y="32"/>
                  </a:cubicBezTo>
                  <a:cubicBezTo>
                    <a:pt x="25" y="32"/>
                    <a:pt x="32" y="25"/>
                    <a:pt x="32" y="16"/>
                  </a:cubicBezTo>
                  <a:cubicBezTo>
                    <a:pt x="32" y="7"/>
                    <a:pt x="25" y="0"/>
                    <a:pt x="16" y="0"/>
                  </a:cubicBezTo>
                  <a:close/>
                  <a:moveTo>
                    <a:pt x="16" y="28"/>
                  </a:moveTo>
                  <a:cubicBezTo>
                    <a:pt x="9" y="28"/>
                    <a:pt x="4" y="23"/>
                    <a:pt x="4" y="16"/>
                  </a:cubicBezTo>
                  <a:cubicBezTo>
                    <a:pt x="4" y="9"/>
                    <a:pt x="9" y="4"/>
                    <a:pt x="16" y="4"/>
                  </a:cubicBezTo>
                  <a:cubicBezTo>
                    <a:pt x="23" y="4"/>
                    <a:pt x="28" y="9"/>
                    <a:pt x="28" y="16"/>
                  </a:cubicBezTo>
                  <a:cubicBezTo>
                    <a:pt x="28" y="23"/>
                    <a:pt x="23" y="28"/>
                    <a:pt x="16"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id-ID">
                <a:latin typeface="Roboto condensed"/>
                <a:ea typeface="+mn-ea"/>
                <a:cs typeface="Roboto condensed"/>
              </a:endParaRPr>
            </a:p>
          </p:txBody>
        </p:sp>
      </p:grpSp>
      <p:grpSp>
        <p:nvGrpSpPr>
          <p:cNvPr id="20" name="Group 35"/>
          <p:cNvGrpSpPr/>
          <p:nvPr/>
        </p:nvGrpSpPr>
        <p:grpSpPr>
          <a:xfrm>
            <a:off x="5561881" y="2062568"/>
            <a:ext cx="3055069" cy="707628"/>
            <a:chOff x="4826000" y="920370"/>
            <a:chExt cx="3055069" cy="707628"/>
          </a:xfrm>
        </p:grpSpPr>
        <p:sp>
          <p:nvSpPr>
            <p:cNvPr id="21" name="텍스트 개체 틀 2"/>
            <p:cNvSpPr txBox="1"/>
            <p:nvPr/>
          </p:nvSpPr>
          <p:spPr>
            <a:xfrm>
              <a:off x="4826000" y="1184741"/>
              <a:ext cx="3055069" cy="443257"/>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l">
                <a:lnSpc>
                  <a:spcPct val="120000"/>
                </a:lnSpc>
              </a:pPr>
              <a:r>
                <a:rPr lang="en-US" altLang="ko-KR" sz="900" b="1" dirty="0">
                  <a:solidFill>
                    <a:srgbClr val="7F7F7F"/>
                  </a:solidFill>
                  <a:latin typeface="Roboto condensed"/>
                  <a:cs typeface="Roboto condensed"/>
                </a:rPr>
                <a:t>First Section : </a:t>
              </a:r>
              <a:r>
                <a:rPr lang="en-US" altLang="ko-KR" sz="900" dirty="0">
                  <a:solidFill>
                    <a:srgbClr val="7F7F7F"/>
                  </a:solidFill>
                  <a:latin typeface="Roboto condensed"/>
                  <a:cs typeface="Roboto condensed"/>
                </a:rPr>
                <a:t>dolor sit amen, consectetur adipiscing elit. Integer nec odio. Praesent lib ero. Sed cursus ante dapibus.</a:t>
              </a:r>
              <a:endParaRPr lang="en-US" altLang="ko-KR" sz="900" dirty="0">
                <a:solidFill>
                  <a:srgbClr val="7F7F7F"/>
                </a:solidFill>
                <a:latin typeface="Roboto condensed"/>
                <a:cs typeface="Roboto condensed"/>
              </a:endParaRPr>
            </a:p>
          </p:txBody>
        </p:sp>
        <p:sp>
          <p:nvSpPr>
            <p:cNvPr id="22" name="텍스트 개체 틀 2"/>
            <p:cNvSpPr txBox="1"/>
            <p:nvPr/>
          </p:nvSpPr>
          <p:spPr>
            <a:xfrm>
              <a:off x="4826000" y="920370"/>
              <a:ext cx="3055069" cy="314465"/>
            </a:xfrm>
            <a:prstGeom prst="rect">
              <a:avLst/>
            </a:prstGeom>
          </p:spPr>
          <p:txBody>
            <a:bodyPr vert="horz" lIns="91440" tIns="45720" rIns="91440" bIns="45720" rtlCol="0" anchor="t">
              <a:noAutofit/>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l">
                <a:lnSpc>
                  <a:spcPct val="120000"/>
                </a:lnSpc>
              </a:pPr>
              <a:r>
                <a:rPr lang="en-US" altLang="ko-KR" sz="1200" dirty="0" smtClean="0">
                  <a:solidFill>
                    <a:schemeClr val="tx1">
                      <a:lumMod val="65000"/>
                      <a:lumOff val="35000"/>
                    </a:schemeClr>
                  </a:solidFill>
                  <a:latin typeface="Roboto condensed"/>
                  <a:cs typeface="Roboto condensed"/>
                </a:rPr>
                <a:t>Business chart 01</a:t>
              </a:r>
              <a:endParaRPr lang="en-US" altLang="ko-KR" sz="1200" dirty="0">
                <a:solidFill>
                  <a:schemeClr val="tx1">
                    <a:lumMod val="65000"/>
                    <a:lumOff val="35000"/>
                  </a:schemeClr>
                </a:solidFill>
                <a:latin typeface="Roboto condensed"/>
                <a:cs typeface="Roboto condensed"/>
              </a:endParaRPr>
            </a:p>
          </p:txBody>
        </p:sp>
      </p:grpSp>
      <p:sp>
        <p:nvSpPr>
          <p:cNvPr id="33" name="Rounded Rectangle 10"/>
          <p:cNvSpPr/>
          <p:nvPr/>
        </p:nvSpPr>
        <p:spPr>
          <a:xfrm>
            <a:off x="5075417" y="2985561"/>
            <a:ext cx="401324" cy="401324"/>
          </a:xfrm>
          <a:prstGeom prst="roundRect">
            <a:avLst>
              <a:gd name="adj" fmla="val 50000"/>
            </a:avLst>
          </a:prstGeom>
          <a:solidFill>
            <a:srgbClr val="ED657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Roboto condensed"/>
              <a:cs typeface="Roboto condensed"/>
            </a:endParaRPr>
          </a:p>
        </p:txBody>
      </p:sp>
      <p:sp>
        <p:nvSpPr>
          <p:cNvPr id="34" name="Freeform 53"/>
          <p:cNvSpPr>
            <a:spLocks noEditPoints="1"/>
          </p:cNvSpPr>
          <p:nvPr/>
        </p:nvSpPr>
        <p:spPr bwMode="auto">
          <a:xfrm>
            <a:off x="5207560" y="3101022"/>
            <a:ext cx="145958" cy="162731"/>
          </a:xfrm>
          <a:custGeom>
            <a:avLst/>
            <a:gdLst/>
            <a:ahLst/>
            <a:cxnLst>
              <a:cxn ang="0">
                <a:pos x="171" y="47"/>
              </a:cxn>
              <a:cxn ang="0">
                <a:pos x="177" y="36"/>
              </a:cxn>
              <a:cxn ang="0">
                <a:pos x="179" y="38"/>
              </a:cxn>
              <a:cxn ang="0">
                <a:pos x="184" y="38"/>
              </a:cxn>
              <a:cxn ang="0">
                <a:pos x="188" y="35"/>
              </a:cxn>
              <a:cxn ang="0">
                <a:pos x="193" y="28"/>
              </a:cxn>
              <a:cxn ang="0">
                <a:pos x="190" y="19"/>
              </a:cxn>
              <a:cxn ang="0">
                <a:pos x="161" y="2"/>
              </a:cxn>
              <a:cxn ang="0">
                <a:pos x="152" y="4"/>
              </a:cxn>
              <a:cxn ang="0">
                <a:pos x="148" y="11"/>
              </a:cxn>
              <a:cxn ang="0">
                <a:pos x="147" y="16"/>
              </a:cxn>
              <a:cxn ang="0">
                <a:pos x="150" y="20"/>
              </a:cxn>
              <a:cxn ang="0">
                <a:pos x="152" y="22"/>
              </a:cxn>
              <a:cxn ang="0">
                <a:pos x="146" y="32"/>
              </a:cxn>
              <a:cxn ang="0">
                <a:pos x="106" y="24"/>
              </a:cxn>
              <a:cxn ang="0">
                <a:pos x="65" y="32"/>
              </a:cxn>
              <a:cxn ang="0">
                <a:pos x="59" y="22"/>
              </a:cxn>
              <a:cxn ang="0">
                <a:pos x="62" y="20"/>
              </a:cxn>
              <a:cxn ang="0">
                <a:pos x="65" y="16"/>
              </a:cxn>
              <a:cxn ang="0">
                <a:pos x="64" y="11"/>
              </a:cxn>
              <a:cxn ang="0">
                <a:pos x="60" y="4"/>
              </a:cxn>
              <a:cxn ang="0">
                <a:pos x="51" y="2"/>
              </a:cxn>
              <a:cxn ang="0">
                <a:pos x="21" y="19"/>
              </a:cxn>
              <a:cxn ang="0">
                <a:pos x="19" y="28"/>
              </a:cxn>
              <a:cxn ang="0">
                <a:pos x="23" y="35"/>
              </a:cxn>
              <a:cxn ang="0">
                <a:pos x="27" y="38"/>
              </a:cxn>
              <a:cxn ang="0">
                <a:pos x="32" y="38"/>
              </a:cxn>
              <a:cxn ang="0">
                <a:pos x="34" y="36"/>
              </a:cxn>
              <a:cxn ang="0">
                <a:pos x="40" y="47"/>
              </a:cxn>
              <a:cxn ang="0">
                <a:pos x="0" y="129"/>
              </a:cxn>
              <a:cxn ang="0">
                <a:pos x="106" y="235"/>
              </a:cxn>
              <a:cxn ang="0">
                <a:pos x="211" y="129"/>
              </a:cxn>
              <a:cxn ang="0">
                <a:pos x="171" y="47"/>
              </a:cxn>
              <a:cxn ang="0">
                <a:pos x="106" y="214"/>
              </a:cxn>
              <a:cxn ang="0">
                <a:pos x="21" y="129"/>
              </a:cxn>
              <a:cxn ang="0">
                <a:pos x="106" y="44"/>
              </a:cxn>
              <a:cxn ang="0">
                <a:pos x="191" y="129"/>
              </a:cxn>
              <a:cxn ang="0">
                <a:pos x="106" y="214"/>
              </a:cxn>
              <a:cxn ang="0">
                <a:pos x="115" y="130"/>
              </a:cxn>
              <a:cxn ang="0">
                <a:pos x="115" y="129"/>
              </a:cxn>
              <a:cxn ang="0">
                <a:pos x="115" y="82"/>
              </a:cxn>
              <a:cxn ang="0">
                <a:pos x="106" y="73"/>
              </a:cxn>
              <a:cxn ang="0">
                <a:pos x="97" y="82"/>
              </a:cxn>
              <a:cxn ang="0">
                <a:pos x="97" y="129"/>
              </a:cxn>
              <a:cxn ang="0">
                <a:pos x="106" y="138"/>
              </a:cxn>
              <a:cxn ang="0">
                <a:pos x="107" y="138"/>
              </a:cxn>
              <a:cxn ang="0">
                <a:pos x="149" y="180"/>
              </a:cxn>
              <a:cxn ang="0">
                <a:pos x="153" y="182"/>
              </a:cxn>
              <a:cxn ang="0">
                <a:pos x="157" y="180"/>
              </a:cxn>
              <a:cxn ang="0">
                <a:pos x="157" y="173"/>
              </a:cxn>
              <a:cxn ang="0">
                <a:pos x="115" y="130"/>
              </a:cxn>
            </a:cxnLst>
            <a:rect l="0" t="0" r="r" b="b"/>
            <a:pathLst>
              <a:path w="211" h="235">
                <a:moveTo>
                  <a:pt x="171" y="47"/>
                </a:moveTo>
                <a:cubicBezTo>
                  <a:pt x="177" y="36"/>
                  <a:pt x="177" y="36"/>
                  <a:pt x="177" y="36"/>
                </a:cubicBezTo>
                <a:cubicBezTo>
                  <a:pt x="179" y="38"/>
                  <a:pt x="179" y="38"/>
                  <a:pt x="179" y="38"/>
                </a:cubicBezTo>
                <a:cubicBezTo>
                  <a:pt x="181" y="38"/>
                  <a:pt x="183" y="39"/>
                  <a:pt x="184" y="38"/>
                </a:cubicBezTo>
                <a:cubicBezTo>
                  <a:pt x="186" y="38"/>
                  <a:pt x="188" y="37"/>
                  <a:pt x="188" y="35"/>
                </a:cubicBezTo>
                <a:cubicBezTo>
                  <a:pt x="193" y="28"/>
                  <a:pt x="193" y="28"/>
                  <a:pt x="193" y="28"/>
                </a:cubicBezTo>
                <a:cubicBezTo>
                  <a:pt x="195" y="25"/>
                  <a:pt x="194" y="21"/>
                  <a:pt x="190" y="19"/>
                </a:cubicBezTo>
                <a:cubicBezTo>
                  <a:pt x="161" y="2"/>
                  <a:pt x="161" y="2"/>
                  <a:pt x="161" y="2"/>
                </a:cubicBezTo>
                <a:cubicBezTo>
                  <a:pt x="158" y="0"/>
                  <a:pt x="154" y="1"/>
                  <a:pt x="152" y="4"/>
                </a:cubicBezTo>
                <a:cubicBezTo>
                  <a:pt x="148" y="11"/>
                  <a:pt x="148" y="11"/>
                  <a:pt x="148" y="11"/>
                </a:cubicBezTo>
                <a:cubicBezTo>
                  <a:pt x="147" y="13"/>
                  <a:pt x="147" y="15"/>
                  <a:pt x="147" y="16"/>
                </a:cubicBezTo>
                <a:cubicBezTo>
                  <a:pt x="147" y="18"/>
                  <a:pt x="149" y="19"/>
                  <a:pt x="150" y="20"/>
                </a:cubicBezTo>
                <a:cubicBezTo>
                  <a:pt x="152" y="22"/>
                  <a:pt x="152" y="22"/>
                  <a:pt x="152" y="22"/>
                </a:cubicBezTo>
                <a:cubicBezTo>
                  <a:pt x="146" y="32"/>
                  <a:pt x="146" y="32"/>
                  <a:pt x="146" y="32"/>
                </a:cubicBezTo>
                <a:cubicBezTo>
                  <a:pt x="134" y="27"/>
                  <a:pt x="120" y="24"/>
                  <a:pt x="106" y="24"/>
                </a:cubicBezTo>
                <a:cubicBezTo>
                  <a:pt x="91" y="24"/>
                  <a:pt x="78" y="27"/>
                  <a:pt x="65" y="32"/>
                </a:cubicBezTo>
                <a:cubicBezTo>
                  <a:pt x="59" y="22"/>
                  <a:pt x="59" y="22"/>
                  <a:pt x="59" y="22"/>
                </a:cubicBezTo>
                <a:cubicBezTo>
                  <a:pt x="62" y="20"/>
                  <a:pt x="62" y="20"/>
                  <a:pt x="62" y="20"/>
                </a:cubicBezTo>
                <a:cubicBezTo>
                  <a:pt x="63" y="19"/>
                  <a:pt x="64" y="18"/>
                  <a:pt x="65" y="16"/>
                </a:cubicBezTo>
                <a:cubicBezTo>
                  <a:pt x="65" y="15"/>
                  <a:pt x="65" y="13"/>
                  <a:pt x="64" y="11"/>
                </a:cubicBezTo>
                <a:cubicBezTo>
                  <a:pt x="60" y="4"/>
                  <a:pt x="60" y="4"/>
                  <a:pt x="60" y="4"/>
                </a:cubicBezTo>
                <a:cubicBezTo>
                  <a:pt x="58" y="1"/>
                  <a:pt x="54" y="0"/>
                  <a:pt x="51" y="2"/>
                </a:cubicBezTo>
                <a:cubicBezTo>
                  <a:pt x="21" y="19"/>
                  <a:pt x="21" y="19"/>
                  <a:pt x="21" y="19"/>
                </a:cubicBezTo>
                <a:cubicBezTo>
                  <a:pt x="18" y="21"/>
                  <a:pt x="17" y="25"/>
                  <a:pt x="19" y="28"/>
                </a:cubicBezTo>
                <a:cubicBezTo>
                  <a:pt x="23" y="35"/>
                  <a:pt x="23" y="35"/>
                  <a:pt x="23" y="35"/>
                </a:cubicBezTo>
                <a:cubicBezTo>
                  <a:pt x="24" y="37"/>
                  <a:pt x="25" y="38"/>
                  <a:pt x="27" y="38"/>
                </a:cubicBezTo>
                <a:cubicBezTo>
                  <a:pt x="29" y="39"/>
                  <a:pt x="31" y="38"/>
                  <a:pt x="32" y="38"/>
                </a:cubicBezTo>
                <a:cubicBezTo>
                  <a:pt x="34" y="36"/>
                  <a:pt x="34" y="36"/>
                  <a:pt x="34" y="36"/>
                </a:cubicBezTo>
                <a:cubicBezTo>
                  <a:pt x="40" y="47"/>
                  <a:pt x="40" y="47"/>
                  <a:pt x="40" y="47"/>
                </a:cubicBezTo>
                <a:cubicBezTo>
                  <a:pt x="16" y="66"/>
                  <a:pt x="0" y="96"/>
                  <a:pt x="0" y="129"/>
                </a:cubicBezTo>
                <a:cubicBezTo>
                  <a:pt x="0" y="187"/>
                  <a:pt x="48" y="235"/>
                  <a:pt x="106" y="235"/>
                </a:cubicBezTo>
                <a:cubicBezTo>
                  <a:pt x="164" y="235"/>
                  <a:pt x="211" y="187"/>
                  <a:pt x="211" y="129"/>
                </a:cubicBezTo>
                <a:cubicBezTo>
                  <a:pt x="211" y="96"/>
                  <a:pt x="196" y="66"/>
                  <a:pt x="171" y="47"/>
                </a:cubicBezTo>
                <a:close/>
                <a:moveTo>
                  <a:pt x="106" y="214"/>
                </a:moveTo>
                <a:cubicBezTo>
                  <a:pt x="59" y="214"/>
                  <a:pt x="21" y="176"/>
                  <a:pt x="21" y="129"/>
                </a:cubicBezTo>
                <a:cubicBezTo>
                  <a:pt x="21" y="82"/>
                  <a:pt x="59" y="44"/>
                  <a:pt x="106" y="44"/>
                </a:cubicBezTo>
                <a:cubicBezTo>
                  <a:pt x="153" y="44"/>
                  <a:pt x="191" y="82"/>
                  <a:pt x="191" y="129"/>
                </a:cubicBezTo>
                <a:cubicBezTo>
                  <a:pt x="191" y="176"/>
                  <a:pt x="153" y="214"/>
                  <a:pt x="106" y="214"/>
                </a:cubicBezTo>
                <a:close/>
                <a:moveTo>
                  <a:pt x="115" y="130"/>
                </a:moveTo>
                <a:cubicBezTo>
                  <a:pt x="115" y="130"/>
                  <a:pt x="115" y="130"/>
                  <a:pt x="115" y="129"/>
                </a:cubicBezTo>
                <a:cubicBezTo>
                  <a:pt x="115" y="82"/>
                  <a:pt x="115" y="82"/>
                  <a:pt x="115" y="82"/>
                </a:cubicBezTo>
                <a:cubicBezTo>
                  <a:pt x="115" y="77"/>
                  <a:pt x="111" y="73"/>
                  <a:pt x="106" y="73"/>
                </a:cubicBezTo>
                <a:cubicBezTo>
                  <a:pt x="101" y="73"/>
                  <a:pt x="97" y="77"/>
                  <a:pt x="97" y="82"/>
                </a:cubicBezTo>
                <a:cubicBezTo>
                  <a:pt x="97" y="129"/>
                  <a:pt x="97" y="129"/>
                  <a:pt x="97" y="129"/>
                </a:cubicBezTo>
                <a:cubicBezTo>
                  <a:pt x="97" y="134"/>
                  <a:pt x="101" y="138"/>
                  <a:pt x="106" y="138"/>
                </a:cubicBezTo>
                <a:cubicBezTo>
                  <a:pt x="106" y="138"/>
                  <a:pt x="107" y="138"/>
                  <a:pt x="107" y="138"/>
                </a:cubicBezTo>
                <a:cubicBezTo>
                  <a:pt x="149" y="180"/>
                  <a:pt x="149" y="180"/>
                  <a:pt x="149" y="180"/>
                </a:cubicBezTo>
                <a:cubicBezTo>
                  <a:pt x="150" y="181"/>
                  <a:pt x="152" y="182"/>
                  <a:pt x="153" y="182"/>
                </a:cubicBezTo>
                <a:cubicBezTo>
                  <a:pt x="155" y="182"/>
                  <a:pt x="156" y="181"/>
                  <a:pt x="157" y="180"/>
                </a:cubicBezTo>
                <a:cubicBezTo>
                  <a:pt x="159" y="178"/>
                  <a:pt x="159" y="175"/>
                  <a:pt x="157" y="173"/>
                </a:cubicBezTo>
                <a:lnTo>
                  <a:pt x="115" y="130"/>
                </a:lnTo>
                <a:close/>
              </a:path>
            </a:pathLst>
          </a:custGeom>
          <a:solidFill>
            <a:schemeClr val="bg1"/>
          </a:solidFill>
          <a:ln w="9525">
            <a:noFill/>
            <a:round/>
          </a:ln>
        </p:spPr>
        <p:txBody>
          <a:bodyPr vert="horz" wrap="square" lIns="91440" tIns="45720" rIns="91440" bIns="45720" numCol="1" anchor="t" anchorCtr="0" compatLnSpc="1"/>
          <a:lstStyle/>
          <a:p>
            <a:endParaRPr lang="ko-KR" altLang="en-US">
              <a:latin typeface="Roboto condensed"/>
              <a:cs typeface="Roboto condensed"/>
            </a:endParaRPr>
          </a:p>
        </p:txBody>
      </p:sp>
      <p:grpSp>
        <p:nvGrpSpPr>
          <p:cNvPr id="30" name="Group 38"/>
          <p:cNvGrpSpPr/>
          <p:nvPr/>
        </p:nvGrpSpPr>
        <p:grpSpPr>
          <a:xfrm>
            <a:off x="5561881" y="2870614"/>
            <a:ext cx="3055069" cy="707628"/>
            <a:chOff x="4826000" y="920370"/>
            <a:chExt cx="3055069" cy="707628"/>
          </a:xfrm>
        </p:grpSpPr>
        <p:sp>
          <p:nvSpPr>
            <p:cNvPr id="31" name="텍스트 개체 틀 2"/>
            <p:cNvSpPr txBox="1"/>
            <p:nvPr/>
          </p:nvSpPr>
          <p:spPr>
            <a:xfrm>
              <a:off x="4826000" y="1184741"/>
              <a:ext cx="3055069" cy="443257"/>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l">
                <a:lnSpc>
                  <a:spcPct val="120000"/>
                </a:lnSpc>
              </a:pPr>
              <a:r>
                <a:rPr lang="en-US" altLang="ko-KR" sz="900" b="1" dirty="0">
                  <a:solidFill>
                    <a:srgbClr val="7F7F7F"/>
                  </a:solidFill>
                  <a:latin typeface="Roboto condensed"/>
                  <a:cs typeface="Roboto condensed"/>
                </a:rPr>
                <a:t>First Section : </a:t>
              </a:r>
              <a:r>
                <a:rPr lang="en-US" altLang="ko-KR" sz="900" dirty="0">
                  <a:solidFill>
                    <a:srgbClr val="7F7F7F"/>
                  </a:solidFill>
                  <a:latin typeface="Roboto condensed"/>
                  <a:cs typeface="Roboto condensed"/>
                </a:rPr>
                <a:t>dolor sit amen, consectetur adipiscing elit. Integer nec odio. Praesent lib ero. Sed cursus ante dapibus.</a:t>
              </a:r>
              <a:endParaRPr lang="en-US" altLang="ko-KR" sz="900" dirty="0">
                <a:solidFill>
                  <a:srgbClr val="7F7F7F"/>
                </a:solidFill>
                <a:latin typeface="Roboto condensed"/>
                <a:cs typeface="Roboto condensed"/>
              </a:endParaRPr>
            </a:p>
          </p:txBody>
        </p:sp>
        <p:sp>
          <p:nvSpPr>
            <p:cNvPr id="32" name="텍스트 개체 틀 2"/>
            <p:cNvSpPr txBox="1"/>
            <p:nvPr/>
          </p:nvSpPr>
          <p:spPr>
            <a:xfrm>
              <a:off x="4826000" y="920370"/>
              <a:ext cx="3055069" cy="314465"/>
            </a:xfrm>
            <a:prstGeom prst="rect">
              <a:avLst/>
            </a:prstGeom>
          </p:spPr>
          <p:txBody>
            <a:bodyPr vert="horz" lIns="91440" tIns="45720" rIns="91440" bIns="45720" rtlCol="0" anchor="t">
              <a:noAutofit/>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l">
                <a:lnSpc>
                  <a:spcPct val="120000"/>
                </a:lnSpc>
              </a:pPr>
              <a:r>
                <a:rPr lang="en-US" altLang="ko-KR" sz="1200" dirty="0" smtClean="0">
                  <a:solidFill>
                    <a:schemeClr val="tx1">
                      <a:lumMod val="65000"/>
                      <a:lumOff val="35000"/>
                    </a:schemeClr>
                  </a:solidFill>
                  <a:latin typeface="Roboto condensed"/>
                  <a:cs typeface="Roboto condensed"/>
                </a:rPr>
                <a:t>Business chart 01</a:t>
              </a:r>
              <a:endParaRPr lang="en-US" altLang="ko-KR" sz="1200" dirty="0">
                <a:solidFill>
                  <a:schemeClr val="tx1">
                    <a:lumMod val="65000"/>
                    <a:lumOff val="35000"/>
                  </a:schemeClr>
                </a:solidFill>
                <a:latin typeface="Roboto condensed"/>
                <a:cs typeface="Roboto condensed"/>
              </a:endParaRPr>
            </a:p>
          </p:txBody>
        </p:sp>
      </p:grpSp>
      <p:sp>
        <p:nvSpPr>
          <p:cNvPr id="40" name="Rounded Rectangle 13"/>
          <p:cNvSpPr/>
          <p:nvPr/>
        </p:nvSpPr>
        <p:spPr>
          <a:xfrm>
            <a:off x="5084315" y="3789860"/>
            <a:ext cx="401324" cy="401324"/>
          </a:xfrm>
          <a:prstGeom prst="roundRect">
            <a:avLst>
              <a:gd name="adj" fmla="val 50000"/>
            </a:avLst>
          </a:prstGeom>
          <a:solidFill>
            <a:srgbClr val="01C4BE"/>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Roboto condensed"/>
              <a:cs typeface="Roboto condensed"/>
            </a:endParaRPr>
          </a:p>
        </p:txBody>
      </p:sp>
      <p:grpSp>
        <p:nvGrpSpPr>
          <p:cNvPr id="41" name="Group 22"/>
          <p:cNvGrpSpPr/>
          <p:nvPr/>
        </p:nvGrpSpPr>
        <p:grpSpPr>
          <a:xfrm>
            <a:off x="5202990" y="3915317"/>
            <a:ext cx="172328" cy="169584"/>
            <a:chOff x="6297613" y="1392238"/>
            <a:chExt cx="498475" cy="490537"/>
          </a:xfrm>
          <a:solidFill>
            <a:schemeClr val="bg1"/>
          </a:solidFill>
        </p:grpSpPr>
        <p:sp>
          <p:nvSpPr>
            <p:cNvPr id="42" name="Freeform 23"/>
            <p:cNvSpPr/>
            <p:nvPr/>
          </p:nvSpPr>
          <p:spPr bwMode="auto">
            <a:xfrm>
              <a:off x="6570663" y="1454150"/>
              <a:ext cx="160338" cy="160337"/>
            </a:xfrm>
            <a:custGeom>
              <a:avLst/>
              <a:gdLst>
                <a:gd name="T0" fmla="*/ 38 w 42"/>
                <a:gd name="T1" fmla="*/ 40 h 42"/>
                <a:gd name="T2" fmla="*/ 38 w 42"/>
                <a:gd name="T3" fmla="*/ 40 h 42"/>
                <a:gd name="T4" fmla="*/ 40 w 42"/>
                <a:gd name="T5" fmla="*/ 42 h 42"/>
                <a:gd name="T6" fmla="*/ 42 w 42"/>
                <a:gd name="T7" fmla="*/ 40 h 42"/>
                <a:gd name="T8" fmla="*/ 42 w 42"/>
                <a:gd name="T9" fmla="*/ 40 h 42"/>
                <a:gd name="T10" fmla="*/ 2 w 42"/>
                <a:gd name="T11" fmla="*/ 0 h 42"/>
                <a:gd name="T12" fmla="*/ 2 w 42"/>
                <a:gd name="T13" fmla="*/ 0 h 42"/>
                <a:gd name="T14" fmla="*/ 0 w 42"/>
                <a:gd name="T15" fmla="*/ 2 h 42"/>
                <a:gd name="T16" fmla="*/ 2 w 42"/>
                <a:gd name="T17" fmla="*/ 4 h 42"/>
                <a:gd name="T18" fmla="*/ 2 w 42"/>
                <a:gd name="T19" fmla="*/ 4 h 42"/>
                <a:gd name="T20" fmla="*/ 38 w 42"/>
                <a:gd name="T21" fmla="*/ 4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42">
                  <a:moveTo>
                    <a:pt x="38" y="40"/>
                  </a:moveTo>
                  <a:cubicBezTo>
                    <a:pt x="38" y="40"/>
                    <a:pt x="38" y="40"/>
                    <a:pt x="38" y="40"/>
                  </a:cubicBezTo>
                  <a:cubicBezTo>
                    <a:pt x="38" y="41"/>
                    <a:pt x="39" y="42"/>
                    <a:pt x="40" y="42"/>
                  </a:cubicBezTo>
                  <a:cubicBezTo>
                    <a:pt x="41" y="42"/>
                    <a:pt x="42" y="41"/>
                    <a:pt x="42" y="40"/>
                  </a:cubicBezTo>
                  <a:cubicBezTo>
                    <a:pt x="42" y="40"/>
                    <a:pt x="42" y="40"/>
                    <a:pt x="42" y="40"/>
                  </a:cubicBezTo>
                  <a:cubicBezTo>
                    <a:pt x="42" y="18"/>
                    <a:pt x="24" y="0"/>
                    <a:pt x="2" y="0"/>
                  </a:cubicBezTo>
                  <a:cubicBezTo>
                    <a:pt x="2" y="0"/>
                    <a:pt x="2" y="0"/>
                    <a:pt x="2" y="0"/>
                  </a:cubicBezTo>
                  <a:cubicBezTo>
                    <a:pt x="1" y="0"/>
                    <a:pt x="0" y="1"/>
                    <a:pt x="0" y="2"/>
                  </a:cubicBezTo>
                  <a:cubicBezTo>
                    <a:pt x="0" y="3"/>
                    <a:pt x="1" y="4"/>
                    <a:pt x="2" y="4"/>
                  </a:cubicBezTo>
                  <a:cubicBezTo>
                    <a:pt x="2" y="4"/>
                    <a:pt x="2" y="4"/>
                    <a:pt x="2" y="4"/>
                  </a:cubicBezTo>
                  <a:cubicBezTo>
                    <a:pt x="22" y="4"/>
                    <a:pt x="38" y="20"/>
                    <a:pt x="38"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id-ID">
                <a:latin typeface="Roboto condensed"/>
                <a:ea typeface="+mn-ea"/>
                <a:cs typeface="Roboto condensed"/>
              </a:endParaRPr>
            </a:p>
          </p:txBody>
        </p:sp>
        <p:sp>
          <p:nvSpPr>
            <p:cNvPr id="43" name="Freeform 24"/>
            <p:cNvSpPr>
              <a:spLocks noEditPoints="1"/>
            </p:cNvSpPr>
            <p:nvPr/>
          </p:nvSpPr>
          <p:spPr bwMode="auto">
            <a:xfrm>
              <a:off x="6297613" y="1392238"/>
              <a:ext cx="498475" cy="490537"/>
            </a:xfrm>
            <a:custGeom>
              <a:avLst/>
              <a:gdLst>
                <a:gd name="T0" fmla="*/ 37 w 130"/>
                <a:gd name="T1" fmla="*/ 4 h 128"/>
                <a:gd name="T2" fmla="*/ 29 w 130"/>
                <a:gd name="T3" fmla="*/ 0 h 128"/>
                <a:gd name="T4" fmla="*/ 24 w 130"/>
                <a:gd name="T5" fmla="*/ 1 h 128"/>
                <a:gd name="T6" fmla="*/ 17 w 130"/>
                <a:gd name="T7" fmla="*/ 12 h 128"/>
                <a:gd name="T8" fmla="*/ 17 w 130"/>
                <a:gd name="T9" fmla="*/ 67 h 128"/>
                <a:gd name="T10" fmla="*/ 5 w 130"/>
                <a:gd name="T11" fmla="*/ 80 h 128"/>
                <a:gd name="T12" fmla="*/ 5 w 130"/>
                <a:gd name="T13" fmla="*/ 96 h 128"/>
                <a:gd name="T14" fmla="*/ 33 w 130"/>
                <a:gd name="T15" fmla="*/ 124 h 128"/>
                <a:gd name="T16" fmla="*/ 41 w 130"/>
                <a:gd name="T17" fmla="*/ 128 h 128"/>
                <a:gd name="T18" fmla="*/ 49 w 130"/>
                <a:gd name="T19" fmla="*/ 124 h 128"/>
                <a:gd name="T20" fmla="*/ 62 w 130"/>
                <a:gd name="T21" fmla="*/ 112 h 128"/>
                <a:gd name="T22" fmla="*/ 117 w 130"/>
                <a:gd name="T23" fmla="*/ 112 h 128"/>
                <a:gd name="T24" fmla="*/ 128 w 130"/>
                <a:gd name="T25" fmla="*/ 105 h 128"/>
                <a:gd name="T26" fmla="*/ 125 w 130"/>
                <a:gd name="T27" fmla="*/ 92 h 128"/>
                <a:gd name="T28" fmla="*/ 37 w 130"/>
                <a:gd name="T29" fmla="*/ 4 h 128"/>
                <a:gd name="T30" fmla="*/ 56 w 130"/>
                <a:gd name="T31" fmla="*/ 106 h 128"/>
                <a:gd name="T32" fmla="*/ 44 w 130"/>
                <a:gd name="T33" fmla="*/ 119 h 128"/>
                <a:gd name="T34" fmla="*/ 41 w 130"/>
                <a:gd name="T35" fmla="*/ 120 h 128"/>
                <a:gd name="T36" fmla="*/ 38 w 130"/>
                <a:gd name="T37" fmla="*/ 119 h 128"/>
                <a:gd name="T38" fmla="*/ 10 w 130"/>
                <a:gd name="T39" fmla="*/ 91 h 128"/>
                <a:gd name="T40" fmla="*/ 9 w 130"/>
                <a:gd name="T41" fmla="*/ 88 h 128"/>
                <a:gd name="T42" fmla="*/ 10 w 130"/>
                <a:gd name="T43" fmla="*/ 85 h 128"/>
                <a:gd name="T44" fmla="*/ 23 w 130"/>
                <a:gd name="T45" fmla="*/ 73 h 128"/>
                <a:gd name="T46" fmla="*/ 23 w 130"/>
                <a:gd name="T47" fmla="*/ 73 h 128"/>
                <a:gd name="T48" fmla="*/ 56 w 130"/>
                <a:gd name="T49" fmla="*/ 106 h 128"/>
                <a:gd name="T50" fmla="*/ 56 w 130"/>
                <a:gd name="T51" fmla="*/ 106 h 128"/>
                <a:gd name="T52" fmla="*/ 62 w 130"/>
                <a:gd name="T53" fmla="*/ 104 h 128"/>
                <a:gd name="T54" fmla="*/ 60 w 130"/>
                <a:gd name="T55" fmla="*/ 104 h 128"/>
                <a:gd name="T56" fmla="*/ 25 w 130"/>
                <a:gd name="T57" fmla="*/ 69 h 128"/>
                <a:gd name="T58" fmla="*/ 25 w 130"/>
                <a:gd name="T59" fmla="*/ 67 h 128"/>
                <a:gd name="T60" fmla="*/ 25 w 130"/>
                <a:gd name="T61" fmla="*/ 19 h 128"/>
                <a:gd name="T62" fmla="*/ 110 w 130"/>
                <a:gd name="T63" fmla="*/ 104 h 128"/>
                <a:gd name="T64" fmla="*/ 62 w 130"/>
                <a:gd name="T65" fmla="*/ 104 h 128"/>
                <a:gd name="T66" fmla="*/ 121 w 130"/>
                <a:gd name="T67" fmla="*/ 102 h 128"/>
                <a:gd name="T68" fmla="*/ 117 w 130"/>
                <a:gd name="T69" fmla="*/ 104 h 128"/>
                <a:gd name="T70" fmla="*/ 116 w 130"/>
                <a:gd name="T71" fmla="*/ 104 h 128"/>
                <a:gd name="T72" fmla="*/ 25 w 130"/>
                <a:gd name="T73" fmla="*/ 13 h 128"/>
                <a:gd name="T74" fmla="*/ 25 w 130"/>
                <a:gd name="T75" fmla="*/ 12 h 128"/>
                <a:gd name="T76" fmla="*/ 27 w 130"/>
                <a:gd name="T77" fmla="*/ 8 h 128"/>
                <a:gd name="T78" fmla="*/ 29 w 130"/>
                <a:gd name="T79" fmla="*/ 8 h 128"/>
                <a:gd name="T80" fmla="*/ 32 w 130"/>
                <a:gd name="T81" fmla="*/ 9 h 128"/>
                <a:gd name="T82" fmla="*/ 120 w 130"/>
                <a:gd name="T83" fmla="*/ 97 h 128"/>
                <a:gd name="T84" fmla="*/ 121 w 130"/>
                <a:gd name="T85" fmla="*/ 10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0" h="128">
                  <a:moveTo>
                    <a:pt x="37" y="4"/>
                  </a:moveTo>
                  <a:cubicBezTo>
                    <a:pt x="35" y="1"/>
                    <a:pt x="32" y="0"/>
                    <a:pt x="29" y="0"/>
                  </a:cubicBezTo>
                  <a:cubicBezTo>
                    <a:pt x="27" y="0"/>
                    <a:pt x="26" y="0"/>
                    <a:pt x="24" y="1"/>
                  </a:cubicBezTo>
                  <a:cubicBezTo>
                    <a:pt x="20" y="3"/>
                    <a:pt x="17" y="7"/>
                    <a:pt x="17" y="12"/>
                  </a:cubicBezTo>
                  <a:cubicBezTo>
                    <a:pt x="17" y="67"/>
                    <a:pt x="17" y="67"/>
                    <a:pt x="17" y="67"/>
                  </a:cubicBezTo>
                  <a:cubicBezTo>
                    <a:pt x="5" y="80"/>
                    <a:pt x="5" y="80"/>
                    <a:pt x="5" y="80"/>
                  </a:cubicBezTo>
                  <a:cubicBezTo>
                    <a:pt x="0" y="84"/>
                    <a:pt x="0" y="92"/>
                    <a:pt x="5" y="96"/>
                  </a:cubicBezTo>
                  <a:cubicBezTo>
                    <a:pt x="33" y="124"/>
                    <a:pt x="33" y="124"/>
                    <a:pt x="33" y="124"/>
                  </a:cubicBezTo>
                  <a:cubicBezTo>
                    <a:pt x="35" y="127"/>
                    <a:pt x="38" y="128"/>
                    <a:pt x="41" y="128"/>
                  </a:cubicBezTo>
                  <a:cubicBezTo>
                    <a:pt x="44" y="128"/>
                    <a:pt x="47" y="127"/>
                    <a:pt x="49" y="124"/>
                  </a:cubicBezTo>
                  <a:cubicBezTo>
                    <a:pt x="62" y="112"/>
                    <a:pt x="62" y="112"/>
                    <a:pt x="62" y="112"/>
                  </a:cubicBezTo>
                  <a:cubicBezTo>
                    <a:pt x="117" y="112"/>
                    <a:pt x="117" y="112"/>
                    <a:pt x="117" y="112"/>
                  </a:cubicBezTo>
                  <a:cubicBezTo>
                    <a:pt x="122" y="112"/>
                    <a:pt x="126" y="109"/>
                    <a:pt x="128" y="105"/>
                  </a:cubicBezTo>
                  <a:cubicBezTo>
                    <a:pt x="130" y="100"/>
                    <a:pt x="129" y="95"/>
                    <a:pt x="125" y="92"/>
                  </a:cubicBezTo>
                  <a:lnTo>
                    <a:pt x="37" y="4"/>
                  </a:lnTo>
                  <a:close/>
                  <a:moveTo>
                    <a:pt x="56" y="106"/>
                  </a:moveTo>
                  <a:cubicBezTo>
                    <a:pt x="44" y="119"/>
                    <a:pt x="44" y="119"/>
                    <a:pt x="44" y="119"/>
                  </a:cubicBezTo>
                  <a:cubicBezTo>
                    <a:pt x="43" y="120"/>
                    <a:pt x="42" y="120"/>
                    <a:pt x="41" y="120"/>
                  </a:cubicBezTo>
                  <a:cubicBezTo>
                    <a:pt x="40" y="120"/>
                    <a:pt x="39" y="120"/>
                    <a:pt x="38" y="119"/>
                  </a:cubicBezTo>
                  <a:cubicBezTo>
                    <a:pt x="10" y="91"/>
                    <a:pt x="10" y="91"/>
                    <a:pt x="10" y="91"/>
                  </a:cubicBezTo>
                  <a:cubicBezTo>
                    <a:pt x="9" y="90"/>
                    <a:pt x="9" y="89"/>
                    <a:pt x="9" y="88"/>
                  </a:cubicBezTo>
                  <a:cubicBezTo>
                    <a:pt x="9" y="87"/>
                    <a:pt x="9" y="86"/>
                    <a:pt x="10" y="85"/>
                  </a:cubicBezTo>
                  <a:cubicBezTo>
                    <a:pt x="23" y="73"/>
                    <a:pt x="23" y="73"/>
                    <a:pt x="23" y="73"/>
                  </a:cubicBezTo>
                  <a:cubicBezTo>
                    <a:pt x="23" y="73"/>
                    <a:pt x="23" y="73"/>
                    <a:pt x="23" y="73"/>
                  </a:cubicBezTo>
                  <a:cubicBezTo>
                    <a:pt x="56" y="106"/>
                    <a:pt x="56" y="106"/>
                    <a:pt x="56" y="106"/>
                  </a:cubicBezTo>
                  <a:cubicBezTo>
                    <a:pt x="56" y="106"/>
                    <a:pt x="56" y="106"/>
                    <a:pt x="56" y="106"/>
                  </a:cubicBezTo>
                  <a:close/>
                  <a:moveTo>
                    <a:pt x="62" y="104"/>
                  </a:moveTo>
                  <a:cubicBezTo>
                    <a:pt x="61" y="104"/>
                    <a:pt x="61" y="104"/>
                    <a:pt x="60" y="104"/>
                  </a:cubicBezTo>
                  <a:cubicBezTo>
                    <a:pt x="25" y="69"/>
                    <a:pt x="25" y="69"/>
                    <a:pt x="25" y="69"/>
                  </a:cubicBezTo>
                  <a:cubicBezTo>
                    <a:pt x="25" y="68"/>
                    <a:pt x="25" y="68"/>
                    <a:pt x="25" y="67"/>
                  </a:cubicBezTo>
                  <a:cubicBezTo>
                    <a:pt x="25" y="19"/>
                    <a:pt x="25" y="19"/>
                    <a:pt x="25" y="19"/>
                  </a:cubicBezTo>
                  <a:cubicBezTo>
                    <a:pt x="110" y="104"/>
                    <a:pt x="110" y="104"/>
                    <a:pt x="110" y="104"/>
                  </a:cubicBezTo>
                  <a:lnTo>
                    <a:pt x="62" y="104"/>
                  </a:lnTo>
                  <a:close/>
                  <a:moveTo>
                    <a:pt x="121" y="102"/>
                  </a:moveTo>
                  <a:cubicBezTo>
                    <a:pt x="120" y="103"/>
                    <a:pt x="119" y="104"/>
                    <a:pt x="117" y="104"/>
                  </a:cubicBezTo>
                  <a:cubicBezTo>
                    <a:pt x="116" y="104"/>
                    <a:pt x="116" y="104"/>
                    <a:pt x="116" y="104"/>
                  </a:cubicBezTo>
                  <a:cubicBezTo>
                    <a:pt x="25" y="13"/>
                    <a:pt x="25" y="13"/>
                    <a:pt x="25" y="13"/>
                  </a:cubicBezTo>
                  <a:cubicBezTo>
                    <a:pt x="25" y="12"/>
                    <a:pt x="25" y="12"/>
                    <a:pt x="25" y="12"/>
                  </a:cubicBezTo>
                  <a:cubicBezTo>
                    <a:pt x="25" y="10"/>
                    <a:pt x="26" y="9"/>
                    <a:pt x="27" y="8"/>
                  </a:cubicBezTo>
                  <a:cubicBezTo>
                    <a:pt x="28" y="8"/>
                    <a:pt x="28" y="8"/>
                    <a:pt x="29" y="8"/>
                  </a:cubicBezTo>
                  <a:cubicBezTo>
                    <a:pt x="30" y="8"/>
                    <a:pt x="31" y="8"/>
                    <a:pt x="32" y="9"/>
                  </a:cubicBezTo>
                  <a:cubicBezTo>
                    <a:pt x="120" y="97"/>
                    <a:pt x="120" y="97"/>
                    <a:pt x="120" y="97"/>
                  </a:cubicBezTo>
                  <a:cubicBezTo>
                    <a:pt x="121" y="98"/>
                    <a:pt x="121" y="100"/>
                    <a:pt x="121"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id-ID">
                <a:latin typeface="Roboto condensed"/>
                <a:ea typeface="+mn-ea"/>
                <a:cs typeface="Roboto condensed"/>
              </a:endParaRPr>
            </a:p>
          </p:txBody>
        </p:sp>
        <p:sp>
          <p:nvSpPr>
            <p:cNvPr id="44" name="Freeform 25"/>
            <p:cNvSpPr/>
            <p:nvPr/>
          </p:nvSpPr>
          <p:spPr bwMode="auto">
            <a:xfrm>
              <a:off x="6562726" y="1392238"/>
              <a:ext cx="230188" cy="230187"/>
            </a:xfrm>
            <a:custGeom>
              <a:avLst/>
              <a:gdLst>
                <a:gd name="T0" fmla="*/ 4 w 60"/>
                <a:gd name="T1" fmla="*/ 8 h 60"/>
                <a:gd name="T2" fmla="*/ 4 w 60"/>
                <a:gd name="T3" fmla="*/ 8 h 60"/>
                <a:gd name="T4" fmla="*/ 52 w 60"/>
                <a:gd name="T5" fmla="*/ 56 h 60"/>
                <a:gd name="T6" fmla="*/ 52 w 60"/>
                <a:gd name="T7" fmla="*/ 56 h 60"/>
                <a:gd name="T8" fmla="*/ 56 w 60"/>
                <a:gd name="T9" fmla="*/ 60 h 60"/>
                <a:gd name="T10" fmla="*/ 60 w 60"/>
                <a:gd name="T11" fmla="*/ 56 h 60"/>
                <a:gd name="T12" fmla="*/ 60 w 60"/>
                <a:gd name="T13" fmla="*/ 56 h 60"/>
                <a:gd name="T14" fmla="*/ 4 w 60"/>
                <a:gd name="T15" fmla="*/ 0 h 60"/>
                <a:gd name="T16" fmla="*/ 4 w 60"/>
                <a:gd name="T17" fmla="*/ 0 h 60"/>
                <a:gd name="T18" fmla="*/ 0 w 60"/>
                <a:gd name="T19" fmla="*/ 4 h 60"/>
                <a:gd name="T20" fmla="*/ 4 w 60"/>
                <a:gd name="T21" fmla="*/ 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 h="60">
                  <a:moveTo>
                    <a:pt x="4" y="8"/>
                  </a:moveTo>
                  <a:cubicBezTo>
                    <a:pt x="4" y="8"/>
                    <a:pt x="4" y="8"/>
                    <a:pt x="4" y="8"/>
                  </a:cubicBezTo>
                  <a:cubicBezTo>
                    <a:pt x="30" y="8"/>
                    <a:pt x="52" y="30"/>
                    <a:pt x="52" y="56"/>
                  </a:cubicBezTo>
                  <a:cubicBezTo>
                    <a:pt x="52" y="56"/>
                    <a:pt x="52" y="56"/>
                    <a:pt x="52" y="56"/>
                  </a:cubicBezTo>
                  <a:cubicBezTo>
                    <a:pt x="52" y="58"/>
                    <a:pt x="54" y="60"/>
                    <a:pt x="56" y="60"/>
                  </a:cubicBezTo>
                  <a:cubicBezTo>
                    <a:pt x="58" y="60"/>
                    <a:pt x="60" y="58"/>
                    <a:pt x="60" y="56"/>
                  </a:cubicBezTo>
                  <a:cubicBezTo>
                    <a:pt x="60" y="56"/>
                    <a:pt x="60" y="56"/>
                    <a:pt x="60" y="56"/>
                  </a:cubicBezTo>
                  <a:cubicBezTo>
                    <a:pt x="60" y="25"/>
                    <a:pt x="35" y="0"/>
                    <a:pt x="4" y="0"/>
                  </a:cubicBezTo>
                  <a:cubicBezTo>
                    <a:pt x="4" y="0"/>
                    <a:pt x="4" y="0"/>
                    <a:pt x="4" y="0"/>
                  </a:cubicBezTo>
                  <a:cubicBezTo>
                    <a:pt x="2" y="0"/>
                    <a:pt x="0" y="2"/>
                    <a:pt x="0" y="4"/>
                  </a:cubicBezTo>
                  <a:cubicBezTo>
                    <a:pt x="0" y="6"/>
                    <a:pt x="2" y="8"/>
                    <a:pt x="4"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id-ID">
                <a:latin typeface="Roboto condensed"/>
                <a:ea typeface="+mn-ea"/>
                <a:cs typeface="Roboto condensed"/>
              </a:endParaRPr>
            </a:p>
          </p:txBody>
        </p:sp>
      </p:grpSp>
      <p:grpSp>
        <p:nvGrpSpPr>
          <p:cNvPr id="37" name="Group 41"/>
          <p:cNvGrpSpPr/>
          <p:nvPr/>
        </p:nvGrpSpPr>
        <p:grpSpPr>
          <a:xfrm>
            <a:off x="5561881" y="3678660"/>
            <a:ext cx="3055069" cy="707628"/>
            <a:chOff x="4826000" y="920370"/>
            <a:chExt cx="3055069" cy="707628"/>
          </a:xfrm>
        </p:grpSpPr>
        <p:sp>
          <p:nvSpPr>
            <p:cNvPr id="38" name="텍스트 개체 틀 2"/>
            <p:cNvSpPr txBox="1"/>
            <p:nvPr/>
          </p:nvSpPr>
          <p:spPr>
            <a:xfrm>
              <a:off x="4826000" y="1184741"/>
              <a:ext cx="3055069" cy="443257"/>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l">
                <a:lnSpc>
                  <a:spcPct val="120000"/>
                </a:lnSpc>
              </a:pPr>
              <a:r>
                <a:rPr lang="en-US" altLang="ko-KR" sz="900" b="1" dirty="0">
                  <a:solidFill>
                    <a:srgbClr val="7F7F7F"/>
                  </a:solidFill>
                  <a:latin typeface="Roboto condensed"/>
                  <a:cs typeface="Roboto condensed"/>
                </a:rPr>
                <a:t>First Section : </a:t>
              </a:r>
              <a:r>
                <a:rPr lang="en-US" altLang="ko-KR" sz="900" dirty="0">
                  <a:solidFill>
                    <a:srgbClr val="7F7F7F"/>
                  </a:solidFill>
                  <a:latin typeface="Roboto condensed"/>
                  <a:cs typeface="Roboto condensed"/>
                </a:rPr>
                <a:t>dolor sit amen, consectetur adipiscing elit. Integer nec odio. Praesent lib ero. Sed cursus ante dapibus.</a:t>
              </a:r>
              <a:endParaRPr lang="en-US" altLang="ko-KR" sz="900" dirty="0">
                <a:solidFill>
                  <a:srgbClr val="7F7F7F"/>
                </a:solidFill>
                <a:latin typeface="Roboto condensed"/>
                <a:cs typeface="Roboto condensed"/>
              </a:endParaRPr>
            </a:p>
          </p:txBody>
        </p:sp>
        <p:sp>
          <p:nvSpPr>
            <p:cNvPr id="39" name="텍스트 개체 틀 2"/>
            <p:cNvSpPr txBox="1"/>
            <p:nvPr/>
          </p:nvSpPr>
          <p:spPr>
            <a:xfrm>
              <a:off x="4826000" y="920370"/>
              <a:ext cx="3055069" cy="314465"/>
            </a:xfrm>
            <a:prstGeom prst="rect">
              <a:avLst/>
            </a:prstGeom>
          </p:spPr>
          <p:txBody>
            <a:bodyPr vert="horz" lIns="91440" tIns="45720" rIns="91440" bIns="45720" rtlCol="0" anchor="t">
              <a:noAutofit/>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l">
                <a:lnSpc>
                  <a:spcPct val="120000"/>
                </a:lnSpc>
              </a:pPr>
              <a:r>
                <a:rPr lang="en-US" altLang="ko-KR" sz="1200" dirty="0" smtClean="0">
                  <a:solidFill>
                    <a:schemeClr val="tx1">
                      <a:lumMod val="65000"/>
                      <a:lumOff val="35000"/>
                    </a:schemeClr>
                  </a:solidFill>
                  <a:latin typeface="Roboto condensed"/>
                  <a:cs typeface="Roboto condensed"/>
                </a:rPr>
                <a:t>Business chart 01</a:t>
              </a:r>
              <a:endParaRPr lang="en-US" altLang="ko-KR" sz="1200" dirty="0">
                <a:solidFill>
                  <a:schemeClr val="tx1">
                    <a:lumMod val="65000"/>
                    <a:lumOff val="35000"/>
                  </a:schemeClr>
                </a:solidFill>
                <a:latin typeface="Roboto condensed"/>
                <a:cs typeface="Roboto condensed"/>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670052" y="142845"/>
            <a:ext cx="4540248" cy="400110"/>
          </a:xfrm>
          <a:prstGeom prst="rect">
            <a:avLst/>
          </a:prstGeom>
          <a:noFill/>
        </p:spPr>
        <p:txBody>
          <a:bodyPr wrap="square" rtlCol="0">
            <a:spAutoFit/>
          </a:bodyPr>
          <a:lstStyle/>
          <a:p>
            <a:r>
              <a:rPr lang="en-US" altLang="zh-CN" sz="2000" dirty="0" smtClean="0">
                <a:solidFill>
                  <a:srgbClr val="183A5D"/>
                </a:solidFill>
                <a:latin typeface="微软雅黑" panose="020B0503020204020204" pitchFamily="34" charset="-122"/>
                <a:ea typeface="微软雅黑" panose="020B0503020204020204" pitchFamily="34" charset="-122"/>
              </a:rPr>
              <a:t>MOMODA POWERPOINT</a:t>
            </a:r>
            <a:endParaRPr lang="zh-CN" altLang="en-US" sz="2000" dirty="0">
              <a:solidFill>
                <a:srgbClr val="183A5D"/>
              </a:solidFill>
              <a:latin typeface="微软雅黑" panose="020B0503020204020204" pitchFamily="34" charset="-122"/>
              <a:ea typeface="微软雅黑" panose="020B0503020204020204" pitchFamily="34" charset="-122"/>
            </a:endParaRPr>
          </a:p>
        </p:txBody>
      </p:sp>
      <p:sp>
        <p:nvSpPr>
          <p:cNvPr id="5" name="矩形 4"/>
          <p:cNvSpPr/>
          <p:nvPr/>
        </p:nvSpPr>
        <p:spPr>
          <a:xfrm>
            <a:off x="177800" y="0"/>
            <a:ext cx="1206500" cy="101600"/>
          </a:xfrm>
          <a:prstGeom prst="rect">
            <a:avLst/>
          </a:prstGeom>
          <a:solidFill>
            <a:srgbClr val="183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77800" y="190500"/>
            <a:ext cx="1206500" cy="304800"/>
          </a:xfrm>
          <a:prstGeom prst="rect">
            <a:avLst/>
          </a:prstGeom>
          <a:solidFill>
            <a:srgbClr val="183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00" dirty="0" smtClean="0"/>
              <a:t>PART TWO</a:t>
            </a:r>
            <a:endParaRPr lang="zh-CN" altLang="en-US" sz="1800" dirty="0"/>
          </a:p>
        </p:txBody>
      </p:sp>
      <p:graphicFrame>
        <p:nvGraphicFramePr>
          <p:cNvPr id="7" name="Chart 1"/>
          <p:cNvGraphicFramePr/>
          <p:nvPr/>
        </p:nvGraphicFramePr>
        <p:xfrm>
          <a:off x="451268" y="1254522"/>
          <a:ext cx="4019132" cy="3162523"/>
        </p:xfrm>
        <a:graphic>
          <a:graphicData uri="http://schemas.openxmlformats.org/drawingml/2006/chart">
            <c:chart xmlns:c="http://schemas.openxmlformats.org/drawingml/2006/chart" xmlns:r="http://schemas.openxmlformats.org/officeDocument/2006/relationships" r:id="rId1"/>
          </a:graphicData>
        </a:graphic>
      </p:graphicFrame>
      <p:sp>
        <p:nvSpPr>
          <p:cNvPr id="8" name="Rounded Rectangle 12"/>
          <p:cNvSpPr/>
          <p:nvPr/>
        </p:nvSpPr>
        <p:spPr>
          <a:xfrm>
            <a:off x="5075653" y="1376963"/>
            <a:ext cx="401324" cy="401324"/>
          </a:xfrm>
          <a:prstGeom prst="roundRect">
            <a:avLst>
              <a:gd name="adj" fmla="val 50000"/>
            </a:avLst>
          </a:prstGeom>
          <a:solidFill>
            <a:srgbClr val="183A5D"/>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Roboto condensed"/>
              <a:cs typeface="Roboto condensed"/>
            </a:endParaRPr>
          </a:p>
        </p:txBody>
      </p:sp>
      <p:grpSp>
        <p:nvGrpSpPr>
          <p:cNvPr id="9" name="Group 14"/>
          <p:cNvGrpSpPr/>
          <p:nvPr/>
        </p:nvGrpSpPr>
        <p:grpSpPr>
          <a:xfrm>
            <a:off x="5188546" y="1518389"/>
            <a:ext cx="186772" cy="118470"/>
            <a:chOff x="6351" y="0"/>
            <a:chExt cx="490538" cy="311150"/>
          </a:xfrm>
          <a:solidFill>
            <a:schemeClr val="bg1"/>
          </a:solidFill>
        </p:grpSpPr>
        <p:sp>
          <p:nvSpPr>
            <p:cNvPr id="10" name="Freeform 144"/>
            <p:cNvSpPr>
              <a:spLocks noEditPoints="1"/>
            </p:cNvSpPr>
            <p:nvPr/>
          </p:nvSpPr>
          <p:spPr bwMode="auto">
            <a:xfrm>
              <a:off x="6351" y="0"/>
              <a:ext cx="490538" cy="311150"/>
            </a:xfrm>
            <a:custGeom>
              <a:avLst/>
              <a:gdLst>
                <a:gd name="T0" fmla="*/ 128 w 128"/>
                <a:gd name="T1" fmla="*/ 39 h 80"/>
                <a:gd name="T2" fmla="*/ 128 w 128"/>
                <a:gd name="T3" fmla="*/ 39 h 80"/>
                <a:gd name="T4" fmla="*/ 127 w 128"/>
                <a:gd name="T5" fmla="*/ 38 h 80"/>
                <a:gd name="T6" fmla="*/ 127 w 128"/>
                <a:gd name="T7" fmla="*/ 38 h 80"/>
                <a:gd name="T8" fmla="*/ 64 w 128"/>
                <a:gd name="T9" fmla="*/ 0 h 80"/>
                <a:gd name="T10" fmla="*/ 0 w 128"/>
                <a:gd name="T11" fmla="*/ 38 h 80"/>
                <a:gd name="T12" fmla="*/ 0 w 128"/>
                <a:gd name="T13" fmla="*/ 38 h 80"/>
                <a:gd name="T14" fmla="*/ 0 w 128"/>
                <a:gd name="T15" fmla="*/ 39 h 80"/>
                <a:gd name="T16" fmla="*/ 0 w 128"/>
                <a:gd name="T17" fmla="*/ 39 h 80"/>
                <a:gd name="T18" fmla="*/ 0 w 128"/>
                <a:gd name="T19" fmla="*/ 40 h 80"/>
                <a:gd name="T20" fmla="*/ 0 w 128"/>
                <a:gd name="T21" fmla="*/ 41 h 80"/>
                <a:gd name="T22" fmla="*/ 0 w 128"/>
                <a:gd name="T23" fmla="*/ 41 h 80"/>
                <a:gd name="T24" fmla="*/ 0 w 128"/>
                <a:gd name="T25" fmla="*/ 42 h 80"/>
                <a:gd name="T26" fmla="*/ 0 w 128"/>
                <a:gd name="T27" fmla="*/ 42 h 80"/>
                <a:gd name="T28" fmla="*/ 64 w 128"/>
                <a:gd name="T29" fmla="*/ 80 h 80"/>
                <a:gd name="T30" fmla="*/ 127 w 128"/>
                <a:gd name="T31" fmla="*/ 42 h 80"/>
                <a:gd name="T32" fmla="*/ 127 w 128"/>
                <a:gd name="T33" fmla="*/ 42 h 80"/>
                <a:gd name="T34" fmla="*/ 128 w 128"/>
                <a:gd name="T35" fmla="*/ 41 h 80"/>
                <a:gd name="T36" fmla="*/ 128 w 128"/>
                <a:gd name="T37" fmla="*/ 41 h 80"/>
                <a:gd name="T38" fmla="*/ 128 w 128"/>
                <a:gd name="T39" fmla="*/ 40 h 80"/>
                <a:gd name="T40" fmla="*/ 128 w 128"/>
                <a:gd name="T41" fmla="*/ 39 h 80"/>
                <a:gd name="T42" fmla="*/ 64 w 128"/>
                <a:gd name="T43" fmla="*/ 72 h 80"/>
                <a:gd name="T44" fmla="*/ 9 w 128"/>
                <a:gd name="T45" fmla="*/ 40 h 80"/>
                <a:gd name="T46" fmla="*/ 64 w 128"/>
                <a:gd name="T47" fmla="*/ 8 h 80"/>
                <a:gd name="T48" fmla="*/ 119 w 128"/>
                <a:gd name="T49" fmla="*/ 40 h 80"/>
                <a:gd name="T50" fmla="*/ 64 w 128"/>
                <a:gd name="T51" fmla="*/ 7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8" h="80">
                  <a:moveTo>
                    <a:pt x="128" y="39"/>
                  </a:moveTo>
                  <a:cubicBezTo>
                    <a:pt x="128" y="39"/>
                    <a:pt x="128" y="39"/>
                    <a:pt x="128" y="39"/>
                  </a:cubicBezTo>
                  <a:cubicBezTo>
                    <a:pt x="128" y="39"/>
                    <a:pt x="128" y="38"/>
                    <a:pt x="127" y="38"/>
                  </a:cubicBezTo>
                  <a:cubicBezTo>
                    <a:pt x="127" y="38"/>
                    <a:pt x="127" y="38"/>
                    <a:pt x="127" y="38"/>
                  </a:cubicBezTo>
                  <a:cubicBezTo>
                    <a:pt x="116" y="16"/>
                    <a:pt x="91" y="0"/>
                    <a:pt x="64" y="0"/>
                  </a:cubicBezTo>
                  <a:cubicBezTo>
                    <a:pt x="37" y="0"/>
                    <a:pt x="12" y="16"/>
                    <a:pt x="0" y="38"/>
                  </a:cubicBezTo>
                  <a:cubicBezTo>
                    <a:pt x="0" y="38"/>
                    <a:pt x="0" y="38"/>
                    <a:pt x="0" y="38"/>
                  </a:cubicBezTo>
                  <a:cubicBezTo>
                    <a:pt x="0" y="38"/>
                    <a:pt x="0" y="38"/>
                    <a:pt x="0" y="39"/>
                  </a:cubicBezTo>
                  <a:cubicBezTo>
                    <a:pt x="0" y="39"/>
                    <a:pt x="0" y="39"/>
                    <a:pt x="0" y="39"/>
                  </a:cubicBezTo>
                  <a:cubicBezTo>
                    <a:pt x="0" y="39"/>
                    <a:pt x="0" y="40"/>
                    <a:pt x="0" y="40"/>
                  </a:cubicBezTo>
                  <a:cubicBezTo>
                    <a:pt x="0" y="40"/>
                    <a:pt x="0" y="41"/>
                    <a:pt x="0" y="41"/>
                  </a:cubicBezTo>
                  <a:cubicBezTo>
                    <a:pt x="0" y="41"/>
                    <a:pt x="0" y="41"/>
                    <a:pt x="0" y="41"/>
                  </a:cubicBezTo>
                  <a:cubicBezTo>
                    <a:pt x="0" y="41"/>
                    <a:pt x="0" y="41"/>
                    <a:pt x="0" y="42"/>
                  </a:cubicBezTo>
                  <a:cubicBezTo>
                    <a:pt x="0" y="42"/>
                    <a:pt x="0" y="42"/>
                    <a:pt x="0" y="42"/>
                  </a:cubicBezTo>
                  <a:cubicBezTo>
                    <a:pt x="12" y="64"/>
                    <a:pt x="37" y="80"/>
                    <a:pt x="64" y="80"/>
                  </a:cubicBezTo>
                  <a:cubicBezTo>
                    <a:pt x="91" y="80"/>
                    <a:pt x="116" y="64"/>
                    <a:pt x="127" y="42"/>
                  </a:cubicBezTo>
                  <a:cubicBezTo>
                    <a:pt x="127" y="42"/>
                    <a:pt x="127" y="42"/>
                    <a:pt x="127" y="42"/>
                  </a:cubicBezTo>
                  <a:cubicBezTo>
                    <a:pt x="128" y="41"/>
                    <a:pt x="128" y="41"/>
                    <a:pt x="128" y="41"/>
                  </a:cubicBezTo>
                  <a:cubicBezTo>
                    <a:pt x="128" y="41"/>
                    <a:pt x="128" y="41"/>
                    <a:pt x="128" y="41"/>
                  </a:cubicBezTo>
                  <a:cubicBezTo>
                    <a:pt x="128" y="41"/>
                    <a:pt x="128" y="40"/>
                    <a:pt x="128" y="40"/>
                  </a:cubicBezTo>
                  <a:cubicBezTo>
                    <a:pt x="128" y="40"/>
                    <a:pt x="128" y="39"/>
                    <a:pt x="128" y="39"/>
                  </a:cubicBezTo>
                  <a:close/>
                  <a:moveTo>
                    <a:pt x="64" y="72"/>
                  </a:moveTo>
                  <a:cubicBezTo>
                    <a:pt x="41" y="72"/>
                    <a:pt x="19" y="59"/>
                    <a:pt x="9" y="40"/>
                  </a:cubicBezTo>
                  <a:cubicBezTo>
                    <a:pt x="20" y="21"/>
                    <a:pt x="41" y="8"/>
                    <a:pt x="64" y="8"/>
                  </a:cubicBezTo>
                  <a:cubicBezTo>
                    <a:pt x="86" y="8"/>
                    <a:pt x="108" y="21"/>
                    <a:pt x="119" y="40"/>
                  </a:cubicBezTo>
                  <a:cubicBezTo>
                    <a:pt x="108" y="59"/>
                    <a:pt x="86" y="72"/>
                    <a:pt x="64"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id-ID">
                <a:latin typeface="Roboto condensed"/>
                <a:ea typeface="+mn-ea"/>
                <a:cs typeface="Roboto condensed"/>
              </a:endParaRPr>
            </a:p>
          </p:txBody>
        </p:sp>
        <p:sp>
          <p:nvSpPr>
            <p:cNvPr id="11" name="Freeform 145"/>
            <p:cNvSpPr/>
            <p:nvPr/>
          </p:nvSpPr>
          <p:spPr bwMode="auto">
            <a:xfrm>
              <a:off x="190501" y="93663"/>
              <a:ext cx="68263" cy="69850"/>
            </a:xfrm>
            <a:custGeom>
              <a:avLst/>
              <a:gdLst>
                <a:gd name="T0" fmla="*/ 16 w 18"/>
                <a:gd name="T1" fmla="*/ 0 h 18"/>
                <a:gd name="T2" fmla="*/ 16 w 18"/>
                <a:gd name="T3" fmla="*/ 0 h 18"/>
                <a:gd name="T4" fmla="*/ 0 w 18"/>
                <a:gd name="T5" fmla="*/ 16 h 18"/>
                <a:gd name="T6" fmla="*/ 2 w 18"/>
                <a:gd name="T7" fmla="*/ 18 h 18"/>
                <a:gd name="T8" fmla="*/ 4 w 18"/>
                <a:gd name="T9" fmla="*/ 16 h 18"/>
                <a:gd name="T10" fmla="*/ 16 w 18"/>
                <a:gd name="T11" fmla="*/ 4 h 18"/>
                <a:gd name="T12" fmla="*/ 16 w 18"/>
                <a:gd name="T13" fmla="*/ 4 h 18"/>
                <a:gd name="T14" fmla="*/ 18 w 18"/>
                <a:gd name="T15" fmla="*/ 2 h 18"/>
                <a:gd name="T16" fmla="*/ 16 w 18"/>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8">
                  <a:moveTo>
                    <a:pt x="16" y="0"/>
                  </a:moveTo>
                  <a:cubicBezTo>
                    <a:pt x="16" y="0"/>
                    <a:pt x="16" y="0"/>
                    <a:pt x="16" y="0"/>
                  </a:cubicBezTo>
                  <a:cubicBezTo>
                    <a:pt x="7" y="0"/>
                    <a:pt x="0" y="7"/>
                    <a:pt x="0" y="16"/>
                  </a:cubicBezTo>
                  <a:cubicBezTo>
                    <a:pt x="0" y="17"/>
                    <a:pt x="1" y="18"/>
                    <a:pt x="2" y="18"/>
                  </a:cubicBezTo>
                  <a:cubicBezTo>
                    <a:pt x="3" y="18"/>
                    <a:pt x="4" y="17"/>
                    <a:pt x="4" y="16"/>
                  </a:cubicBezTo>
                  <a:cubicBezTo>
                    <a:pt x="4" y="9"/>
                    <a:pt x="9" y="4"/>
                    <a:pt x="16" y="4"/>
                  </a:cubicBezTo>
                  <a:cubicBezTo>
                    <a:pt x="16" y="4"/>
                    <a:pt x="16" y="4"/>
                    <a:pt x="16" y="4"/>
                  </a:cubicBezTo>
                  <a:cubicBezTo>
                    <a:pt x="17" y="4"/>
                    <a:pt x="18" y="3"/>
                    <a:pt x="18" y="2"/>
                  </a:cubicBezTo>
                  <a:cubicBezTo>
                    <a:pt x="18" y="1"/>
                    <a:pt x="17" y="0"/>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id-ID">
                <a:latin typeface="Roboto condensed"/>
                <a:ea typeface="+mn-ea"/>
                <a:cs typeface="Roboto condensed"/>
              </a:endParaRPr>
            </a:p>
          </p:txBody>
        </p:sp>
        <p:sp>
          <p:nvSpPr>
            <p:cNvPr id="12" name="Freeform 146"/>
            <p:cNvSpPr>
              <a:spLocks noEditPoints="1"/>
            </p:cNvSpPr>
            <p:nvPr/>
          </p:nvSpPr>
          <p:spPr bwMode="auto">
            <a:xfrm>
              <a:off x="144463" y="46038"/>
              <a:ext cx="214313" cy="219075"/>
            </a:xfrm>
            <a:custGeom>
              <a:avLst/>
              <a:gdLst>
                <a:gd name="T0" fmla="*/ 28 w 56"/>
                <a:gd name="T1" fmla="*/ 0 h 56"/>
                <a:gd name="T2" fmla="*/ 0 w 56"/>
                <a:gd name="T3" fmla="*/ 28 h 56"/>
                <a:gd name="T4" fmla="*/ 28 w 56"/>
                <a:gd name="T5" fmla="*/ 56 h 56"/>
                <a:gd name="T6" fmla="*/ 56 w 56"/>
                <a:gd name="T7" fmla="*/ 28 h 56"/>
                <a:gd name="T8" fmla="*/ 28 w 56"/>
                <a:gd name="T9" fmla="*/ 0 h 56"/>
                <a:gd name="T10" fmla="*/ 28 w 56"/>
                <a:gd name="T11" fmla="*/ 52 h 56"/>
                <a:gd name="T12" fmla="*/ 4 w 56"/>
                <a:gd name="T13" fmla="*/ 28 h 56"/>
                <a:gd name="T14" fmla="*/ 28 w 56"/>
                <a:gd name="T15" fmla="*/ 4 h 56"/>
                <a:gd name="T16" fmla="*/ 52 w 56"/>
                <a:gd name="T17" fmla="*/ 28 h 56"/>
                <a:gd name="T18" fmla="*/ 28 w 56"/>
                <a:gd name="T19" fmla="*/ 5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0"/>
                  </a:moveTo>
                  <a:cubicBezTo>
                    <a:pt x="12" y="0"/>
                    <a:pt x="0" y="13"/>
                    <a:pt x="0" y="28"/>
                  </a:cubicBezTo>
                  <a:cubicBezTo>
                    <a:pt x="0" y="43"/>
                    <a:pt x="12" y="56"/>
                    <a:pt x="28" y="56"/>
                  </a:cubicBezTo>
                  <a:cubicBezTo>
                    <a:pt x="43" y="56"/>
                    <a:pt x="56" y="43"/>
                    <a:pt x="56" y="28"/>
                  </a:cubicBezTo>
                  <a:cubicBezTo>
                    <a:pt x="56" y="13"/>
                    <a:pt x="43" y="0"/>
                    <a:pt x="28" y="0"/>
                  </a:cubicBezTo>
                  <a:close/>
                  <a:moveTo>
                    <a:pt x="28" y="52"/>
                  </a:moveTo>
                  <a:cubicBezTo>
                    <a:pt x="15" y="52"/>
                    <a:pt x="4" y="41"/>
                    <a:pt x="4" y="28"/>
                  </a:cubicBezTo>
                  <a:cubicBezTo>
                    <a:pt x="4" y="15"/>
                    <a:pt x="15" y="4"/>
                    <a:pt x="28" y="4"/>
                  </a:cubicBezTo>
                  <a:cubicBezTo>
                    <a:pt x="41" y="4"/>
                    <a:pt x="52" y="15"/>
                    <a:pt x="52" y="28"/>
                  </a:cubicBezTo>
                  <a:cubicBezTo>
                    <a:pt x="52" y="41"/>
                    <a:pt x="41" y="52"/>
                    <a:pt x="28" y="5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id-ID">
                <a:latin typeface="Roboto condensed"/>
                <a:ea typeface="+mn-ea"/>
                <a:cs typeface="Roboto condensed"/>
              </a:endParaRPr>
            </a:p>
          </p:txBody>
        </p:sp>
      </p:grpSp>
      <p:grpSp>
        <p:nvGrpSpPr>
          <p:cNvPr id="13" name="Group 31"/>
          <p:cNvGrpSpPr/>
          <p:nvPr/>
        </p:nvGrpSpPr>
        <p:grpSpPr>
          <a:xfrm>
            <a:off x="5561881" y="1254522"/>
            <a:ext cx="3055069" cy="707628"/>
            <a:chOff x="4826000" y="920370"/>
            <a:chExt cx="3055069" cy="707628"/>
          </a:xfrm>
        </p:grpSpPr>
        <p:sp>
          <p:nvSpPr>
            <p:cNvPr id="14" name="텍스트 개체 틀 2"/>
            <p:cNvSpPr txBox="1"/>
            <p:nvPr/>
          </p:nvSpPr>
          <p:spPr>
            <a:xfrm>
              <a:off x="4826000" y="1184741"/>
              <a:ext cx="3055069" cy="443257"/>
            </a:xfrm>
            <a:prstGeom prst="rect">
              <a:avLst/>
            </a:prstGeom>
          </p:spPr>
          <p:txBody>
            <a:bodyPr vert="horz" lIns="91440" tIns="45720" rIns="91440" bIns="45720" rtlCol="0" anchor="t">
              <a:noAutofit/>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l">
                <a:lnSpc>
                  <a:spcPct val="120000"/>
                </a:lnSpc>
              </a:pPr>
              <a:r>
                <a:rPr lang="en-US" altLang="ko-KR" sz="800" b="1" dirty="0" smtClean="0">
                  <a:solidFill>
                    <a:schemeClr val="bg1">
                      <a:lumMod val="50000"/>
                    </a:schemeClr>
                  </a:solidFill>
                  <a:latin typeface="Roboto condensed"/>
                  <a:cs typeface="Roboto condensed"/>
                </a:rPr>
                <a:t>First Section : </a:t>
              </a:r>
              <a:r>
                <a:rPr lang="en-US" altLang="ko-KR" sz="800" dirty="0" smtClean="0">
                  <a:solidFill>
                    <a:schemeClr val="bg1">
                      <a:lumMod val="50000"/>
                    </a:schemeClr>
                  </a:solidFill>
                  <a:latin typeface="Roboto condensed"/>
                  <a:cs typeface="Roboto condensed"/>
                </a:rPr>
                <a:t>dolor sit amen, consectetur adipiscing elit. Integer nec odio. Praesent lib ero. Sed cursus ante dapibus</a:t>
              </a:r>
              <a:r>
                <a:rPr lang="en-US" altLang="ko-KR" sz="800" dirty="0">
                  <a:solidFill>
                    <a:schemeClr val="bg1">
                      <a:lumMod val="50000"/>
                    </a:schemeClr>
                  </a:solidFill>
                  <a:latin typeface="Roboto condensed"/>
                  <a:cs typeface="Roboto condensed"/>
                </a:rPr>
                <a:t>.</a:t>
              </a:r>
              <a:endParaRPr lang="en-US" altLang="ko-KR" sz="800" dirty="0">
                <a:solidFill>
                  <a:schemeClr val="bg1">
                    <a:lumMod val="50000"/>
                  </a:schemeClr>
                </a:solidFill>
                <a:latin typeface="Roboto condensed"/>
                <a:cs typeface="Roboto condensed"/>
              </a:endParaRPr>
            </a:p>
          </p:txBody>
        </p:sp>
        <p:sp>
          <p:nvSpPr>
            <p:cNvPr id="15" name="텍스트 개체 틀 2"/>
            <p:cNvSpPr txBox="1"/>
            <p:nvPr/>
          </p:nvSpPr>
          <p:spPr>
            <a:xfrm>
              <a:off x="4826000" y="920370"/>
              <a:ext cx="3055069" cy="314465"/>
            </a:xfrm>
            <a:prstGeom prst="rect">
              <a:avLst/>
            </a:prstGeom>
          </p:spPr>
          <p:txBody>
            <a:bodyPr vert="horz" lIns="91440" tIns="45720" rIns="91440" bIns="45720" rtlCol="0" anchor="t">
              <a:noAutofit/>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l">
                <a:lnSpc>
                  <a:spcPct val="120000"/>
                </a:lnSpc>
              </a:pPr>
              <a:r>
                <a:rPr lang="en-US" altLang="ko-KR" sz="1200" dirty="0" smtClean="0">
                  <a:solidFill>
                    <a:schemeClr val="tx1">
                      <a:lumMod val="65000"/>
                      <a:lumOff val="35000"/>
                    </a:schemeClr>
                  </a:solidFill>
                  <a:latin typeface="Roboto condensed"/>
                  <a:cs typeface="Roboto condensed"/>
                </a:rPr>
                <a:t>Business chart 01</a:t>
              </a:r>
              <a:endParaRPr lang="en-US" altLang="ko-KR" sz="1200" dirty="0">
                <a:solidFill>
                  <a:schemeClr val="tx1">
                    <a:lumMod val="65000"/>
                    <a:lumOff val="35000"/>
                  </a:schemeClr>
                </a:solidFill>
                <a:latin typeface="Roboto condensed"/>
                <a:cs typeface="Roboto condensed"/>
              </a:endParaRPr>
            </a:p>
          </p:txBody>
        </p:sp>
      </p:grpSp>
      <p:sp>
        <p:nvSpPr>
          <p:cNvPr id="16" name="Rounded Rectangle 11"/>
          <p:cNvSpPr/>
          <p:nvPr/>
        </p:nvSpPr>
        <p:spPr>
          <a:xfrm>
            <a:off x="5072418" y="2181262"/>
            <a:ext cx="401324" cy="401324"/>
          </a:xfrm>
          <a:prstGeom prst="roundRect">
            <a:avLst>
              <a:gd name="adj" fmla="val 50000"/>
            </a:avLst>
          </a:prstGeom>
          <a:solidFill>
            <a:srgbClr val="3ABE9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Roboto condensed"/>
              <a:cs typeface="Roboto condensed"/>
            </a:endParaRPr>
          </a:p>
        </p:txBody>
      </p:sp>
      <p:grpSp>
        <p:nvGrpSpPr>
          <p:cNvPr id="17" name="Group 18"/>
          <p:cNvGrpSpPr/>
          <p:nvPr/>
        </p:nvGrpSpPr>
        <p:grpSpPr>
          <a:xfrm>
            <a:off x="5191932" y="2294409"/>
            <a:ext cx="173781" cy="173781"/>
            <a:chOff x="6350" y="4763"/>
            <a:chExt cx="492125" cy="492125"/>
          </a:xfrm>
          <a:solidFill>
            <a:schemeClr val="bg1"/>
          </a:solidFill>
        </p:grpSpPr>
        <p:sp>
          <p:nvSpPr>
            <p:cNvPr id="18" name="Freeform 156"/>
            <p:cNvSpPr>
              <a:spLocks noEditPoints="1"/>
            </p:cNvSpPr>
            <p:nvPr/>
          </p:nvSpPr>
          <p:spPr bwMode="auto">
            <a:xfrm>
              <a:off x="6350" y="4763"/>
              <a:ext cx="492125" cy="492125"/>
            </a:xfrm>
            <a:custGeom>
              <a:avLst/>
              <a:gdLst>
                <a:gd name="T0" fmla="*/ 109 w 128"/>
                <a:gd name="T1" fmla="*/ 48 h 128"/>
                <a:gd name="T2" fmla="*/ 114 w 128"/>
                <a:gd name="T3" fmla="*/ 33 h 128"/>
                <a:gd name="T4" fmla="*/ 105 w 128"/>
                <a:gd name="T5" fmla="*/ 15 h 128"/>
                <a:gd name="T6" fmla="*/ 95 w 128"/>
                <a:gd name="T7" fmla="*/ 14 h 128"/>
                <a:gd name="T8" fmla="*/ 80 w 128"/>
                <a:gd name="T9" fmla="*/ 19 h 128"/>
                <a:gd name="T10" fmla="*/ 69 w 128"/>
                <a:gd name="T11" fmla="*/ 0 h 128"/>
                <a:gd name="T12" fmla="*/ 51 w 128"/>
                <a:gd name="T13" fmla="*/ 6 h 128"/>
                <a:gd name="T14" fmla="*/ 43 w 128"/>
                <a:gd name="T15" fmla="*/ 21 h 128"/>
                <a:gd name="T16" fmla="*/ 28 w 128"/>
                <a:gd name="T17" fmla="*/ 13 h 128"/>
                <a:gd name="T18" fmla="*/ 15 w 128"/>
                <a:gd name="T19" fmla="*/ 23 h 128"/>
                <a:gd name="T20" fmla="*/ 21 w 128"/>
                <a:gd name="T21" fmla="*/ 43 h 128"/>
                <a:gd name="T22" fmla="*/ 6 w 128"/>
                <a:gd name="T23" fmla="*/ 51 h 128"/>
                <a:gd name="T24" fmla="*/ 0 w 128"/>
                <a:gd name="T25" fmla="*/ 69 h 128"/>
                <a:gd name="T26" fmla="*/ 19 w 128"/>
                <a:gd name="T27" fmla="*/ 80 h 128"/>
                <a:gd name="T28" fmla="*/ 14 w 128"/>
                <a:gd name="T29" fmla="*/ 95 h 128"/>
                <a:gd name="T30" fmla="*/ 23 w 128"/>
                <a:gd name="T31" fmla="*/ 113 h 128"/>
                <a:gd name="T32" fmla="*/ 33 w 128"/>
                <a:gd name="T33" fmla="*/ 114 h 128"/>
                <a:gd name="T34" fmla="*/ 48 w 128"/>
                <a:gd name="T35" fmla="*/ 109 h 128"/>
                <a:gd name="T36" fmla="*/ 59 w 128"/>
                <a:gd name="T37" fmla="*/ 128 h 128"/>
                <a:gd name="T38" fmla="*/ 77 w 128"/>
                <a:gd name="T39" fmla="*/ 122 h 128"/>
                <a:gd name="T40" fmla="*/ 85 w 128"/>
                <a:gd name="T41" fmla="*/ 107 h 128"/>
                <a:gd name="T42" fmla="*/ 100 w 128"/>
                <a:gd name="T43" fmla="*/ 115 h 128"/>
                <a:gd name="T44" fmla="*/ 113 w 128"/>
                <a:gd name="T45" fmla="*/ 105 h 128"/>
                <a:gd name="T46" fmla="*/ 107 w 128"/>
                <a:gd name="T47" fmla="*/ 85 h 128"/>
                <a:gd name="T48" fmla="*/ 122 w 128"/>
                <a:gd name="T49" fmla="*/ 77 h 128"/>
                <a:gd name="T50" fmla="*/ 128 w 128"/>
                <a:gd name="T51" fmla="*/ 59 h 128"/>
                <a:gd name="T52" fmla="*/ 108 w 128"/>
                <a:gd name="T53" fmla="*/ 72 h 128"/>
                <a:gd name="T54" fmla="*/ 100 w 128"/>
                <a:gd name="T55" fmla="*/ 81 h 128"/>
                <a:gd name="T56" fmla="*/ 107 w 128"/>
                <a:gd name="T57" fmla="*/ 100 h 128"/>
                <a:gd name="T58" fmla="*/ 89 w 128"/>
                <a:gd name="T59" fmla="*/ 101 h 128"/>
                <a:gd name="T60" fmla="*/ 81 w 128"/>
                <a:gd name="T61" fmla="*/ 100 h 128"/>
                <a:gd name="T62" fmla="*/ 72 w 128"/>
                <a:gd name="T63" fmla="*/ 108 h 128"/>
                <a:gd name="T64" fmla="*/ 59 w 128"/>
                <a:gd name="T65" fmla="*/ 120 h 128"/>
                <a:gd name="T66" fmla="*/ 51 w 128"/>
                <a:gd name="T67" fmla="*/ 102 h 128"/>
                <a:gd name="T68" fmla="*/ 43 w 128"/>
                <a:gd name="T69" fmla="*/ 99 h 128"/>
                <a:gd name="T70" fmla="*/ 28 w 128"/>
                <a:gd name="T71" fmla="*/ 107 h 128"/>
                <a:gd name="T72" fmla="*/ 27 w 128"/>
                <a:gd name="T73" fmla="*/ 89 h 128"/>
                <a:gd name="T74" fmla="*/ 26 w 128"/>
                <a:gd name="T75" fmla="*/ 77 h 128"/>
                <a:gd name="T76" fmla="*/ 8 w 128"/>
                <a:gd name="T77" fmla="*/ 69 h 128"/>
                <a:gd name="T78" fmla="*/ 20 w 128"/>
                <a:gd name="T79" fmla="*/ 56 h 128"/>
                <a:gd name="T80" fmla="*/ 28 w 128"/>
                <a:gd name="T81" fmla="*/ 47 h 128"/>
                <a:gd name="T82" fmla="*/ 21 w 128"/>
                <a:gd name="T83" fmla="*/ 28 h 128"/>
                <a:gd name="T84" fmla="*/ 39 w 128"/>
                <a:gd name="T85" fmla="*/ 27 h 128"/>
                <a:gd name="T86" fmla="*/ 47 w 128"/>
                <a:gd name="T87" fmla="*/ 28 h 128"/>
                <a:gd name="T88" fmla="*/ 56 w 128"/>
                <a:gd name="T89" fmla="*/ 20 h 128"/>
                <a:gd name="T90" fmla="*/ 69 w 128"/>
                <a:gd name="T91" fmla="*/ 8 h 128"/>
                <a:gd name="T92" fmla="*/ 77 w 128"/>
                <a:gd name="T93" fmla="*/ 26 h 128"/>
                <a:gd name="T94" fmla="*/ 85 w 128"/>
                <a:gd name="T95" fmla="*/ 29 h 128"/>
                <a:gd name="T96" fmla="*/ 100 w 128"/>
                <a:gd name="T97" fmla="*/ 21 h 128"/>
                <a:gd name="T98" fmla="*/ 101 w 128"/>
                <a:gd name="T99" fmla="*/ 39 h 128"/>
                <a:gd name="T100" fmla="*/ 102 w 128"/>
                <a:gd name="T101" fmla="*/ 51 h 128"/>
                <a:gd name="T102" fmla="*/ 120 w 128"/>
                <a:gd name="T103" fmla="*/ 59 h 128"/>
                <a:gd name="T104" fmla="*/ 108 w 128"/>
                <a:gd name="T105" fmla="*/ 7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8" h="128">
                  <a:moveTo>
                    <a:pt x="122" y="51"/>
                  </a:moveTo>
                  <a:cubicBezTo>
                    <a:pt x="109" y="48"/>
                    <a:pt x="109" y="48"/>
                    <a:pt x="109" y="48"/>
                  </a:cubicBezTo>
                  <a:cubicBezTo>
                    <a:pt x="109" y="46"/>
                    <a:pt x="108" y="45"/>
                    <a:pt x="107" y="43"/>
                  </a:cubicBezTo>
                  <a:cubicBezTo>
                    <a:pt x="114" y="33"/>
                    <a:pt x="114" y="33"/>
                    <a:pt x="114" y="33"/>
                  </a:cubicBezTo>
                  <a:cubicBezTo>
                    <a:pt x="116" y="30"/>
                    <a:pt x="116" y="25"/>
                    <a:pt x="113" y="23"/>
                  </a:cubicBezTo>
                  <a:cubicBezTo>
                    <a:pt x="105" y="15"/>
                    <a:pt x="105" y="15"/>
                    <a:pt x="105" y="15"/>
                  </a:cubicBezTo>
                  <a:cubicBezTo>
                    <a:pt x="104" y="13"/>
                    <a:pt x="102" y="13"/>
                    <a:pt x="100" y="13"/>
                  </a:cubicBezTo>
                  <a:cubicBezTo>
                    <a:pt x="98" y="13"/>
                    <a:pt x="97" y="13"/>
                    <a:pt x="95" y="14"/>
                  </a:cubicBezTo>
                  <a:cubicBezTo>
                    <a:pt x="85" y="21"/>
                    <a:pt x="85" y="21"/>
                    <a:pt x="85" y="21"/>
                  </a:cubicBezTo>
                  <a:cubicBezTo>
                    <a:pt x="83" y="20"/>
                    <a:pt x="82" y="19"/>
                    <a:pt x="80" y="19"/>
                  </a:cubicBezTo>
                  <a:cubicBezTo>
                    <a:pt x="77" y="6"/>
                    <a:pt x="77" y="6"/>
                    <a:pt x="77" y="6"/>
                  </a:cubicBezTo>
                  <a:cubicBezTo>
                    <a:pt x="77" y="3"/>
                    <a:pt x="73" y="0"/>
                    <a:pt x="69" y="0"/>
                  </a:cubicBezTo>
                  <a:cubicBezTo>
                    <a:pt x="59" y="0"/>
                    <a:pt x="59" y="0"/>
                    <a:pt x="59" y="0"/>
                  </a:cubicBezTo>
                  <a:cubicBezTo>
                    <a:pt x="55" y="0"/>
                    <a:pt x="51" y="3"/>
                    <a:pt x="51" y="6"/>
                  </a:cubicBezTo>
                  <a:cubicBezTo>
                    <a:pt x="48" y="19"/>
                    <a:pt x="48" y="19"/>
                    <a:pt x="48" y="19"/>
                  </a:cubicBezTo>
                  <a:cubicBezTo>
                    <a:pt x="46" y="19"/>
                    <a:pt x="45" y="20"/>
                    <a:pt x="43" y="21"/>
                  </a:cubicBezTo>
                  <a:cubicBezTo>
                    <a:pt x="33" y="14"/>
                    <a:pt x="33" y="14"/>
                    <a:pt x="33" y="14"/>
                  </a:cubicBezTo>
                  <a:cubicBezTo>
                    <a:pt x="31" y="13"/>
                    <a:pt x="30" y="13"/>
                    <a:pt x="28" y="13"/>
                  </a:cubicBezTo>
                  <a:cubicBezTo>
                    <a:pt x="26" y="13"/>
                    <a:pt x="24" y="13"/>
                    <a:pt x="23" y="15"/>
                  </a:cubicBezTo>
                  <a:cubicBezTo>
                    <a:pt x="15" y="23"/>
                    <a:pt x="15" y="23"/>
                    <a:pt x="15" y="23"/>
                  </a:cubicBezTo>
                  <a:cubicBezTo>
                    <a:pt x="12" y="25"/>
                    <a:pt x="12" y="30"/>
                    <a:pt x="14" y="33"/>
                  </a:cubicBezTo>
                  <a:cubicBezTo>
                    <a:pt x="21" y="43"/>
                    <a:pt x="21" y="43"/>
                    <a:pt x="21" y="43"/>
                  </a:cubicBezTo>
                  <a:cubicBezTo>
                    <a:pt x="20" y="45"/>
                    <a:pt x="19" y="46"/>
                    <a:pt x="19" y="48"/>
                  </a:cubicBezTo>
                  <a:cubicBezTo>
                    <a:pt x="6" y="51"/>
                    <a:pt x="6" y="51"/>
                    <a:pt x="6" y="51"/>
                  </a:cubicBezTo>
                  <a:cubicBezTo>
                    <a:pt x="3" y="51"/>
                    <a:pt x="0" y="55"/>
                    <a:pt x="0" y="59"/>
                  </a:cubicBezTo>
                  <a:cubicBezTo>
                    <a:pt x="0" y="69"/>
                    <a:pt x="0" y="69"/>
                    <a:pt x="0" y="69"/>
                  </a:cubicBezTo>
                  <a:cubicBezTo>
                    <a:pt x="0" y="73"/>
                    <a:pt x="3" y="77"/>
                    <a:pt x="6" y="77"/>
                  </a:cubicBezTo>
                  <a:cubicBezTo>
                    <a:pt x="19" y="80"/>
                    <a:pt x="19" y="80"/>
                    <a:pt x="19" y="80"/>
                  </a:cubicBezTo>
                  <a:cubicBezTo>
                    <a:pt x="19" y="82"/>
                    <a:pt x="20" y="83"/>
                    <a:pt x="21" y="85"/>
                  </a:cubicBezTo>
                  <a:cubicBezTo>
                    <a:pt x="14" y="95"/>
                    <a:pt x="14" y="95"/>
                    <a:pt x="14" y="95"/>
                  </a:cubicBezTo>
                  <a:cubicBezTo>
                    <a:pt x="12" y="98"/>
                    <a:pt x="12" y="103"/>
                    <a:pt x="15" y="105"/>
                  </a:cubicBezTo>
                  <a:cubicBezTo>
                    <a:pt x="23" y="113"/>
                    <a:pt x="23" y="113"/>
                    <a:pt x="23" y="113"/>
                  </a:cubicBezTo>
                  <a:cubicBezTo>
                    <a:pt x="24" y="115"/>
                    <a:pt x="26" y="115"/>
                    <a:pt x="28" y="115"/>
                  </a:cubicBezTo>
                  <a:cubicBezTo>
                    <a:pt x="30" y="115"/>
                    <a:pt x="31" y="115"/>
                    <a:pt x="33" y="114"/>
                  </a:cubicBezTo>
                  <a:cubicBezTo>
                    <a:pt x="43" y="107"/>
                    <a:pt x="43" y="107"/>
                    <a:pt x="43" y="107"/>
                  </a:cubicBezTo>
                  <a:cubicBezTo>
                    <a:pt x="45" y="108"/>
                    <a:pt x="46" y="109"/>
                    <a:pt x="48" y="109"/>
                  </a:cubicBezTo>
                  <a:cubicBezTo>
                    <a:pt x="51" y="122"/>
                    <a:pt x="51" y="122"/>
                    <a:pt x="51" y="122"/>
                  </a:cubicBezTo>
                  <a:cubicBezTo>
                    <a:pt x="51" y="125"/>
                    <a:pt x="55" y="128"/>
                    <a:pt x="59" y="128"/>
                  </a:cubicBezTo>
                  <a:cubicBezTo>
                    <a:pt x="69" y="128"/>
                    <a:pt x="69" y="128"/>
                    <a:pt x="69" y="128"/>
                  </a:cubicBezTo>
                  <a:cubicBezTo>
                    <a:pt x="73" y="128"/>
                    <a:pt x="77" y="125"/>
                    <a:pt x="77" y="122"/>
                  </a:cubicBezTo>
                  <a:cubicBezTo>
                    <a:pt x="80" y="109"/>
                    <a:pt x="80" y="109"/>
                    <a:pt x="80" y="109"/>
                  </a:cubicBezTo>
                  <a:cubicBezTo>
                    <a:pt x="82" y="109"/>
                    <a:pt x="83" y="108"/>
                    <a:pt x="85" y="107"/>
                  </a:cubicBezTo>
                  <a:cubicBezTo>
                    <a:pt x="95" y="114"/>
                    <a:pt x="95" y="114"/>
                    <a:pt x="95" y="114"/>
                  </a:cubicBezTo>
                  <a:cubicBezTo>
                    <a:pt x="97" y="115"/>
                    <a:pt x="98" y="115"/>
                    <a:pt x="100" y="115"/>
                  </a:cubicBezTo>
                  <a:cubicBezTo>
                    <a:pt x="102" y="115"/>
                    <a:pt x="104" y="115"/>
                    <a:pt x="105" y="113"/>
                  </a:cubicBezTo>
                  <a:cubicBezTo>
                    <a:pt x="113" y="105"/>
                    <a:pt x="113" y="105"/>
                    <a:pt x="113" y="105"/>
                  </a:cubicBezTo>
                  <a:cubicBezTo>
                    <a:pt x="116" y="103"/>
                    <a:pt x="116" y="98"/>
                    <a:pt x="114" y="95"/>
                  </a:cubicBezTo>
                  <a:cubicBezTo>
                    <a:pt x="107" y="85"/>
                    <a:pt x="107" y="85"/>
                    <a:pt x="107" y="85"/>
                  </a:cubicBezTo>
                  <a:cubicBezTo>
                    <a:pt x="108" y="83"/>
                    <a:pt x="109" y="82"/>
                    <a:pt x="109" y="80"/>
                  </a:cubicBezTo>
                  <a:cubicBezTo>
                    <a:pt x="122" y="77"/>
                    <a:pt x="122" y="77"/>
                    <a:pt x="122" y="77"/>
                  </a:cubicBezTo>
                  <a:cubicBezTo>
                    <a:pt x="125" y="77"/>
                    <a:pt x="128" y="73"/>
                    <a:pt x="128" y="69"/>
                  </a:cubicBezTo>
                  <a:cubicBezTo>
                    <a:pt x="128" y="59"/>
                    <a:pt x="128" y="59"/>
                    <a:pt x="128" y="59"/>
                  </a:cubicBezTo>
                  <a:cubicBezTo>
                    <a:pt x="128" y="55"/>
                    <a:pt x="125" y="51"/>
                    <a:pt x="122" y="51"/>
                  </a:cubicBezTo>
                  <a:close/>
                  <a:moveTo>
                    <a:pt x="108" y="72"/>
                  </a:moveTo>
                  <a:cubicBezTo>
                    <a:pt x="105" y="72"/>
                    <a:pt x="103" y="74"/>
                    <a:pt x="102" y="77"/>
                  </a:cubicBezTo>
                  <a:cubicBezTo>
                    <a:pt x="101" y="79"/>
                    <a:pt x="101" y="80"/>
                    <a:pt x="100" y="81"/>
                  </a:cubicBezTo>
                  <a:cubicBezTo>
                    <a:pt x="99" y="84"/>
                    <a:pt x="99" y="87"/>
                    <a:pt x="101" y="89"/>
                  </a:cubicBezTo>
                  <a:cubicBezTo>
                    <a:pt x="107" y="100"/>
                    <a:pt x="107" y="100"/>
                    <a:pt x="107" y="100"/>
                  </a:cubicBezTo>
                  <a:cubicBezTo>
                    <a:pt x="100" y="107"/>
                    <a:pt x="100" y="107"/>
                    <a:pt x="100" y="107"/>
                  </a:cubicBezTo>
                  <a:cubicBezTo>
                    <a:pt x="89" y="101"/>
                    <a:pt x="89" y="101"/>
                    <a:pt x="89" y="101"/>
                  </a:cubicBezTo>
                  <a:cubicBezTo>
                    <a:pt x="88" y="100"/>
                    <a:pt x="86" y="99"/>
                    <a:pt x="85" y="99"/>
                  </a:cubicBezTo>
                  <a:cubicBezTo>
                    <a:pt x="84" y="99"/>
                    <a:pt x="83" y="99"/>
                    <a:pt x="81" y="100"/>
                  </a:cubicBezTo>
                  <a:cubicBezTo>
                    <a:pt x="80" y="101"/>
                    <a:pt x="79" y="101"/>
                    <a:pt x="77" y="102"/>
                  </a:cubicBezTo>
                  <a:cubicBezTo>
                    <a:pt x="74" y="103"/>
                    <a:pt x="72" y="105"/>
                    <a:pt x="72" y="108"/>
                  </a:cubicBezTo>
                  <a:cubicBezTo>
                    <a:pt x="69" y="120"/>
                    <a:pt x="69" y="120"/>
                    <a:pt x="69" y="120"/>
                  </a:cubicBezTo>
                  <a:cubicBezTo>
                    <a:pt x="59" y="120"/>
                    <a:pt x="59" y="120"/>
                    <a:pt x="59" y="120"/>
                  </a:cubicBezTo>
                  <a:cubicBezTo>
                    <a:pt x="56" y="108"/>
                    <a:pt x="56" y="108"/>
                    <a:pt x="56" y="108"/>
                  </a:cubicBezTo>
                  <a:cubicBezTo>
                    <a:pt x="56" y="105"/>
                    <a:pt x="54" y="103"/>
                    <a:pt x="51" y="102"/>
                  </a:cubicBezTo>
                  <a:cubicBezTo>
                    <a:pt x="49" y="101"/>
                    <a:pt x="48" y="101"/>
                    <a:pt x="47" y="100"/>
                  </a:cubicBezTo>
                  <a:cubicBezTo>
                    <a:pt x="45" y="99"/>
                    <a:pt x="44" y="99"/>
                    <a:pt x="43" y="99"/>
                  </a:cubicBezTo>
                  <a:cubicBezTo>
                    <a:pt x="42" y="99"/>
                    <a:pt x="40" y="100"/>
                    <a:pt x="39" y="101"/>
                  </a:cubicBezTo>
                  <a:cubicBezTo>
                    <a:pt x="28" y="107"/>
                    <a:pt x="28" y="107"/>
                    <a:pt x="28" y="107"/>
                  </a:cubicBezTo>
                  <a:cubicBezTo>
                    <a:pt x="21" y="100"/>
                    <a:pt x="21" y="100"/>
                    <a:pt x="21" y="100"/>
                  </a:cubicBezTo>
                  <a:cubicBezTo>
                    <a:pt x="27" y="89"/>
                    <a:pt x="27" y="89"/>
                    <a:pt x="27" y="89"/>
                  </a:cubicBezTo>
                  <a:cubicBezTo>
                    <a:pt x="29" y="87"/>
                    <a:pt x="29" y="84"/>
                    <a:pt x="28" y="81"/>
                  </a:cubicBezTo>
                  <a:cubicBezTo>
                    <a:pt x="27" y="80"/>
                    <a:pt x="27" y="79"/>
                    <a:pt x="26" y="77"/>
                  </a:cubicBezTo>
                  <a:cubicBezTo>
                    <a:pt x="25" y="74"/>
                    <a:pt x="23" y="72"/>
                    <a:pt x="20" y="72"/>
                  </a:cubicBezTo>
                  <a:cubicBezTo>
                    <a:pt x="8" y="69"/>
                    <a:pt x="8" y="69"/>
                    <a:pt x="8" y="69"/>
                  </a:cubicBezTo>
                  <a:cubicBezTo>
                    <a:pt x="8" y="59"/>
                    <a:pt x="8" y="59"/>
                    <a:pt x="8" y="59"/>
                  </a:cubicBezTo>
                  <a:cubicBezTo>
                    <a:pt x="20" y="56"/>
                    <a:pt x="20" y="56"/>
                    <a:pt x="20" y="56"/>
                  </a:cubicBezTo>
                  <a:cubicBezTo>
                    <a:pt x="23" y="56"/>
                    <a:pt x="25" y="54"/>
                    <a:pt x="26" y="51"/>
                  </a:cubicBezTo>
                  <a:cubicBezTo>
                    <a:pt x="27" y="49"/>
                    <a:pt x="27" y="48"/>
                    <a:pt x="28" y="47"/>
                  </a:cubicBezTo>
                  <a:cubicBezTo>
                    <a:pt x="29" y="44"/>
                    <a:pt x="29" y="41"/>
                    <a:pt x="27" y="39"/>
                  </a:cubicBezTo>
                  <a:cubicBezTo>
                    <a:pt x="21" y="28"/>
                    <a:pt x="21" y="28"/>
                    <a:pt x="21" y="28"/>
                  </a:cubicBezTo>
                  <a:cubicBezTo>
                    <a:pt x="28" y="21"/>
                    <a:pt x="28" y="21"/>
                    <a:pt x="28" y="21"/>
                  </a:cubicBezTo>
                  <a:cubicBezTo>
                    <a:pt x="39" y="27"/>
                    <a:pt x="39" y="27"/>
                    <a:pt x="39" y="27"/>
                  </a:cubicBezTo>
                  <a:cubicBezTo>
                    <a:pt x="40" y="28"/>
                    <a:pt x="42" y="29"/>
                    <a:pt x="43" y="29"/>
                  </a:cubicBezTo>
                  <a:cubicBezTo>
                    <a:pt x="44" y="29"/>
                    <a:pt x="45" y="29"/>
                    <a:pt x="47" y="28"/>
                  </a:cubicBezTo>
                  <a:cubicBezTo>
                    <a:pt x="48" y="27"/>
                    <a:pt x="49" y="27"/>
                    <a:pt x="51" y="26"/>
                  </a:cubicBezTo>
                  <a:cubicBezTo>
                    <a:pt x="54" y="25"/>
                    <a:pt x="56" y="23"/>
                    <a:pt x="56" y="20"/>
                  </a:cubicBezTo>
                  <a:cubicBezTo>
                    <a:pt x="59" y="8"/>
                    <a:pt x="59" y="8"/>
                    <a:pt x="59" y="8"/>
                  </a:cubicBezTo>
                  <a:cubicBezTo>
                    <a:pt x="69" y="8"/>
                    <a:pt x="69" y="8"/>
                    <a:pt x="69" y="8"/>
                  </a:cubicBezTo>
                  <a:cubicBezTo>
                    <a:pt x="72" y="20"/>
                    <a:pt x="72" y="20"/>
                    <a:pt x="72" y="20"/>
                  </a:cubicBezTo>
                  <a:cubicBezTo>
                    <a:pt x="72" y="23"/>
                    <a:pt x="74" y="25"/>
                    <a:pt x="77" y="26"/>
                  </a:cubicBezTo>
                  <a:cubicBezTo>
                    <a:pt x="79" y="27"/>
                    <a:pt x="80" y="27"/>
                    <a:pt x="81" y="28"/>
                  </a:cubicBezTo>
                  <a:cubicBezTo>
                    <a:pt x="83" y="29"/>
                    <a:pt x="84" y="29"/>
                    <a:pt x="85" y="29"/>
                  </a:cubicBezTo>
                  <a:cubicBezTo>
                    <a:pt x="86" y="29"/>
                    <a:pt x="88" y="28"/>
                    <a:pt x="89" y="27"/>
                  </a:cubicBezTo>
                  <a:cubicBezTo>
                    <a:pt x="100" y="21"/>
                    <a:pt x="100" y="21"/>
                    <a:pt x="100" y="21"/>
                  </a:cubicBezTo>
                  <a:cubicBezTo>
                    <a:pt x="107" y="28"/>
                    <a:pt x="107" y="28"/>
                    <a:pt x="107" y="28"/>
                  </a:cubicBezTo>
                  <a:cubicBezTo>
                    <a:pt x="101" y="39"/>
                    <a:pt x="101" y="39"/>
                    <a:pt x="101" y="39"/>
                  </a:cubicBezTo>
                  <a:cubicBezTo>
                    <a:pt x="99" y="41"/>
                    <a:pt x="99" y="44"/>
                    <a:pt x="100" y="47"/>
                  </a:cubicBezTo>
                  <a:cubicBezTo>
                    <a:pt x="101" y="48"/>
                    <a:pt x="101" y="49"/>
                    <a:pt x="102" y="51"/>
                  </a:cubicBezTo>
                  <a:cubicBezTo>
                    <a:pt x="103" y="54"/>
                    <a:pt x="105" y="56"/>
                    <a:pt x="108" y="56"/>
                  </a:cubicBezTo>
                  <a:cubicBezTo>
                    <a:pt x="120" y="59"/>
                    <a:pt x="120" y="59"/>
                    <a:pt x="120" y="59"/>
                  </a:cubicBezTo>
                  <a:cubicBezTo>
                    <a:pt x="120" y="69"/>
                    <a:pt x="120" y="69"/>
                    <a:pt x="120" y="69"/>
                  </a:cubicBezTo>
                  <a:lnTo>
                    <a:pt x="108" y="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id-ID">
                <a:latin typeface="Roboto condensed"/>
                <a:ea typeface="+mn-ea"/>
                <a:cs typeface="Roboto condensed"/>
              </a:endParaRPr>
            </a:p>
          </p:txBody>
        </p:sp>
        <p:sp>
          <p:nvSpPr>
            <p:cNvPr id="19" name="Freeform 157"/>
            <p:cNvSpPr>
              <a:spLocks noEditPoints="1"/>
            </p:cNvSpPr>
            <p:nvPr/>
          </p:nvSpPr>
          <p:spPr bwMode="auto">
            <a:xfrm>
              <a:off x="146050" y="144463"/>
              <a:ext cx="214313" cy="214313"/>
            </a:xfrm>
            <a:custGeom>
              <a:avLst/>
              <a:gdLst>
                <a:gd name="T0" fmla="*/ 28 w 56"/>
                <a:gd name="T1" fmla="*/ 0 h 56"/>
                <a:gd name="T2" fmla="*/ 0 w 56"/>
                <a:gd name="T3" fmla="*/ 28 h 56"/>
                <a:gd name="T4" fmla="*/ 28 w 56"/>
                <a:gd name="T5" fmla="*/ 56 h 56"/>
                <a:gd name="T6" fmla="*/ 56 w 56"/>
                <a:gd name="T7" fmla="*/ 28 h 56"/>
                <a:gd name="T8" fmla="*/ 28 w 56"/>
                <a:gd name="T9" fmla="*/ 0 h 56"/>
                <a:gd name="T10" fmla="*/ 28 w 56"/>
                <a:gd name="T11" fmla="*/ 53 h 56"/>
                <a:gd name="T12" fmla="*/ 4 w 56"/>
                <a:gd name="T13" fmla="*/ 28 h 56"/>
                <a:gd name="T14" fmla="*/ 28 w 56"/>
                <a:gd name="T15" fmla="*/ 4 h 56"/>
                <a:gd name="T16" fmla="*/ 53 w 56"/>
                <a:gd name="T17" fmla="*/ 28 h 56"/>
                <a:gd name="T18" fmla="*/ 28 w 56"/>
                <a:gd name="T19" fmla="*/ 5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0"/>
                  </a:moveTo>
                  <a:cubicBezTo>
                    <a:pt x="13" y="0"/>
                    <a:pt x="0" y="13"/>
                    <a:pt x="0" y="28"/>
                  </a:cubicBezTo>
                  <a:cubicBezTo>
                    <a:pt x="0" y="43"/>
                    <a:pt x="13" y="56"/>
                    <a:pt x="28" y="56"/>
                  </a:cubicBezTo>
                  <a:cubicBezTo>
                    <a:pt x="43" y="56"/>
                    <a:pt x="56" y="43"/>
                    <a:pt x="56" y="28"/>
                  </a:cubicBezTo>
                  <a:cubicBezTo>
                    <a:pt x="56" y="13"/>
                    <a:pt x="43" y="0"/>
                    <a:pt x="28" y="0"/>
                  </a:cubicBezTo>
                  <a:close/>
                  <a:moveTo>
                    <a:pt x="28" y="53"/>
                  </a:moveTo>
                  <a:cubicBezTo>
                    <a:pt x="14" y="53"/>
                    <a:pt x="4" y="42"/>
                    <a:pt x="4" y="28"/>
                  </a:cubicBezTo>
                  <a:cubicBezTo>
                    <a:pt x="4" y="14"/>
                    <a:pt x="14" y="4"/>
                    <a:pt x="28" y="4"/>
                  </a:cubicBezTo>
                  <a:cubicBezTo>
                    <a:pt x="42" y="4"/>
                    <a:pt x="53" y="14"/>
                    <a:pt x="53" y="28"/>
                  </a:cubicBezTo>
                  <a:cubicBezTo>
                    <a:pt x="53" y="42"/>
                    <a:pt x="42" y="53"/>
                    <a:pt x="28"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id-ID">
                <a:latin typeface="Roboto condensed"/>
                <a:ea typeface="+mn-ea"/>
                <a:cs typeface="Roboto condensed"/>
              </a:endParaRPr>
            </a:p>
          </p:txBody>
        </p:sp>
        <p:sp>
          <p:nvSpPr>
            <p:cNvPr id="20" name="Freeform 158"/>
            <p:cNvSpPr>
              <a:spLocks noEditPoints="1"/>
            </p:cNvSpPr>
            <p:nvPr/>
          </p:nvSpPr>
          <p:spPr bwMode="auto">
            <a:xfrm>
              <a:off x="192088" y="190501"/>
              <a:ext cx="122238" cy="122238"/>
            </a:xfrm>
            <a:custGeom>
              <a:avLst/>
              <a:gdLst>
                <a:gd name="T0" fmla="*/ 16 w 32"/>
                <a:gd name="T1" fmla="*/ 0 h 32"/>
                <a:gd name="T2" fmla="*/ 0 w 32"/>
                <a:gd name="T3" fmla="*/ 16 h 32"/>
                <a:gd name="T4" fmla="*/ 16 w 32"/>
                <a:gd name="T5" fmla="*/ 32 h 32"/>
                <a:gd name="T6" fmla="*/ 32 w 32"/>
                <a:gd name="T7" fmla="*/ 16 h 32"/>
                <a:gd name="T8" fmla="*/ 16 w 32"/>
                <a:gd name="T9" fmla="*/ 0 h 32"/>
                <a:gd name="T10" fmla="*/ 16 w 32"/>
                <a:gd name="T11" fmla="*/ 28 h 32"/>
                <a:gd name="T12" fmla="*/ 4 w 32"/>
                <a:gd name="T13" fmla="*/ 16 h 32"/>
                <a:gd name="T14" fmla="*/ 16 w 32"/>
                <a:gd name="T15" fmla="*/ 4 h 32"/>
                <a:gd name="T16" fmla="*/ 28 w 32"/>
                <a:gd name="T17" fmla="*/ 16 h 32"/>
                <a:gd name="T18" fmla="*/ 16 w 32"/>
                <a:gd name="T1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0"/>
                  </a:moveTo>
                  <a:cubicBezTo>
                    <a:pt x="7" y="0"/>
                    <a:pt x="0" y="7"/>
                    <a:pt x="0" y="16"/>
                  </a:cubicBezTo>
                  <a:cubicBezTo>
                    <a:pt x="0" y="25"/>
                    <a:pt x="7" y="32"/>
                    <a:pt x="16" y="32"/>
                  </a:cubicBezTo>
                  <a:cubicBezTo>
                    <a:pt x="25" y="32"/>
                    <a:pt x="32" y="25"/>
                    <a:pt x="32" y="16"/>
                  </a:cubicBezTo>
                  <a:cubicBezTo>
                    <a:pt x="32" y="7"/>
                    <a:pt x="25" y="0"/>
                    <a:pt x="16" y="0"/>
                  </a:cubicBezTo>
                  <a:close/>
                  <a:moveTo>
                    <a:pt x="16" y="28"/>
                  </a:moveTo>
                  <a:cubicBezTo>
                    <a:pt x="9" y="28"/>
                    <a:pt x="4" y="23"/>
                    <a:pt x="4" y="16"/>
                  </a:cubicBezTo>
                  <a:cubicBezTo>
                    <a:pt x="4" y="9"/>
                    <a:pt x="9" y="4"/>
                    <a:pt x="16" y="4"/>
                  </a:cubicBezTo>
                  <a:cubicBezTo>
                    <a:pt x="23" y="4"/>
                    <a:pt x="28" y="9"/>
                    <a:pt x="28" y="16"/>
                  </a:cubicBezTo>
                  <a:cubicBezTo>
                    <a:pt x="28" y="23"/>
                    <a:pt x="23" y="28"/>
                    <a:pt x="16"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id-ID">
                <a:latin typeface="Roboto condensed"/>
                <a:ea typeface="+mn-ea"/>
                <a:cs typeface="Roboto condensed"/>
              </a:endParaRPr>
            </a:p>
          </p:txBody>
        </p:sp>
      </p:grpSp>
      <p:grpSp>
        <p:nvGrpSpPr>
          <p:cNvPr id="21" name="Group 35"/>
          <p:cNvGrpSpPr/>
          <p:nvPr/>
        </p:nvGrpSpPr>
        <p:grpSpPr>
          <a:xfrm>
            <a:off x="5561881" y="2062568"/>
            <a:ext cx="3055069" cy="707628"/>
            <a:chOff x="4826000" y="920370"/>
            <a:chExt cx="3055069" cy="707628"/>
          </a:xfrm>
        </p:grpSpPr>
        <p:sp>
          <p:nvSpPr>
            <p:cNvPr id="22" name="텍스트 개체 틀 2"/>
            <p:cNvSpPr txBox="1"/>
            <p:nvPr/>
          </p:nvSpPr>
          <p:spPr>
            <a:xfrm>
              <a:off x="4826000" y="1184741"/>
              <a:ext cx="3055069" cy="443257"/>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l">
                <a:lnSpc>
                  <a:spcPct val="120000"/>
                </a:lnSpc>
              </a:pPr>
              <a:r>
                <a:rPr lang="en-US" altLang="ko-KR" sz="900" b="1" dirty="0">
                  <a:solidFill>
                    <a:srgbClr val="7F7F7F"/>
                  </a:solidFill>
                  <a:latin typeface="Roboto condensed"/>
                  <a:cs typeface="Roboto condensed"/>
                </a:rPr>
                <a:t>First Section : </a:t>
              </a:r>
              <a:r>
                <a:rPr lang="en-US" altLang="ko-KR" sz="900" dirty="0">
                  <a:solidFill>
                    <a:srgbClr val="7F7F7F"/>
                  </a:solidFill>
                  <a:latin typeface="Roboto condensed"/>
                  <a:cs typeface="Roboto condensed"/>
                </a:rPr>
                <a:t>dolor sit amen, consectetur adipiscing elit. Integer nec odio. Praesent lib ero. Sed cursus ante dapibus.</a:t>
              </a:r>
              <a:endParaRPr lang="en-US" altLang="ko-KR" sz="900" dirty="0">
                <a:solidFill>
                  <a:srgbClr val="7F7F7F"/>
                </a:solidFill>
                <a:latin typeface="Roboto condensed"/>
                <a:cs typeface="Roboto condensed"/>
              </a:endParaRPr>
            </a:p>
          </p:txBody>
        </p:sp>
        <p:sp>
          <p:nvSpPr>
            <p:cNvPr id="23" name="텍스트 개체 틀 2"/>
            <p:cNvSpPr txBox="1"/>
            <p:nvPr/>
          </p:nvSpPr>
          <p:spPr>
            <a:xfrm>
              <a:off x="4826000" y="920370"/>
              <a:ext cx="3055069" cy="314465"/>
            </a:xfrm>
            <a:prstGeom prst="rect">
              <a:avLst/>
            </a:prstGeom>
          </p:spPr>
          <p:txBody>
            <a:bodyPr vert="horz" lIns="91440" tIns="45720" rIns="91440" bIns="45720" rtlCol="0" anchor="t">
              <a:noAutofit/>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l">
                <a:lnSpc>
                  <a:spcPct val="120000"/>
                </a:lnSpc>
              </a:pPr>
              <a:r>
                <a:rPr lang="en-US" altLang="ko-KR" sz="1200" dirty="0" smtClean="0">
                  <a:solidFill>
                    <a:schemeClr val="tx1">
                      <a:lumMod val="65000"/>
                      <a:lumOff val="35000"/>
                    </a:schemeClr>
                  </a:solidFill>
                  <a:latin typeface="Roboto condensed"/>
                  <a:cs typeface="Roboto condensed"/>
                </a:rPr>
                <a:t>Business chart 01</a:t>
              </a:r>
              <a:endParaRPr lang="en-US" altLang="ko-KR" sz="1200" dirty="0">
                <a:solidFill>
                  <a:schemeClr val="tx1">
                    <a:lumMod val="65000"/>
                    <a:lumOff val="35000"/>
                  </a:schemeClr>
                </a:solidFill>
                <a:latin typeface="Roboto condensed"/>
                <a:cs typeface="Roboto condensed"/>
              </a:endParaRPr>
            </a:p>
          </p:txBody>
        </p:sp>
      </p:grpSp>
      <p:sp>
        <p:nvSpPr>
          <p:cNvPr id="24" name="Rounded Rectangle 10"/>
          <p:cNvSpPr/>
          <p:nvPr/>
        </p:nvSpPr>
        <p:spPr>
          <a:xfrm>
            <a:off x="5075417" y="2985561"/>
            <a:ext cx="401324" cy="401324"/>
          </a:xfrm>
          <a:prstGeom prst="roundRect">
            <a:avLst>
              <a:gd name="adj" fmla="val 50000"/>
            </a:avLst>
          </a:prstGeom>
          <a:solidFill>
            <a:srgbClr val="ED657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Roboto condensed"/>
              <a:cs typeface="Roboto condensed"/>
            </a:endParaRPr>
          </a:p>
        </p:txBody>
      </p:sp>
      <p:sp>
        <p:nvSpPr>
          <p:cNvPr id="25" name="Freeform 53"/>
          <p:cNvSpPr>
            <a:spLocks noEditPoints="1"/>
          </p:cNvSpPr>
          <p:nvPr/>
        </p:nvSpPr>
        <p:spPr bwMode="auto">
          <a:xfrm>
            <a:off x="5207560" y="3101022"/>
            <a:ext cx="145958" cy="162731"/>
          </a:xfrm>
          <a:custGeom>
            <a:avLst/>
            <a:gdLst/>
            <a:ahLst/>
            <a:cxnLst>
              <a:cxn ang="0">
                <a:pos x="171" y="47"/>
              </a:cxn>
              <a:cxn ang="0">
                <a:pos x="177" y="36"/>
              </a:cxn>
              <a:cxn ang="0">
                <a:pos x="179" y="38"/>
              </a:cxn>
              <a:cxn ang="0">
                <a:pos x="184" y="38"/>
              </a:cxn>
              <a:cxn ang="0">
                <a:pos x="188" y="35"/>
              </a:cxn>
              <a:cxn ang="0">
                <a:pos x="193" y="28"/>
              </a:cxn>
              <a:cxn ang="0">
                <a:pos x="190" y="19"/>
              </a:cxn>
              <a:cxn ang="0">
                <a:pos x="161" y="2"/>
              </a:cxn>
              <a:cxn ang="0">
                <a:pos x="152" y="4"/>
              </a:cxn>
              <a:cxn ang="0">
                <a:pos x="148" y="11"/>
              </a:cxn>
              <a:cxn ang="0">
                <a:pos x="147" y="16"/>
              </a:cxn>
              <a:cxn ang="0">
                <a:pos x="150" y="20"/>
              </a:cxn>
              <a:cxn ang="0">
                <a:pos x="152" y="22"/>
              </a:cxn>
              <a:cxn ang="0">
                <a:pos x="146" y="32"/>
              </a:cxn>
              <a:cxn ang="0">
                <a:pos x="106" y="24"/>
              </a:cxn>
              <a:cxn ang="0">
                <a:pos x="65" y="32"/>
              </a:cxn>
              <a:cxn ang="0">
                <a:pos x="59" y="22"/>
              </a:cxn>
              <a:cxn ang="0">
                <a:pos x="62" y="20"/>
              </a:cxn>
              <a:cxn ang="0">
                <a:pos x="65" y="16"/>
              </a:cxn>
              <a:cxn ang="0">
                <a:pos x="64" y="11"/>
              </a:cxn>
              <a:cxn ang="0">
                <a:pos x="60" y="4"/>
              </a:cxn>
              <a:cxn ang="0">
                <a:pos x="51" y="2"/>
              </a:cxn>
              <a:cxn ang="0">
                <a:pos x="21" y="19"/>
              </a:cxn>
              <a:cxn ang="0">
                <a:pos x="19" y="28"/>
              </a:cxn>
              <a:cxn ang="0">
                <a:pos x="23" y="35"/>
              </a:cxn>
              <a:cxn ang="0">
                <a:pos x="27" y="38"/>
              </a:cxn>
              <a:cxn ang="0">
                <a:pos x="32" y="38"/>
              </a:cxn>
              <a:cxn ang="0">
                <a:pos x="34" y="36"/>
              </a:cxn>
              <a:cxn ang="0">
                <a:pos x="40" y="47"/>
              </a:cxn>
              <a:cxn ang="0">
                <a:pos x="0" y="129"/>
              </a:cxn>
              <a:cxn ang="0">
                <a:pos x="106" y="235"/>
              </a:cxn>
              <a:cxn ang="0">
                <a:pos x="211" y="129"/>
              </a:cxn>
              <a:cxn ang="0">
                <a:pos x="171" y="47"/>
              </a:cxn>
              <a:cxn ang="0">
                <a:pos x="106" y="214"/>
              </a:cxn>
              <a:cxn ang="0">
                <a:pos x="21" y="129"/>
              </a:cxn>
              <a:cxn ang="0">
                <a:pos x="106" y="44"/>
              </a:cxn>
              <a:cxn ang="0">
                <a:pos x="191" y="129"/>
              </a:cxn>
              <a:cxn ang="0">
                <a:pos x="106" y="214"/>
              </a:cxn>
              <a:cxn ang="0">
                <a:pos x="115" y="130"/>
              </a:cxn>
              <a:cxn ang="0">
                <a:pos x="115" y="129"/>
              </a:cxn>
              <a:cxn ang="0">
                <a:pos x="115" y="82"/>
              </a:cxn>
              <a:cxn ang="0">
                <a:pos x="106" y="73"/>
              </a:cxn>
              <a:cxn ang="0">
                <a:pos x="97" y="82"/>
              </a:cxn>
              <a:cxn ang="0">
                <a:pos x="97" y="129"/>
              </a:cxn>
              <a:cxn ang="0">
                <a:pos x="106" y="138"/>
              </a:cxn>
              <a:cxn ang="0">
                <a:pos x="107" y="138"/>
              </a:cxn>
              <a:cxn ang="0">
                <a:pos x="149" y="180"/>
              </a:cxn>
              <a:cxn ang="0">
                <a:pos x="153" y="182"/>
              </a:cxn>
              <a:cxn ang="0">
                <a:pos x="157" y="180"/>
              </a:cxn>
              <a:cxn ang="0">
                <a:pos x="157" y="173"/>
              </a:cxn>
              <a:cxn ang="0">
                <a:pos x="115" y="130"/>
              </a:cxn>
            </a:cxnLst>
            <a:rect l="0" t="0" r="r" b="b"/>
            <a:pathLst>
              <a:path w="211" h="235">
                <a:moveTo>
                  <a:pt x="171" y="47"/>
                </a:moveTo>
                <a:cubicBezTo>
                  <a:pt x="177" y="36"/>
                  <a:pt x="177" y="36"/>
                  <a:pt x="177" y="36"/>
                </a:cubicBezTo>
                <a:cubicBezTo>
                  <a:pt x="179" y="38"/>
                  <a:pt x="179" y="38"/>
                  <a:pt x="179" y="38"/>
                </a:cubicBezTo>
                <a:cubicBezTo>
                  <a:pt x="181" y="38"/>
                  <a:pt x="183" y="39"/>
                  <a:pt x="184" y="38"/>
                </a:cubicBezTo>
                <a:cubicBezTo>
                  <a:pt x="186" y="38"/>
                  <a:pt x="188" y="37"/>
                  <a:pt x="188" y="35"/>
                </a:cubicBezTo>
                <a:cubicBezTo>
                  <a:pt x="193" y="28"/>
                  <a:pt x="193" y="28"/>
                  <a:pt x="193" y="28"/>
                </a:cubicBezTo>
                <a:cubicBezTo>
                  <a:pt x="195" y="25"/>
                  <a:pt x="194" y="21"/>
                  <a:pt x="190" y="19"/>
                </a:cubicBezTo>
                <a:cubicBezTo>
                  <a:pt x="161" y="2"/>
                  <a:pt x="161" y="2"/>
                  <a:pt x="161" y="2"/>
                </a:cubicBezTo>
                <a:cubicBezTo>
                  <a:pt x="158" y="0"/>
                  <a:pt x="154" y="1"/>
                  <a:pt x="152" y="4"/>
                </a:cubicBezTo>
                <a:cubicBezTo>
                  <a:pt x="148" y="11"/>
                  <a:pt x="148" y="11"/>
                  <a:pt x="148" y="11"/>
                </a:cubicBezTo>
                <a:cubicBezTo>
                  <a:pt x="147" y="13"/>
                  <a:pt x="147" y="15"/>
                  <a:pt x="147" y="16"/>
                </a:cubicBezTo>
                <a:cubicBezTo>
                  <a:pt x="147" y="18"/>
                  <a:pt x="149" y="19"/>
                  <a:pt x="150" y="20"/>
                </a:cubicBezTo>
                <a:cubicBezTo>
                  <a:pt x="152" y="22"/>
                  <a:pt x="152" y="22"/>
                  <a:pt x="152" y="22"/>
                </a:cubicBezTo>
                <a:cubicBezTo>
                  <a:pt x="146" y="32"/>
                  <a:pt x="146" y="32"/>
                  <a:pt x="146" y="32"/>
                </a:cubicBezTo>
                <a:cubicBezTo>
                  <a:pt x="134" y="27"/>
                  <a:pt x="120" y="24"/>
                  <a:pt x="106" y="24"/>
                </a:cubicBezTo>
                <a:cubicBezTo>
                  <a:pt x="91" y="24"/>
                  <a:pt x="78" y="27"/>
                  <a:pt x="65" y="32"/>
                </a:cubicBezTo>
                <a:cubicBezTo>
                  <a:pt x="59" y="22"/>
                  <a:pt x="59" y="22"/>
                  <a:pt x="59" y="22"/>
                </a:cubicBezTo>
                <a:cubicBezTo>
                  <a:pt x="62" y="20"/>
                  <a:pt x="62" y="20"/>
                  <a:pt x="62" y="20"/>
                </a:cubicBezTo>
                <a:cubicBezTo>
                  <a:pt x="63" y="19"/>
                  <a:pt x="64" y="18"/>
                  <a:pt x="65" y="16"/>
                </a:cubicBezTo>
                <a:cubicBezTo>
                  <a:pt x="65" y="15"/>
                  <a:pt x="65" y="13"/>
                  <a:pt x="64" y="11"/>
                </a:cubicBezTo>
                <a:cubicBezTo>
                  <a:pt x="60" y="4"/>
                  <a:pt x="60" y="4"/>
                  <a:pt x="60" y="4"/>
                </a:cubicBezTo>
                <a:cubicBezTo>
                  <a:pt x="58" y="1"/>
                  <a:pt x="54" y="0"/>
                  <a:pt x="51" y="2"/>
                </a:cubicBezTo>
                <a:cubicBezTo>
                  <a:pt x="21" y="19"/>
                  <a:pt x="21" y="19"/>
                  <a:pt x="21" y="19"/>
                </a:cubicBezTo>
                <a:cubicBezTo>
                  <a:pt x="18" y="21"/>
                  <a:pt x="17" y="25"/>
                  <a:pt x="19" y="28"/>
                </a:cubicBezTo>
                <a:cubicBezTo>
                  <a:pt x="23" y="35"/>
                  <a:pt x="23" y="35"/>
                  <a:pt x="23" y="35"/>
                </a:cubicBezTo>
                <a:cubicBezTo>
                  <a:pt x="24" y="37"/>
                  <a:pt x="25" y="38"/>
                  <a:pt x="27" y="38"/>
                </a:cubicBezTo>
                <a:cubicBezTo>
                  <a:pt x="29" y="39"/>
                  <a:pt x="31" y="38"/>
                  <a:pt x="32" y="38"/>
                </a:cubicBezTo>
                <a:cubicBezTo>
                  <a:pt x="34" y="36"/>
                  <a:pt x="34" y="36"/>
                  <a:pt x="34" y="36"/>
                </a:cubicBezTo>
                <a:cubicBezTo>
                  <a:pt x="40" y="47"/>
                  <a:pt x="40" y="47"/>
                  <a:pt x="40" y="47"/>
                </a:cubicBezTo>
                <a:cubicBezTo>
                  <a:pt x="16" y="66"/>
                  <a:pt x="0" y="96"/>
                  <a:pt x="0" y="129"/>
                </a:cubicBezTo>
                <a:cubicBezTo>
                  <a:pt x="0" y="187"/>
                  <a:pt x="48" y="235"/>
                  <a:pt x="106" y="235"/>
                </a:cubicBezTo>
                <a:cubicBezTo>
                  <a:pt x="164" y="235"/>
                  <a:pt x="211" y="187"/>
                  <a:pt x="211" y="129"/>
                </a:cubicBezTo>
                <a:cubicBezTo>
                  <a:pt x="211" y="96"/>
                  <a:pt x="196" y="66"/>
                  <a:pt x="171" y="47"/>
                </a:cubicBezTo>
                <a:close/>
                <a:moveTo>
                  <a:pt x="106" y="214"/>
                </a:moveTo>
                <a:cubicBezTo>
                  <a:pt x="59" y="214"/>
                  <a:pt x="21" y="176"/>
                  <a:pt x="21" y="129"/>
                </a:cubicBezTo>
                <a:cubicBezTo>
                  <a:pt x="21" y="82"/>
                  <a:pt x="59" y="44"/>
                  <a:pt x="106" y="44"/>
                </a:cubicBezTo>
                <a:cubicBezTo>
                  <a:pt x="153" y="44"/>
                  <a:pt x="191" y="82"/>
                  <a:pt x="191" y="129"/>
                </a:cubicBezTo>
                <a:cubicBezTo>
                  <a:pt x="191" y="176"/>
                  <a:pt x="153" y="214"/>
                  <a:pt x="106" y="214"/>
                </a:cubicBezTo>
                <a:close/>
                <a:moveTo>
                  <a:pt x="115" y="130"/>
                </a:moveTo>
                <a:cubicBezTo>
                  <a:pt x="115" y="130"/>
                  <a:pt x="115" y="130"/>
                  <a:pt x="115" y="129"/>
                </a:cubicBezTo>
                <a:cubicBezTo>
                  <a:pt x="115" y="82"/>
                  <a:pt x="115" y="82"/>
                  <a:pt x="115" y="82"/>
                </a:cubicBezTo>
                <a:cubicBezTo>
                  <a:pt x="115" y="77"/>
                  <a:pt x="111" y="73"/>
                  <a:pt x="106" y="73"/>
                </a:cubicBezTo>
                <a:cubicBezTo>
                  <a:pt x="101" y="73"/>
                  <a:pt x="97" y="77"/>
                  <a:pt x="97" y="82"/>
                </a:cubicBezTo>
                <a:cubicBezTo>
                  <a:pt x="97" y="129"/>
                  <a:pt x="97" y="129"/>
                  <a:pt x="97" y="129"/>
                </a:cubicBezTo>
                <a:cubicBezTo>
                  <a:pt x="97" y="134"/>
                  <a:pt x="101" y="138"/>
                  <a:pt x="106" y="138"/>
                </a:cubicBezTo>
                <a:cubicBezTo>
                  <a:pt x="106" y="138"/>
                  <a:pt x="107" y="138"/>
                  <a:pt x="107" y="138"/>
                </a:cubicBezTo>
                <a:cubicBezTo>
                  <a:pt x="149" y="180"/>
                  <a:pt x="149" y="180"/>
                  <a:pt x="149" y="180"/>
                </a:cubicBezTo>
                <a:cubicBezTo>
                  <a:pt x="150" y="181"/>
                  <a:pt x="152" y="182"/>
                  <a:pt x="153" y="182"/>
                </a:cubicBezTo>
                <a:cubicBezTo>
                  <a:pt x="155" y="182"/>
                  <a:pt x="156" y="181"/>
                  <a:pt x="157" y="180"/>
                </a:cubicBezTo>
                <a:cubicBezTo>
                  <a:pt x="159" y="178"/>
                  <a:pt x="159" y="175"/>
                  <a:pt x="157" y="173"/>
                </a:cubicBezTo>
                <a:lnTo>
                  <a:pt x="115" y="130"/>
                </a:lnTo>
                <a:close/>
              </a:path>
            </a:pathLst>
          </a:custGeom>
          <a:solidFill>
            <a:schemeClr val="bg1"/>
          </a:solidFill>
          <a:ln w="9525">
            <a:noFill/>
            <a:round/>
          </a:ln>
        </p:spPr>
        <p:txBody>
          <a:bodyPr vert="horz" wrap="square" lIns="91440" tIns="45720" rIns="91440" bIns="45720" numCol="1" anchor="t" anchorCtr="0" compatLnSpc="1"/>
          <a:lstStyle/>
          <a:p>
            <a:endParaRPr lang="ko-KR" altLang="en-US">
              <a:latin typeface="Roboto condensed"/>
              <a:cs typeface="Roboto condensed"/>
            </a:endParaRPr>
          </a:p>
        </p:txBody>
      </p:sp>
      <p:grpSp>
        <p:nvGrpSpPr>
          <p:cNvPr id="26" name="Group 38"/>
          <p:cNvGrpSpPr/>
          <p:nvPr/>
        </p:nvGrpSpPr>
        <p:grpSpPr>
          <a:xfrm>
            <a:off x="5561881" y="2870614"/>
            <a:ext cx="3055069" cy="707628"/>
            <a:chOff x="4826000" y="920370"/>
            <a:chExt cx="3055069" cy="707628"/>
          </a:xfrm>
        </p:grpSpPr>
        <p:sp>
          <p:nvSpPr>
            <p:cNvPr id="27" name="텍스트 개체 틀 2"/>
            <p:cNvSpPr txBox="1"/>
            <p:nvPr/>
          </p:nvSpPr>
          <p:spPr>
            <a:xfrm>
              <a:off x="4826000" y="1184741"/>
              <a:ext cx="3055069" cy="443257"/>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l">
                <a:lnSpc>
                  <a:spcPct val="120000"/>
                </a:lnSpc>
              </a:pPr>
              <a:r>
                <a:rPr lang="en-US" altLang="ko-KR" sz="900" b="1" dirty="0">
                  <a:solidFill>
                    <a:srgbClr val="7F7F7F"/>
                  </a:solidFill>
                  <a:latin typeface="Roboto condensed"/>
                  <a:cs typeface="Roboto condensed"/>
                </a:rPr>
                <a:t>First Section : </a:t>
              </a:r>
              <a:r>
                <a:rPr lang="en-US" altLang="ko-KR" sz="900" dirty="0">
                  <a:solidFill>
                    <a:srgbClr val="7F7F7F"/>
                  </a:solidFill>
                  <a:latin typeface="Roboto condensed"/>
                  <a:cs typeface="Roboto condensed"/>
                </a:rPr>
                <a:t>dolor sit amen, consectetur adipiscing elit. Integer nec odio. Praesent lib ero. Sed cursus ante dapibus.</a:t>
              </a:r>
              <a:endParaRPr lang="en-US" altLang="ko-KR" sz="900" dirty="0">
                <a:solidFill>
                  <a:srgbClr val="7F7F7F"/>
                </a:solidFill>
                <a:latin typeface="Roboto condensed"/>
                <a:cs typeface="Roboto condensed"/>
              </a:endParaRPr>
            </a:p>
          </p:txBody>
        </p:sp>
        <p:sp>
          <p:nvSpPr>
            <p:cNvPr id="28" name="텍스트 개체 틀 2"/>
            <p:cNvSpPr txBox="1"/>
            <p:nvPr/>
          </p:nvSpPr>
          <p:spPr>
            <a:xfrm>
              <a:off x="4826000" y="920370"/>
              <a:ext cx="3055069" cy="314465"/>
            </a:xfrm>
            <a:prstGeom prst="rect">
              <a:avLst/>
            </a:prstGeom>
          </p:spPr>
          <p:txBody>
            <a:bodyPr vert="horz" lIns="91440" tIns="45720" rIns="91440" bIns="45720" rtlCol="0" anchor="t">
              <a:noAutofit/>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l">
                <a:lnSpc>
                  <a:spcPct val="120000"/>
                </a:lnSpc>
              </a:pPr>
              <a:r>
                <a:rPr lang="en-US" altLang="ko-KR" sz="1200" dirty="0" smtClean="0">
                  <a:solidFill>
                    <a:schemeClr val="tx1">
                      <a:lumMod val="65000"/>
                      <a:lumOff val="35000"/>
                    </a:schemeClr>
                  </a:solidFill>
                  <a:latin typeface="Roboto condensed"/>
                  <a:cs typeface="Roboto condensed"/>
                </a:rPr>
                <a:t>Business chart 01</a:t>
              </a:r>
              <a:endParaRPr lang="en-US" altLang="ko-KR" sz="1200" dirty="0">
                <a:solidFill>
                  <a:schemeClr val="tx1">
                    <a:lumMod val="65000"/>
                    <a:lumOff val="35000"/>
                  </a:schemeClr>
                </a:solidFill>
                <a:latin typeface="Roboto condensed"/>
                <a:cs typeface="Roboto condensed"/>
              </a:endParaRPr>
            </a:p>
          </p:txBody>
        </p:sp>
      </p:grpSp>
      <p:sp>
        <p:nvSpPr>
          <p:cNvPr id="29" name="Rounded Rectangle 13"/>
          <p:cNvSpPr/>
          <p:nvPr/>
        </p:nvSpPr>
        <p:spPr>
          <a:xfrm>
            <a:off x="5084315" y="3789860"/>
            <a:ext cx="401324" cy="401324"/>
          </a:xfrm>
          <a:prstGeom prst="roundRect">
            <a:avLst>
              <a:gd name="adj" fmla="val 50000"/>
            </a:avLst>
          </a:prstGeom>
          <a:solidFill>
            <a:srgbClr val="01C4BE"/>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Roboto condensed"/>
              <a:cs typeface="Roboto condensed"/>
            </a:endParaRPr>
          </a:p>
        </p:txBody>
      </p:sp>
      <p:grpSp>
        <p:nvGrpSpPr>
          <p:cNvPr id="30" name="Group 22"/>
          <p:cNvGrpSpPr/>
          <p:nvPr/>
        </p:nvGrpSpPr>
        <p:grpSpPr>
          <a:xfrm>
            <a:off x="5202990" y="3915317"/>
            <a:ext cx="172328" cy="169584"/>
            <a:chOff x="6297613" y="1392238"/>
            <a:chExt cx="498475" cy="490537"/>
          </a:xfrm>
          <a:solidFill>
            <a:schemeClr val="bg1"/>
          </a:solidFill>
        </p:grpSpPr>
        <p:sp>
          <p:nvSpPr>
            <p:cNvPr id="31" name="Freeform 23"/>
            <p:cNvSpPr/>
            <p:nvPr/>
          </p:nvSpPr>
          <p:spPr bwMode="auto">
            <a:xfrm>
              <a:off x="6570663" y="1454150"/>
              <a:ext cx="160338" cy="160337"/>
            </a:xfrm>
            <a:custGeom>
              <a:avLst/>
              <a:gdLst>
                <a:gd name="T0" fmla="*/ 38 w 42"/>
                <a:gd name="T1" fmla="*/ 40 h 42"/>
                <a:gd name="T2" fmla="*/ 38 w 42"/>
                <a:gd name="T3" fmla="*/ 40 h 42"/>
                <a:gd name="T4" fmla="*/ 40 w 42"/>
                <a:gd name="T5" fmla="*/ 42 h 42"/>
                <a:gd name="T6" fmla="*/ 42 w 42"/>
                <a:gd name="T7" fmla="*/ 40 h 42"/>
                <a:gd name="T8" fmla="*/ 42 w 42"/>
                <a:gd name="T9" fmla="*/ 40 h 42"/>
                <a:gd name="T10" fmla="*/ 2 w 42"/>
                <a:gd name="T11" fmla="*/ 0 h 42"/>
                <a:gd name="T12" fmla="*/ 2 w 42"/>
                <a:gd name="T13" fmla="*/ 0 h 42"/>
                <a:gd name="T14" fmla="*/ 0 w 42"/>
                <a:gd name="T15" fmla="*/ 2 h 42"/>
                <a:gd name="T16" fmla="*/ 2 w 42"/>
                <a:gd name="T17" fmla="*/ 4 h 42"/>
                <a:gd name="T18" fmla="*/ 2 w 42"/>
                <a:gd name="T19" fmla="*/ 4 h 42"/>
                <a:gd name="T20" fmla="*/ 38 w 42"/>
                <a:gd name="T21" fmla="*/ 4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42">
                  <a:moveTo>
                    <a:pt x="38" y="40"/>
                  </a:moveTo>
                  <a:cubicBezTo>
                    <a:pt x="38" y="40"/>
                    <a:pt x="38" y="40"/>
                    <a:pt x="38" y="40"/>
                  </a:cubicBezTo>
                  <a:cubicBezTo>
                    <a:pt x="38" y="41"/>
                    <a:pt x="39" y="42"/>
                    <a:pt x="40" y="42"/>
                  </a:cubicBezTo>
                  <a:cubicBezTo>
                    <a:pt x="41" y="42"/>
                    <a:pt x="42" y="41"/>
                    <a:pt x="42" y="40"/>
                  </a:cubicBezTo>
                  <a:cubicBezTo>
                    <a:pt x="42" y="40"/>
                    <a:pt x="42" y="40"/>
                    <a:pt x="42" y="40"/>
                  </a:cubicBezTo>
                  <a:cubicBezTo>
                    <a:pt x="42" y="18"/>
                    <a:pt x="24" y="0"/>
                    <a:pt x="2" y="0"/>
                  </a:cubicBezTo>
                  <a:cubicBezTo>
                    <a:pt x="2" y="0"/>
                    <a:pt x="2" y="0"/>
                    <a:pt x="2" y="0"/>
                  </a:cubicBezTo>
                  <a:cubicBezTo>
                    <a:pt x="1" y="0"/>
                    <a:pt x="0" y="1"/>
                    <a:pt x="0" y="2"/>
                  </a:cubicBezTo>
                  <a:cubicBezTo>
                    <a:pt x="0" y="3"/>
                    <a:pt x="1" y="4"/>
                    <a:pt x="2" y="4"/>
                  </a:cubicBezTo>
                  <a:cubicBezTo>
                    <a:pt x="2" y="4"/>
                    <a:pt x="2" y="4"/>
                    <a:pt x="2" y="4"/>
                  </a:cubicBezTo>
                  <a:cubicBezTo>
                    <a:pt x="22" y="4"/>
                    <a:pt x="38" y="20"/>
                    <a:pt x="38"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id-ID">
                <a:latin typeface="Roboto condensed"/>
                <a:ea typeface="+mn-ea"/>
                <a:cs typeface="Roboto condensed"/>
              </a:endParaRPr>
            </a:p>
          </p:txBody>
        </p:sp>
        <p:sp>
          <p:nvSpPr>
            <p:cNvPr id="32" name="Freeform 24"/>
            <p:cNvSpPr>
              <a:spLocks noEditPoints="1"/>
            </p:cNvSpPr>
            <p:nvPr/>
          </p:nvSpPr>
          <p:spPr bwMode="auto">
            <a:xfrm>
              <a:off x="6297613" y="1392238"/>
              <a:ext cx="498475" cy="490537"/>
            </a:xfrm>
            <a:custGeom>
              <a:avLst/>
              <a:gdLst>
                <a:gd name="T0" fmla="*/ 37 w 130"/>
                <a:gd name="T1" fmla="*/ 4 h 128"/>
                <a:gd name="T2" fmla="*/ 29 w 130"/>
                <a:gd name="T3" fmla="*/ 0 h 128"/>
                <a:gd name="T4" fmla="*/ 24 w 130"/>
                <a:gd name="T5" fmla="*/ 1 h 128"/>
                <a:gd name="T6" fmla="*/ 17 w 130"/>
                <a:gd name="T7" fmla="*/ 12 h 128"/>
                <a:gd name="T8" fmla="*/ 17 w 130"/>
                <a:gd name="T9" fmla="*/ 67 h 128"/>
                <a:gd name="T10" fmla="*/ 5 w 130"/>
                <a:gd name="T11" fmla="*/ 80 h 128"/>
                <a:gd name="T12" fmla="*/ 5 w 130"/>
                <a:gd name="T13" fmla="*/ 96 h 128"/>
                <a:gd name="T14" fmla="*/ 33 w 130"/>
                <a:gd name="T15" fmla="*/ 124 h 128"/>
                <a:gd name="T16" fmla="*/ 41 w 130"/>
                <a:gd name="T17" fmla="*/ 128 h 128"/>
                <a:gd name="T18" fmla="*/ 49 w 130"/>
                <a:gd name="T19" fmla="*/ 124 h 128"/>
                <a:gd name="T20" fmla="*/ 62 w 130"/>
                <a:gd name="T21" fmla="*/ 112 h 128"/>
                <a:gd name="T22" fmla="*/ 117 w 130"/>
                <a:gd name="T23" fmla="*/ 112 h 128"/>
                <a:gd name="T24" fmla="*/ 128 w 130"/>
                <a:gd name="T25" fmla="*/ 105 h 128"/>
                <a:gd name="T26" fmla="*/ 125 w 130"/>
                <a:gd name="T27" fmla="*/ 92 h 128"/>
                <a:gd name="T28" fmla="*/ 37 w 130"/>
                <a:gd name="T29" fmla="*/ 4 h 128"/>
                <a:gd name="T30" fmla="*/ 56 w 130"/>
                <a:gd name="T31" fmla="*/ 106 h 128"/>
                <a:gd name="T32" fmla="*/ 44 w 130"/>
                <a:gd name="T33" fmla="*/ 119 h 128"/>
                <a:gd name="T34" fmla="*/ 41 w 130"/>
                <a:gd name="T35" fmla="*/ 120 h 128"/>
                <a:gd name="T36" fmla="*/ 38 w 130"/>
                <a:gd name="T37" fmla="*/ 119 h 128"/>
                <a:gd name="T38" fmla="*/ 10 w 130"/>
                <a:gd name="T39" fmla="*/ 91 h 128"/>
                <a:gd name="T40" fmla="*/ 9 w 130"/>
                <a:gd name="T41" fmla="*/ 88 h 128"/>
                <a:gd name="T42" fmla="*/ 10 w 130"/>
                <a:gd name="T43" fmla="*/ 85 h 128"/>
                <a:gd name="T44" fmla="*/ 23 w 130"/>
                <a:gd name="T45" fmla="*/ 73 h 128"/>
                <a:gd name="T46" fmla="*/ 23 w 130"/>
                <a:gd name="T47" fmla="*/ 73 h 128"/>
                <a:gd name="T48" fmla="*/ 56 w 130"/>
                <a:gd name="T49" fmla="*/ 106 h 128"/>
                <a:gd name="T50" fmla="*/ 56 w 130"/>
                <a:gd name="T51" fmla="*/ 106 h 128"/>
                <a:gd name="T52" fmla="*/ 62 w 130"/>
                <a:gd name="T53" fmla="*/ 104 h 128"/>
                <a:gd name="T54" fmla="*/ 60 w 130"/>
                <a:gd name="T55" fmla="*/ 104 h 128"/>
                <a:gd name="T56" fmla="*/ 25 w 130"/>
                <a:gd name="T57" fmla="*/ 69 h 128"/>
                <a:gd name="T58" fmla="*/ 25 w 130"/>
                <a:gd name="T59" fmla="*/ 67 h 128"/>
                <a:gd name="T60" fmla="*/ 25 w 130"/>
                <a:gd name="T61" fmla="*/ 19 h 128"/>
                <a:gd name="T62" fmla="*/ 110 w 130"/>
                <a:gd name="T63" fmla="*/ 104 h 128"/>
                <a:gd name="T64" fmla="*/ 62 w 130"/>
                <a:gd name="T65" fmla="*/ 104 h 128"/>
                <a:gd name="T66" fmla="*/ 121 w 130"/>
                <a:gd name="T67" fmla="*/ 102 h 128"/>
                <a:gd name="T68" fmla="*/ 117 w 130"/>
                <a:gd name="T69" fmla="*/ 104 h 128"/>
                <a:gd name="T70" fmla="*/ 116 w 130"/>
                <a:gd name="T71" fmla="*/ 104 h 128"/>
                <a:gd name="T72" fmla="*/ 25 w 130"/>
                <a:gd name="T73" fmla="*/ 13 h 128"/>
                <a:gd name="T74" fmla="*/ 25 w 130"/>
                <a:gd name="T75" fmla="*/ 12 h 128"/>
                <a:gd name="T76" fmla="*/ 27 w 130"/>
                <a:gd name="T77" fmla="*/ 8 h 128"/>
                <a:gd name="T78" fmla="*/ 29 w 130"/>
                <a:gd name="T79" fmla="*/ 8 h 128"/>
                <a:gd name="T80" fmla="*/ 32 w 130"/>
                <a:gd name="T81" fmla="*/ 9 h 128"/>
                <a:gd name="T82" fmla="*/ 120 w 130"/>
                <a:gd name="T83" fmla="*/ 97 h 128"/>
                <a:gd name="T84" fmla="*/ 121 w 130"/>
                <a:gd name="T85" fmla="*/ 10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0" h="128">
                  <a:moveTo>
                    <a:pt x="37" y="4"/>
                  </a:moveTo>
                  <a:cubicBezTo>
                    <a:pt x="35" y="1"/>
                    <a:pt x="32" y="0"/>
                    <a:pt x="29" y="0"/>
                  </a:cubicBezTo>
                  <a:cubicBezTo>
                    <a:pt x="27" y="0"/>
                    <a:pt x="26" y="0"/>
                    <a:pt x="24" y="1"/>
                  </a:cubicBezTo>
                  <a:cubicBezTo>
                    <a:pt x="20" y="3"/>
                    <a:pt x="17" y="7"/>
                    <a:pt x="17" y="12"/>
                  </a:cubicBezTo>
                  <a:cubicBezTo>
                    <a:pt x="17" y="67"/>
                    <a:pt x="17" y="67"/>
                    <a:pt x="17" y="67"/>
                  </a:cubicBezTo>
                  <a:cubicBezTo>
                    <a:pt x="5" y="80"/>
                    <a:pt x="5" y="80"/>
                    <a:pt x="5" y="80"/>
                  </a:cubicBezTo>
                  <a:cubicBezTo>
                    <a:pt x="0" y="84"/>
                    <a:pt x="0" y="92"/>
                    <a:pt x="5" y="96"/>
                  </a:cubicBezTo>
                  <a:cubicBezTo>
                    <a:pt x="33" y="124"/>
                    <a:pt x="33" y="124"/>
                    <a:pt x="33" y="124"/>
                  </a:cubicBezTo>
                  <a:cubicBezTo>
                    <a:pt x="35" y="127"/>
                    <a:pt x="38" y="128"/>
                    <a:pt x="41" y="128"/>
                  </a:cubicBezTo>
                  <a:cubicBezTo>
                    <a:pt x="44" y="128"/>
                    <a:pt x="47" y="127"/>
                    <a:pt x="49" y="124"/>
                  </a:cubicBezTo>
                  <a:cubicBezTo>
                    <a:pt x="62" y="112"/>
                    <a:pt x="62" y="112"/>
                    <a:pt x="62" y="112"/>
                  </a:cubicBezTo>
                  <a:cubicBezTo>
                    <a:pt x="117" y="112"/>
                    <a:pt x="117" y="112"/>
                    <a:pt x="117" y="112"/>
                  </a:cubicBezTo>
                  <a:cubicBezTo>
                    <a:pt x="122" y="112"/>
                    <a:pt x="126" y="109"/>
                    <a:pt x="128" y="105"/>
                  </a:cubicBezTo>
                  <a:cubicBezTo>
                    <a:pt x="130" y="100"/>
                    <a:pt x="129" y="95"/>
                    <a:pt x="125" y="92"/>
                  </a:cubicBezTo>
                  <a:lnTo>
                    <a:pt x="37" y="4"/>
                  </a:lnTo>
                  <a:close/>
                  <a:moveTo>
                    <a:pt x="56" y="106"/>
                  </a:moveTo>
                  <a:cubicBezTo>
                    <a:pt x="44" y="119"/>
                    <a:pt x="44" y="119"/>
                    <a:pt x="44" y="119"/>
                  </a:cubicBezTo>
                  <a:cubicBezTo>
                    <a:pt x="43" y="120"/>
                    <a:pt x="42" y="120"/>
                    <a:pt x="41" y="120"/>
                  </a:cubicBezTo>
                  <a:cubicBezTo>
                    <a:pt x="40" y="120"/>
                    <a:pt x="39" y="120"/>
                    <a:pt x="38" y="119"/>
                  </a:cubicBezTo>
                  <a:cubicBezTo>
                    <a:pt x="10" y="91"/>
                    <a:pt x="10" y="91"/>
                    <a:pt x="10" y="91"/>
                  </a:cubicBezTo>
                  <a:cubicBezTo>
                    <a:pt x="9" y="90"/>
                    <a:pt x="9" y="89"/>
                    <a:pt x="9" y="88"/>
                  </a:cubicBezTo>
                  <a:cubicBezTo>
                    <a:pt x="9" y="87"/>
                    <a:pt x="9" y="86"/>
                    <a:pt x="10" y="85"/>
                  </a:cubicBezTo>
                  <a:cubicBezTo>
                    <a:pt x="23" y="73"/>
                    <a:pt x="23" y="73"/>
                    <a:pt x="23" y="73"/>
                  </a:cubicBezTo>
                  <a:cubicBezTo>
                    <a:pt x="23" y="73"/>
                    <a:pt x="23" y="73"/>
                    <a:pt x="23" y="73"/>
                  </a:cubicBezTo>
                  <a:cubicBezTo>
                    <a:pt x="56" y="106"/>
                    <a:pt x="56" y="106"/>
                    <a:pt x="56" y="106"/>
                  </a:cubicBezTo>
                  <a:cubicBezTo>
                    <a:pt x="56" y="106"/>
                    <a:pt x="56" y="106"/>
                    <a:pt x="56" y="106"/>
                  </a:cubicBezTo>
                  <a:close/>
                  <a:moveTo>
                    <a:pt x="62" y="104"/>
                  </a:moveTo>
                  <a:cubicBezTo>
                    <a:pt x="61" y="104"/>
                    <a:pt x="61" y="104"/>
                    <a:pt x="60" y="104"/>
                  </a:cubicBezTo>
                  <a:cubicBezTo>
                    <a:pt x="25" y="69"/>
                    <a:pt x="25" y="69"/>
                    <a:pt x="25" y="69"/>
                  </a:cubicBezTo>
                  <a:cubicBezTo>
                    <a:pt x="25" y="68"/>
                    <a:pt x="25" y="68"/>
                    <a:pt x="25" y="67"/>
                  </a:cubicBezTo>
                  <a:cubicBezTo>
                    <a:pt x="25" y="19"/>
                    <a:pt x="25" y="19"/>
                    <a:pt x="25" y="19"/>
                  </a:cubicBezTo>
                  <a:cubicBezTo>
                    <a:pt x="110" y="104"/>
                    <a:pt x="110" y="104"/>
                    <a:pt x="110" y="104"/>
                  </a:cubicBezTo>
                  <a:lnTo>
                    <a:pt x="62" y="104"/>
                  </a:lnTo>
                  <a:close/>
                  <a:moveTo>
                    <a:pt x="121" y="102"/>
                  </a:moveTo>
                  <a:cubicBezTo>
                    <a:pt x="120" y="103"/>
                    <a:pt x="119" y="104"/>
                    <a:pt x="117" y="104"/>
                  </a:cubicBezTo>
                  <a:cubicBezTo>
                    <a:pt x="116" y="104"/>
                    <a:pt x="116" y="104"/>
                    <a:pt x="116" y="104"/>
                  </a:cubicBezTo>
                  <a:cubicBezTo>
                    <a:pt x="25" y="13"/>
                    <a:pt x="25" y="13"/>
                    <a:pt x="25" y="13"/>
                  </a:cubicBezTo>
                  <a:cubicBezTo>
                    <a:pt x="25" y="12"/>
                    <a:pt x="25" y="12"/>
                    <a:pt x="25" y="12"/>
                  </a:cubicBezTo>
                  <a:cubicBezTo>
                    <a:pt x="25" y="10"/>
                    <a:pt x="26" y="9"/>
                    <a:pt x="27" y="8"/>
                  </a:cubicBezTo>
                  <a:cubicBezTo>
                    <a:pt x="28" y="8"/>
                    <a:pt x="28" y="8"/>
                    <a:pt x="29" y="8"/>
                  </a:cubicBezTo>
                  <a:cubicBezTo>
                    <a:pt x="30" y="8"/>
                    <a:pt x="31" y="8"/>
                    <a:pt x="32" y="9"/>
                  </a:cubicBezTo>
                  <a:cubicBezTo>
                    <a:pt x="120" y="97"/>
                    <a:pt x="120" y="97"/>
                    <a:pt x="120" y="97"/>
                  </a:cubicBezTo>
                  <a:cubicBezTo>
                    <a:pt x="121" y="98"/>
                    <a:pt x="121" y="100"/>
                    <a:pt x="121"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id-ID">
                <a:latin typeface="Roboto condensed"/>
                <a:ea typeface="+mn-ea"/>
                <a:cs typeface="Roboto condensed"/>
              </a:endParaRPr>
            </a:p>
          </p:txBody>
        </p:sp>
        <p:sp>
          <p:nvSpPr>
            <p:cNvPr id="33" name="Freeform 25"/>
            <p:cNvSpPr/>
            <p:nvPr/>
          </p:nvSpPr>
          <p:spPr bwMode="auto">
            <a:xfrm>
              <a:off x="6562726" y="1392238"/>
              <a:ext cx="230188" cy="230187"/>
            </a:xfrm>
            <a:custGeom>
              <a:avLst/>
              <a:gdLst>
                <a:gd name="T0" fmla="*/ 4 w 60"/>
                <a:gd name="T1" fmla="*/ 8 h 60"/>
                <a:gd name="T2" fmla="*/ 4 w 60"/>
                <a:gd name="T3" fmla="*/ 8 h 60"/>
                <a:gd name="T4" fmla="*/ 52 w 60"/>
                <a:gd name="T5" fmla="*/ 56 h 60"/>
                <a:gd name="T6" fmla="*/ 52 w 60"/>
                <a:gd name="T7" fmla="*/ 56 h 60"/>
                <a:gd name="T8" fmla="*/ 56 w 60"/>
                <a:gd name="T9" fmla="*/ 60 h 60"/>
                <a:gd name="T10" fmla="*/ 60 w 60"/>
                <a:gd name="T11" fmla="*/ 56 h 60"/>
                <a:gd name="T12" fmla="*/ 60 w 60"/>
                <a:gd name="T13" fmla="*/ 56 h 60"/>
                <a:gd name="T14" fmla="*/ 4 w 60"/>
                <a:gd name="T15" fmla="*/ 0 h 60"/>
                <a:gd name="T16" fmla="*/ 4 w 60"/>
                <a:gd name="T17" fmla="*/ 0 h 60"/>
                <a:gd name="T18" fmla="*/ 0 w 60"/>
                <a:gd name="T19" fmla="*/ 4 h 60"/>
                <a:gd name="T20" fmla="*/ 4 w 60"/>
                <a:gd name="T21" fmla="*/ 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 h="60">
                  <a:moveTo>
                    <a:pt x="4" y="8"/>
                  </a:moveTo>
                  <a:cubicBezTo>
                    <a:pt x="4" y="8"/>
                    <a:pt x="4" y="8"/>
                    <a:pt x="4" y="8"/>
                  </a:cubicBezTo>
                  <a:cubicBezTo>
                    <a:pt x="30" y="8"/>
                    <a:pt x="52" y="30"/>
                    <a:pt x="52" y="56"/>
                  </a:cubicBezTo>
                  <a:cubicBezTo>
                    <a:pt x="52" y="56"/>
                    <a:pt x="52" y="56"/>
                    <a:pt x="52" y="56"/>
                  </a:cubicBezTo>
                  <a:cubicBezTo>
                    <a:pt x="52" y="58"/>
                    <a:pt x="54" y="60"/>
                    <a:pt x="56" y="60"/>
                  </a:cubicBezTo>
                  <a:cubicBezTo>
                    <a:pt x="58" y="60"/>
                    <a:pt x="60" y="58"/>
                    <a:pt x="60" y="56"/>
                  </a:cubicBezTo>
                  <a:cubicBezTo>
                    <a:pt x="60" y="56"/>
                    <a:pt x="60" y="56"/>
                    <a:pt x="60" y="56"/>
                  </a:cubicBezTo>
                  <a:cubicBezTo>
                    <a:pt x="60" y="25"/>
                    <a:pt x="35" y="0"/>
                    <a:pt x="4" y="0"/>
                  </a:cubicBezTo>
                  <a:cubicBezTo>
                    <a:pt x="4" y="0"/>
                    <a:pt x="4" y="0"/>
                    <a:pt x="4" y="0"/>
                  </a:cubicBezTo>
                  <a:cubicBezTo>
                    <a:pt x="2" y="0"/>
                    <a:pt x="0" y="2"/>
                    <a:pt x="0" y="4"/>
                  </a:cubicBezTo>
                  <a:cubicBezTo>
                    <a:pt x="0" y="6"/>
                    <a:pt x="2" y="8"/>
                    <a:pt x="4"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id-ID">
                <a:latin typeface="Roboto condensed"/>
                <a:ea typeface="+mn-ea"/>
                <a:cs typeface="Roboto condensed"/>
              </a:endParaRPr>
            </a:p>
          </p:txBody>
        </p:sp>
      </p:grpSp>
      <p:grpSp>
        <p:nvGrpSpPr>
          <p:cNvPr id="34" name="Group 41"/>
          <p:cNvGrpSpPr/>
          <p:nvPr/>
        </p:nvGrpSpPr>
        <p:grpSpPr>
          <a:xfrm>
            <a:off x="5561881" y="3678660"/>
            <a:ext cx="3055069" cy="707628"/>
            <a:chOff x="4826000" y="920370"/>
            <a:chExt cx="3055069" cy="707628"/>
          </a:xfrm>
        </p:grpSpPr>
        <p:sp>
          <p:nvSpPr>
            <p:cNvPr id="35" name="텍스트 개체 틀 2"/>
            <p:cNvSpPr txBox="1"/>
            <p:nvPr/>
          </p:nvSpPr>
          <p:spPr>
            <a:xfrm>
              <a:off x="4826000" y="1184741"/>
              <a:ext cx="3055069" cy="443257"/>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l">
                <a:lnSpc>
                  <a:spcPct val="120000"/>
                </a:lnSpc>
              </a:pPr>
              <a:r>
                <a:rPr lang="en-US" altLang="ko-KR" sz="900" b="1" dirty="0">
                  <a:solidFill>
                    <a:srgbClr val="7F7F7F"/>
                  </a:solidFill>
                  <a:latin typeface="Roboto condensed"/>
                  <a:cs typeface="Roboto condensed"/>
                </a:rPr>
                <a:t>First Section : </a:t>
              </a:r>
              <a:r>
                <a:rPr lang="en-US" altLang="ko-KR" sz="900" dirty="0">
                  <a:solidFill>
                    <a:srgbClr val="7F7F7F"/>
                  </a:solidFill>
                  <a:latin typeface="Roboto condensed"/>
                  <a:cs typeface="Roboto condensed"/>
                </a:rPr>
                <a:t>dolor sit amen, consectetur adipiscing elit. Integer nec odio. Praesent lib ero. Sed cursus ante dapibus.</a:t>
              </a:r>
              <a:endParaRPr lang="en-US" altLang="ko-KR" sz="900" dirty="0">
                <a:solidFill>
                  <a:srgbClr val="7F7F7F"/>
                </a:solidFill>
                <a:latin typeface="Roboto condensed"/>
                <a:cs typeface="Roboto condensed"/>
              </a:endParaRPr>
            </a:p>
          </p:txBody>
        </p:sp>
        <p:sp>
          <p:nvSpPr>
            <p:cNvPr id="36" name="텍스트 개체 틀 2"/>
            <p:cNvSpPr txBox="1"/>
            <p:nvPr/>
          </p:nvSpPr>
          <p:spPr>
            <a:xfrm>
              <a:off x="4826000" y="920370"/>
              <a:ext cx="3055069" cy="314465"/>
            </a:xfrm>
            <a:prstGeom prst="rect">
              <a:avLst/>
            </a:prstGeom>
          </p:spPr>
          <p:txBody>
            <a:bodyPr vert="horz" lIns="91440" tIns="45720" rIns="91440" bIns="45720" rtlCol="0" anchor="t">
              <a:noAutofit/>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l">
                <a:lnSpc>
                  <a:spcPct val="120000"/>
                </a:lnSpc>
              </a:pPr>
              <a:r>
                <a:rPr lang="en-US" altLang="ko-KR" sz="1200" dirty="0" smtClean="0">
                  <a:solidFill>
                    <a:schemeClr val="tx1">
                      <a:lumMod val="65000"/>
                      <a:lumOff val="35000"/>
                    </a:schemeClr>
                  </a:solidFill>
                  <a:latin typeface="Roboto condensed"/>
                  <a:cs typeface="Roboto condensed"/>
                </a:rPr>
                <a:t>Business chart 01</a:t>
              </a:r>
              <a:endParaRPr lang="en-US" altLang="ko-KR" sz="1200" dirty="0">
                <a:solidFill>
                  <a:schemeClr val="tx1">
                    <a:lumMod val="65000"/>
                    <a:lumOff val="35000"/>
                  </a:schemeClr>
                </a:solidFill>
                <a:latin typeface="Roboto condensed"/>
                <a:cs typeface="Roboto condensed"/>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0</TotalTime>
  <Words>12382</Words>
  <Application>WPS 演示</Application>
  <PresentationFormat>全屏显示(16:9)</PresentationFormat>
  <Paragraphs>531</Paragraphs>
  <Slides>24</Slides>
  <Notes>1</Notes>
  <HiddenSlides>0</HiddenSlides>
  <MMClips>0</MMClips>
  <ScaleCrop>false</ScaleCrop>
  <HeadingPairs>
    <vt:vector size="6" baseType="variant">
      <vt:variant>
        <vt:lpstr>已用的字体</vt:lpstr>
      </vt:variant>
      <vt:variant>
        <vt:i4>20</vt:i4>
      </vt:variant>
      <vt:variant>
        <vt:lpstr>主题</vt:lpstr>
      </vt:variant>
      <vt:variant>
        <vt:i4>1</vt:i4>
      </vt:variant>
      <vt:variant>
        <vt:lpstr>幻灯片标题</vt:lpstr>
      </vt:variant>
      <vt:variant>
        <vt:i4>24</vt:i4>
      </vt:variant>
    </vt:vector>
  </HeadingPairs>
  <TitlesOfParts>
    <vt:vector size="45" baseType="lpstr">
      <vt:lpstr>Arial</vt:lpstr>
      <vt:lpstr>宋体</vt:lpstr>
      <vt:lpstr>Wingdings</vt:lpstr>
      <vt:lpstr>微软雅黑</vt:lpstr>
      <vt:lpstr>Arial</vt:lpstr>
      <vt:lpstr>Roboto condensed</vt:lpstr>
      <vt:lpstr>Rockwell</vt:lpstr>
      <vt:lpstr>Segoe Print</vt:lpstr>
      <vt:lpstr>Helvetica Neue</vt:lpstr>
      <vt:lpstr>Roboto Light</vt:lpstr>
      <vt:lpstr>Roboto Condensed Regular</vt:lpstr>
      <vt:lpstr>Calibri</vt:lpstr>
      <vt:lpstr>Arial Unicode MS</vt:lpstr>
      <vt:lpstr>Calibri Light</vt:lpstr>
      <vt:lpstr>MS PGothic</vt:lpstr>
      <vt:lpstr>Bebas Neue</vt:lpstr>
      <vt:lpstr>Helvetica Neue Light</vt:lpstr>
      <vt:lpstr>Meiryo</vt:lpstr>
      <vt:lpstr>Yu Gothic UI</vt:lpstr>
      <vt:lpstr>Arial Narrow</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MOMODASUCAI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MOMODA</dc:creator>
  <cp:lastModifiedBy>xiaoke</cp:lastModifiedBy>
  <cp:revision>207</cp:revision>
  <dcterms:created xsi:type="dcterms:W3CDTF">2014-12-03T05:15:00Z</dcterms:created>
  <dcterms:modified xsi:type="dcterms:W3CDTF">2020-03-31T04:13:16Z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