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7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324" y="84"/>
      </p:cViewPr>
      <p:guideLst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B478-FE5B-48B8-ACE8-D9B869B7EB7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7A46C-FDAB-43AD-9F50-247EFE04A7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图片 6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735" y="-67359"/>
            <a:ext cx="12345470" cy="69927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64"/>
          <p:cNvSpPr txBox="1"/>
          <p:nvPr/>
        </p:nvSpPr>
        <p:spPr>
          <a:xfrm>
            <a:off x="3890984" y="1361991"/>
            <a:ext cx="4399280" cy="2646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6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2020</a:t>
            </a:r>
            <a:endParaRPr lang="zh-CN" altLang="en-US" sz="16600" dirty="0">
              <a:solidFill>
                <a:schemeClr val="tx1">
                  <a:lumMod val="85000"/>
                  <a:lumOff val="1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1948625" y="3939532"/>
            <a:ext cx="8283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BUSINESS REPORT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948625" y="4848586"/>
            <a:ext cx="8283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洛伊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工作室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56071" y="669046"/>
            <a:ext cx="314570" cy="314570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65260" y="472388"/>
            <a:ext cx="664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04 Add your title here</a:t>
            </a:r>
            <a:endParaRPr lang="zh-CN" altLang="en-US" sz="40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523549" y="2334618"/>
            <a:ext cx="766036" cy="766036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539658" y="3366729"/>
            <a:ext cx="556342" cy="556342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000830" y="5150031"/>
            <a:ext cx="292826" cy="292826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9134472" y="3366729"/>
            <a:ext cx="556342" cy="556342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3875314" y="2670629"/>
            <a:ext cx="1930400" cy="957942"/>
          </a:xfrm>
          <a:prstGeom prst="line">
            <a:avLst/>
          </a:prstGeom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5138057" y="3614057"/>
            <a:ext cx="682172" cy="1669143"/>
          </a:xfrm>
          <a:prstGeom prst="line">
            <a:avLst/>
          </a:prstGeom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9" idx="2"/>
          </p:cNvCxnSpPr>
          <p:nvPr/>
        </p:nvCxnSpPr>
        <p:spPr>
          <a:xfrm flipV="1">
            <a:off x="5000830" y="3614057"/>
            <a:ext cx="4476999" cy="1682387"/>
          </a:xfrm>
          <a:prstGeom prst="line">
            <a:avLst/>
          </a:prstGeom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812572" y="2409019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12572" y="3039160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919541" y="2285985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919541" y="2916126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820028" y="4036227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4.Text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820028" y="4666368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623028" y="5251143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3.Text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623028" y="5881284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64"/>
          <p:cNvSpPr txBox="1"/>
          <p:nvPr/>
        </p:nvSpPr>
        <p:spPr>
          <a:xfrm>
            <a:off x="1863344" y="1416855"/>
            <a:ext cx="845455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38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THANKS</a:t>
            </a:r>
            <a:endParaRPr lang="zh-CN" altLang="en-US" sz="13800" dirty="0">
              <a:solidFill>
                <a:schemeClr val="tx1">
                  <a:lumMod val="85000"/>
                  <a:lumOff val="1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1948625" y="3939532"/>
            <a:ext cx="8283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BUSINESS REPORT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948625" y="4848586"/>
            <a:ext cx="8283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洛伊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工作室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61374" y="1134886"/>
            <a:ext cx="5020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zh-CN" altLang="en-US" sz="6000" dirty="0">
              <a:solidFill>
                <a:schemeClr val="tx1">
                  <a:lumMod val="85000"/>
                  <a:lumOff val="1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096000" y="1614084"/>
            <a:ext cx="4906297" cy="0"/>
          </a:xfrm>
          <a:prstGeom prst="line">
            <a:avLst/>
          </a:prstGeom>
          <a:ln>
            <a:solidFill>
              <a:srgbClr val="26262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318285" y="2675360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8285" y="3305501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00048" y="2675360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00048" y="3305501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18285" y="4281120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3.Text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18285" y="4911261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00048" y="4281120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4.Text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900048" y="4911261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70471" y="2484703"/>
            <a:ext cx="3496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4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0470" y="3308517"/>
            <a:ext cx="497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</a:t>
            </a:r>
            <a:r>
              <a:rPr lang="en-US" altLang="zh-CN" sz="2400" b="1" dirty="0" err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here,you</a:t>
            </a:r>
            <a:r>
              <a:rPr lang="en-US" altLang="zh-CN" sz="2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can describe your content.</a:t>
            </a:r>
            <a:endParaRPr lang="zh-CN" altLang="en-US" sz="2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8707" y="2269168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01</a:t>
            </a:r>
            <a:endParaRPr lang="zh-CN" altLang="en-US" sz="13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56071" y="669046"/>
            <a:ext cx="314570" cy="314570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65260" y="472388"/>
            <a:ext cx="664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01 Add your title here</a:t>
            </a:r>
            <a:endParaRPr lang="zh-CN" altLang="en-US" sz="40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892081" y="1811104"/>
            <a:ext cx="4415697" cy="3858216"/>
            <a:chOff x="3843094" y="1811104"/>
            <a:chExt cx="4415697" cy="3858216"/>
          </a:xfrm>
        </p:grpSpPr>
        <p:sp>
          <p:nvSpPr>
            <p:cNvPr id="10" name="椭圆 9"/>
            <p:cNvSpPr/>
            <p:nvPr/>
          </p:nvSpPr>
          <p:spPr>
            <a:xfrm>
              <a:off x="4631108" y="2324480"/>
              <a:ext cx="2843175" cy="2843175"/>
            </a:xfrm>
            <a:prstGeom prst="ellipse">
              <a:avLst/>
            </a:prstGeom>
            <a:noFill/>
            <a:ln w="28575">
              <a:solidFill>
                <a:srgbClr val="26262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4400" b="1" dirty="0">
                  <a:solidFill>
                    <a:srgbClr val="262626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Text Here</a:t>
              </a:r>
              <a:endParaRPr lang="zh-CN" altLang="en-US" sz="4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843094" y="1811104"/>
              <a:ext cx="1199003" cy="1199003"/>
            </a:xfrm>
            <a:prstGeom prst="ellipse">
              <a:avLst/>
            </a:prstGeom>
            <a:noFill/>
            <a:ln w="28575">
              <a:solidFill>
                <a:srgbClr val="26262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rgbClr val="262626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Text Here</a:t>
              </a:r>
              <a:endParaRPr lang="zh-CN" altLang="en-US" sz="2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7059788" y="1811104"/>
              <a:ext cx="1199003" cy="1199003"/>
            </a:xfrm>
            <a:prstGeom prst="ellipse">
              <a:avLst/>
            </a:prstGeom>
            <a:noFill/>
            <a:ln w="28575">
              <a:solidFill>
                <a:srgbClr val="26262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CN" sz="2000" b="1" dirty="0">
                  <a:solidFill>
                    <a:srgbClr val="262626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Text Here</a:t>
              </a:r>
              <a:endParaRPr lang="zh-CN" altLang="en-US" sz="2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059788" y="4470317"/>
              <a:ext cx="1199003" cy="1199003"/>
            </a:xfrm>
            <a:prstGeom prst="ellipse">
              <a:avLst/>
            </a:prstGeom>
            <a:noFill/>
            <a:ln w="28575">
              <a:solidFill>
                <a:srgbClr val="26262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rgbClr val="262626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Text Here</a:t>
              </a:r>
              <a:endParaRPr lang="zh-CN" altLang="en-US" sz="2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843094" y="4470317"/>
              <a:ext cx="1199003" cy="1199003"/>
            </a:xfrm>
            <a:prstGeom prst="ellipse">
              <a:avLst/>
            </a:prstGeom>
            <a:noFill/>
            <a:ln w="28575">
              <a:solidFill>
                <a:srgbClr val="26262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rgbClr val="262626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Text Here</a:t>
              </a:r>
              <a:endParaRPr lang="zh-CN" altLang="en-US" sz="2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sp>
        <p:nvSpPr>
          <p:cNvPr id="23" name="TextBox 16"/>
          <p:cNvSpPr txBox="1"/>
          <p:nvPr/>
        </p:nvSpPr>
        <p:spPr>
          <a:xfrm>
            <a:off x="1017788" y="1917104"/>
            <a:ext cx="298292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sz="1600" b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defRPr>
            </a:lvl1pPr>
          </a:lstStyle>
          <a:p>
            <a:r>
              <a:rPr lang="en-US" altLang="zh-CN" dirty="0"/>
              <a:t>Enter your text </a:t>
            </a:r>
            <a:r>
              <a:rPr lang="en-US" altLang="zh-CN" dirty="0" err="1"/>
              <a:t>here,you</a:t>
            </a:r>
            <a:r>
              <a:rPr lang="en-US" altLang="zh-CN" dirty="0"/>
              <a:t> can describe your content.</a:t>
            </a:r>
            <a:endParaRPr lang="zh-CN" altLang="en-US" dirty="0"/>
          </a:p>
        </p:txBody>
      </p:sp>
      <p:sp>
        <p:nvSpPr>
          <p:cNvPr id="24" name="TextBox 17"/>
          <p:cNvSpPr txBox="1"/>
          <p:nvPr/>
        </p:nvSpPr>
        <p:spPr>
          <a:xfrm>
            <a:off x="1017788" y="4777430"/>
            <a:ext cx="30096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sz="1600" b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defRPr>
            </a:lvl1pPr>
          </a:lstStyle>
          <a:p>
            <a:r>
              <a:rPr lang="en-US" altLang="zh-CN" dirty="0"/>
              <a:t>Enter your text </a:t>
            </a:r>
            <a:r>
              <a:rPr lang="en-US" altLang="zh-CN" dirty="0" err="1"/>
              <a:t>here,you</a:t>
            </a:r>
            <a:r>
              <a:rPr lang="en-US" altLang="zh-CN" dirty="0"/>
              <a:t> can describe your content.</a:t>
            </a:r>
            <a:endParaRPr lang="zh-CN" altLang="en-US" dirty="0"/>
          </a:p>
        </p:txBody>
      </p:sp>
      <p:sp>
        <p:nvSpPr>
          <p:cNvPr id="25" name="TextBox 18"/>
          <p:cNvSpPr txBox="1"/>
          <p:nvPr/>
        </p:nvSpPr>
        <p:spPr>
          <a:xfrm>
            <a:off x="8606447" y="1917104"/>
            <a:ext cx="295418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lvl="0" algn="ctr">
              <a:defRPr sz="2000">
                <a:solidFill>
                  <a:prstClr val="white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defRPr>
            </a:lvl1pPr>
          </a:lstStyle>
          <a:p>
            <a:pPr lvl="0" algn="l"/>
            <a:r>
              <a:rPr lang="en-US" altLang="zh-CN" sz="1600" b="1" dirty="0">
                <a:solidFill>
                  <a:srgbClr val="262626"/>
                </a:solidFill>
              </a:rPr>
              <a:t>Enter your text </a:t>
            </a:r>
            <a:r>
              <a:rPr lang="en-US" altLang="zh-CN" sz="1600" b="1" dirty="0" err="1">
                <a:solidFill>
                  <a:srgbClr val="262626"/>
                </a:solidFill>
              </a:rPr>
              <a:t>here,you</a:t>
            </a:r>
            <a:r>
              <a:rPr lang="en-US" altLang="zh-CN" sz="1600" b="1" dirty="0">
                <a:solidFill>
                  <a:srgbClr val="262626"/>
                </a:solidFill>
              </a:rPr>
              <a:t> can describe your content.</a:t>
            </a:r>
            <a:endParaRPr lang="zh-CN" altLang="en-US" sz="1600" b="1" dirty="0">
              <a:solidFill>
                <a:srgbClr val="262626"/>
              </a:solidFill>
            </a:endParaRPr>
          </a:p>
        </p:txBody>
      </p:sp>
      <p:sp>
        <p:nvSpPr>
          <p:cNvPr id="26" name="TextBox 19"/>
          <p:cNvSpPr txBox="1"/>
          <p:nvPr/>
        </p:nvSpPr>
        <p:spPr>
          <a:xfrm>
            <a:off x="8548668" y="4777430"/>
            <a:ext cx="30119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defRPr sz="1600" b="1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defRPr>
            </a:lvl1pPr>
          </a:lstStyle>
          <a:p>
            <a:r>
              <a:rPr lang="en-US" altLang="zh-CN" dirty="0"/>
              <a:t>Enter your text </a:t>
            </a:r>
            <a:r>
              <a:rPr lang="en-US" altLang="zh-CN" dirty="0" err="1"/>
              <a:t>here,you</a:t>
            </a:r>
            <a:r>
              <a:rPr lang="en-US" altLang="zh-CN" dirty="0"/>
              <a:t> can describe your content.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70471" y="2484703"/>
            <a:ext cx="3496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4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0470" y="3308517"/>
            <a:ext cx="497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2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8707" y="2269168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02</a:t>
            </a:r>
            <a:endParaRPr lang="zh-CN" altLang="en-US" sz="13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56071" y="669046"/>
            <a:ext cx="314570" cy="314570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65260" y="472388"/>
            <a:ext cx="664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02 Add your title here</a:t>
            </a:r>
            <a:endParaRPr lang="zh-CN" altLang="en-US" sz="40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397030" y="4572000"/>
            <a:ext cx="9397940" cy="0"/>
          </a:xfrm>
          <a:prstGeom prst="line">
            <a:avLst/>
          </a:prstGeom>
          <a:ln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1721518" y="2362200"/>
            <a:ext cx="1395664" cy="2209800"/>
            <a:chOff x="1504950" y="1676400"/>
            <a:chExt cx="1828800" cy="2895600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2419350" y="3505200"/>
              <a:ext cx="0" cy="106680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1504950" y="1676400"/>
              <a:ext cx="1828800" cy="1828800"/>
            </a:xfrm>
            <a:prstGeom prst="ellipse">
              <a:avLst/>
            </a:pr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956050" y="1676400"/>
            <a:ext cx="1828800" cy="2895600"/>
            <a:chOff x="3956050" y="1676400"/>
            <a:chExt cx="1828800" cy="2895600"/>
          </a:xfrm>
        </p:grpSpPr>
        <p:cxnSp>
          <p:nvCxnSpPr>
            <p:cNvPr id="9" name="直接连接符 8"/>
            <p:cNvCxnSpPr/>
            <p:nvPr/>
          </p:nvCxnSpPr>
          <p:spPr>
            <a:xfrm flipV="1">
              <a:off x="4870450" y="3505200"/>
              <a:ext cx="0" cy="106680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3956050" y="1676400"/>
              <a:ext cx="1828800" cy="1828800"/>
            </a:xfrm>
            <a:prstGeom prst="ellipse">
              <a:avLst/>
            </a:pr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623719" y="2362201"/>
            <a:ext cx="1395662" cy="2209798"/>
            <a:chOff x="6407150" y="1676400"/>
            <a:chExt cx="1828800" cy="2895600"/>
          </a:xfrm>
        </p:grpSpPr>
        <p:cxnSp>
          <p:nvCxnSpPr>
            <p:cNvPr id="10" name="直接连接符 9"/>
            <p:cNvCxnSpPr/>
            <p:nvPr/>
          </p:nvCxnSpPr>
          <p:spPr>
            <a:xfrm flipV="1">
              <a:off x="7321550" y="3505200"/>
              <a:ext cx="0" cy="106680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6407150" y="1676400"/>
              <a:ext cx="1828800" cy="1828800"/>
            </a:xfrm>
            <a:prstGeom prst="ellipse">
              <a:avLst/>
            </a:pr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124950" y="2517775"/>
            <a:ext cx="1295400" cy="2051050"/>
            <a:chOff x="8858250" y="1676400"/>
            <a:chExt cx="1828800" cy="2895600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9772650" y="3505200"/>
              <a:ext cx="0" cy="1066800"/>
            </a:xfrm>
            <a:prstGeom prst="line">
              <a:avLst/>
            </a:prstGeom>
            <a:ln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8858250" y="1676400"/>
              <a:ext cx="1828800" cy="1828800"/>
            </a:xfrm>
            <a:prstGeom prst="ellipse">
              <a:avLst/>
            </a:pr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1444742" y="2710225"/>
            <a:ext cx="2091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25%</a:t>
            </a:r>
            <a:endParaRPr lang="zh-CN" altLang="en-US" sz="4000" dirty="0"/>
          </a:p>
        </p:txBody>
      </p:sp>
      <p:sp>
        <p:nvSpPr>
          <p:cNvPr id="22" name="矩形 21"/>
          <p:cNvSpPr/>
          <p:nvPr/>
        </p:nvSpPr>
        <p:spPr>
          <a:xfrm>
            <a:off x="3874644" y="2263914"/>
            <a:ext cx="2091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45%</a:t>
            </a:r>
            <a:endParaRPr lang="zh-CN" altLang="en-US" sz="4000" dirty="0"/>
          </a:p>
        </p:txBody>
      </p:sp>
      <p:sp>
        <p:nvSpPr>
          <p:cNvPr id="23" name="矩形 22"/>
          <p:cNvSpPr/>
          <p:nvPr/>
        </p:nvSpPr>
        <p:spPr>
          <a:xfrm>
            <a:off x="6304546" y="2743363"/>
            <a:ext cx="2091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20%</a:t>
            </a:r>
            <a:endParaRPr lang="zh-CN" altLang="en-US" sz="4000" dirty="0"/>
          </a:p>
        </p:txBody>
      </p:sp>
      <p:sp>
        <p:nvSpPr>
          <p:cNvPr id="24" name="矩形 23"/>
          <p:cNvSpPr/>
          <p:nvPr/>
        </p:nvSpPr>
        <p:spPr>
          <a:xfrm>
            <a:off x="8746238" y="2811532"/>
            <a:ext cx="2091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15%</a:t>
            </a:r>
            <a:endParaRPr lang="zh-CN" altLang="en-US" sz="40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225887" y="4809720"/>
            <a:ext cx="240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205050" y="5439861"/>
            <a:ext cx="245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64290" y="4798830"/>
            <a:ext cx="240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43453" y="5428971"/>
            <a:ext cx="245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102693" y="4787940"/>
            <a:ext cx="240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081856" y="5418081"/>
            <a:ext cx="245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590083" y="4777050"/>
            <a:ext cx="240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569246" y="5407191"/>
            <a:ext cx="245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70471" y="2484703"/>
            <a:ext cx="3496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4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0470" y="3308517"/>
            <a:ext cx="497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2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8707" y="2269168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03</a:t>
            </a:r>
            <a:endParaRPr lang="zh-CN" altLang="en-US" sz="13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56071" y="669046"/>
            <a:ext cx="314570" cy="314570"/>
          </a:xfrm>
          <a:prstGeom prst="ellipse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65260" y="472388"/>
            <a:ext cx="664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03 Add your title here</a:t>
            </a:r>
            <a:endParaRPr lang="zh-CN" altLang="en-US" sz="40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8" name="等腰三角形 6"/>
          <p:cNvSpPr/>
          <p:nvPr/>
        </p:nvSpPr>
        <p:spPr>
          <a:xfrm>
            <a:off x="4924368" y="2003568"/>
            <a:ext cx="2343263" cy="1920759"/>
          </a:xfrm>
          <a:custGeom>
            <a:avLst/>
            <a:gdLst/>
            <a:ahLst/>
            <a:cxnLst/>
            <a:rect l="l" t="t" r="r" b="b"/>
            <a:pathLst>
              <a:path w="1796802" h="1469072">
                <a:moveTo>
                  <a:pt x="898401" y="0"/>
                </a:moveTo>
                <a:lnTo>
                  <a:pt x="1796802" y="1469072"/>
                </a:lnTo>
                <a:lnTo>
                  <a:pt x="1015417" y="1469072"/>
                </a:lnTo>
                <a:lnTo>
                  <a:pt x="1015417" y="1372637"/>
                </a:lnTo>
                <a:lnTo>
                  <a:pt x="1154781" y="1372637"/>
                </a:lnTo>
                <a:lnTo>
                  <a:pt x="876052" y="1125318"/>
                </a:lnTo>
                <a:lnTo>
                  <a:pt x="597323" y="1372637"/>
                </a:lnTo>
                <a:lnTo>
                  <a:pt x="736688" y="1372637"/>
                </a:lnTo>
                <a:lnTo>
                  <a:pt x="736688" y="1469072"/>
                </a:lnTo>
                <a:lnTo>
                  <a:pt x="0" y="1469072"/>
                </a:lnTo>
                <a:close/>
              </a:path>
            </a:pathLst>
          </a:custGeom>
          <a:noFill/>
          <a:ln w="3175">
            <a:solidFill>
              <a:srgbClr val="26262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anchor="ctr"/>
          <a:lstStyle/>
          <a:p>
            <a:pPr algn="ctr">
              <a:defRPr/>
            </a:pPr>
            <a:r>
              <a:rPr lang="en-US" altLang="zh-CN" sz="5335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01</a:t>
            </a:r>
            <a:endParaRPr lang="zh-CN" altLang="en-US" sz="5335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9" name="等腰三角形 7"/>
          <p:cNvSpPr/>
          <p:nvPr/>
        </p:nvSpPr>
        <p:spPr>
          <a:xfrm>
            <a:off x="6220200" y="4175582"/>
            <a:ext cx="2301861" cy="1962288"/>
          </a:xfrm>
          <a:custGeom>
            <a:avLst/>
            <a:gdLst/>
            <a:ahLst/>
            <a:cxnLst/>
            <a:rect l="l" t="t" r="r" b="b"/>
            <a:pathLst>
              <a:path w="1765052" h="1500603">
                <a:moveTo>
                  <a:pt x="882526" y="0"/>
                </a:moveTo>
                <a:lnTo>
                  <a:pt x="1765052" y="1500603"/>
                </a:lnTo>
                <a:lnTo>
                  <a:pt x="0" y="1500603"/>
                </a:lnTo>
                <a:lnTo>
                  <a:pt x="375894" y="861452"/>
                </a:lnTo>
                <a:lnTo>
                  <a:pt x="464514" y="915388"/>
                </a:lnTo>
                <a:lnTo>
                  <a:pt x="392059" y="1034436"/>
                </a:lnTo>
                <a:lnTo>
                  <a:pt x="748236" y="924919"/>
                </a:lnTo>
                <a:lnTo>
                  <a:pt x="681880" y="558240"/>
                </a:lnTo>
                <a:lnTo>
                  <a:pt x="609424" y="677289"/>
                </a:lnTo>
                <a:lnTo>
                  <a:pt x="517210" y="621166"/>
                </a:lnTo>
                <a:close/>
              </a:path>
            </a:pathLst>
          </a:custGeom>
          <a:noFill/>
          <a:ln w="3175">
            <a:solidFill>
              <a:srgbClr val="26262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816000" rIns="0" anchor="ctr"/>
          <a:lstStyle/>
          <a:p>
            <a:pPr algn="ctr">
              <a:defRPr/>
            </a:pPr>
            <a:r>
              <a:rPr lang="en-US" altLang="zh-CN" sz="5335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03</a:t>
            </a:r>
            <a:endParaRPr lang="zh-CN" altLang="en-US" sz="5335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等腰三角形 11"/>
          <p:cNvSpPr/>
          <p:nvPr/>
        </p:nvSpPr>
        <p:spPr>
          <a:xfrm>
            <a:off x="3661656" y="4175582"/>
            <a:ext cx="2301861" cy="1962288"/>
          </a:xfrm>
          <a:custGeom>
            <a:avLst/>
            <a:gdLst/>
            <a:ahLst/>
            <a:cxnLst/>
            <a:rect l="l" t="t" r="r" b="b"/>
            <a:pathLst>
              <a:path w="1765052" h="1500603">
                <a:moveTo>
                  <a:pt x="882526" y="0"/>
                </a:moveTo>
                <a:lnTo>
                  <a:pt x="1236032" y="601083"/>
                </a:lnTo>
                <a:lnTo>
                  <a:pt x="1121186" y="667974"/>
                </a:lnTo>
                <a:lnTo>
                  <a:pt x="1051045" y="547547"/>
                </a:lnTo>
                <a:lnTo>
                  <a:pt x="977616" y="912876"/>
                </a:lnTo>
                <a:lnTo>
                  <a:pt x="1331611" y="1029255"/>
                </a:lnTo>
                <a:lnTo>
                  <a:pt x="1261469" y="908828"/>
                </a:lnTo>
                <a:lnTo>
                  <a:pt x="1377332" y="841344"/>
                </a:lnTo>
                <a:lnTo>
                  <a:pt x="1765052" y="1500603"/>
                </a:lnTo>
                <a:lnTo>
                  <a:pt x="0" y="1500603"/>
                </a:lnTo>
                <a:close/>
              </a:path>
            </a:pathLst>
          </a:custGeom>
          <a:noFill/>
          <a:ln w="3175">
            <a:solidFill>
              <a:srgbClr val="26262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16000" rIns="240000" anchor="ctr"/>
          <a:lstStyle/>
          <a:p>
            <a:pPr algn="ctr">
              <a:defRPr/>
            </a:pPr>
            <a:r>
              <a:rPr lang="en-US" altLang="zh-CN" sz="5335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02</a:t>
            </a:r>
            <a:endParaRPr lang="zh-CN" altLang="en-US" sz="5335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878828" y="4040611"/>
            <a:ext cx="2376383" cy="2028737"/>
          </a:xfrm>
          <a:custGeom>
            <a:avLst/>
            <a:gdLst>
              <a:gd name="connsiteX0" fmla="*/ 0 w 1822450"/>
              <a:gd name="connsiteY0" fmla="*/ 0 h 1551623"/>
              <a:gd name="connsiteX1" fmla="*/ 1822450 w 1822450"/>
              <a:gd name="connsiteY1" fmla="*/ 0 h 1551623"/>
              <a:gd name="connsiteX2" fmla="*/ 911225 w 1822450"/>
              <a:gd name="connsiteY2" fmla="*/ 1551623 h 155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2450" h="1551623">
                <a:moveTo>
                  <a:pt x="0" y="0"/>
                </a:moveTo>
                <a:lnTo>
                  <a:pt x="1822450" y="0"/>
                </a:lnTo>
                <a:lnTo>
                  <a:pt x="911225" y="1551623"/>
                </a:lnTo>
                <a:close/>
              </a:path>
            </a:pathLst>
          </a:custGeom>
          <a:noFill/>
          <a:ln w="3175">
            <a:solidFill>
              <a:srgbClr val="26262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tIns="0" rIns="576000" bIns="528000" anchor="ctr"/>
          <a:lstStyle/>
          <a:p>
            <a:pPr algn="ctr"/>
            <a:r>
              <a:rPr lang="zh-CN" altLang="en-US" sz="36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55211" y="2285723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01.Text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55211" y="2915864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15441" y="5023061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03.Text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515441" y="5653202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18724" y="3832710"/>
            <a:ext cx="294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02.Text Here</a:t>
            </a:r>
            <a:endParaRPr lang="zh-CN" altLang="en-US" sz="28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18724" y="4462851"/>
            <a:ext cx="3496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16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16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70471" y="2484703"/>
            <a:ext cx="3496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Text Here</a:t>
            </a:r>
            <a:endParaRPr lang="zh-CN" altLang="en-US" sz="4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0470" y="3308517"/>
            <a:ext cx="497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400" b="1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Enter your text here, you can describe your content.</a:t>
            </a:r>
            <a:endParaRPr lang="zh-CN" altLang="en-US" sz="2400" b="1" dirty="0">
              <a:solidFill>
                <a:srgbClr val="262626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8707" y="2269168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 dirty="0">
                <a:solidFill>
                  <a:srgbClr val="262626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04</a:t>
            </a:r>
            <a:endParaRPr lang="zh-CN" altLang="en-US" sz="13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宽屏</PresentationFormat>
  <Paragraphs>70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方正兰亭超细黑简体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Roy Wang</dc:creator>
  <cp:lastModifiedBy>天 下</cp:lastModifiedBy>
  <cp:revision>26</cp:revision>
  <dcterms:created xsi:type="dcterms:W3CDTF">2015-12-23T13:23:00Z</dcterms:created>
  <dcterms:modified xsi:type="dcterms:W3CDTF">2021-01-05T05:06:38Z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