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7" r:id="rId2"/>
    <p:sldId id="260" r:id="rId3"/>
    <p:sldId id="296" r:id="rId4"/>
    <p:sldId id="289" r:id="rId5"/>
    <p:sldId id="299" r:id="rId6"/>
    <p:sldId id="286" r:id="rId7"/>
    <p:sldId id="297" r:id="rId8"/>
    <p:sldId id="288" r:id="rId9"/>
    <p:sldId id="304" r:id="rId10"/>
    <p:sldId id="303" r:id="rId11"/>
    <p:sldId id="275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7">
          <p15:clr>
            <a:srgbClr val="A4A3A4"/>
          </p15:clr>
        </p15:guide>
        <p15:guide id="3" orient="horz" pos="187">
          <p15:clr>
            <a:srgbClr val="A4A3A4"/>
          </p15:clr>
        </p15:guide>
        <p15:guide id="4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DDC5B"/>
    <a:srgbClr val="FFE991"/>
    <a:srgbClr val="FFF8DE"/>
    <a:srgbClr val="FFDA47"/>
    <a:srgbClr val="F5D55C"/>
    <a:srgbClr val="F2C000"/>
    <a:srgbClr val="F4CB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14" autoAdjust="0"/>
  </p:normalViewPr>
  <p:slideViewPr>
    <p:cSldViewPr snapToGrid="0" showGuides="1">
      <p:cViewPr varScale="1">
        <p:scale>
          <a:sx n="92" d="100"/>
          <a:sy n="92" d="100"/>
        </p:scale>
        <p:origin x="66" y="84"/>
      </p:cViewPr>
      <p:guideLst>
        <p:guide orient="horz" pos="2160"/>
        <p:guide pos="257"/>
        <p:guide orient="horz" pos="18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C00"/>
            </a:solidFill>
            <a:ln w="19050">
              <a:noFill/>
            </a:ln>
          </c:spPr>
          <c:dPt>
            <c:idx val="0"/>
            <c:bubble3D val="0"/>
            <c:spPr>
              <a:solidFill>
                <a:srgbClr val="FFCC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A62-470F-91C8-D543BE38BEF0}"/>
              </c:ext>
            </c:extLst>
          </c:dPt>
          <c:dPt>
            <c:idx val="1"/>
            <c:bubble3D val="0"/>
            <c:spPr>
              <a:solidFill>
                <a:srgbClr val="FFCC00">
                  <a:alpha val="72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A62-470F-91C8-D543BE38BEF0}"/>
              </c:ext>
            </c:extLst>
          </c:dPt>
          <c:dPt>
            <c:idx val="2"/>
            <c:bubble3D val="0"/>
            <c:spPr>
              <a:solidFill>
                <a:srgbClr val="FFCC00">
                  <a:alpha val="43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A62-470F-91C8-D543BE38BEF0}"/>
              </c:ext>
            </c:extLst>
          </c:dPt>
          <c:dPt>
            <c:idx val="3"/>
            <c:bubble3D val="0"/>
            <c:spPr>
              <a:solidFill>
                <a:srgbClr val="FFCC00">
                  <a:alpha val="13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A62-470F-91C8-D543BE38BEF0}"/>
              </c:ext>
            </c:extLst>
          </c:dPt>
          <c:dLbls>
            <c:dLbl>
              <c:idx val="0"/>
              <c:layout>
                <c:manualLayout>
                  <c:x val="0.185359225464585"/>
                  <c:y val="0.24689154990493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A62-470F-91C8-D543BE38BEF0}"/>
                </c:ext>
              </c:extLst>
            </c:dLbl>
            <c:dLbl>
              <c:idx val="1"/>
              <c:layout>
                <c:manualLayout>
                  <c:x val="-0.14700387515321101"/>
                  <c:y val="-5.022684287567880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A62-470F-91C8-D543BE38BEF0}"/>
                </c:ext>
              </c:extLst>
            </c:dLbl>
            <c:dLbl>
              <c:idx val="2"/>
              <c:layout>
                <c:manualLayout>
                  <c:x val="-0.15626710081588699"/>
                  <c:y val="-5.331673579831969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A62-470F-91C8-D543BE38BEF0}"/>
                </c:ext>
              </c:extLst>
            </c:dLbl>
            <c:dLbl>
              <c:idx val="3"/>
              <c:layout>
                <c:manualLayout>
                  <c:x val="-0.1802417636367"/>
                  <c:y val="-3.902947991418140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A62-470F-91C8-D543BE38BE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A62-470F-91C8-D543BE38BE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499297060583599E-2"/>
          <c:y val="4.5622970724879398E-2"/>
          <c:w val="0.97300140587883299"/>
          <c:h val="0.8350656128206750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73025" cap="rnd">
              <a:solidFill>
                <a:schemeClr val="bg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FFCC00"/>
              </a:solidFill>
              <a:ln w="85725">
                <a:solidFill>
                  <a:schemeClr val="bg1">
                    <a:alpha val="99000"/>
                  </a:schemeClr>
                </a:solidFill>
              </a:ln>
              <a:effectLst/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3</c:v>
                </c:pt>
                <c:pt idx="5">
                  <c:v>2.1</c:v>
                </c:pt>
                <c:pt idx="6">
                  <c:v>4</c:v>
                </c:pt>
                <c:pt idx="7">
                  <c:v>4.3</c:v>
                </c:pt>
                <c:pt idx="8">
                  <c:v>4</c:v>
                </c:pt>
                <c:pt idx="9">
                  <c:v>1</c:v>
                </c:pt>
                <c:pt idx="10">
                  <c:v>5</c:v>
                </c:pt>
                <c:pt idx="11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350-4317-A40F-D3CA8FC354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3632600"/>
        <c:axId val="363244640"/>
      </c:lineChart>
      <c:catAx>
        <c:axId val="413632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pPr>
            <a:endParaRPr lang="zh-CN"/>
          </a:p>
        </c:txPr>
        <c:crossAx val="363244640"/>
        <c:crosses val="autoZero"/>
        <c:auto val="1"/>
        <c:lblAlgn val="ctr"/>
        <c:lblOffset val="100"/>
        <c:noMultiLvlLbl val="0"/>
      </c:catAx>
      <c:valAx>
        <c:axId val="3632446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13632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9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3AD9E0-AFF4-4F99-882F-C8690BCA4F94}" type="doc">
      <dgm:prSet loTypeId="urn:microsoft.com/office/officeart/2005/8/layout/venn1" loCatId="relationship" qsTypeId="urn:microsoft.com/office/officeart/2005/8/quickstyle/simple1#22" qsCatId="simple" csTypeId="urn:microsoft.com/office/officeart/2005/8/colors/accent1_2#19" csCatId="accent1" phldr="1"/>
      <dgm:spPr/>
    </dgm:pt>
    <dgm:pt modelId="{3A8D7473-E4D5-4DA9-AD70-8E9B52ED7BC9}">
      <dgm:prSet phldrT="[文本]" custT="1"/>
      <dgm:spPr>
        <a:solidFill>
          <a:srgbClr val="FFCC00">
            <a:alpha val="50000"/>
          </a:srgbClr>
        </a:solidFill>
        <a:ln w="22225">
          <a:solidFill>
            <a:schemeClr val="bg1"/>
          </a:solidFill>
        </a:ln>
      </dgm:spPr>
      <dgm:t>
        <a:bodyPr/>
        <a:lstStyle/>
        <a:p>
          <a:r>
            <a:rPr lang="en-US" altLang="zh-CN" sz="3200" dirty="0">
              <a:latin typeface="微软雅黑 Light" panose="020B0502040204020203" pitchFamily="34" charset="-122"/>
              <a:ea typeface="微软雅黑 Light" panose="020B0502040204020203" pitchFamily="34" charset="-122"/>
            </a:rPr>
            <a:t>Text here </a:t>
          </a:r>
          <a:endParaRPr lang="zh-CN" altLang="en-US" sz="3200" dirty="0">
            <a:latin typeface="微软雅黑 Light" panose="020B0502040204020203" pitchFamily="34" charset="-122"/>
            <a:ea typeface="微软雅黑 Light" panose="020B0502040204020203" pitchFamily="34" charset="-122"/>
          </a:endParaRPr>
        </a:p>
      </dgm:t>
    </dgm:pt>
    <dgm:pt modelId="{2EC8CAED-9B17-41FA-B212-A85DFA91C2BE}" type="parTrans" cxnId="{66A4B30C-5616-4FC4-B6DC-BE242337D306}">
      <dgm:prSet/>
      <dgm:spPr/>
      <dgm:t>
        <a:bodyPr/>
        <a:lstStyle/>
        <a:p>
          <a:endParaRPr lang="zh-CN" altLang="en-US"/>
        </a:p>
      </dgm:t>
    </dgm:pt>
    <dgm:pt modelId="{081D1822-6293-4265-8907-9A25AB386A26}" type="sibTrans" cxnId="{66A4B30C-5616-4FC4-B6DC-BE242337D306}">
      <dgm:prSet/>
      <dgm:spPr/>
      <dgm:t>
        <a:bodyPr/>
        <a:lstStyle/>
        <a:p>
          <a:endParaRPr lang="zh-CN" altLang="en-US"/>
        </a:p>
      </dgm:t>
    </dgm:pt>
    <dgm:pt modelId="{0FB50C71-1A7A-4516-988C-DB12A69BEDBD}">
      <dgm:prSet phldrT="[文本]" custT="1"/>
      <dgm:spPr>
        <a:solidFill>
          <a:srgbClr val="FFCC00">
            <a:alpha val="50000"/>
          </a:srgbClr>
        </a:solidFill>
        <a:ln w="22225">
          <a:solidFill>
            <a:schemeClr val="bg1"/>
          </a:solidFill>
        </a:ln>
      </dgm:spPr>
      <dgm:t>
        <a:bodyPr/>
        <a:lstStyle/>
        <a:p>
          <a:r>
            <a:rPr lang="en-US" altLang="zh-CN" sz="3200" dirty="0">
              <a:latin typeface="微软雅黑 Light" panose="020B0502040204020203" pitchFamily="34" charset="-122"/>
              <a:ea typeface="微软雅黑 Light" panose="020B0502040204020203" pitchFamily="34" charset="-122"/>
            </a:rPr>
            <a:t>Text here</a:t>
          </a:r>
          <a:endParaRPr lang="zh-CN" altLang="en-US" sz="3200" dirty="0">
            <a:latin typeface="微软雅黑 Light" panose="020B0502040204020203" pitchFamily="34" charset="-122"/>
            <a:ea typeface="微软雅黑 Light" panose="020B0502040204020203" pitchFamily="34" charset="-122"/>
          </a:endParaRPr>
        </a:p>
      </dgm:t>
    </dgm:pt>
    <dgm:pt modelId="{677C34FB-F376-49FD-BD98-7B56299FFE86}" type="parTrans" cxnId="{DEDCC3E9-1F21-4DE8-B43A-3F7521CC9975}">
      <dgm:prSet/>
      <dgm:spPr/>
      <dgm:t>
        <a:bodyPr/>
        <a:lstStyle/>
        <a:p>
          <a:endParaRPr lang="zh-CN" altLang="en-US"/>
        </a:p>
      </dgm:t>
    </dgm:pt>
    <dgm:pt modelId="{5B7A25FC-39AB-4E79-8955-7D222434498A}" type="sibTrans" cxnId="{DEDCC3E9-1F21-4DE8-B43A-3F7521CC9975}">
      <dgm:prSet/>
      <dgm:spPr/>
      <dgm:t>
        <a:bodyPr/>
        <a:lstStyle/>
        <a:p>
          <a:endParaRPr lang="zh-CN" altLang="en-US"/>
        </a:p>
      </dgm:t>
    </dgm:pt>
    <dgm:pt modelId="{AFBB87C9-96EA-45B7-8ACC-A459614922BB}">
      <dgm:prSet phldrT="[文本]" custT="1"/>
      <dgm:spPr>
        <a:solidFill>
          <a:srgbClr val="FFCC00">
            <a:alpha val="50000"/>
          </a:srgbClr>
        </a:solidFill>
        <a:ln w="22225">
          <a:solidFill>
            <a:schemeClr val="bg1"/>
          </a:solidFill>
        </a:ln>
      </dgm:spPr>
      <dgm:t>
        <a:bodyPr/>
        <a:lstStyle/>
        <a:p>
          <a:r>
            <a:rPr lang="en-US" altLang="zh-CN" sz="3200" dirty="0">
              <a:latin typeface="微软雅黑 Light" panose="020B0502040204020203" pitchFamily="34" charset="-122"/>
              <a:ea typeface="微软雅黑 Light" panose="020B0502040204020203" pitchFamily="34" charset="-122"/>
            </a:rPr>
            <a:t>Text here</a:t>
          </a:r>
          <a:endParaRPr lang="zh-CN" altLang="en-US" sz="3200" dirty="0">
            <a:latin typeface="微软雅黑 Light" panose="020B0502040204020203" pitchFamily="34" charset="-122"/>
            <a:ea typeface="微软雅黑 Light" panose="020B0502040204020203" pitchFamily="34" charset="-122"/>
          </a:endParaRPr>
        </a:p>
      </dgm:t>
    </dgm:pt>
    <dgm:pt modelId="{7FA321DA-0964-40CE-8FD5-A9C827ACB0E2}" type="parTrans" cxnId="{9560BB86-8445-4F2E-B68A-C396000AF146}">
      <dgm:prSet/>
      <dgm:spPr/>
      <dgm:t>
        <a:bodyPr/>
        <a:lstStyle/>
        <a:p>
          <a:endParaRPr lang="zh-CN" altLang="en-US"/>
        </a:p>
      </dgm:t>
    </dgm:pt>
    <dgm:pt modelId="{8BA2C841-97D7-4CEA-945B-1DD53D2DF435}" type="sibTrans" cxnId="{9560BB86-8445-4F2E-B68A-C396000AF146}">
      <dgm:prSet/>
      <dgm:spPr/>
      <dgm:t>
        <a:bodyPr/>
        <a:lstStyle/>
        <a:p>
          <a:endParaRPr lang="zh-CN" altLang="en-US"/>
        </a:p>
      </dgm:t>
    </dgm:pt>
    <dgm:pt modelId="{7BFA3F56-27BA-4C83-9431-1B2B5F2492A8}">
      <dgm:prSet phldrT="[文本]" custT="1"/>
      <dgm:spPr>
        <a:solidFill>
          <a:srgbClr val="FFCC00">
            <a:alpha val="50000"/>
          </a:srgbClr>
        </a:solidFill>
        <a:ln w="22225">
          <a:solidFill>
            <a:schemeClr val="bg1"/>
          </a:solidFill>
        </a:ln>
      </dgm:spPr>
      <dgm:t>
        <a:bodyPr/>
        <a:lstStyle/>
        <a:p>
          <a:r>
            <a:rPr lang="en-US" altLang="zh-CN" sz="3200" dirty="0">
              <a:latin typeface="微软雅黑 Light" panose="020B0502040204020203" pitchFamily="34" charset="-122"/>
              <a:ea typeface="微软雅黑 Light" panose="020B0502040204020203" pitchFamily="34" charset="-122"/>
            </a:rPr>
            <a:t>Text here</a:t>
          </a:r>
          <a:endParaRPr lang="zh-CN" altLang="en-US" sz="3200" dirty="0">
            <a:latin typeface="微软雅黑 Light" panose="020B0502040204020203" pitchFamily="34" charset="-122"/>
            <a:ea typeface="微软雅黑 Light" panose="020B0502040204020203" pitchFamily="34" charset="-122"/>
          </a:endParaRPr>
        </a:p>
      </dgm:t>
    </dgm:pt>
    <dgm:pt modelId="{873EBE1E-0F5F-447D-A5CE-B53444CB324F}" type="parTrans" cxnId="{264BEAEF-732A-457D-9A42-86D61AD6CA84}">
      <dgm:prSet/>
      <dgm:spPr/>
      <dgm:t>
        <a:bodyPr/>
        <a:lstStyle/>
        <a:p>
          <a:endParaRPr lang="zh-CN" altLang="en-US"/>
        </a:p>
      </dgm:t>
    </dgm:pt>
    <dgm:pt modelId="{B8ED63B3-4E8D-45B8-86AE-FCC2C23235F7}" type="sibTrans" cxnId="{264BEAEF-732A-457D-9A42-86D61AD6CA84}">
      <dgm:prSet/>
      <dgm:spPr/>
      <dgm:t>
        <a:bodyPr/>
        <a:lstStyle/>
        <a:p>
          <a:endParaRPr lang="zh-CN" altLang="en-US"/>
        </a:p>
      </dgm:t>
    </dgm:pt>
    <dgm:pt modelId="{1F2E28B6-9AFF-4A5E-AA24-0D0FC93CCFC3}" type="pres">
      <dgm:prSet presAssocID="{F23AD9E0-AFF4-4F99-882F-C8690BCA4F94}" presName="compositeShape" presStyleCnt="0">
        <dgm:presLayoutVars>
          <dgm:chMax val="7"/>
          <dgm:dir/>
          <dgm:resizeHandles val="exact"/>
        </dgm:presLayoutVars>
      </dgm:prSet>
      <dgm:spPr/>
    </dgm:pt>
    <dgm:pt modelId="{3AC2640C-8CA7-460E-B980-D8FEEC7D5594}" type="pres">
      <dgm:prSet presAssocID="{3A8D7473-E4D5-4DA9-AD70-8E9B52ED7BC9}" presName="circ1" presStyleLbl="vennNode1" presStyleIdx="0" presStyleCnt="4"/>
      <dgm:spPr/>
    </dgm:pt>
    <dgm:pt modelId="{E9D8B88C-730A-400D-9A56-50DC3AFFD126}" type="pres">
      <dgm:prSet presAssocID="{3A8D7473-E4D5-4DA9-AD70-8E9B52ED7BC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4E36A2B-2C72-4731-8313-CA87C694C756}" type="pres">
      <dgm:prSet presAssocID="{0FB50C71-1A7A-4516-988C-DB12A69BEDBD}" presName="circ2" presStyleLbl="vennNode1" presStyleIdx="1" presStyleCnt="4"/>
      <dgm:spPr/>
    </dgm:pt>
    <dgm:pt modelId="{7893158F-E423-45E4-8892-79A1B8893223}" type="pres">
      <dgm:prSet presAssocID="{0FB50C71-1A7A-4516-988C-DB12A69BEDB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D69480D-DACD-4C52-A708-D09C7BD7C045}" type="pres">
      <dgm:prSet presAssocID="{7BFA3F56-27BA-4C83-9431-1B2B5F2492A8}" presName="circ3" presStyleLbl="vennNode1" presStyleIdx="2" presStyleCnt="4"/>
      <dgm:spPr/>
    </dgm:pt>
    <dgm:pt modelId="{017A1A2F-244C-4DB9-899B-5E7E06CCFA4B}" type="pres">
      <dgm:prSet presAssocID="{7BFA3F56-27BA-4C83-9431-1B2B5F2492A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35006F4-2062-4C49-A3C2-3E01DDB84588}" type="pres">
      <dgm:prSet presAssocID="{AFBB87C9-96EA-45B7-8ACC-A459614922BB}" presName="circ4" presStyleLbl="vennNode1" presStyleIdx="3" presStyleCnt="4"/>
      <dgm:spPr/>
    </dgm:pt>
    <dgm:pt modelId="{58D49CD4-B4BF-4316-98F2-61BB57E1853B}" type="pres">
      <dgm:prSet presAssocID="{AFBB87C9-96EA-45B7-8ACC-A459614922BB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08838E0B-50C3-4E70-96D1-2DBFE28A61A5}" type="presOf" srcId="{0FB50C71-1A7A-4516-988C-DB12A69BEDBD}" destId="{7893158F-E423-45E4-8892-79A1B8893223}" srcOrd="1" destOrd="0" presId="urn:microsoft.com/office/officeart/2005/8/layout/venn1"/>
    <dgm:cxn modelId="{66A4B30C-5616-4FC4-B6DC-BE242337D306}" srcId="{F23AD9E0-AFF4-4F99-882F-C8690BCA4F94}" destId="{3A8D7473-E4D5-4DA9-AD70-8E9B52ED7BC9}" srcOrd="0" destOrd="0" parTransId="{2EC8CAED-9B17-41FA-B212-A85DFA91C2BE}" sibTransId="{081D1822-6293-4265-8907-9A25AB386A26}"/>
    <dgm:cxn modelId="{9AA7FA32-7621-423A-B038-3EC5DE1C3C4B}" type="presOf" srcId="{F23AD9E0-AFF4-4F99-882F-C8690BCA4F94}" destId="{1F2E28B6-9AFF-4A5E-AA24-0D0FC93CCFC3}" srcOrd="0" destOrd="0" presId="urn:microsoft.com/office/officeart/2005/8/layout/venn1"/>
    <dgm:cxn modelId="{2B44025D-AD65-42DC-8DC6-4589C07119EB}" type="presOf" srcId="{3A8D7473-E4D5-4DA9-AD70-8E9B52ED7BC9}" destId="{3AC2640C-8CA7-460E-B980-D8FEEC7D5594}" srcOrd="0" destOrd="0" presId="urn:microsoft.com/office/officeart/2005/8/layout/venn1"/>
    <dgm:cxn modelId="{67D8FD4F-A404-4E11-86C6-9462E80C8044}" type="presOf" srcId="{AFBB87C9-96EA-45B7-8ACC-A459614922BB}" destId="{58D49CD4-B4BF-4316-98F2-61BB57E1853B}" srcOrd="1" destOrd="0" presId="urn:microsoft.com/office/officeart/2005/8/layout/venn1"/>
    <dgm:cxn modelId="{560EA871-BF19-486F-AFF1-2F5B1991EED8}" type="presOf" srcId="{AFBB87C9-96EA-45B7-8ACC-A459614922BB}" destId="{435006F4-2062-4C49-A3C2-3E01DDB84588}" srcOrd="0" destOrd="0" presId="urn:microsoft.com/office/officeart/2005/8/layout/venn1"/>
    <dgm:cxn modelId="{34EA6852-9BA0-4909-A7F8-5F995147A7A9}" type="presOf" srcId="{7BFA3F56-27BA-4C83-9431-1B2B5F2492A8}" destId="{017A1A2F-244C-4DB9-899B-5E7E06CCFA4B}" srcOrd="1" destOrd="0" presId="urn:microsoft.com/office/officeart/2005/8/layout/venn1"/>
    <dgm:cxn modelId="{9560BB86-8445-4F2E-B68A-C396000AF146}" srcId="{F23AD9E0-AFF4-4F99-882F-C8690BCA4F94}" destId="{AFBB87C9-96EA-45B7-8ACC-A459614922BB}" srcOrd="3" destOrd="0" parTransId="{7FA321DA-0964-40CE-8FD5-A9C827ACB0E2}" sibTransId="{8BA2C841-97D7-4CEA-945B-1DD53D2DF435}"/>
    <dgm:cxn modelId="{E112579A-F16C-4A64-9CEF-6F60C7D156C0}" type="presOf" srcId="{0FB50C71-1A7A-4516-988C-DB12A69BEDBD}" destId="{F4E36A2B-2C72-4731-8313-CA87C694C756}" srcOrd="0" destOrd="0" presId="urn:microsoft.com/office/officeart/2005/8/layout/venn1"/>
    <dgm:cxn modelId="{61B90FA0-D8B4-4FA3-BBFF-A60136C0E0DF}" type="presOf" srcId="{7BFA3F56-27BA-4C83-9431-1B2B5F2492A8}" destId="{8D69480D-DACD-4C52-A708-D09C7BD7C045}" srcOrd="0" destOrd="0" presId="urn:microsoft.com/office/officeart/2005/8/layout/venn1"/>
    <dgm:cxn modelId="{A5F3FDDA-2216-4B16-B869-F1B7F45E764B}" type="presOf" srcId="{3A8D7473-E4D5-4DA9-AD70-8E9B52ED7BC9}" destId="{E9D8B88C-730A-400D-9A56-50DC3AFFD126}" srcOrd="1" destOrd="0" presId="urn:microsoft.com/office/officeart/2005/8/layout/venn1"/>
    <dgm:cxn modelId="{DEDCC3E9-1F21-4DE8-B43A-3F7521CC9975}" srcId="{F23AD9E0-AFF4-4F99-882F-C8690BCA4F94}" destId="{0FB50C71-1A7A-4516-988C-DB12A69BEDBD}" srcOrd="1" destOrd="0" parTransId="{677C34FB-F376-49FD-BD98-7B56299FFE86}" sibTransId="{5B7A25FC-39AB-4E79-8955-7D222434498A}"/>
    <dgm:cxn modelId="{264BEAEF-732A-457D-9A42-86D61AD6CA84}" srcId="{F23AD9E0-AFF4-4F99-882F-C8690BCA4F94}" destId="{7BFA3F56-27BA-4C83-9431-1B2B5F2492A8}" srcOrd="2" destOrd="0" parTransId="{873EBE1E-0F5F-447D-A5CE-B53444CB324F}" sibTransId="{B8ED63B3-4E8D-45B8-86AE-FCC2C23235F7}"/>
    <dgm:cxn modelId="{E59FC2D4-1C17-4C4C-9422-AFD7DE200381}" type="presParOf" srcId="{1F2E28B6-9AFF-4A5E-AA24-0D0FC93CCFC3}" destId="{3AC2640C-8CA7-460E-B980-D8FEEC7D5594}" srcOrd="0" destOrd="0" presId="urn:microsoft.com/office/officeart/2005/8/layout/venn1"/>
    <dgm:cxn modelId="{438F1E87-06C3-4DB2-94E1-DA162CE64F83}" type="presParOf" srcId="{1F2E28B6-9AFF-4A5E-AA24-0D0FC93CCFC3}" destId="{E9D8B88C-730A-400D-9A56-50DC3AFFD126}" srcOrd="1" destOrd="0" presId="urn:microsoft.com/office/officeart/2005/8/layout/venn1"/>
    <dgm:cxn modelId="{45802F9D-E6F2-44BF-9A94-A0C8038C92E6}" type="presParOf" srcId="{1F2E28B6-9AFF-4A5E-AA24-0D0FC93CCFC3}" destId="{F4E36A2B-2C72-4731-8313-CA87C694C756}" srcOrd="2" destOrd="0" presId="urn:microsoft.com/office/officeart/2005/8/layout/venn1"/>
    <dgm:cxn modelId="{1CDB3387-263F-47FF-8B1B-0B528E84CEC5}" type="presParOf" srcId="{1F2E28B6-9AFF-4A5E-AA24-0D0FC93CCFC3}" destId="{7893158F-E423-45E4-8892-79A1B8893223}" srcOrd="3" destOrd="0" presId="urn:microsoft.com/office/officeart/2005/8/layout/venn1"/>
    <dgm:cxn modelId="{17A14F6D-905C-4029-8B67-AECDC4193111}" type="presParOf" srcId="{1F2E28B6-9AFF-4A5E-AA24-0D0FC93CCFC3}" destId="{8D69480D-DACD-4C52-A708-D09C7BD7C045}" srcOrd="4" destOrd="0" presId="urn:microsoft.com/office/officeart/2005/8/layout/venn1"/>
    <dgm:cxn modelId="{B5E52A3F-43DF-4433-9C08-3909C697CDB9}" type="presParOf" srcId="{1F2E28B6-9AFF-4A5E-AA24-0D0FC93CCFC3}" destId="{017A1A2F-244C-4DB9-899B-5E7E06CCFA4B}" srcOrd="5" destOrd="0" presId="urn:microsoft.com/office/officeart/2005/8/layout/venn1"/>
    <dgm:cxn modelId="{44E1BA1E-5D25-4ED0-BF5E-DB6F284C0CDB}" type="presParOf" srcId="{1F2E28B6-9AFF-4A5E-AA24-0D0FC93CCFC3}" destId="{435006F4-2062-4C49-A3C2-3E01DDB84588}" srcOrd="6" destOrd="0" presId="urn:microsoft.com/office/officeart/2005/8/layout/venn1"/>
    <dgm:cxn modelId="{B4EECEE9-1AE9-4AEB-9FAB-AC87E2496C91}" type="presParOf" srcId="{1F2E28B6-9AFF-4A5E-AA24-0D0FC93CCFC3}" destId="{58D49CD4-B4BF-4316-98F2-61BB57E1853B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C2640C-8CA7-460E-B980-D8FEEC7D5594}">
      <dsp:nvSpPr>
        <dsp:cNvPr id="0" name=""/>
        <dsp:cNvSpPr/>
      </dsp:nvSpPr>
      <dsp:spPr>
        <a:xfrm>
          <a:off x="2820875" y="47812"/>
          <a:ext cx="2486248" cy="2486248"/>
        </a:xfrm>
        <a:prstGeom prst="ellipse">
          <a:avLst/>
        </a:prstGeom>
        <a:solidFill>
          <a:srgbClr val="FFCC00">
            <a:alpha val="50000"/>
          </a:srgbClr>
        </a:solidFill>
        <a:ln w="22225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3200" kern="1200" dirty="0">
              <a:latin typeface="微软雅黑 Light" panose="020B0502040204020203" pitchFamily="34" charset="-122"/>
              <a:ea typeface="微软雅黑 Light" panose="020B0502040204020203" pitchFamily="34" charset="-122"/>
            </a:rPr>
            <a:t>Text here </a:t>
          </a:r>
          <a:endParaRPr lang="zh-CN" altLang="en-US" sz="3200" kern="1200" dirty="0">
            <a:latin typeface="微软雅黑 Light" panose="020B0502040204020203" pitchFamily="34" charset="-122"/>
            <a:ea typeface="微软雅黑 Light" panose="020B0502040204020203" pitchFamily="34" charset="-122"/>
          </a:endParaRPr>
        </a:p>
      </dsp:txBody>
      <dsp:txXfrm>
        <a:off x="3107750" y="382499"/>
        <a:ext cx="1912499" cy="788905"/>
      </dsp:txXfrm>
    </dsp:sp>
    <dsp:sp modelId="{F4E36A2B-2C72-4731-8313-CA87C694C756}">
      <dsp:nvSpPr>
        <dsp:cNvPr id="0" name=""/>
        <dsp:cNvSpPr/>
      </dsp:nvSpPr>
      <dsp:spPr>
        <a:xfrm>
          <a:off x="3920562" y="1147499"/>
          <a:ext cx="2486248" cy="2486248"/>
        </a:xfrm>
        <a:prstGeom prst="ellipse">
          <a:avLst/>
        </a:prstGeom>
        <a:solidFill>
          <a:srgbClr val="FFCC00">
            <a:alpha val="50000"/>
          </a:srgbClr>
        </a:solidFill>
        <a:ln w="22225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3200" kern="1200" dirty="0">
              <a:latin typeface="微软雅黑 Light" panose="020B0502040204020203" pitchFamily="34" charset="-122"/>
              <a:ea typeface="微软雅黑 Light" panose="020B0502040204020203" pitchFamily="34" charset="-122"/>
            </a:rPr>
            <a:t>Text here</a:t>
          </a:r>
          <a:endParaRPr lang="zh-CN" altLang="en-US" sz="3200" kern="1200" dirty="0">
            <a:latin typeface="微软雅黑 Light" panose="020B0502040204020203" pitchFamily="34" charset="-122"/>
            <a:ea typeface="微软雅黑 Light" panose="020B0502040204020203" pitchFamily="34" charset="-122"/>
          </a:endParaRPr>
        </a:p>
      </dsp:txBody>
      <dsp:txXfrm>
        <a:off x="5259311" y="1434374"/>
        <a:ext cx="956249" cy="1912499"/>
      </dsp:txXfrm>
    </dsp:sp>
    <dsp:sp modelId="{8D69480D-DACD-4C52-A708-D09C7BD7C045}">
      <dsp:nvSpPr>
        <dsp:cNvPr id="0" name=""/>
        <dsp:cNvSpPr/>
      </dsp:nvSpPr>
      <dsp:spPr>
        <a:xfrm>
          <a:off x="2820875" y="2247186"/>
          <a:ext cx="2486248" cy="2486248"/>
        </a:xfrm>
        <a:prstGeom prst="ellipse">
          <a:avLst/>
        </a:prstGeom>
        <a:solidFill>
          <a:srgbClr val="FFCC00">
            <a:alpha val="50000"/>
          </a:srgbClr>
        </a:solidFill>
        <a:ln w="22225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3200" kern="1200" dirty="0">
              <a:latin typeface="微软雅黑 Light" panose="020B0502040204020203" pitchFamily="34" charset="-122"/>
              <a:ea typeface="微软雅黑 Light" panose="020B0502040204020203" pitchFamily="34" charset="-122"/>
            </a:rPr>
            <a:t>Text here</a:t>
          </a:r>
          <a:endParaRPr lang="zh-CN" altLang="en-US" sz="3200" kern="1200" dirty="0">
            <a:latin typeface="微软雅黑 Light" panose="020B0502040204020203" pitchFamily="34" charset="-122"/>
            <a:ea typeface="微软雅黑 Light" panose="020B0502040204020203" pitchFamily="34" charset="-122"/>
          </a:endParaRPr>
        </a:p>
      </dsp:txBody>
      <dsp:txXfrm>
        <a:off x="3107750" y="3609842"/>
        <a:ext cx="1912499" cy="788905"/>
      </dsp:txXfrm>
    </dsp:sp>
    <dsp:sp modelId="{435006F4-2062-4C49-A3C2-3E01DDB84588}">
      <dsp:nvSpPr>
        <dsp:cNvPr id="0" name=""/>
        <dsp:cNvSpPr/>
      </dsp:nvSpPr>
      <dsp:spPr>
        <a:xfrm>
          <a:off x="1721188" y="1147499"/>
          <a:ext cx="2486248" cy="2486248"/>
        </a:xfrm>
        <a:prstGeom prst="ellipse">
          <a:avLst/>
        </a:prstGeom>
        <a:solidFill>
          <a:srgbClr val="FFCC00">
            <a:alpha val="50000"/>
          </a:srgbClr>
        </a:solidFill>
        <a:ln w="22225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3200" kern="1200" dirty="0">
              <a:latin typeface="微软雅黑 Light" panose="020B0502040204020203" pitchFamily="34" charset="-122"/>
              <a:ea typeface="微软雅黑 Light" panose="020B0502040204020203" pitchFamily="34" charset="-122"/>
            </a:rPr>
            <a:t>Text here</a:t>
          </a:r>
          <a:endParaRPr lang="zh-CN" altLang="en-US" sz="3200" kern="1200" dirty="0">
            <a:latin typeface="微软雅黑 Light" panose="020B0502040204020203" pitchFamily="34" charset="-122"/>
            <a:ea typeface="微软雅黑 Light" panose="020B0502040204020203" pitchFamily="34" charset="-122"/>
          </a:endParaRPr>
        </a:p>
      </dsp:txBody>
      <dsp:txXfrm>
        <a:off x="1912438" y="1434374"/>
        <a:ext cx="956249" cy="1912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DA495F-A737-4310-B592-2243B19D0D0B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53D9AE-42AE-4838-8094-7D45F05610D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05EA-22C6-4C49-AD54-D7A79EBB69E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E03C0-053C-4DBB-B1B1-F8B73C8D9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05EA-22C6-4C49-AD54-D7A79EBB69E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E03C0-053C-4DBB-B1B1-F8B73C8D9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05EA-22C6-4C49-AD54-D7A79EBB69E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E03C0-053C-4DBB-B1B1-F8B73C8D9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05EA-22C6-4C49-AD54-D7A79EBB69E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E03C0-053C-4DBB-B1B1-F8B73C8D9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05EA-22C6-4C49-AD54-D7A79EBB69E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E03C0-053C-4DBB-B1B1-F8B73C8D9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05EA-22C6-4C49-AD54-D7A79EBB69E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E03C0-053C-4DBB-B1B1-F8B73C8D9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05EA-22C6-4C49-AD54-D7A79EBB69E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E03C0-053C-4DBB-B1B1-F8B73C8D9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05EA-22C6-4C49-AD54-D7A79EBB69E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E03C0-053C-4DBB-B1B1-F8B73C8D9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05EA-22C6-4C49-AD54-D7A79EBB69E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E03C0-053C-4DBB-B1B1-F8B73C8D9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05EA-22C6-4C49-AD54-D7A79EBB69E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E03C0-053C-4DBB-B1B1-F8B73C8D9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05EA-22C6-4C49-AD54-D7A79EBB69E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E03C0-053C-4DBB-B1B1-F8B73C8D9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F05EA-22C6-4C49-AD54-D7A79EBB69E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E03C0-053C-4DBB-B1B1-F8B73C8D9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 cstate="screen"/>
          <a:srcRect l="20483" t="4080" r="-1114" b="28175"/>
          <a:stretch>
            <a:fillRect/>
          </a:stretch>
        </p:blipFill>
        <p:spPr>
          <a:xfrm>
            <a:off x="0" y="1658203"/>
            <a:ext cx="8897453" cy="5199797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154305" y="744562"/>
            <a:ext cx="71423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800" dirty="0" err="1">
                <a:solidFill>
                  <a:schemeClr val="bg2">
                    <a:lumMod val="25000"/>
                  </a:schemeClr>
                </a:solidFill>
                <a:latin typeface="Segoe UI Light" panose="020B0502040204020203" pitchFamily="34" charset="0"/>
                <a:ea typeface="微软雅黑 Light" panose="020B0502040204020203" pitchFamily="34" charset="-122"/>
                <a:cs typeface="Segoe UI Light" panose="020B0502040204020203" pitchFamily="34" charset="0"/>
              </a:rPr>
              <a:t>Powpoint.free</a:t>
            </a:r>
            <a:endParaRPr lang="zh-CN" altLang="en-US" sz="8800" dirty="0">
              <a:solidFill>
                <a:schemeClr val="bg2">
                  <a:lumMod val="25000"/>
                </a:schemeClr>
              </a:solidFill>
              <a:latin typeface="Segoe UI Light" panose="020B0502040204020203" pitchFamily="34" charset="0"/>
              <a:ea typeface="微软雅黑 Light" panose="020B0502040204020203" pitchFamily="34" charset="-122"/>
              <a:cs typeface="Segoe UI Light" panose="020B0502040204020203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154305" y="2191112"/>
            <a:ext cx="5245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2">
                    <a:lumMod val="25000"/>
                  </a:schemeClr>
                </a:solidFill>
                <a:latin typeface="Segoe UI Light" panose="020B0502040204020203" pitchFamily="34" charset="0"/>
                <a:ea typeface="微软雅黑 Light" panose="020B0502040204020203" pitchFamily="34" charset="-122"/>
                <a:cs typeface="Segoe UI Light" panose="020B0502040204020203" pitchFamily="34" charset="0"/>
              </a:rPr>
              <a:t>A new style is coming</a:t>
            </a:r>
            <a:endParaRPr lang="zh-CN" altLang="en-US" sz="2800" dirty="0">
              <a:solidFill>
                <a:schemeClr val="bg2">
                  <a:lumMod val="25000"/>
                </a:schemeClr>
              </a:solidFill>
              <a:latin typeface="Segoe UI Light" panose="020B0502040204020203" pitchFamily="34" charset="0"/>
              <a:ea typeface="微软雅黑 Light" panose="020B0502040204020203" pitchFamily="34" charset="-122"/>
              <a:cs typeface="Segoe UI Light" panose="020B0502040204020203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546376" y="826449"/>
            <a:ext cx="7142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dirty="0">
                <a:solidFill>
                  <a:schemeClr val="bg2">
                    <a:lumMod val="25000"/>
                  </a:schemeClr>
                </a:solidFill>
                <a:latin typeface="Segoe UI Light" panose="020B0502040204020203" pitchFamily="34" charset="0"/>
                <a:ea typeface="微软雅黑 Light" panose="020B0502040204020203" pitchFamily="34" charset="-122"/>
                <a:cs typeface="Segoe UI Light" panose="020B0502040204020203" pitchFamily="34" charset="0"/>
              </a:rPr>
              <a:t>THANKS</a:t>
            </a:r>
            <a:endParaRPr lang="zh-CN" altLang="en-US" sz="9600" dirty="0">
              <a:solidFill>
                <a:schemeClr val="bg2">
                  <a:lumMod val="25000"/>
                </a:schemeClr>
              </a:solidFill>
              <a:latin typeface="Segoe UI Light" panose="020B0502040204020203" pitchFamily="34" charset="0"/>
              <a:ea typeface="微软雅黑 Light" panose="020B0502040204020203" pitchFamily="34" charset="-122"/>
              <a:cs typeface="Segoe UI Light" panose="020B0502040204020203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951538" y="1524000"/>
            <a:ext cx="18868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字体：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838396" y="1524000"/>
            <a:ext cx="45429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微软雅黑</a:t>
            </a:r>
            <a:r>
              <a:rPr lang="en-US" altLang="zh-CN" sz="4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Light</a:t>
            </a:r>
            <a:endParaRPr lang="zh-CN" altLang="en-US" sz="40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838396" y="2587171"/>
            <a:ext cx="45429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latin typeface="Segoe UI Light" panose="020B0502040204020203" pitchFamily="34" charset="0"/>
                <a:ea typeface="微软雅黑 Light" panose="020B0502040204020203" pitchFamily="34" charset="-122"/>
                <a:cs typeface="Segoe UI Light" panose="020B0502040204020203" pitchFamily="34" charset="0"/>
              </a:rPr>
              <a:t>Segoe  UI  Light</a:t>
            </a:r>
            <a:endParaRPr lang="zh-CN" altLang="en-US" sz="4000" dirty="0">
              <a:latin typeface="Segoe UI Light" panose="020B0502040204020203" pitchFamily="34" charset="0"/>
              <a:ea typeface="微软雅黑 Light" panose="020B0502040204020203" pitchFamily="34" charset="-122"/>
              <a:cs typeface="Segoe UI Light" panose="020B0502040204020203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2" cstate="screen"/>
          <a:srcRect l="20483" t="4080" r="-1114" b="28175"/>
          <a:stretch>
            <a:fillRect/>
          </a:stretch>
        </p:blipFill>
        <p:spPr>
          <a:xfrm>
            <a:off x="0" y="1658203"/>
            <a:ext cx="8897453" cy="5199797"/>
          </a:xfrm>
          <a:prstGeom prst="rect">
            <a:avLst/>
          </a:prstGeom>
        </p:spPr>
      </p:pic>
      <p:sp>
        <p:nvSpPr>
          <p:cNvPr id="3" name="圆角矩形 2"/>
          <p:cNvSpPr/>
          <p:nvPr/>
        </p:nvSpPr>
        <p:spPr>
          <a:xfrm>
            <a:off x="812801" y="903514"/>
            <a:ext cx="10493828" cy="5050971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1661886" y="4590142"/>
            <a:ext cx="2278743" cy="537029"/>
            <a:chOff x="602343" y="4238171"/>
            <a:chExt cx="2278743" cy="537029"/>
          </a:xfrm>
        </p:grpSpPr>
        <p:sp>
          <p:nvSpPr>
            <p:cNvPr id="15" name="圆角矩形 14"/>
            <p:cNvSpPr/>
            <p:nvPr/>
          </p:nvSpPr>
          <p:spPr>
            <a:xfrm>
              <a:off x="602343" y="4238171"/>
              <a:ext cx="2278743" cy="537029"/>
            </a:xfrm>
            <a:prstGeom prst="roundRect">
              <a:avLst>
                <a:gd name="adj" fmla="val 50000"/>
              </a:avLst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1190171" y="4275852"/>
              <a:ext cx="11030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Four </a:t>
              </a:r>
              <a:endParaRPr lang="zh-CN" altLang="en-US" sz="2400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661885" y="3762828"/>
            <a:ext cx="2278743" cy="537029"/>
            <a:chOff x="602343" y="4238171"/>
            <a:chExt cx="2278743" cy="537029"/>
          </a:xfrm>
        </p:grpSpPr>
        <p:sp>
          <p:nvSpPr>
            <p:cNvPr id="13" name="圆角矩形 12"/>
            <p:cNvSpPr/>
            <p:nvPr/>
          </p:nvSpPr>
          <p:spPr>
            <a:xfrm>
              <a:off x="602343" y="4238171"/>
              <a:ext cx="2278743" cy="537029"/>
            </a:xfrm>
            <a:prstGeom prst="roundRect">
              <a:avLst>
                <a:gd name="adj" fmla="val 50000"/>
              </a:avLst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1190171" y="4275852"/>
              <a:ext cx="11030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Three </a:t>
              </a:r>
              <a:endParaRPr lang="zh-CN" altLang="en-US" sz="2400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661885" y="2935514"/>
            <a:ext cx="2278743" cy="537029"/>
            <a:chOff x="602343" y="4238171"/>
            <a:chExt cx="2278743" cy="537029"/>
          </a:xfrm>
        </p:grpSpPr>
        <p:sp>
          <p:nvSpPr>
            <p:cNvPr id="11" name="圆角矩形 10"/>
            <p:cNvSpPr/>
            <p:nvPr/>
          </p:nvSpPr>
          <p:spPr>
            <a:xfrm>
              <a:off x="602343" y="4238171"/>
              <a:ext cx="2278743" cy="537029"/>
            </a:xfrm>
            <a:prstGeom prst="roundRect">
              <a:avLst>
                <a:gd name="adj" fmla="val 50000"/>
              </a:avLst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190171" y="4275852"/>
              <a:ext cx="11030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Two </a:t>
              </a:r>
              <a:endParaRPr lang="zh-CN" altLang="en-US" sz="2400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661885" y="2108200"/>
            <a:ext cx="2278743" cy="537029"/>
            <a:chOff x="602343" y="4238171"/>
            <a:chExt cx="2278743" cy="537029"/>
          </a:xfrm>
        </p:grpSpPr>
        <p:sp>
          <p:nvSpPr>
            <p:cNvPr id="9" name="圆角矩形 8"/>
            <p:cNvSpPr/>
            <p:nvPr/>
          </p:nvSpPr>
          <p:spPr>
            <a:xfrm>
              <a:off x="602343" y="4238171"/>
              <a:ext cx="2278743" cy="537029"/>
            </a:xfrm>
            <a:prstGeom prst="roundRect">
              <a:avLst>
                <a:gd name="adj" fmla="val 50000"/>
              </a:avLst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190171" y="4275852"/>
              <a:ext cx="11030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One </a:t>
              </a:r>
              <a:endParaRPr lang="zh-CN" altLang="en-US" sz="2400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1701797" y="1270821"/>
            <a:ext cx="21989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Content </a:t>
            </a:r>
            <a:endParaRPr lang="zh-CN" altLang="en-US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789712" y="2108200"/>
            <a:ext cx="5551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Segoe UI Light" panose="020B0502040204020203" pitchFamily="34" charset="0"/>
                <a:cs typeface="Segoe UI Light" panose="020B0502040204020203" pitchFamily="34" charset="0"/>
              </a:rPr>
              <a:t>DiSCoV DISTRIBUTED COMPUTATION CLUSTER</a:t>
            </a:r>
            <a:endParaRPr lang="zh-CN" alt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789712" y="3019361"/>
            <a:ext cx="5551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Segoe UI Light" panose="020B0502040204020203" pitchFamily="34" charset="0"/>
                <a:cs typeface="Segoe UI Light" panose="020B0502040204020203" pitchFamily="34" charset="0"/>
              </a:rPr>
              <a:t>DiSCoV DISTRIBUTED COMPUTATION CLUSTER</a:t>
            </a:r>
            <a:endParaRPr lang="zh-CN" alt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789711" y="3846675"/>
            <a:ext cx="5551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Segoe UI Light" panose="020B0502040204020203" pitchFamily="34" charset="0"/>
                <a:cs typeface="Segoe UI Light" panose="020B0502040204020203" pitchFamily="34" charset="0"/>
              </a:rPr>
              <a:t>DiSCoV DISTRIBUTED COMPUTATION CLUSTER</a:t>
            </a:r>
            <a:endParaRPr lang="zh-CN" alt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789711" y="4673989"/>
            <a:ext cx="5551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Segoe UI Light" panose="020B0502040204020203" pitchFamily="34" charset="0"/>
                <a:cs typeface="Segoe UI Light" panose="020B0502040204020203" pitchFamily="34" charset="0"/>
              </a:rPr>
              <a:t>DiSCoV DISTRIBUTED COMPUTATION CLUSTER</a:t>
            </a:r>
            <a:endParaRPr lang="zh-CN" alt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示 1"/>
          <p:cNvGraphicFramePr/>
          <p:nvPr/>
        </p:nvGraphicFramePr>
        <p:xfrm>
          <a:off x="2199000" y="1565242"/>
          <a:ext cx="8128000" cy="478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组合 5"/>
          <p:cNvGrpSpPr/>
          <p:nvPr/>
        </p:nvGrpSpPr>
        <p:grpSpPr>
          <a:xfrm>
            <a:off x="7608552" y="1770381"/>
            <a:ext cx="4571999" cy="1135053"/>
            <a:chOff x="3095506" y="1202064"/>
            <a:chExt cx="4571999" cy="1135053"/>
          </a:xfrm>
        </p:grpSpPr>
        <p:grpSp>
          <p:nvGrpSpPr>
            <p:cNvPr id="7" name="组合 6"/>
            <p:cNvGrpSpPr/>
            <p:nvPr/>
          </p:nvGrpSpPr>
          <p:grpSpPr>
            <a:xfrm>
              <a:off x="4399673" y="1202064"/>
              <a:ext cx="3267832" cy="1135053"/>
              <a:chOff x="8810255" y="1089185"/>
              <a:chExt cx="3386292" cy="1135053"/>
            </a:xfrm>
          </p:grpSpPr>
          <p:sp>
            <p:nvSpPr>
              <p:cNvPr id="11" name="文本框 10"/>
              <p:cNvSpPr txBox="1"/>
              <p:nvPr/>
            </p:nvSpPr>
            <p:spPr>
              <a:xfrm>
                <a:off x="8810255" y="1393241"/>
                <a:ext cx="338629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dirty="0">
                    <a:solidFill>
                      <a:schemeClr val="bg2">
                        <a:lumMod val="50000"/>
                      </a:schemeClr>
                    </a:solidFill>
                    <a:latin typeface="Segoe UI Light" panose="020B0502040204020203" pitchFamily="34" charset="0"/>
                    <a:ea typeface="微软雅黑 Light" panose="020B0502040204020203" pitchFamily="34" charset="-122"/>
                    <a:cs typeface="Segoe UI Light" panose="020B0502040204020203" pitchFamily="34" charset="0"/>
                  </a:rPr>
                  <a:t>I disconnect I've seen you, I know you But I don't know How to connect, so I disconnect</a:t>
                </a:r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8833972" y="1089185"/>
                <a:ext cx="230947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>
                    <a:latin typeface="Segoe UI Light" panose="020B0502040204020203" pitchFamily="34" charset="0"/>
                    <a:ea typeface="微软雅黑 Light" panose="020B0502040204020203" pitchFamily="34" charset="-122"/>
                    <a:cs typeface="Segoe UI Light" panose="020B0502040204020203" pitchFamily="34" charset="0"/>
                  </a:rPr>
                  <a:t>Add your text</a:t>
                </a:r>
                <a:endParaRPr lang="zh-CN" altLang="en-US" sz="2000" dirty="0">
                  <a:latin typeface="Segoe UI Light" panose="020B0502040204020203" pitchFamily="34" charset="0"/>
                  <a:ea typeface="微软雅黑 Light" panose="020B0502040204020203" pitchFamily="34" charset="-122"/>
                  <a:cs typeface="Segoe UI Light" panose="020B0502040204020203" pitchFamily="34" charset="0"/>
                </a:endParaRP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 rot="16200000">
              <a:off x="3594627" y="1268181"/>
              <a:ext cx="111065" cy="1109308"/>
              <a:chOff x="7738638" y="3936071"/>
              <a:chExt cx="111065" cy="1109308"/>
            </a:xfrm>
          </p:grpSpPr>
          <p:cxnSp>
            <p:nvCxnSpPr>
              <p:cNvPr id="9" name="直接连接符 8"/>
              <p:cNvCxnSpPr/>
              <p:nvPr/>
            </p:nvCxnSpPr>
            <p:spPr>
              <a:xfrm rot="5400000">
                <a:off x="7267282" y="4462960"/>
                <a:ext cx="1053778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椭圆 9"/>
              <p:cNvSpPr/>
              <p:nvPr/>
            </p:nvSpPr>
            <p:spPr>
              <a:xfrm>
                <a:off x="7738638" y="4934314"/>
                <a:ext cx="111065" cy="11106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14" name="组合 13"/>
          <p:cNvGrpSpPr/>
          <p:nvPr/>
        </p:nvGrpSpPr>
        <p:grpSpPr>
          <a:xfrm>
            <a:off x="9637486" y="6031468"/>
            <a:ext cx="2554514" cy="373209"/>
            <a:chOff x="9637486" y="6031468"/>
            <a:chExt cx="2554514" cy="373209"/>
          </a:xfrm>
        </p:grpSpPr>
        <p:cxnSp>
          <p:nvCxnSpPr>
            <p:cNvPr id="15" name="直接连接符 14"/>
            <p:cNvCxnSpPr/>
            <p:nvPr/>
          </p:nvCxnSpPr>
          <p:spPr>
            <a:xfrm>
              <a:off x="10276114" y="6400800"/>
              <a:ext cx="1915886" cy="3877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文本框 15"/>
            <p:cNvSpPr txBox="1"/>
            <p:nvPr/>
          </p:nvSpPr>
          <p:spPr>
            <a:xfrm>
              <a:off x="9637486" y="6031468"/>
              <a:ext cx="25545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dirty="0">
                  <a:latin typeface="Segoe UI Light" panose="020B0502040204020203" pitchFamily="34" charset="0"/>
                  <a:ea typeface="微软雅黑 Light" panose="020B0502040204020203" pitchFamily="34" charset="-122"/>
                  <a:cs typeface="Segoe UI Light" panose="020B0502040204020203" pitchFamily="34" charset="0"/>
                </a:rPr>
                <a:t>I am serious to do this</a:t>
              </a:r>
              <a:endParaRPr lang="zh-CN" altLang="en-US" dirty="0">
                <a:latin typeface="Segoe UI Light" panose="020B0502040204020203" pitchFamily="34" charset="0"/>
                <a:ea typeface="微软雅黑 Light" panose="020B0502040204020203" pitchFamily="34" charset="-122"/>
                <a:cs typeface="Segoe UI Light" panose="020B0502040204020203" pitchFamily="34" charset="0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8785244" y="3607600"/>
            <a:ext cx="3360059" cy="1708176"/>
            <a:chOff x="3095506" y="1202064"/>
            <a:chExt cx="3360059" cy="1708176"/>
          </a:xfrm>
        </p:grpSpPr>
        <p:grpSp>
          <p:nvGrpSpPr>
            <p:cNvPr id="18" name="组合 17"/>
            <p:cNvGrpSpPr/>
            <p:nvPr/>
          </p:nvGrpSpPr>
          <p:grpSpPr>
            <a:xfrm>
              <a:off x="4422564" y="1202064"/>
              <a:ext cx="2033001" cy="1708176"/>
              <a:chOff x="8833972" y="1089185"/>
              <a:chExt cx="2106697" cy="1708176"/>
            </a:xfrm>
          </p:grpSpPr>
          <p:sp>
            <p:nvSpPr>
              <p:cNvPr id="22" name="文本框 21"/>
              <p:cNvSpPr txBox="1"/>
              <p:nvPr/>
            </p:nvSpPr>
            <p:spPr>
              <a:xfrm>
                <a:off x="8833972" y="1473922"/>
                <a:ext cx="2106697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dirty="0">
                    <a:solidFill>
                      <a:schemeClr val="bg2">
                        <a:lumMod val="50000"/>
                      </a:schemeClr>
                    </a:solidFill>
                    <a:latin typeface="Segoe UI Light" panose="020B0502040204020203" pitchFamily="34" charset="0"/>
                    <a:ea typeface="微软雅黑 Light" panose="020B0502040204020203" pitchFamily="34" charset="-122"/>
                    <a:cs typeface="Segoe UI Light" panose="020B0502040204020203" pitchFamily="34" charset="0"/>
                  </a:rPr>
                  <a:t>I disconnect I've seen you, I know you But I don't know How to connect, so I disconnect</a:t>
                </a:r>
              </a:p>
            </p:txBody>
          </p:sp>
          <p:sp>
            <p:nvSpPr>
              <p:cNvPr id="23" name="文本框 22"/>
              <p:cNvSpPr txBox="1"/>
              <p:nvPr/>
            </p:nvSpPr>
            <p:spPr>
              <a:xfrm>
                <a:off x="8833972" y="1089185"/>
                <a:ext cx="198221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>
                    <a:latin typeface="Segoe UI Light" panose="020B0502040204020203" pitchFamily="34" charset="0"/>
                    <a:ea typeface="微软雅黑 Light" panose="020B0502040204020203" pitchFamily="34" charset="-122"/>
                    <a:cs typeface="Segoe UI Light" panose="020B0502040204020203" pitchFamily="34" charset="0"/>
                  </a:rPr>
                  <a:t>Add your text</a:t>
                </a:r>
                <a:endParaRPr lang="zh-CN" altLang="en-US" sz="2000" dirty="0">
                  <a:latin typeface="Segoe UI Light" panose="020B0502040204020203" pitchFamily="34" charset="0"/>
                  <a:ea typeface="微软雅黑 Light" panose="020B0502040204020203" pitchFamily="34" charset="-122"/>
                  <a:cs typeface="Segoe UI Light" panose="020B0502040204020203" pitchFamily="34" charset="0"/>
                </a:endParaRPr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 rot="16200000">
              <a:off x="3594627" y="1268181"/>
              <a:ext cx="111065" cy="1109308"/>
              <a:chOff x="7738638" y="3936071"/>
              <a:chExt cx="111065" cy="1109308"/>
            </a:xfrm>
          </p:grpSpPr>
          <p:cxnSp>
            <p:nvCxnSpPr>
              <p:cNvPr id="20" name="直接连接符 19"/>
              <p:cNvCxnSpPr/>
              <p:nvPr/>
            </p:nvCxnSpPr>
            <p:spPr>
              <a:xfrm rot="5400000">
                <a:off x="7267282" y="4462960"/>
                <a:ext cx="1053778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椭圆 20"/>
              <p:cNvSpPr/>
              <p:nvPr/>
            </p:nvSpPr>
            <p:spPr>
              <a:xfrm>
                <a:off x="7738638" y="4934314"/>
                <a:ext cx="111065" cy="11106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31" name="组合 30"/>
          <p:cNvGrpSpPr/>
          <p:nvPr/>
        </p:nvGrpSpPr>
        <p:grpSpPr>
          <a:xfrm>
            <a:off x="1011518" y="5246534"/>
            <a:ext cx="4116606" cy="1477328"/>
            <a:chOff x="844518" y="4923472"/>
            <a:chExt cx="4116606" cy="1477328"/>
          </a:xfrm>
        </p:grpSpPr>
        <p:grpSp>
          <p:nvGrpSpPr>
            <p:cNvPr id="25" name="组合 24"/>
            <p:cNvGrpSpPr/>
            <p:nvPr/>
          </p:nvGrpSpPr>
          <p:grpSpPr>
            <a:xfrm>
              <a:off x="844518" y="4923472"/>
              <a:ext cx="2870880" cy="1477328"/>
              <a:chOff x="9221597" y="993131"/>
              <a:chExt cx="2974950" cy="1477328"/>
            </a:xfrm>
          </p:grpSpPr>
          <p:sp>
            <p:nvSpPr>
              <p:cNvPr id="29" name="文本框 28"/>
              <p:cNvSpPr txBox="1"/>
              <p:nvPr/>
            </p:nvSpPr>
            <p:spPr>
              <a:xfrm>
                <a:off x="9221597" y="1393241"/>
                <a:ext cx="297495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zh-CN" sz="1600" dirty="0">
                    <a:solidFill>
                      <a:schemeClr val="bg2">
                        <a:lumMod val="50000"/>
                      </a:schemeClr>
                    </a:solidFill>
                    <a:latin typeface="Segoe UI Light" panose="020B0502040204020203" pitchFamily="34" charset="0"/>
                    <a:ea typeface="微软雅黑 Light" panose="020B0502040204020203" pitchFamily="34" charset="-122"/>
                    <a:cs typeface="Segoe UI Light" panose="020B0502040204020203" pitchFamily="34" charset="0"/>
                  </a:rPr>
                  <a:t>I disconnect I've seen you, I know you But I don't know How to connect, so I disconnect</a:t>
                </a:r>
              </a:p>
            </p:txBody>
          </p:sp>
          <p:sp>
            <p:nvSpPr>
              <p:cNvPr id="30" name="文本框 29"/>
              <p:cNvSpPr txBox="1"/>
              <p:nvPr/>
            </p:nvSpPr>
            <p:spPr>
              <a:xfrm>
                <a:off x="9887071" y="993131"/>
                <a:ext cx="230947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zh-CN" sz="2000" dirty="0">
                    <a:latin typeface="Segoe UI Light" panose="020B0502040204020203" pitchFamily="34" charset="0"/>
                    <a:ea typeface="微软雅黑 Light" panose="020B0502040204020203" pitchFamily="34" charset="-122"/>
                    <a:cs typeface="Segoe UI Light" panose="020B0502040204020203" pitchFamily="34" charset="0"/>
                  </a:rPr>
                  <a:t>Add your text</a:t>
                </a:r>
                <a:endParaRPr lang="zh-CN" altLang="en-US" sz="2000" dirty="0">
                  <a:latin typeface="Segoe UI Light" panose="020B0502040204020203" pitchFamily="34" charset="0"/>
                  <a:ea typeface="微软雅黑 Light" panose="020B0502040204020203" pitchFamily="34" charset="-122"/>
                  <a:cs typeface="Segoe UI Light" panose="020B0502040204020203" pitchFamily="34" charset="0"/>
                </a:endParaRPr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 rot="16200000">
              <a:off x="4355300" y="4970768"/>
              <a:ext cx="111065" cy="1100583"/>
              <a:chOff x="7738638" y="4934314"/>
              <a:chExt cx="111065" cy="1100583"/>
            </a:xfrm>
          </p:grpSpPr>
          <p:cxnSp>
            <p:nvCxnSpPr>
              <p:cNvPr id="27" name="直接连接符 26"/>
              <p:cNvCxnSpPr/>
              <p:nvPr/>
            </p:nvCxnSpPr>
            <p:spPr>
              <a:xfrm rot="5400000">
                <a:off x="7267282" y="5508008"/>
                <a:ext cx="1053778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椭圆 27"/>
              <p:cNvSpPr/>
              <p:nvPr/>
            </p:nvSpPr>
            <p:spPr>
              <a:xfrm>
                <a:off x="7738638" y="4934314"/>
                <a:ext cx="111065" cy="11106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32" name="组合 31"/>
          <p:cNvGrpSpPr/>
          <p:nvPr/>
        </p:nvGrpSpPr>
        <p:grpSpPr>
          <a:xfrm>
            <a:off x="407988" y="3176728"/>
            <a:ext cx="3474410" cy="1215718"/>
            <a:chOff x="1486714" y="4923472"/>
            <a:chExt cx="3474410" cy="1215718"/>
          </a:xfrm>
        </p:grpSpPr>
        <p:grpSp>
          <p:nvGrpSpPr>
            <p:cNvPr id="33" name="组合 32"/>
            <p:cNvGrpSpPr/>
            <p:nvPr/>
          </p:nvGrpSpPr>
          <p:grpSpPr>
            <a:xfrm>
              <a:off x="1486714" y="4923472"/>
              <a:ext cx="2228686" cy="1215718"/>
              <a:chOff x="9887071" y="993131"/>
              <a:chExt cx="2309476" cy="1215718"/>
            </a:xfrm>
          </p:grpSpPr>
          <p:sp>
            <p:nvSpPr>
              <p:cNvPr id="37" name="文本框 36"/>
              <p:cNvSpPr txBox="1"/>
              <p:nvPr/>
            </p:nvSpPr>
            <p:spPr>
              <a:xfrm>
                <a:off x="10096581" y="1377852"/>
                <a:ext cx="209996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zh-CN" sz="1600" dirty="0">
                    <a:solidFill>
                      <a:schemeClr val="bg2">
                        <a:lumMod val="50000"/>
                      </a:schemeClr>
                    </a:solidFill>
                    <a:latin typeface="Segoe UI Light" panose="020B0502040204020203" pitchFamily="34" charset="0"/>
                    <a:ea typeface="微软雅黑 Light" panose="020B0502040204020203" pitchFamily="34" charset="-122"/>
                    <a:cs typeface="Segoe UI Light" panose="020B0502040204020203" pitchFamily="34" charset="0"/>
                  </a:rPr>
                  <a:t>I disconnect I've seen you, I know you But I don't know </a:t>
                </a:r>
              </a:p>
            </p:txBody>
          </p:sp>
          <p:sp>
            <p:nvSpPr>
              <p:cNvPr id="38" name="文本框 37"/>
              <p:cNvSpPr txBox="1"/>
              <p:nvPr/>
            </p:nvSpPr>
            <p:spPr>
              <a:xfrm>
                <a:off x="9887071" y="993131"/>
                <a:ext cx="230947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zh-CN" sz="2000" dirty="0">
                    <a:latin typeface="Segoe UI Light" panose="020B0502040204020203" pitchFamily="34" charset="0"/>
                    <a:ea typeface="微软雅黑 Light" panose="020B0502040204020203" pitchFamily="34" charset="-122"/>
                    <a:cs typeface="Segoe UI Light" panose="020B0502040204020203" pitchFamily="34" charset="0"/>
                  </a:rPr>
                  <a:t>Add your text</a:t>
                </a:r>
                <a:endParaRPr lang="zh-CN" altLang="en-US" sz="2000" dirty="0">
                  <a:latin typeface="Segoe UI Light" panose="020B0502040204020203" pitchFamily="34" charset="0"/>
                  <a:ea typeface="微软雅黑 Light" panose="020B0502040204020203" pitchFamily="34" charset="-122"/>
                  <a:cs typeface="Segoe UI Light" panose="020B0502040204020203" pitchFamily="34" charset="0"/>
                </a:endParaRPr>
              </a:p>
            </p:txBody>
          </p:sp>
        </p:grpSp>
        <p:grpSp>
          <p:nvGrpSpPr>
            <p:cNvPr id="34" name="组合 33"/>
            <p:cNvGrpSpPr/>
            <p:nvPr/>
          </p:nvGrpSpPr>
          <p:grpSpPr>
            <a:xfrm rot="16200000">
              <a:off x="4355300" y="4970768"/>
              <a:ext cx="111065" cy="1100583"/>
              <a:chOff x="7738638" y="4934314"/>
              <a:chExt cx="111065" cy="1100583"/>
            </a:xfrm>
          </p:grpSpPr>
          <p:cxnSp>
            <p:nvCxnSpPr>
              <p:cNvPr id="35" name="直接连接符 34"/>
              <p:cNvCxnSpPr/>
              <p:nvPr/>
            </p:nvCxnSpPr>
            <p:spPr>
              <a:xfrm rot="5400000">
                <a:off x="7267282" y="5508008"/>
                <a:ext cx="1053778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椭圆 35"/>
              <p:cNvSpPr/>
              <p:nvPr/>
            </p:nvSpPr>
            <p:spPr>
              <a:xfrm>
                <a:off x="7738638" y="4934314"/>
                <a:ext cx="111065" cy="11106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55" name="组合 54"/>
          <p:cNvGrpSpPr/>
          <p:nvPr/>
        </p:nvGrpSpPr>
        <p:grpSpPr>
          <a:xfrm>
            <a:off x="2525497" y="251414"/>
            <a:ext cx="6259747" cy="487153"/>
            <a:chOff x="3348709" y="558712"/>
            <a:chExt cx="6259747" cy="487153"/>
          </a:xfrm>
        </p:grpSpPr>
        <p:cxnSp>
          <p:nvCxnSpPr>
            <p:cNvPr id="56" name="直接连接符 55"/>
            <p:cNvCxnSpPr/>
            <p:nvPr/>
          </p:nvCxnSpPr>
          <p:spPr>
            <a:xfrm>
              <a:off x="3425371" y="1030675"/>
              <a:ext cx="6183085" cy="0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文本框 56"/>
            <p:cNvSpPr txBox="1"/>
            <p:nvPr/>
          </p:nvSpPr>
          <p:spPr>
            <a:xfrm>
              <a:off x="3348709" y="558712"/>
              <a:ext cx="17859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latin typeface="Segoe UI Light" panose="020B0502040204020203" pitchFamily="34" charset="0"/>
                  <a:ea typeface="微软雅黑 Light" panose="020B0502040204020203" pitchFamily="34" charset="-122"/>
                  <a:cs typeface="Segoe UI Light" panose="020B0502040204020203" pitchFamily="34" charset="0"/>
                </a:rPr>
                <a:t>输入标题</a:t>
              </a:r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4972942" y="584200"/>
              <a:ext cx="23094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latin typeface="Segoe UI Light" panose="020B0502040204020203" pitchFamily="34" charset="0"/>
                  <a:ea typeface="微软雅黑 Light" panose="020B0502040204020203" pitchFamily="34" charset="-122"/>
                  <a:cs typeface="Segoe UI Light" panose="020B0502040204020203" pitchFamily="34" charset="0"/>
                </a:rPr>
                <a:t>Add your title</a:t>
              </a:r>
              <a:endParaRPr lang="zh-CN" altLang="en-US" sz="2400" dirty="0">
                <a:latin typeface="Segoe UI Light" panose="020B0502040204020203" pitchFamily="34" charset="0"/>
                <a:ea typeface="微软雅黑 Light" panose="020B0502040204020203" pitchFamily="34" charset="-122"/>
                <a:cs typeface="Segoe UI Light" panose="020B0502040204020203" pitchFamily="34" charset="0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407988" y="305354"/>
            <a:ext cx="1781402" cy="2402007"/>
            <a:chOff x="334963" y="584199"/>
            <a:chExt cx="1482532" cy="1913855"/>
          </a:xfrm>
        </p:grpSpPr>
        <p:grpSp>
          <p:nvGrpSpPr>
            <p:cNvPr id="60" name="组合 59"/>
            <p:cNvGrpSpPr/>
            <p:nvPr/>
          </p:nvGrpSpPr>
          <p:grpSpPr>
            <a:xfrm>
              <a:off x="334963" y="584199"/>
              <a:ext cx="1482532" cy="385868"/>
              <a:chOff x="2296771" y="4785929"/>
              <a:chExt cx="2104868" cy="547848"/>
            </a:xfrm>
          </p:grpSpPr>
          <p:grpSp>
            <p:nvGrpSpPr>
              <p:cNvPr id="70" name="组合 69"/>
              <p:cNvGrpSpPr/>
              <p:nvPr/>
            </p:nvGrpSpPr>
            <p:grpSpPr>
              <a:xfrm>
                <a:off x="2296771" y="4785929"/>
                <a:ext cx="2104868" cy="545850"/>
                <a:chOff x="2305585" y="1917510"/>
                <a:chExt cx="2104868" cy="545850"/>
              </a:xfrm>
            </p:grpSpPr>
            <p:sp>
              <p:nvSpPr>
                <p:cNvPr id="73" name="圆角矩形 72"/>
                <p:cNvSpPr/>
                <p:nvPr/>
              </p:nvSpPr>
              <p:spPr>
                <a:xfrm>
                  <a:off x="2380633" y="2009297"/>
                  <a:ext cx="2029820" cy="37251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19050">
                  <a:solidFill>
                    <a:srgbClr val="FFCC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4" name="椭圆 73"/>
                <p:cNvSpPr/>
                <p:nvPr/>
              </p:nvSpPr>
              <p:spPr>
                <a:xfrm>
                  <a:off x="2305585" y="1917510"/>
                  <a:ext cx="545850" cy="545850"/>
                </a:xfrm>
                <a:prstGeom prst="ellipse">
                  <a:avLst/>
                </a:prstGeom>
                <a:solidFill>
                  <a:srgbClr val="FFCC00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71" name="文本框 70"/>
              <p:cNvSpPr txBox="1"/>
              <p:nvPr/>
            </p:nvSpPr>
            <p:spPr>
              <a:xfrm>
                <a:off x="2380729" y="4811521"/>
                <a:ext cx="228600" cy="5222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1</a:t>
                </a:r>
                <a:endParaRPr lang="zh-CN" altLang="en-US" sz="24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72" name="文本框 71"/>
              <p:cNvSpPr txBox="1"/>
              <p:nvPr/>
            </p:nvSpPr>
            <p:spPr>
              <a:xfrm>
                <a:off x="2693288" y="4908019"/>
                <a:ext cx="1492433" cy="3829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600" dirty="0"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PART 01</a:t>
                </a:r>
                <a:endParaRPr lang="zh-CN" altLang="en-US" sz="1600" dirty="0"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</p:grpSp>
        <p:grpSp>
          <p:nvGrpSpPr>
            <p:cNvPr id="61" name="组合 60"/>
            <p:cNvGrpSpPr/>
            <p:nvPr/>
          </p:nvGrpSpPr>
          <p:grpSpPr>
            <a:xfrm>
              <a:off x="334963" y="1090624"/>
              <a:ext cx="384461" cy="384461"/>
              <a:chOff x="7506507" y="2976353"/>
              <a:chExt cx="545850" cy="545850"/>
            </a:xfrm>
          </p:grpSpPr>
          <p:sp>
            <p:nvSpPr>
              <p:cNvPr id="68" name="椭圆 67"/>
              <p:cNvSpPr/>
              <p:nvPr/>
            </p:nvSpPr>
            <p:spPr>
              <a:xfrm>
                <a:off x="7506507" y="2976353"/>
                <a:ext cx="545850" cy="545850"/>
              </a:xfrm>
              <a:prstGeom prst="ellipse">
                <a:avLst/>
              </a:prstGeom>
              <a:solidFill>
                <a:srgbClr val="FFCC00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9" name="文本框 68"/>
              <p:cNvSpPr txBox="1"/>
              <p:nvPr/>
            </p:nvSpPr>
            <p:spPr>
              <a:xfrm>
                <a:off x="7570013" y="2999947"/>
                <a:ext cx="228600" cy="5222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2</a:t>
                </a:r>
                <a:endParaRPr lang="zh-CN" altLang="en-US" sz="24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</p:grpSp>
        <p:grpSp>
          <p:nvGrpSpPr>
            <p:cNvPr id="62" name="组合 61"/>
            <p:cNvGrpSpPr/>
            <p:nvPr/>
          </p:nvGrpSpPr>
          <p:grpSpPr>
            <a:xfrm>
              <a:off x="336602" y="1597048"/>
              <a:ext cx="384461" cy="405580"/>
              <a:chOff x="7506507" y="2976353"/>
              <a:chExt cx="545850" cy="575834"/>
            </a:xfrm>
          </p:grpSpPr>
          <p:sp>
            <p:nvSpPr>
              <p:cNvPr id="66" name="椭圆 65"/>
              <p:cNvSpPr/>
              <p:nvPr/>
            </p:nvSpPr>
            <p:spPr>
              <a:xfrm>
                <a:off x="7506507" y="2976353"/>
                <a:ext cx="545850" cy="545850"/>
              </a:xfrm>
              <a:prstGeom prst="ellipse">
                <a:avLst/>
              </a:prstGeom>
              <a:solidFill>
                <a:srgbClr val="FFCC00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7" name="文本框 66"/>
              <p:cNvSpPr txBox="1"/>
              <p:nvPr/>
            </p:nvSpPr>
            <p:spPr>
              <a:xfrm>
                <a:off x="7579616" y="3029931"/>
                <a:ext cx="228600" cy="5222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3</a:t>
                </a:r>
                <a:endParaRPr lang="zh-CN" altLang="en-US" sz="24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</p:grpSp>
        <p:grpSp>
          <p:nvGrpSpPr>
            <p:cNvPr id="63" name="组合 62"/>
            <p:cNvGrpSpPr/>
            <p:nvPr/>
          </p:nvGrpSpPr>
          <p:grpSpPr>
            <a:xfrm>
              <a:off x="334963" y="2103469"/>
              <a:ext cx="384461" cy="394585"/>
              <a:chOff x="7506507" y="2976353"/>
              <a:chExt cx="545850" cy="560224"/>
            </a:xfrm>
          </p:grpSpPr>
          <p:sp>
            <p:nvSpPr>
              <p:cNvPr id="64" name="椭圆 63"/>
              <p:cNvSpPr/>
              <p:nvPr/>
            </p:nvSpPr>
            <p:spPr>
              <a:xfrm>
                <a:off x="7506507" y="2976353"/>
                <a:ext cx="545850" cy="545850"/>
              </a:xfrm>
              <a:prstGeom prst="ellipse">
                <a:avLst/>
              </a:prstGeom>
              <a:solidFill>
                <a:srgbClr val="FFCC00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5" name="文本框 64"/>
              <p:cNvSpPr txBox="1"/>
              <p:nvPr/>
            </p:nvSpPr>
            <p:spPr>
              <a:xfrm>
                <a:off x="7551218" y="3014322"/>
                <a:ext cx="228600" cy="5222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4</a:t>
                </a:r>
                <a:endParaRPr lang="zh-CN" altLang="en-US" sz="24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7"/>
          <p:cNvGrpSpPr/>
          <p:nvPr/>
        </p:nvGrpSpPr>
        <p:grpSpPr>
          <a:xfrm>
            <a:off x="407988" y="305354"/>
            <a:ext cx="1781402" cy="2402007"/>
            <a:chOff x="334963" y="584199"/>
            <a:chExt cx="1482532" cy="1913855"/>
          </a:xfrm>
        </p:grpSpPr>
        <p:grpSp>
          <p:nvGrpSpPr>
            <p:cNvPr id="19" name="组合 18"/>
            <p:cNvGrpSpPr/>
            <p:nvPr/>
          </p:nvGrpSpPr>
          <p:grpSpPr>
            <a:xfrm>
              <a:off x="334963" y="584199"/>
              <a:ext cx="1482532" cy="385868"/>
              <a:chOff x="2296771" y="4785929"/>
              <a:chExt cx="2104868" cy="547848"/>
            </a:xfrm>
          </p:grpSpPr>
          <p:grpSp>
            <p:nvGrpSpPr>
              <p:cNvPr id="29" name="组合 28"/>
              <p:cNvGrpSpPr/>
              <p:nvPr/>
            </p:nvGrpSpPr>
            <p:grpSpPr>
              <a:xfrm>
                <a:off x="2296771" y="4785929"/>
                <a:ext cx="2104868" cy="545850"/>
                <a:chOff x="2305585" y="1917510"/>
                <a:chExt cx="2104868" cy="545850"/>
              </a:xfrm>
            </p:grpSpPr>
            <p:sp>
              <p:nvSpPr>
                <p:cNvPr id="32" name="圆角矩形 31"/>
                <p:cNvSpPr/>
                <p:nvPr/>
              </p:nvSpPr>
              <p:spPr>
                <a:xfrm>
                  <a:off x="2380633" y="2009297"/>
                  <a:ext cx="2029820" cy="37251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19050">
                  <a:solidFill>
                    <a:srgbClr val="FFCC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3" name="椭圆 32"/>
                <p:cNvSpPr/>
                <p:nvPr/>
              </p:nvSpPr>
              <p:spPr>
                <a:xfrm>
                  <a:off x="2305585" y="1917510"/>
                  <a:ext cx="545850" cy="545850"/>
                </a:xfrm>
                <a:prstGeom prst="ellipse">
                  <a:avLst/>
                </a:prstGeom>
                <a:solidFill>
                  <a:srgbClr val="FFCC00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30" name="文本框 29"/>
              <p:cNvSpPr txBox="1"/>
              <p:nvPr/>
            </p:nvSpPr>
            <p:spPr>
              <a:xfrm>
                <a:off x="2380729" y="4811521"/>
                <a:ext cx="228600" cy="5222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1</a:t>
                </a:r>
                <a:endParaRPr lang="zh-CN" altLang="en-US" sz="24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31" name="文本框 30"/>
              <p:cNvSpPr txBox="1"/>
              <p:nvPr/>
            </p:nvSpPr>
            <p:spPr>
              <a:xfrm>
                <a:off x="2693288" y="4908019"/>
                <a:ext cx="1492433" cy="3829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600" dirty="0"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PART 01</a:t>
                </a:r>
                <a:endParaRPr lang="zh-CN" altLang="en-US" sz="1600" dirty="0"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334963" y="1090624"/>
              <a:ext cx="384461" cy="384461"/>
              <a:chOff x="7506507" y="2976353"/>
              <a:chExt cx="545850" cy="545850"/>
            </a:xfrm>
          </p:grpSpPr>
          <p:sp>
            <p:nvSpPr>
              <p:cNvPr id="27" name="椭圆 26"/>
              <p:cNvSpPr/>
              <p:nvPr/>
            </p:nvSpPr>
            <p:spPr>
              <a:xfrm>
                <a:off x="7506507" y="2976353"/>
                <a:ext cx="545850" cy="545850"/>
              </a:xfrm>
              <a:prstGeom prst="ellipse">
                <a:avLst/>
              </a:prstGeom>
              <a:solidFill>
                <a:srgbClr val="FFCC00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文本框 27"/>
              <p:cNvSpPr txBox="1"/>
              <p:nvPr/>
            </p:nvSpPr>
            <p:spPr>
              <a:xfrm>
                <a:off x="7570013" y="2999947"/>
                <a:ext cx="228600" cy="5222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2</a:t>
                </a:r>
                <a:endParaRPr lang="zh-CN" altLang="en-US" sz="24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>
              <a:off x="336602" y="1597048"/>
              <a:ext cx="384461" cy="405580"/>
              <a:chOff x="7506507" y="2976353"/>
              <a:chExt cx="545850" cy="575834"/>
            </a:xfrm>
          </p:grpSpPr>
          <p:sp>
            <p:nvSpPr>
              <p:cNvPr id="25" name="椭圆 24"/>
              <p:cNvSpPr/>
              <p:nvPr/>
            </p:nvSpPr>
            <p:spPr>
              <a:xfrm>
                <a:off x="7506507" y="2976353"/>
                <a:ext cx="545850" cy="545850"/>
              </a:xfrm>
              <a:prstGeom prst="ellipse">
                <a:avLst/>
              </a:prstGeom>
              <a:solidFill>
                <a:srgbClr val="FFCC00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" name="文本框 25"/>
              <p:cNvSpPr txBox="1"/>
              <p:nvPr/>
            </p:nvSpPr>
            <p:spPr>
              <a:xfrm>
                <a:off x="7579616" y="3029931"/>
                <a:ext cx="228600" cy="5222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3</a:t>
                </a:r>
                <a:endParaRPr lang="zh-CN" altLang="en-US" sz="24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334963" y="2103469"/>
              <a:ext cx="384461" cy="394585"/>
              <a:chOff x="7506507" y="2976353"/>
              <a:chExt cx="545850" cy="560224"/>
            </a:xfrm>
          </p:grpSpPr>
          <p:sp>
            <p:nvSpPr>
              <p:cNvPr id="23" name="椭圆 22"/>
              <p:cNvSpPr/>
              <p:nvPr/>
            </p:nvSpPr>
            <p:spPr>
              <a:xfrm>
                <a:off x="7506507" y="2976353"/>
                <a:ext cx="545850" cy="545850"/>
              </a:xfrm>
              <a:prstGeom prst="ellipse">
                <a:avLst/>
              </a:prstGeom>
              <a:solidFill>
                <a:srgbClr val="FFCC00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" name="文本框 23"/>
              <p:cNvSpPr txBox="1"/>
              <p:nvPr/>
            </p:nvSpPr>
            <p:spPr>
              <a:xfrm>
                <a:off x="7551218" y="3014322"/>
                <a:ext cx="228600" cy="5222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4</a:t>
                </a:r>
                <a:endParaRPr lang="zh-CN" altLang="en-US" sz="24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</p:grpSp>
      </p:grpSp>
      <p:grpSp>
        <p:nvGrpSpPr>
          <p:cNvPr id="34" name="组合 33"/>
          <p:cNvGrpSpPr/>
          <p:nvPr/>
        </p:nvGrpSpPr>
        <p:grpSpPr>
          <a:xfrm>
            <a:off x="2525497" y="251414"/>
            <a:ext cx="6259747" cy="487153"/>
            <a:chOff x="3348709" y="558712"/>
            <a:chExt cx="6259747" cy="487153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3425371" y="1030675"/>
              <a:ext cx="6183085" cy="0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文本框 35"/>
            <p:cNvSpPr txBox="1"/>
            <p:nvPr/>
          </p:nvSpPr>
          <p:spPr>
            <a:xfrm>
              <a:off x="3348709" y="558712"/>
              <a:ext cx="17859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latin typeface="Segoe UI Light" panose="020B0502040204020203" pitchFamily="34" charset="0"/>
                  <a:ea typeface="微软雅黑 Light" panose="020B0502040204020203" pitchFamily="34" charset="-122"/>
                  <a:cs typeface="Segoe UI Light" panose="020B0502040204020203" pitchFamily="34" charset="0"/>
                </a:rPr>
                <a:t>输入标题</a:t>
              </a: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4972942" y="584200"/>
              <a:ext cx="23094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latin typeface="Segoe UI Light" panose="020B0502040204020203" pitchFamily="34" charset="0"/>
                  <a:ea typeface="微软雅黑 Light" panose="020B0502040204020203" pitchFamily="34" charset="-122"/>
                  <a:cs typeface="Segoe UI Light" panose="020B0502040204020203" pitchFamily="34" charset="0"/>
                </a:rPr>
                <a:t>Add your title</a:t>
              </a:r>
              <a:endParaRPr lang="zh-CN" altLang="en-US" sz="2400" dirty="0">
                <a:latin typeface="Segoe UI Light" panose="020B0502040204020203" pitchFamily="34" charset="0"/>
                <a:ea typeface="微软雅黑 Light" panose="020B0502040204020203" pitchFamily="34" charset="-122"/>
                <a:cs typeface="Segoe UI Light" panose="020B0502040204020203" pitchFamily="34" charset="0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9637486" y="6031468"/>
            <a:ext cx="2554514" cy="373209"/>
            <a:chOff x="9637486" y="6031468"/>
            <a:chExt cx="2554514" cy="373209"/>
          </a:xfrm>
        </p:grpSpPr>
        <p:cxnSp>
          <p:nvCxnSpPr>
            <p:cNvPr id="39" name="直接连接符 38"/>
            <p:cNvCxnSpPr/>
            <p:nvPr/>
          </p:nvCxnSpPr>
          <p:spPr>
            <a:xfrm>
              <a:off x="10276114" y="6400800"/>
              <a:ext cx="1915886" cy="3877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文本框 39"/>
            <p:cNvSpPr txBox="1"/>
            <p:nvPr/>
          </p:nvSpPr>
          <p:spPr>
            <a:xfrm>
              <a:off x="9637486" y="6031468"/>
              <a:ext cx="25545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dirty="0">
                  <a:latin typeface="Segoe UI Light" panose="020B0502040204020203" pitchFamily="34" charset="0"/>
                  <a:ea typeface="微软雅黑 Light" panose="020B0502040204020203" pitchFamily="34" charset="-122"/>
                  <a:cs typeface="Segoe UI Light" panose="020B0502040204020203" pitchFamily="34" charset="0"/>
                </a:rPr>
                <a:t>I am serious to do this</a:t>
              </a:r>
              <a:endParaRPr lang="zh-CN" altLang="en-US" dirty="0">
                <a:latin typeface="Segoe UI Light" panose="020B0502040204020203" pitchFamily="34" charset="0"/>
                <a:ea typeface="微软雅黑 Light" panose="020B0502040204020203" pitchFamily="34" charset="-122"/>
                <a:cs typeface="Segoe UI Light" panose="020B0502040204020203" pitchFamily="34" charset="0"/>
              </a:endParaRPr>
            </a:p>
          </p:txBody>
        </p:sp>
      </p:grpSp>
      <p:graphicFrame>
        <p:nvGraphicFramePr>
          <p:cNvPr id="41" name="表格 40"/>
          <p:cNvGraphicFramePr>
            <a:graphicFrameLocks noGrp="1"/>
          </p:cNvGraphicFramePr>
          <p:nvPr/>
        </p:nvGraphicFramePr>
        <p:xfrm>
          <a:off x="1464136" y="1986390"/>
          <a:ext cx="999014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7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1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9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3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30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650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2712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Title 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微软雅黑 Light" panose="020B0502040204020203" pitchFamily="34" charset="-122"/>
                        <a:ea typeface="微软雅黑 Light" panose="020B0502040204020203" pitchFamily="34" charset="-122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9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Title 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微软雅黑 Light" panose="020B0502040204020203" pitchFamily="34" charset="-122"/>
                        <a:ea typeface="微软雅黑 Light" panose="020B0502040204020203" pitchFamily="34" charset="-122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9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Title 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微软雅黑 Light" panose="020B0502040204020203" pitchFamily="34" charset="-122"/>
                        <a:ea typeface="微软雅黑 Light" panose="020B0502040204020203" pitchFamily="34" charset="-122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9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Title 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微软雅黑 Light" panose="020B0502040204020203" pitchFamily="34" charset="-122"/>
                        <a:ea typeface="微软雅黑 Light" panose="020B0502040204020203" pitchFamily="34" charset="-122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9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Title 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微软雅黑 Light" panose="020B0502040204020203" pitchFamily="34" charset="-122"/>
                        <a:ea typeface="微软雅黑 Light" panose="020B0502040204020203" pitchFamily="34" charset="-122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9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12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1</a:t>
                      </a:r>
                      <a:endParaRPr lang="zh-CN" altLang="en-US" dirty="0">
                        <a:latin typeface="微软雅黑 Light" panose="020B0502040204020203" pitchFamily="34" charset="-122"/>
                        <a:ea typeface="微软雅黑 Light" panose="020B0502040204020203" pitchFamily="34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DC5B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DC5B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DC5B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DC5B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DC5B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DC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12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2</a:t>
                      </a:r>
                      <a:endParaRPr lang="zh-CN" altLang="en-US" dirty="0">
                        <a:latin typeface="微软雅黑 Light" panose="020B0502040204020203" pitchFamily="34" charset="-122"/>
                        <a:ea typeface="微软雅黑 Light" panose="020B0502040204020203" pitchFamily="34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12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3</a:t>
                      </a:r>
                      <a:endParaRPr lang="zh-CN" altLang="en-US" dirty="0">
                        <a:latin typeface="微软雅黑 Light" panose="020B0502040204020203" pitchFamily="34" charset="-122"/>
                        <a:ea typeface="微软雅黑 Light" panose="020B0502040204020203" pitchFamily="34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DC5B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DC5B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DC5B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DC5B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DC5B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DC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12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4</a:t>
                      </a:r>
                      <a:endParaRPr lang="zh-CN" altLang="en-US" dirty="0">
                        <a:latin typeface="微软雅黑 Light" panose="020B0502040204020203" pitchFamily="34" charset="-122"/>
                        <a:ea typeface="微软雅黑 Light" panose="020B0502040204020203" pitchFamily="34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712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5</a:t>
                      </a:r>
                      <a:endParaRPr lang="zh-CN" altLang="en-US" dirty="0">
                        <a:latin typeface="微软雅黑 Light" panose="020B0502040204020203" pitchFamily="34" charset="-122"/>
                        <a:ea typeface="微软雅黑 Light" panose="020B0502040204020203" pitchFamily="34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DC5B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DC5B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DC5B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DC5B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DC5B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DC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12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6</a:t>
                      </a:r>
                      <a:endParaRPr lang="zh-CN" altLang="en-US" dirty="0">
                        <a:latin typeface="微软雅黑 Light" panose="020B0502040204020203" pitchFamily="34" charset="-122"/>
                        <a:ea typeface="微软雅黑 Light" panose="020B0502040204020203" pitchFamily="34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712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7</a:t>
                      </a:r>
                      <a:endParaRPr lang="zh-CN" altLang="en-US" dirty="0">
                        <a:latin typeface="微软雅黑 Light" panose="020B0502040204020203" pitchFamily="34" charset="-122"/>
                        <a:ea typeface="微软雅黑 Light" panose="020B0502040204020203" pitchFamily="34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DC5B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DC5B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DC5B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DC5B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DC5B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DC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712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8</a:t>
                      </a:r>
                      <a:endParaRPr lang="zh-CN" altLang="en-US" dirty="0">
                        <a:latin typeface="微软雅黑 Light" panose="020B0502040204020203" pitchFamily="34" charset="-122"/>
                        <a:ea typeface="微软雅黑 Light" panose="020B0502040204020203" pitchFamily="34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07988" y="296863"/>
            <a:ext cx="1781402" cy="2402011"/>
            <a:chOff x="334963" y="584197"/>
            <a:chExt cx="1482532" cy="1913857"/>
          </a:xfrm>
        </p:grpSpPr>
        <p:grpSp>
          <p:nvGrpSpPr>
            <p:cNvPr id="3" name="组合 2"/>
            <p:cNvGrpSpPr/>
            <p:nvPr/>
          </p:nvGrpSpPr>
          <p:grpSpPr>
            <a:xfrm>
              <a:off x="334963" y="584197"/>
              <a:ext cx="1482532" cy="845434"/>
              <a:chOff x="2296771" y="4785929"/>
              <a:chExt cx="2104868" cy="1200332"/>
            </a:xfrm>
          </p:grpSpPr>
          <p:grpSp>
            <p:nvGrpSpPr>
              <p:cNvPr id="13" name="组合 12"/>
              <p:cNvGrpSpPr/>
              <p:nvPr/>
            </p:nvGrpSpPr>
            <p:grpSpPr>
              <a:xfrm>
                <a:off x="2296771" y="4785929"/>
                <a:ext cx="2104868" cy="1159562"/>
                <a:chOff x="2305585" y="1917510"/>
                <a:chExt cx="2104868" cy="1159562"/>
              </a:xfrm>
            </p:grpSpPr>
            <p:sp>
              <p:nvSpPr>
                <p:cNvPr id="16" name="圆角矩形 15"/>
                <p:cNvSpPr/>
                <p:nvPr/>
              </p:nvSpPr>
              <p:spPr>
                <a:xfrm>
                  <a:off x="2380633" y="2704554"/>
                  <a:ext cx="2029820" cy="37251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19050">
                  <a:solidFill>
                    <a:srgbClr val="FFCC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7" name="椭圆 16"/>
                <p:cNvSpPr/>
                <p:nvPr/>
              </p:nvSpPr>
              <p:spPr>
                <a:xfrm>
                  <a:off x="2305585" y="1917510"/>
                  <a:ext cx="545850" cy="545850"/>
                </a:xfrm>
                <a:prstGeom prst="ellipse">
                  <a:avLst/>
                </a:prstGeom>
                <a:solidFill>
                  <a:srgbClr val="FFCC00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4" name="文本框 13"/>
              <p:cNvSpPr txBox="1"/>
              <p:nvPr/>
            </p:nvSpPr>
            <p:spPr>
              <a:xfrm>
                <a:off x="2372207" y="4809523"/>
                <a:ext cx="228600" cy="5222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1</a:t>
                </a:r>
                <a:endParaRPr lang="zh-CN" altLang="en-US" sz="24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15" name="文本框 14"/>
              <p:cNvSpPr txBox="1"/>
              <p:nvPr/>
            </p:nvSpPr>
            <p:spPr>
              <a:xfrm>
                <a:off x="2693288" y="5603277"/>
                <a:ext cx="1492433" cy="382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600" dirty="0"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PART 02</a:t>
                </a:r>
                <a:endParaRPr lang="zh-CN" altLang="en-US" sz="1600" dirty="0"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</p:grpSp>
        <p:grpSp>
          <p:nvGrpSpPr>
            <p:cNvPr id="4" name="组合 3"/>
            <p:cNvGrpSpPr/>
            <p:nvPr/>
          </p:nvGrpSpPr>
          <p:grpSpPr>
            <a:xfrm>
              <a:off x="334963" y="1090624"/>
              <a:ext cx="384461" cy="407766"/>
              <a:chOff x="7506507" y="2976353"/>
              <a:chExt cx="545850" cy="578938"/>
            </a:xfrm>
          </p:grpSpPr>
          <p:sp>
            <p:nvSpPr>
              <p:cNvPr id="11" name="椭圆 10"/>
              <p:cNvSpPr/>
              <p:nvPr/>
            </p:nvSpPr>
            <p:spPr>
              <a:xfrm>
                <a:off x="7506507" y="2976353"/>
                <a:ext cx="545850" cy="545850"/>
              </a:xfrm>
              <a:prstGeom prst="ellipse">
                <a:avLst/>
              </a:prstGeom>
              <a:solidFill>
                <a:srgbClr val="FFCC00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7570215" y="3033035"/>
                <a:ext cx="228600" cy="5222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2</a:t>
                </a:r>
                <a:endParaRPr lang="zh-CN" altLang="en-US" sz="24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336602" y="1597048"/>
              <a:ext cx="384461" cy="405580"/>
              <a:chOff x="7506507" y="2976353"/>
              <a:chExt cx="545850" cy="575834"/>
            </a:xfrm>
          </p:grpSpPr>
          <p:sp>
            <p:nvSpPr>
              <p:cNvPr id="9" name="椭圆 8"/>
              <p:cNvSpPr/>
              <p:nvPr/>
            </p:nvSpPr>
            <p:spPr>
              <a:xfrm>
                <a:off x="7506507" y="2976353"/>
                <a:ext cx="545850" cy="545850"/>
              </a:xfrm>
              <a:prstGeom prst="ellipse">
                <a:avLst/>
              </a:prstGeom>
              <a:solidFill>
                <a:srgbClr val="FFCC00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7579616" y="3029931"/>
                <a:ext cx="228600" cy="5222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3</a:t>
                </a:r>
                <a:endParaRPr lang="zh-CN" altLang="en-US" sz="24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334963" y="2103469"/>
              <a:ext cx="384461" cy="394585"/>
              <a:chOff x="7506507" y="2976353"/>
              <a:chExt cx="545850" cy="560224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7506507" y="2976353"/>
                <a:ext cx="545850" cy="545850"/>
              </a:xfrm>
              <a:prstGeom prst="ellipse">
                <a:avLst/>
              </a:prstGeom>
              <a:solidFill>
                <a:srgbClr val="FFCC00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7551218" y="3014322"/>
                <a:ext cx="228600" cy="5222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4</a:t>
                </a:r>
                <a:endParaRPr lang="zh-CN" altLang="en-US" sz="24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</p:grpSp>
      </p:grpSp>
      <p:grpSp>
        <p:nvGrpSpPr>
          <p:cNvPr id="18" name="组合 17"/>
          <p:cNvGrpSpPr/>
          <p:nvPr/>
        </p:nvGrpSpPr>
        <p:grpSpPr>
          <a:xfrm>
            <a:off x="9637486" y="6031468"/>
            <a:ext cx="2554514" cy="373209"/>
            <a:chOff x="9637486" y="6031468"/>
            <a:chExt cx="2554514" cy="373209"/>
          </a:xfrm>
        </p:grpSpPr>
        <p:cxnSp>
          <p:nvCxnSpPr>
            <p:cNvPr id="19" name="直接连接符 18"/>
            <p:cNvCxnSpPr/>
            <p:nvPr/>
          </p:nvCxnSpPr>
          <p:spPr>
            <a:xfrm>
              <a:off x="10276114" y="6400800"/>
              <a:ext cx="1915886" cy="3877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文本框 19"/>
            <p:cNvSpPr txBox="1"/>
            <p:nvPr/>
          </p:nvSpPr>
          <p:spPr>
            <a:xfrm>
              <a:off x="9637486" y="6031468"/>
              <a:ext cx="25545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dirty="0">
                  <a:latin typeface="Segoe UI Light" panose="020B0502040204020203" pitchFamily="34" charset="0"/>
                  <a:ea typeface="微软雅黑 Light" panose="020B0502040204020203" pitchFamily="34" charset="-122"/>
                  <a:cs typeface="Segoe UI Light" panose="020B0502040204020203" pitchFamily="34" charset="0"/>
                </a:rPr>
                <a:t>I am serious to do this</a:t>
              </a:r>
              <a:endParaRPr lang="zh-CN" altLang="en-US" dirty="0">
                <a:latin typeface="Segoe UI Light" panose="020B0502040204020203" pitchFamily="34" charset="0"/>
                <a:ea typeface="微软雅黑 Light" panose="020B0502040204020203" pitchFamily="34" charset="-122"/>
                <a:cs typeface="Segoe UI Light" panose="020B0502040204020203" pitchFamily="34" charset="0"/>
              </a:endParaRPr>
            </a:p>
          </p:txBody>
        </p:sp>
      </p:grpSp>
      <p:grpSp>
        <p:nvGrpSpPr>
          <p:cNvPr id="88" name="组合 87"/>
          <p:cNvGrpSpPr/>
          <p:nvPr/>
        </p:nvGrpSpPr>
        <p:grpSpPr>
          <a:xfrm>
            <a:off x="2525497" y="251414"/>
            <a:ext cx="6259747" cy="487153"/>
            <a:chOff x="3348709" y="558712"/>
            <a:chExt cx="6259747" cy="487153"/>
          </a:xfrm>
        </p:grpSpPr>
        <p:cxnSp>
          <p:nvCxnSpPr>
            <p:cNvPr id="89" name="直接连接符 88"/>
            <p:cNvCxnSpPr/>
            <p:nvPr/>
          </p:nvCxnSpPr>
          <p:spPr>
            <a:xfrm>
              <a:off x="3425371" y="1030675"/>
              <a:ext cx="6183085" cy="0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文本框 89"/>
            <p:cNvSpPr txBox="1"/>
            <p:nvPr/>
          </p:nvSpPr>
          <p:spPr>
            <a:xfrm>
              <a:off x="3348709" y="558712"/>
              <a:ext cx="17859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latin typeface="Segoe UI Light" panose="020B0502040204020203" pitchFamily="34" charset="0"/>
                  <a:ea typeface="微软雅黑 Light" panose="020B0502040204020203" pitchFamily="34" charset="-122"/>
                  <a:cs typeface="Segoe UI Light" panose="020B0502040204020203" pitchFamily="34" charset="0"/>
                </a:rPr>
                <a:t>输入标题</a:t>
              </a:r>
            </a:p>
          </p:txBody>
        </p:sp>
        <p:sp>
          <p:nvSpPr>
            <p:cNvPr id="91" name="文本框 90"/>
            <p:cNvSpPr txBox="1"/>
            <p:nvPr/>
          </p:nvSpPr>
          <p:spPr>
            <a:xfrm>
              <a:off x="4972942" y="584200"/>
              <a:ext cx="23094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latin typeface="Segoe UI Light" panose="020B0502040204020203" pitchFamily="34" charset="0"/>
                  <a:ea typeface="微软雅黑 Light" panose="020B0502040204020203" pitchFamily="34" charset="-122"/>
                  <a:cs typeface="Segoe UI Light" panose="020B0502040204020203" pitchFamily="34" charset="0"/>
                </a:rPr>
                <a:t>Add your title</a:t>
              </a:r>
              <a:endParaRPr lang="zh-CN" altLang="en-US" sz="2400" dirty="0">
                <a:latin typeface="Segoe UI Light" panose="020B0502040204020203" pitchFamily="34" charset="0"/>
                <a:ea typeface="微软雅黑 Light" panose="020B0502040204020203" pitchFamily="34" charset="-122"/>
                <a:cs typeface="Segoe UI Light" panose="020B0502040204020203" pitchFamily="34" charset="0"/>
              </a:endParaRPr>
            </a:p>
          </p:txBody>
        </p:sp>
      </p:grpSp>
      <p:grpSp>
        <p:nvGrpSpPr>
          <p:cNvPr id="92" name="组合 91"/>
          <p:cNvGrpSpPr/>
          <p:nvPr/>
        </p:nvGrpSpPr>
        <p:grpSpPr>
          <a:xfrm>
            <a:off x="1498940" y="1846250"/>
            <a:ext cx="9612587" cy="3896049"/>
            <a:chOff x="915115" y="1360883"/>
            <a:chExt cx="9612587" cy="3896049"/>
          </a:xfrm>
        </p:grpSpPr>
        <p:sp>
          <p:nvSpPr>
            <p:cNvPr id="93" name="圆角矩形 92"/>
            <p:cNvSpPr/>
            <p:nvPr/>
          </p:nvSpPr>
          <p:spPr>
            <a:xfrm>
              <a:off x="915115" y="1360883"/>
              <a:ext cx="9612587" cy="3896049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94" name="组合 93"/>
            <p:cNvGrpSpPr/>
            <p:nvPr/>
          </p:nvGrpSpPr>
          <p:grpSpPr>
            <a:xfrm>
              <a:off x="1338023" y="3069392"/>
              <a:ext cx="1528008" cy="537029"/>
              <a:chOff x="602344" y="4238171"/>
              <a:chExt cx="1528008" cy="537029"/>
            </a:xfrm>
          </p:grpSpPr>
          <p:sp>
            <p:nvSpPr>
              <p:cNvPr id="123" name="圆角矩形 122"/>
              <p:cNvSpPr/>
              <p:nvPr/>
            </p:nvSpPr>
            <p:spPr>
              <a:xfrm>
                <a:off x="602344" y="4238171"/>
                <a:ext cx="1528008" cy="537029"/>
              </a:xfrm>
              <a:prstGeom prst="roundRect">
                <a:avLst>
                  <a:gd name="adj" fmla="val 50000"/>
                </a:avLst>
              </a:prstGeom>
              <a:solidFill>
                <a:srgbClr val="FF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4" name="文本框 123"/>
              <p:cNvSpPr txBox="1"/>
              <p:nvPr/>
            </p:nvSpPr>
            <p:spPr>
              <a:xfrm>
                <a:off x="814805" y="4275852"/>
                <a:ext cx="11030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400" dirty="0"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Segoe UI Light" panose="020B0502040204020203" pitchFamily="34" charset="0"/>
                  </a:rPr>
                  <a:t>封面</a:t>
                </a:r>
              </a:p>
            </p:txBody>
          </p:sp>
        </p:grpSp>
        <p:grpSp>
          <p:nvGrpSpPr>
            <p:cNvPr id="95" name="组合 94"/>
            <p:cNvGrpSpPr/>
            <p:nvPr/>
          </p:nvGrpSpPr>
          <p:grpSpPr>
            <a:xfrm>
              <a:off x="3301623" y="3069392"/>
              <a:ext cx="1528008" cy="537029"/>
              <a:chOff x="602344" y="4238171"/>
              <a:chExt cx="1528008" cy="537029"/>
            </a:xfrm>
          </p:grpSpPr>
          <p:sp>
            <p:nvSpPr>
              <p:cNvPr id="121" name="圆角矩形 120"/>
              <p:cNvSpPr/>
              <p:nvPr/>
            </p:nvSpPr>
            <p:spPr>
              <a:xfrm>
                <a:off x="602344" y="4238171"/>
                <a:ext cx="1528008" cy="537029"/>
              </a:xfrm>
              <a:prstGeom prst="roundRect">
                <a:avLst>
                  <a:gd name="adj" fmla="val 50000"/>
                </a:avLst>
              </a:prstGeom>
              <a:solidFill>
                <a:srgbClr val="FF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2" name="文本框 121"/>
              <p:cNvSpPr txBox="1"/>
              <p:nvPr/>
            </p:nvSpPr>
            <p:spPr>
              <a:xfrm>
                <a:off x="814805" y="4306629"/>
                <a:ext cx="11030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000" dirty="0"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Segoe UI Light" panose="020B0502040204020203" pitchFamily="34" charset="0"/>
                  </a:rPr>
                  <a:t>目录页</a:t>
                </a:r>
              </a:p>
            </p:txBody>
          </p:sp>
        </p:grpSp>
        <p:cxnSp>
          <p:nvCxnSpPr>
            <p:cNvPr id="96" name="直接连接符 95"/>
            <p:cNvCxnSpPr>
              <a:stCxn id="124" idx="3"/>
              <a:endCxn id="122" idx="1"/>
            </p:cNvCxnSpPr>
            <p:nvPr/>
          </p:nvCxnSpPr>
          <p:spPr>
            <a:xfrm flipV="1">
              <a:off x="2653570" y="3337905"/>
              <a:ext cx="860514" cy="1"/>
            </a:xfrm>
            <a:prstGeom prst="line">
              <a:avLst/>
            </a:prstGeom>
            <a:ln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接连接符 96"/>
            <p:cNvCxnSpPr>
              <a:endCxn id="119" idx="1"/>
            </p:cNvCxnSpPr>
            <p:nvPr/>
          </p:nvCxnSpPr>
          <p:spPr>
            <a:xfrm flipV="1">
              <a:off x="4697921" y="1976389"/>
              <a:ext cx="1023488" cy="1361518"/>
            </a:xfrm>
            <a:prstGeom prst="line">
              <a:avLst/>
            </a:prstGeom>
            <a:ln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8" name="组合 97"/>
            <p:cNvGrpSpPr/>
            <p:nvPr/>
          </p:nvGrpSpPr>
          <p:grpSpPr>
            <a:xfrm>
              <a:off x="5721409" y="1707874"/>
              <a:ext cx="1528008" cy="537029"/>
              <a:chOff x="602344" y="4238171"/>
              <a:chExt cx="1528008" cy="537029"/>
            </a:xfrm>
          </p:grpSpPr>
          <p:sp>
            <p:nvSpPr>
              <p:cNvPr id="119" name="圆角矩形 118"/>
              <p:cNvSpPr/>
              <p:nvPr/>
            </p:nvSpPr>
            <p:spPr>
              <a:xfrm>
                <a:off x="602344" y="4238171"/>
                <a:ext cx="1528008" cy="537029"/>
              </a:xfrm>
              <a:prstGeom prst="roundRect">
                <a:avLst>
                  <a:gd name="adj" fmla="val 50000"/>
                </a:avLst>
              </a:prstGeom>
              <a:solidFill>
                <a:srgbClr val="FF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0" name="文本框 119"/>
              <p:cNvSpPr txBox="1"/>
              <p:nvPr/>
            </p:nvSpPr>
            <p:spPr>
              <a:xfrm>
                <a:off x="814805" y="4306629"/>
                <a:ext cx="11030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000" dirty="0"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Segoe UI Light" panose="020B0502040204020203" pitchFamily="34" charset="0"/>
                  </a:rPr>
                  <a:t>PART1</a:t>
                </a:r>
                <a:endParaRPr lang="zh-CN" altLang="en-US" sz="2000" dirty="0">
                  <a:latin typeface="微软雅黑 Light" panose="020B0502040204020203" pitchFamily="34" charset="-122"/>
                  <a:ea typeface="微软雅黑 Light" panose="020B0502040204020203" pitchFamily="34" charset="-122"/>
                  <a:cs typeface="Segoe UI Light" panose="020B0502040204020203" pitchFamily="34" charset="0"/>
                </a:endParaRPr>
              </a:p>
            </p:txBody>
          </p:sp>
        </p:grpSp>
        <p:grpSp>
          <p:nvGrpSpPr>
            <p:cNvPr id="99" name="组合 98"/>
            <p:cNvGrpSpPr/>
            <p:nvPr/>
          </p:nvGrpSpPr>
          <p:grpSpPr>
            <a:xfrm>
              <a:off x="5721409" y="2638306"/>
              <a:ext cx="1528008" cy="537029"/>
              <a:chOff x="602344" y="4238171"/>
              <a:chExt cx="1528008" cy="537029"/>
            </a:xfrm>
          </p:grpSpPr>
          <p:sp>
            <p:nvSpPr>
              <p:cNvPr id="117" name="圆角矩形 116"/>
              <p:cNvSpPr/>
              <p:nvPr/>
            </p:nvSpPr>
            <p:spPr>
              <a:xfrm>
                <a:off x="602344" y="4238171"/>
                <a:ext cx="1528008" cy="537029"/>
              </a:xfrm>
              <a:prstGeom prst="roundRect">
                <a:avLst>
                  <a:gd name="adj" fmla="val 50000"/>
                </a:avLst>
              </a:prstGeom>
              <a:solidFill>
                <a:srgbClr val="FF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8" name="文本框 117"/>
              <p:cNvSpPr txBox="1"/>
              <p:nvPr/>
            </p:nvSpPr>
            <p:spPr>
              <a:xfrm>
                <a:off x="814805" y="4306629"/>
                <a:ext cx="11030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000" dirty="0"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Segoe UI Light" panose="020B0502040204020203" pitchFamily="34" charset="0"/>
                  </a:rPr>
                  <a:t>PART2</a:t>
                </a:r>
                <a:endParaRPr lang="zh-CN" altLang="en-US" sz="2000" dirty="0">
                  <a:latin typeface="微软雅黑 Light" panose="020B0502040204020203" pitchFamily="34" charset="-122"/>
                  <a:ea typeface="微软雅黑 Light" panose="020B0502040204020203" pitchFamily="34" charset="-122"/>
                  <a:cs typeface="Segoe UI Light" panose="020B0502040204020203" pitchFamily="34" charset="0"/>
                </a:endParaRPr>
              </a:p>
            </p:txBody>
          </p:sp>
        </p:grpSp>
        <p:grpSp>
          <p:nvGrpSpPr>
            <p:cNvPr id="100" name="组合 99"/>
            <p:cNvGrpSpPr/>
            <p:nvPr/>
          </p:nvGrpSpPr>
          <p:grpSpPr>
            <a:xfrm>
              <a:off x="5721409" y="3568738"/>
              <a:ext cx="1528008" cy="537029"/>
              <a:chOff x="602344" y="4238171"/>
              <a:chExt cx="1528008" cy="537029"/>
            </a:xfrm>
          </p:grpSpPr>
          <p:sp>
            <p:nvSpPr>
              <p:cNvPr id="115" name="圆角矩形 114"/>
              <p:cNvSpPr/>
              <p:nvPr/>
            </p:nvSpPr>
            <p:spPr>
              <a:xfrm>
                <a:off x="602344" y="4238171"/>
                <a:ext cx="1528008" cy="537029"/>
              </a:xfrm>
              <a:prstGeom prst="roundRect">
                <a:avLst>
                  <a:gd name="adj" fmla="val 50000"/>
                </a:avLst>
              </a:prstGeom>
              <a:solidFill>
                <a:srgbClr val="FF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6" name="文本框 115"/>
              <p:cNvSpPr txBox="1"/>
              <p:nvPr/>
            </p:nvSpPr>
            <p:spPr>
              <a:xfrm>
                <a:off x="814805" y="4306629"/>
                <a:ext cx="11030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000" dirty="0"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Segoe UI Light" panose="020B0502040204020203" pitchFamily="34" charset="0"/>
                  </a:rPr>
                  <a:t>PART3</a:t>
                </a:r>
                <a:endParaRPr lang="zh-CN" altLang="en-US" sz="2000" dirty="0">
                  <a:latin typeface="微软雅黑 Light" panose="020B0502040204020203" pitchFamily="34" charset="-122"/>
                  <a:ea typeface="微软雅黑 Light" panose="020B0502040204020203" pitchFamily="34" charset="-122"/>
                  <a:cs typeface="Segoe UI Light" panose="020B0502040204020203" pitchFamily="34" charset="0"/>
                </a:endParaRPr>
              </a:p>
            </p:txBody>
          </p:sp>
        </p:grpSp>
        <p:grpSp>
          <p:nvGrpSpPr>
            <p:cNvPr id="101" name="组合 100"/>
            <p:cNvGrpSpPr/>
            <p:nvPr/>
          </p:nvGrpSpPr>
          <p:grpSpPr>
            <a:xfrm>
              <a:off x="5721409" y="4499170"/>
              <a:ext cx="1528008" cy="537029"/>
              <a:chOff x="602344" y="4238171"/>
              <a:chExt cx="1528008" cy="537029"/>
            </a:xfrm>
          </p:grpSpPr>
          <p:sp>
            <p:nvSpPr>
              <p:cNvPr id="113" name="圆角矩形 112"/>
              <p:cNvSpPr/>
              <p:nvPr/>
            </p:nvSpPr>
            <p:spPr>
              <a:xfrm>
                <a:off x="602344" y="4238171"/>
                <a:ext cx="1528008" cy="537029"/>
              </a:xfrm>
              <a:prstGeom prst="roundRect">
                <a:avLst>
                  <a:gd name="adj" fmla="val 50000"/>
                </a:avLst>
              </a:prstGeom>
              <a:solidFill>
                <a:srgbClr val="FF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4" name="文本框 113"/>
              <p:cNvSpPr txBox="1"/>
              <p:nvPr/>
            </p:nvSpPr>
            <p:spPr>
              <a:xfrm>
                <a:off x="814805" y="4306629"/>
                <a:ext cx="11030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000" dirty="0"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Segoe UI Light" panose="020B0502040204020203" pitchFamily="34" charset="0"/>
                  </a:rPr>
                  <a:t>PART4</a:t>
                </a:r>
                <a:endParaRPr lang="zh-CN" altLang="en-US" sz="2000" dirty="0">
                  <a:latin typeface="微软雅黑 Light" panose="020B0502040204020203" pitchFamily="34" charset="-122"/>
                  <a:ea typeface="微软雅黑 Light" panose="020B0502040204020203" pitchFamily="34" charset="-122"/>
                  <a:cs typeface="Segoe UI Light" panose="020B0502040204020203" pitchFamily="34" charset="0"/>
                </a:endParaRPr>
              </a:p>
            </p:txBody>
          </p:sp>
        </p:grpSp>
        <p:cxnSp>
          <p:nvCxnSpPr>
            <p:cNvPr id="102" name="直接连接符 101"/>
            <p:cNvCxnSpPr>
              <a:stCxn id="121" idx="3"/>
            </p:cNvCxnSpPr>
            <p:nvPr/>
          </p:nvCxnSpPr>
          <p:spPr>
            <a:xfrm flipV="1">
              <a:off x="4829631" y="2853851"/>
              <a:ext cx="1023488" cy="484056"/>
            </a:xfrm>
            <a:prstGeom prst="line">
              <a:avLst/>
            </a:prstGeom>
            <a:ln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接连接符 102"/>
            <p:cNvCxnSpPr/>
            <p:nvPr/>
          </p:nvCxnSpPr>
          <p:spPr>
            <a:xfrm>
              <a:off x="4696053" y="3431522"/>
              <a:ext cx="1211761" cy="321979"/>
            </a:xfrm>
            <a:prstGeom prst="line">
              <a:avLst/>
            </a:prstGeom>
            <a:ln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接连接符 103"/>
            <p:cNvCxnSpPr>
              <a:endCxn id="114" idx="1"/>
            </p:cNvCxnSpPr>
            <p:nvPr/>
          </p:nvCxnSpPr>
          <p:spPr>
            <a:xfrm>
              <a:off x="4696053" y="3431522"/>
              <a:ext cx="1237817" cy="1336161"/>
            </a:xfrm>
            <a:prstGeom prst="line">
              <a:avLst/>
            </a:prstGeom>
            <a:ln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5" name="组合 104"/>
            <p:cNvGrpSpPr/>
            <p:nvPr/>
          </p:nvGrpSpPr>
          <p:grpSpPr>
            <a:xfrm>
              <a:off x="8295316" y="3069392"/>
              <a:ext cx="1528008" cy="537029"/>
              <a:chOff x="-182812" y="4238171"/>
              <a:chExt cx="1528008" cy="537029"/>
            </a:xfrm>
          </p:grpSpPr>
          <p:sp>
            <p:nvSpPr>
              <p:cNvPr id="111" name="圆角矩形 110"/>
              <p:cNvSpPr/>
              <p:nvPr/>
            </p:nvSpPr>
            <p:spPr>
              <a:xfrm>
                <a:off x="-182812" y="4238171"/>
                <a:ext cx="1528008" cy="537029"/>
              </a:xfrm>
              <a:prstGeom prst="roundRect">
                <a:avLst>
                  <a:gd name="adj" fmla="val 50000"/>
                </a:avLst>
              </a:prstGeom>
              <a:solidFill>
                <a:srgbClr val="FF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2" name="文本框 111"/>
              <p:cNvSpPr txBox="1"/>
              <p:nvPr/>
            </p:nvSpPr>
            <p:spPr>
              <a:xfrm>
                <a:off x="29649" y="4306629"/>
                <a:ext cx="11030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000" dirty="0"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Segoe UI Light" panose="020B0502040204020203" pitchFamily="34" charset="0"/>
                  </a:rPr>
                  <a:t>结束页</a:t>
                </a:r>
              </a:p>
            </p:txBody>
          </p:sp>
        </p:grpSp>
        <p:cxnSp>
          <p:nvCxnSpPr>
            <p:cNvPr id="106" name="直接连接符 105"/>
            <p:cNvCxnSpPr/>
            <p:nvPr/>
          </p:nvCxnSpPr>
          <p:spPr>
            <a:xfrm>
              <a:off x="7684174" y="3337905"/>
              <a:ext cx="627249" cy="0"/>
            </a:xfrm>
            <a:prstGeom prst="line">
              <a:avLst/>
            </a:prstGeom>
            <a:ln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接连接符 106"/>
            <p:cNvCxnSpPr/>
            <p:nvPr/>
          </p:nvCxnSpPr>
          <p:spPr>
            <a:xfrm>
              <a:off x="7081418" y="1976386"/>
              <a:ext cx="681336" cy="1361519"/>
            </a:xfrm>
            <a:prstGeom prst="line">
              <a:avLst/>
            </a:prstGeom>
            <a:ln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接连接符 107"/>
            <p:cNvCxnSpPr>
              <a:stCxn id="118" idx="3"/>
            </p:cNvCxnSpPr>
            <p:nvPr/>
          </p:nvCxnSpPr>
          <p:spPr>
            <a:xfrm>
              <a:off x="7036956" y="2906819"/>
              <a:ext cx="700880" cy="430888"/>
            </a:xfrm>
            <a:prstGeom prst="line">
              <a:avLst/>
            </a:prstGeom>
            <a:ln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接连接符 108"/>
            <p:cNvCxnSpPr/>
            <p:nvPr/>
          </p:nvCxnSpPr>
          <p:spPr>
            <a:xfrm flipV="1">
              <a:off x="7081418" y="3337707"/>
              <a:ext cx="681336" cy="499545"/>
            </a:xfrm>
            <a:prstGeom prst="line">
              <a:avLst/>
            </a:prstGeom>
            <a:ln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接连接符 109"/>
            <p:cNvCxnSpPr/>
            <p:nvPr/>
          </p:nvCxnSpPr>
          <p:spPr>
            <a:xfrm flipV="1">
              <a:off x="7116872" y="3337707"/>
              <a:ext cx="645882" cy="1429976"/>
            </a:xfrm>
            <a:prstGeom prst="line">
              <a:avLst/>
            </a:prstGeom>
            <a:ln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07988" y="296863"/>
            <a:ext cx="1781402" cy="2402022"/>
            <a:chOff x="334963" y="584188"/>
            <a:chExt cx="1482532" cy="1913866"/>
          </a:xfrm>
        </p:grpSpPr>
        <p:grpSp>
          <p:nvGrpSpPr>
            <p:cNvPr id="3" name="组合 2"/>
            <p:cNvGrpSpPr/>
            <p:nvPr/>
          </p:nvGrpSpPr>
          <p:grpSpPr>
            <a:xfrm>
              <a:off x="334963" y="584188"/>
              <a:ext cx="1482532" cy="1370956"/>
              <a:chOff x="2296771" y="4785929"/>
              <a:chExt cx="2104868" cy="1946464"/>
            </a:xfrm>
          </p:grpSpPr>
          <p:grpSp>
            <p:nvGrpSpPr>
              <p:cNvPr id="13" name="组合 12"/>
              <p:cNvGrpSpPr/>
              <p:nvPr/>
            </p:nvGrpSpPr>
            <p:grpSpPr>
              <a:xfrm>
                <a:off x="2296771" y="4785929"/>
                <a:ext cx="2104868" cy="1905696"/>
                <a:chOff x="2305585" y="1917510"/>
                <a:chExt cx="2104868" cy="1905696"/>
              </a:xfrm>
            </p:grpSpPr>
            <p:sp>
              <p:nvSpPr>
                <p:cNvPr id="16" name="圆角矩形 15"/>
                <p:cNvSpPr/>
                <p:nvPr/>
              </p:nvSpPr>
              <p:spPr>
                <a:xfrm>
                  <a:off x="2380633" y="3450685"/>
                  <a:ext cx="2029820" cy="37252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19050">
                  <a:solidFill>
                    <a:srgbClr val="FFCC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7" name="椭圆 16"/>
                <p:cNvSpPr/>
                <p:nvPr/>
              </p:nvSpPr>
              <p:spPr>
                <a:xfrm>
                  <a:off x="2305585" y="1917510"/>
                  <a:ext cx="545850" cy="545850"/>
                </a:xfrm>
                <a:prstGeom prst="ellipse">
                  <a:avLst/>
                </a:prstGeom>
                <a:solidFill>
                  <a:srgbClr val="FFCC00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4" name="文本框 13"/>
              <p:cNvSpPr txBox="1"/>
              <p:nvPr/>
            </p:nvSpPr>
            <p:spPr>
              <a:xfrm>
                <a:off x="2375396" y="4809523"/>
                <a:ext cx="228600" cy="5222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1</a:t>
                </a:r>
                <a:endParaRPr lang="zh-CN" altLang="en-US" sz="24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15" name="文本框 14"/>
              <p:cNvSpPr txBox="1"/>
              <p:nvPr/>
            </p:nvSpPr>
            <p:spPr>
              <a:xfrm>
                <a:off x="2693288" y="6349410"/>
                <a:ext cx="1492433" cy="382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600" dirty="0"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PART 03</a:t>
                </a:r>
                <a:endParaRPr lang="zh-CN" altLang="en-US" sz="1600" dirty="0"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</p:grpSp>
        <p:grpSp>
          <p:nvGrpSpPr>
            <p:cNvPr id="4" name="组合 3"/>
            <p:cNvGrpSpPr/>
            <p:nvPr/>
          </p:nvGrpSpPr>
          <p:grpSpPr>
            <a:xfrm>
              <a:off x="334963" y="1090624"/>
              <a:ext cx="384461" cy="389523"/>
              <a:chOff x="7506507" y="2976353"/>
              <a:chExt cx="545850" cy="553037"/>
            </a:xfrm>
          </p:grpSpPr>
          <p:sp>
            <p:nvSpPr>
              <p:cNvPr id="11" name="椭圆 10"/>
              <p:cNvSpPr/>
              <p:nvPr/>
            </p:nvSpPr>
            <p:spPr>
              <a:xfrm>
                <a:off x="7506507" y="2976353"/>
                <a:ext cx="545850" cy="545850"/>
              </a:xfrm>
              <a:prstGeom prst="ellipse">
                <a:avLst/>
              </a:prstGeom>
              <a:solidFill>
                <a:srgbClr val="FFCC00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7570013" y="3007134"/>
                <a:ext cx="228600" cy="5222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2</a:t>
                </a:r>
                <a:endParaRPr lang="zh-CN" altLang="en-US" sz="24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336602" y="1597048"/>
              <a:ext cx="384461" cy="405580"/>
              <a:chOff x="7506507" y="2976353"/>
              <a:chExt cx="545850" cy="575834"/>
            </a:xfrm>
          </p:grpSpPr>
          <p:sp>
            <p:nvSpPr>
              <p:cNvPr id="9" name="椭圆 8"/>
              <p:cNvSpPr/>
              <p:nvPr/>
            </p:nvSpPr>
            <p:spPr>
              <a:xfrm>
                <a:off x="7506507" y="2976353"/>
                <a:ext cx="545850" cy="545850"/>
              </a:xfrm>
              <a:prstGeom prst="ellipse">
                <a:avLst/>
              </a:prstGeom>
              <a:solidFill>
                <a:srgbClr val="FFCC00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7579616" y="3029931"/>
                <a:ext cx="228600" cy="5222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3</a:t>
                </a:r>
                <a:endParaRPr lang="zh-CN" altLang="en-US" sz="24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334963" y="2103469"/>
              <a:ext cx="384461" cy="394585"/>
              <a:chOff x="7506507" y="2976353"/>
              <a:chExt cx="545850" cy="560224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7506507" y="2976353"/>
                <a:ext cx="545850" cy="545850"/>
              </a:xfrm>
              <a:prstGeom prst="ellipse">
                <a:avLst/>
              </a:prstGeom>
              <a:solidFill>
                <a:srgbClr val="FFCC00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7551218" y="3014322"/>
                <a:ext cx="228600" cy="5222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4</a:t>
                </a:r>
                <a:endParaRPr lang="zh-CN" altLang="en-US" sz="24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</p:grpSp>
      </p:grpSp>
      <p:grpSp>
        <p:nvGrpSpPr>
          <p:cNvPr id="18" name="组合 17"/>
          <p:cNvGrpSpPr/>
          <p:nvPr/>
        </p:nvGrpSpPr>
        <p:grpSpPr>
          <a:xfrm>
            <a:off x="9637486" y="6031468"/>
            <a:ext cx="2554514" cy="373209"/>
            <a:chOff x="9637486" y="6031468"/>
            <a:chExt cx="2554514" cy="373209"/>
          </a:xfrm>
        </p:grpSpPr>
        <p:cxnSp>
          <p:nvCxnSpPr>
            <p:cNvPr id="19" name="直接连接符 18"/>
            <p:cNvCxnSpPr/>
            <p:nvPr/>
          </p:nvCxnSpPr>
          <p:spPr>
            <a:xfrm>
              <a:off x="10276114" y="6400800"/>
              <a:ext cx="1915886" cy="3877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文本框 19"/>
            <p:cNvSpPr txBox="1"/>
            <p:nvPr/>
          </p:nvSpPr>
          <p:spPr>
            <a:xfrm>
              <a:off x="9637486" y="6031468"/>
              <a:ext cx="25545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dirty="0">
                  <a:latin typeface="Segoe UI Light" panose="020B0502040204020203" pitchFamily="34" charset="0"/>
                  <a:ea typeface="微软雅黑 Light" panose="020B0502040204020203" pitchFamily="34" charset="-122"/>
                  <a:cs typeface="Segoe UI Light" panose="020B0502040204020203" pitchFamily="34" charset="0"/>
                </a:rPr>
                <a:t>I am serious to do this</a:t>
              </a:r>
              <a:endParaRPr lang="zh-CN" altLang="en-US" dirty="0">
                <a:latin typeface="Segoe UI Light" panose="020B0502040204020203" pitchFamily="34" charset="0"/>
                <a:ea typeface="微软雅黑 Light" panose="020B0502040204020203" pitchFamily="34" charset="-122"/>
                <a:cs typeface="Segoe UI Light" panose="020B0502040204020203" pitchFamily="34" charset="0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2525497" y="251414"/>
            <a:ext cx="6259747" cy="487153"/>
            <a:chOff x="3348709" y="558712"/>
            <a:chExt cx="6259747" cy="487153"/>
          </a:xfrm>
        </p:grpSpPr>
        <p:cxnSp>
          <p:nvCxnSpPr>
            <p:cNvPr id="22" name="直接连接符 21"/>
            <p:cNvCxnSpPr/>
            <p:nvPr/>
          </p:nvCxnSpPr>
          <p:spPr>
            <a:xfrm>
              <a:off x="3425371" y="1030675"/>
              <a:ext cx="6183085" cy="0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文本框 22"/>
            <p:cNvSpPr txBox="1"/>
            <p:nvPr/>
          </p:nvSpPr>
          <p:spPr>
            <a:xfrm>
              <a:off x="3348709" y="558712"/>
              <a:ext cx="17859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latin typeface="Segoe UI Light" panose="020B0502040204020203" pitchFamily="34" charset="0"/>
                  <a:ea typeface="微软雅黑 Light" panose="020B0502040204020203" pitchFamily="34" charset="-122"/>
                  <a:cs typeface="Segoe UI Light" panose="020B0502040204020203" pitchFamily="34" charset="0"/>
                </a:rPr>
                <a:t>输入标题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4972942" y="584200"/>
              <a:ext cx="23094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latin typeface="Segoe UI Light" panose="020B0502040204020203" pitchFamily="34" charset="0"/>
                  <a:ea typeface="微软雅黑 Light" panose="020B0502040204020203" pitchFamily="34" charset="-122"/>
                  <a:cs typeface="Segoe UI Light" panose="020B0502040204020203" pitchFamily="34" charset="0"/>
                </a:rPr>
                <a:t>Add your title</a:t>
              </a:r>
              <a:endParaRPr lang="zh-CN" altLang="en-US" sz="2400" dirty="0">
                <a:latin typeface="Segoe UI Light" panose="020B0502040204020203" pitchFamily="34" charset="0"/>
                <a:ea typeface="微软雅黑 Light" panose="020B0502040204020203" pitchFamily="34" charset="-122"/>
                <a:cs typeface="Segoe UI Light" panose="020B0502040204020203" pitchFamily="34" charset="0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4317005" y="1868346"/>
            <a:ext cx="3984149" cy="3964642"/>
            <a:chOff x="4317005" y="1868346"/>
            <a:chExt cx="3984149" cy="3964642"/>
          </a:xfrm>
        </p:grpSpPr>
        <p:sp>
          <p:nvSpPr>
            <p:cNvPr id="27" name="任意多边形 26"/>
            <p:cNvSpPr/>
            <p:nvPr/>
          </p:nvSpPr>
          <p:spPr>
            <a:xfrm>
              <a:off x="4669810" y="2080022"/>
              <a:ext cx="3419386" cy="3419386"/>
            </a:xfrm>
            <a:custGeom>
              <a:avLst/>
              <a:gdLst>
                <a:gd name="connsiteX0" fmla="*/ 1709693 w 3419386"/>
                <a:gd name="connsiteY0" fmla="*/ 0 h 3419386"/>
                <a:gd name="connsiteX1" fmla="*/ 3190331 w 3419386"/>
                <a:gd name="connsiteY1" fmla="*/ 854846 h 3419386"/>
                <a:gd name="connsiteX2" fmla="*/ 3190331 w 3419386"/>
                <a:gd name="connsiteY2" fmla="*/ 2564539 h 3419386"/>
                <a:gd name="connsiteX3" fmla="*/ 1709693 w 3419386"/>
                <a:gd name="connsiteY3" fmla="*/ 1709693 h 3419386"/>
                <a:gd name="connsiteX4" fmla="*/ 1709693 w 3419386"/>
                <a:gd name="connsiteY4" fmla="*/ 0 h 3419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9386" h="3419386">
                  <a:moveTo>
                    <a:pt x="1709693" y="0"/>
                  </a:moveTo>
                  <a:cubicBezTo>
                    <a:pt x="2320507" y="0"/>
                    <a:pt x="2884923" y="325866"/>
                    <a:pt x="3190331" y="854846"/>
                  </a:cubicBezTo>
                  <a:cubicBezTo>
                    <a:pt x="3495738" y="1383827"/>
                    <a:pt x="3495738" y="2035558"/>
                    <a:pt x="3190331" y="2564539"/>
                  </a:cubicBezTo>
                  <a:lnTo>
                    <a:pt x="1709693" y="1709693"/>
                  </a:lnTo>
                  <a:lnTo>
                    <a:pt x="1709693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50358" tIns="772844" rIns="444339" bIns="1725388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3800" kern="1200"/>
            </a:p>
          </p:txBody>
        </p:sp>
        <p:sp>
          <p:nvSpPr>
            <p:cNvPr id="28" name="任意多边形 27"/>
            <p:cNvSpPr/>
            <p:nvPr/>
          </p:nvSpPr>
          <p:spPr>
            <a:xfrm>
              <a:off x="4599387" y="2202143"/>
              <a:ext cx="3419386" cy="3419386"/>
            </a:xfrm>
            <a:custGeom>
              <a:avLst/>
              <a:gdLst>
                <a:gd name="connsiteX0" fmla="*/ 3190331 w 3419386"/>
                <a:gd name="connsiteY0" fmla="*/ 2564540 h 3419386"/>
                <a:gd name="connsiteX1" fmla="*/ 1709693 w 3419386"/>
                <a:gd name="connsiteY1" fmla="*/ 3419387 h 3419386"/>
                <a:gd name="connsiteX2" fmla="*/ 229055 w 3419386"/>
                <a:gd name="connsiteY2" fmla="*/ 2564541 h 3419386"/>
                <a:gd name="connsiteX3" fmla="*/ 1709693 w 3419386"/>
                <a:gd name="connsiteY3" fmla="*/ 1709693 h 3419386"/>
                <a:gd name="connsiteX4" fmla="*/ 3190331 w 3419386"/>
                <a:gd name="connsiteY4" fmla="*/ 2564540 h 3419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9386" h="3419386">
                  <a:moveTo>
                    <a:pt x="3190331" y="2564540"/>
                  </a:moveTo>
                  <a:cubicBezTo>
                    <a:pt x="2884924" y="3093521"/>
                    <a:pt x="2320508" y="3419387"/>
                    <a:pt x="1709693" y="3419387"/>
                  </a:cubicBezTo>
                  <a:cubicBezTo>
                    <a:pt x="1098879" y="3419387"/>
                    <a:pt x="534463" y="3093521"/>
                    <a:pt x="229055" y="2564541"/>
                  </a:cubicBezTo>
                  <a:lnTo>
                    <a:pt x="1709693" y="1709693"/>
                  </a:lnTo>
                  <a:lnTo>
                    <a:pt x="3190331" y="256454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78909" tIns="2283300" rIns="838203" bIns="370073" numCol="1" spcCol="1270" anchor="ctr" anchorCtr="0">
              <a:noAutofit/>
            </a:bodyPr>
            <a:lstStyle/>
            <a:p>
              <a:pPr lvl="0" algn="ctr" defTabSz="2266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5100" kern="1200"/>
            </a:p>
          </p:txBody>
        </p:sp>
        <p:sp>
          <p:nvSpPr>
            <p:cNvPr id="29" name="任意多边形 28"/>
            <p:cNvSpPr/>
            <p:nvPr/>
          </p:nvSpPr>
          <p:spPr>
            <a:xfrm>
              <a:off x="4528964" y="2080022"/>
              <a:ext cx="3419386" cy="3419386"/>
            </a:xfrm>
            <a:custGeom>
              <a:avLst/>
              <a:gdLst>
                <a:gd name="connsiteX0" fmla="*/ 229055 w 3419386"/>
                <a:gd name="connsiteY0" fmla="*/ 2564540 h 3419386"/>
                <a:gd name="connsiteX1" fmla="*/ 229055 w 3419386"/>
                <a:gd name="connsiteY1" fmla="*/ 854847 h 3419386"/>
                <a:gd name="connsiteX2" fmla="*/ 1709693 w 3419386"/>
                <a:gd name="connsiteY2" fmla="*/ 0 h 3419386"/>
                <a:gd name="connsiteX3" fmla="*/ 1709693 w 3419386"/>
                <a:gd name="connsiteY3" fmla="*/ 1709693 h 3419386"/>
                <a:gd name="connsiteX4" fmla="*/ 229055 w 3419386"/>
                <a:gd name="connsiteY4" fmla="*/ 2564540 h 3419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9386" h="3419386">
                  <a:moveTo>
                    <a:pt x="229055" y="2564540"/>
                  </a:moveTo>
                  <a:cubicBezTo>
                    <a:pt x="-76352" y="2035559"/>
                    <a:pt x="-76352" y="1383828"/>
                    <a:pt x="229055" y="854847"/>
                  </a:cubicBezTo>
                  <a:cubicBezTo>
                    <a:pt x="534462" y="325866"/>
                    <a:pt x="1098878" y="0"/>
                    <a:pt x="1709693" y="0"/>
                  </a:cubicBezTo>
                  <a:lnTo>
                    <a:pt x="1709693" y="1709693"/>
                  </a:lnTo>
                  <a:lnTo>
                    <a:pt x="229055" y="256454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4339" tIns="772844" rIns="1850358" bIns="1725388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3800" kern="1200"/>
            </a:p>
          </p:txBody>
        </p:sp>
        <p:sp>
          <p:nvSpPr>
            <p:cNvPr id="30" name="环形箭头 29"/>
            <p:cNvSpPr/>
            <p:nvPr/>
          </p:nvSpPr>
          <p:spPr>
            <a:xfrm>
              <a:off x="4458416" y="1868346"/>
              <a:ext cx="3842738" cy="3842738"/>
            </a:xfrm>
            <a:prstGeom prst="circularArrow">
              <a:avLst>
                <a:gd name="adj1" fmla="val 5085"/>
                <a:gd name="adj2" fmla="val 327528"/>
                <a:gd name="adj3" fmla="val 1472472"/>
                <a:gd name="adj4" fmla="val 16199432"/>
                <a:gd name="adj5" fmla="val 5932"/>
              </a:avLst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环形箭头 30"/>
            <p:cNvSpPr/>
            <p:nvPr/>
          </p:nvSpPr>
          <p:spPr>
            <a:xfrm>
              <a:off x="4387711" y="1990250"/>
              <a:ext cx="3842738" cy="3842738"/>
            </a:xfrm>
            <a:prstGeom prst="circularArrow">
              <a:avLst>
                <a:gd name="adj1" fmla="val 5085"/>
                <a:gd name="adj2" fmla="val 327528"/>
                <a:gd name="adj3" fmla="val 8671970"/>
                <a:gd name="adj4" fmla="val 1800502"/>
                <a:gd name="adj5" fmla="val 5932"/>
              </a:avLst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环形箭头 31"/>
            <p:cNvSpPr/>
            <p:nvPr/>
          </p:nvSpPr>
          <p:spPr>
            <a:xfrm>
              <a:off x="4317005" y="1868346"/>
              <a:ext cx="3842738" cy="3842738"/>
            </a:xfrm>
            <a:prstGeom prst="circularArrow">
              <a:avLst>
                <a:gd name="adj1" fmla="val 5085"/>
                <a:gd name="adj2" fmla="val 327528"/>
                <a:gd name="adj3" fmla="val 15873039"/>
                <a:gd name="adj4" fmla="val 9000000"/>
                <a:gd name="adj5" fmla="val 5932"/>
              </a:avLst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33" name="矩形 32"/>
          <p:cNvSpPr/>
          <p:nvPr/>
        </p:nvSpPr>
        <p:spPr>
          <a:xfrm>
            <a:off x="5090596" y="3136612"/>
            <a:ext cx="10054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200" dirty="0">
                <a:latin typeface="Segoe UI Light" panose="020B0502040204020203" pitchFamily="34" charset="0"/>
                <a:ea typeface="微软雅黑 Light" panose="020B0502040204020203" pitchFamily="34" charset="-122"/>
                <a:cs typeface="Segoe UI Light" panose="020B0502040204020203" pitchFamily="34" charset="0"/>
              </a:rPr>
              <a:t>Title </a:t>
            </a:r>
            <a:endParaRPr lang="zh-CN" altLang="en-US" sz="3200" dirty="0">
              <a:latin typeface="Segoe UI Light" panose="020B0502040204020203" pitchFamily="34" charset="0"/>
              <a:ea typeface="微软雅黑 Light" panose="020B0502040204020203" pitchFamily="34" charset="-122"/>
              <a:cs typeface="Segoe UI Light" panose="020B0502040204020203" pitchFamily="34" charset="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6603836" y="3136611"/>
            <a:ext cx="10054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200" dirty="0">
                <a:latin typeface="Segoe UI Light" panose="020B0502040204020203" pitchFamily="34" charset="0"/>
                <a:ea typeface="微软雅黑 Light" panose="020B0502040204020203" pitchFamily="34" charset="-122"/>
                <a:cs typeface="Segoe UI Light" panose="020B0502040204020203" pitchFamily="34" charset="0"/>
              </a:rPr>
              <a:t>Title </a:t>
            </a:r>
            <a:endParaRPr lang="zh-CN" altLang="en-US" sz="3200" dirty="0">
              <a:latin typeface="Segoe UI Light" panose="020B0502040204020203" pitchFamily="34" charset="0"/>
              <a:ea typeface="微软雅黑 Light" panose="020B0502040204020203" pitchFamily="34" charset="-122"/>
              <a:cs typeface="Segoe UI Light" panose="020B0502040204020203" pitchFamily="34" charset="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5806378" y="4363466"/>
            <a:ext cx="10054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200" dirty="0">
                <a:latin typeface="Segoe UI Light" panose="020B0502040204020203" pitchFamily="34" charset="0"/>
                <a:ea typeface="微软雅黑 Light" panose="020B0502040204020203" pitchFamily="34" charset="-122"/>
                <a:cs typeface="Segoe UI Light" panose="020B0502040204020203" pitchFamily="34" charset="0"/>
              </a:rPr>
              <a:t>Title </a:t>
            </a:r>
            <a:endParaRPr lang="zh-CN" altLang="en-US" sz="3200" dirty="0">
              <a:latin typeface="Segoe UI Light" panose="020B0502040204020203" pitchFamily="34" charset="0"/>
              <a:ea typeface="微软雅黑 Light" panose="020B0502040204020203" pitchFamily="34" charset="-122"/>
              <a:cs typeface="Segoe UI Light" panose="020B0502040204020203" pitchFamily="34" charset="0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2040089" y="2111165"/>
            <a:ext cx="2312269" cy="1584850"/>
            <a:chOff x="2040089" y="2111165"/>
            <a:chExt cx="2312269" cy="1584850"/>
          </a:xfrm>
        </p:grpSpPr>
        <p:sp>
          <p:nvSpPr>
            <p:cNvPr id="36" name="文本框 35"/>
            <p:cNvSpPr txBox="1"/>
            <p:nvPr/>
          </p:nvSpPr>
          <p:spPr>
            <a:xfrm>
              <a:off x="2040089" y="2526464"/>
              <a:ext cx="2312269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DiSCoV DISTRIBUTED COMPUTATION </a:t>
              </a:r>
              <a:r>
                <a:rPr lang="en-US" altLang="zh-CN" sz="1400" dirty="0" err="1">
                  <a:latin typeface="Segoe UI Light" panose="020B0502040204020203" pitchFamily="34" charset="0"/>
                  <a:cs typeface="Segoe UI Light" panose="020B0502040204020203" pitchFamily="34" charset="0"/>
                </a:rPr>
                <a:t>CLUSTERDiSCoV</a:t>
              </a:r>
              <a:r>
                <a:rPr lang="en-US" altLang="zh-CN" sz="1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 DISTRIBUTED COMPUTATION CLUSTER</a:t>
              </a:r>
              <a:endParaRPr lang="zh-CN" altLang="en-US" sz="1400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2383531" y="2111165"/>
              <a:ext cx="15007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dirty="0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Here text </a:t>
              </a:r>
              <a:endParaRPr lang="zh-CN" altLang="en-US" sz="2000" b="1" dirty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8571241" y="2202143"/>
            <a:ext cx="2312269" cy="1584850"/>
            <a:chOff x="2040089" y="2111165"/>
            <a:chExt cx="2312269" cy="1584850"/>
          </a:xfrm>
        </p:grpSpPr>
        <p:sp>
          <p:nvSpPr>
            <p:cNvPr id="40" name="文本框 39"/>
            <p:cNvSpPr txBox="1"/>
            <p:nvPr/>
          </p:nvSpPr>
          <p:spPr>
            <a:xfrm>
              <a:off x="2040089" y="2526464"/>
              <a:ext cx="2312269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DiSCoV DISTRIBUTED COMPUTATION </a:t>
              </a:r>
              <a:r>
                <a:rPr lang="en-US" altLang="zh-CN" sz="1400" dirty="0" err="1">
                  <a:latin typeface="Segoe UI Light" panose="020B0502040204020203" pitchFamily="34" charset="0"/>
                  <a:cs typeface="Segoe UI Light" panose="020B0502040204020203" pitchFamily="34" charset="0"/>
                </a:rPr>
                <a:t>CLUSTERDiSCoV</a:t>
              </a:r>
              <a:r>
                <a:rPr lang="en-US" altLang="zh-CN" sz="1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 DISTRIBUTED COMPUTATION CLUSTER</a:t>
              </a:r>
              <a:endParaRPr lang="zh-CN" altLang="en-US" sz="1400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2383531" y="2111165"/>
              <a:ext cx="15007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dirty="0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Here text </a:t>
              </a:r>
              <a:endParaRPr lang="zh-CN" altLang="en-US" sz="2000" b="1" dirty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2098801" y="5305478"/>
            <a:ext cx="3774113" cy="1154463"/>
            <a:chOff x="1309167" y="2111165"/>
            <a:chExt cx="3774113" cy="1154463"/>
          </a:xfrm>
        </p:grpSpPr>
        <p:sp>
          <p:nvSpPr>
            <p:cNvPr id="43" name="文本框 42"/>
            <p:cNvSpPr txBox="1"/>
            <p:nvPr/>
          </p:nvSpPr>
          <p:spPr>
            <a:xfrm>
              <a:off x="1309167" y="2526964"/>
              <a:ext cx="3774113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DiSCoV DISTRIBUTED COMPUTATION </a:t>
              </a:r>
              <a:r>
                <a:rPr lang="en-US" altLang="zh-CN" sz="1400" dirty="0" err="1">
                  <a:latin typeface="Segoe UI Light" panose="020B0502040204020203" pitchFamily="34" charset="0"/>
                  <a:cs typeface="Segoe UI Light" panose="020B0502040204020203" pitchFamily="34" charset="0"/>
                </a:rPr>
                <a:t>CLUSTERDiSCoV</a:t>
              </a:r>
              <a:r>
                <a:rPr lang="en-US" altLang="zh-CN" sz="1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 DISTRIBUTED COMPUTATION CLUSTER</a:t>
              </a:r>
              <a:endParaRPr lang="zh-CN" altLang="en-US" sz="1400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2383531" y="2111165"/>
              <a:ext cx="15007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dirty="0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Here text </a:t>
              </a:r>
              <a:endParaRPr lang="zh-CN" altLang="en-US" sz="2000" b="1" dirty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07988" y="296863"/>
            <a:ext cx="1781402" cy="2402022"/>
            <a:chOff x="334963" y="584188"/>
            <a:chExt cx="1482532" cy="1913866"/>
          </a:xfrm>
        </p:grpSpPr>
        <p:grpSp>
          <p:nvGrpSpPr>
            <p:cNvPr id="3" name="组合 2"/>
            <p:cNvGrpSpPr/>
            <p:nvPr/>
          </p:nvGrpSpPr>
          <p:grpSpPr>
            <a:xfrm>
              <a:off x="334963" y="584188"/>
              <a:ext cx="1482532" cy="1370956"/>
              <a:chOff x="2296771" y="4785929"/>
              <a:chExt cx="2104868" cy="1946464"/>
            </a:xfrm>
          </p:grpSpPr>
          <p:grpSp>
            <p:nvGrpSpPr>
              <p:cNvPr id="13" name="组合 12"/>
              <p:cNvGrpSpPr/>
              <p:nvPr/>
            </p:nvGrpSpPr>
            <p:grpSpPr>
              <a:xfrm>
                <a:off x="2296771" y="4785929"/>
                <a:ext cx="2104868" cy="1905696"/>
                <a:chOff x="2305585" y="1917510"/>
                <a:chExt cx="2104868" cy="1905696"/>
              </a:xfrm>
            </p:grpSpPr>
            <p:sp>
              <p:nvSpPr>
                <p:cNvPr id="16" name="圆角矩形 15"/>
                <p:cNvSpPr/>
                <p:nvPr/>
              </p:nvSpPr>
              <p:spPr>
                <a:xfrm>
                  <a:off x="2380633" y="3450685"/>
                  <a:ext cx="2029820" cy="37252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19050">
                  <a:solidFill>
                    <a:srgbClr val="FFCC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7" name="椭圆 16"/>
                <p:cNvSpPr/>
                <p:nvPr/>
              </p:nvSpPr>
              <p:spPr>
                <a:xfrm>
                  <a:off x="2305585" y="1917510"/>
                  <a:ext cx="545850" cy="545850"/>
                </a:xfrm>
                <a:prstGeom prst="ellipse">
                  <a:avLst/>
                </a:prstGeom>
                <a:solidFill>
                  <a:srgbClr val="FFCC00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4" name="文本框 13"/>
              <p:cNvSpPr txBox="1"/>
              <p:nvPr/>
            </p:nvSpPr>
            <p:spPr>
              <a:xfrm>
                <a:off x="2375396" y="4809523"/>
                <a:ext cx="228600" cy="5222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1</a:t>
                </a:r>
                <a:endParaRPr lang="zh-CN" altLang="en-US" sz="24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15" name="文本框 14"/>
              <p:cNvSpPr txBox="1"/>
              <p:nvPr/>
            </p:nvSpPr>
            <p:spPr>
              <a:xfrm>
                <a:off x="2693288" y="6349410"/>
                <a:ext cx="1492433" cy="382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600" dirty="0"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PART 03</a:t>
                </a:r>
                <a:endParaRPr lang="zh-CN" altLang="en-US" sz="1600" dirty="0"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</p:grpSp>
        <p:grpSp>
          <p:nvGrpSpPr>
            <p:cNvPr id="4" name="组合 3"/>
            <p:cNvGrpSpPr/>
            <p:nvPr/>
          </p:nvGrpSpPr>
          <p:grpSpPr>
            <a:xfrm>
              <a:off x="334963" y="1090624"/>
              <a:ext cx="384461" cy="389523"/>
              <a:chOff x="7506507" y="2976353"/>
              <a:chExt cx="545850" cy="553037"/>
            </a:xfrm>
          </p:grpSpPr>
          <p:sp>
            <p:nvSpPr>
              <p:cNvPr id="11" name="椭圆 10"/>
              <p:cNvSpPr/>
              <p:nvPr/>
            </p:nvSpPr>
            <p:spPr>
              <a:xfrm>
                <a:off x="7506507" y="2976353"/>
                <a:ext cx="545850" cy="545850"/>
              </a:xfrm>
              <a:prstGeom prst="ellipse">
                <a:avLst/>
              </a:prstGeom>
              <a:solidFill>
                <a:srgbClr val="FFCC00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7570013" y="3007134"/>
                <a:ext cx="228600" cy="5222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2</a:t>
                </a:r>
                <a:endParaRPr lang="zh-CN" altLang="en-US" sz="24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336602" y="1597048"/>
              <a:ext cx="384461" cy="405580"/>
              <a:chOff x="7506507" y="2976353"/>
              <a:chExt cx="545850" cy="575834"/>
            </a:xfrm>
          </p:grpSpPr>
          <p:sp>
            <p:nvSpPr>
              <p:cNvPr id="9" name="椭圆 8"/>
              <p:cNvSpPr/>
              <p:nvPr/>
            </p:nvSpPr>
            <p:spPr>
              <a:xfrm>
                <a:off x="7506507" y="2976353"/>
                <a:ext cx="545850" cy="545850"/>
              </a:xfrm>
              <a:prstGeom prst="ellipse">
                <a:avLst/>
              </a:prstGeom>
              <a:solidFill>
                <a:srgbClr val="FFCC00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7579616" y="3029931"/>
                <a:ext cx="228600" cy="5222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3</a:t>
                </a:r>
                <a:endParaRPr lang="zh-CN" altLang="en-US" sz="24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334963" y="2103469"/>
              <a:ext cx="384461" cy="394585"/>
              <a:chOff x="7506507" y="2976353"/>
              <a:chExt cx="545850" cy="560224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7506507" y="2976353"/>
                <a:ext cx="545850" cy="545850"/>
              </a:xfrm>
              <a:prstGeom prst="ellipse">
                <a:avLst/>
              </a:prstGeom>
              <a:solidFill>
                <a:srgbClr val="FFCC00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7551218" y="3014322"/>
                <a:ext cx="228600" cy="5222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4</a:t>
                </a:r>
                <a:endParaRPr lang="zh-CN" altLang="en-US" sz="24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</p:grpSp>
      </p:grpSp>
      <p:grpSp>
        <p:nvGrpSpPr>
          <p:cNvPr id="18" name="组合 17"/>
          <p:cNvGrpSpPr/>
          <p:nvPr/>
        </p:nvGrpSpPr>
        <p:grpSpPr>
          <a:xfrm>
            <a:off x="9637486" y="6031468"/>
            <a:ext cx="2554514" cy="373209"/>
            <a:chOff x="9637486" y="6031468"/>
            <a:chExt cx="2554514" cy="373209"/>
          </a:xfrm>
        </p:grpSpPr>
        <p:cxnSp>
          <p:nvCxnSpPr>
            <p:cNvPr id="19" name="直接连接符 18"/>
            <p:cNvCxnSpPr/>
            <p:nvPr/>
          </p:nvCxnSpPr>
          <p:spPr>
            <a:xfrm>
              <a:off x="10276114" y="6400800"/>
              <a:ext cx="1915886" cy="3877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文本框 19"/>
            <p:cNvSpPr txBox="1"/>
            <p:nvPr/>
          </p:nvSpPr>
          <p:spPr>
            <a:xfrm>
              <a:off x="9637486" y="6031468"/>
              <a:ext cx="25545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dirty="0">
                  <a:latin typeface="Segoe UI Light" panose="020B0502040204020203" pitchFamily="34" charset="0"/>
                  <a:ea typeface="微软雅黑 Light" panose="020B0502040204020203" pitchFamily="34" charset="-122"/>
                  <a:cs typeface="Segoe UI Light" panose="020B0502040204020203" pitchFamily="34" charset="0"/>
                </a:rPr>
                <a:t>I am serious to do this</a:t>
              </a:r>
              <a:endParaRPr lang="zh-CN" altLang="en-US" dirty="0">
                <a:latin typeface="Segoe UI Light" panose="020B0502040204020203" pitchFamily="34" charset="0"/>
                <a:ea typeface="微软雅黑 Light" panose="020B0502040204020203" pitchFamily="34" charset="-122"/>
                <a:cs typeface="Segoe UI Light" panose="020B0502040204020203" pitchFamily="34" charset="0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2525497" y="251414"/>
            <a:ext cx="6259747" cy="487153"/>
            <a:chOff x="3348709" y="558712"/>
            <a:chExt cx="6259747" cy="487153"/>
          </a:xfrm>
        </p:grpSpPr>
        <p:cxnSp>
          <p:nvCxnSpPr>
            <p:cNvPr id="22" name="直接连接符 21"/>
            <p:cNvCxnSpPr/>
            <p:nvPr/>
          </p:nvCxnSpPr>
          <p:spPr>
            <a:xfrm>
              <a:off x="3425371" y="1030675"/>
              <a:ext cx="6183085" cy="0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文本框 22"/>
            <p:cNvSpPr txBox="1"/>
            <p:nvPr/>
          </p:nvSpPr>
          <p:spPr>
            <a:xfrm>
              <a:off x="3348709" y="558712"/>
              <a:ext cx="17859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latin typeface="Segoe UI Light" panose="020B0502040204020203" pitchFamily="34" charset="0"/>
                  <a:ea typeface="微软雅黑 Light" panose="020B0502040204020203" pitchFamily="34" charset="-122"/>
                  <a:cs typeface="Segoe UI Light" panose="020B0502040204020203" pitchFamily="34" charset="0"/>
                </a:rPr>
                <a:t>输入标题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4972942" y="584200"/>
              <a:ext cx="23094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latin typeface="Segoe UI Light" panose="020B0502040204020203" pitchFamily="34" charset="0"/>
                  <a:ea typeface="微软雅黑 Light" panose="020B0502040204020203" pitchFamily="34" charset="-122"/>
                  <a:cs typeface="Segoe UI Light" panose="020B0502040204020203" pitchFamily="34" charset="0"/>
                </a:rPr>
                <a:t>Add your title</a:t>
              </a:r>
              <a:endParaRPr lang="zh-CN" altLang="en-US" sz="2400" dirty="0">
                <a:latin typeface="Segoe UI Light" panose="020B0502040204020203" pitchFamily="34" charset="0"/>
                <a:ea typeface="微软雅黑 Light" panose="020B0502040204020203" pitchFamily="34" charset="-122"/>
                <a:cs typeface="Segoe UI Light" panose="020B0502040204020203" pitchFamily="34" charset="0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93216" y="2304691"/>
            <a:ext cx="8077100" cy="4041564"/>
            <a:chOff x="653143" y="1298518"/>
            <a:chExt cx="8477619" cy="4241973"/>
          </a:xfrm>
        </p:grpSpPr>
        <p:sp>
          <p:nvSpPr>
            <p:cNvPr id="26" name="椭圆 25"/>
            <p:cNvSpPr/>
            <p:nvPr/>
          </p:nvSpPr>
          <p:spPr>
            <a:xfrm>
              <a:off x="3090265" y="1617817"/>
              <a:ext cx="3603375" cy="36033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aphicFrame>
          <p:nvGraphicFramePr>
            <p:cNvPr id="27" name="图表 26"/>
            <p:cNvGraphicFramePr/>
            <p:nvPr/>
          </p:nvGraphicFramePr>
          <p:xfrm>
            <a:off x="653143" y="1298518"/>
            <a:ext cx="8477619" cy="424197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  <p:grpSp>
        <p:nvGrpSpPr>
          <p:cNvPr id="28" name="组合 27"/>
          <p:cNvGrpSpPr/>
          <p:nvPr/>
        </p:nvGrpSpPr>
        <p:grpSpPr>
          <a:xfrm>
            <a:off x="5943898" y="5013503"/>
            <a:ext cx="1849561" cy="864368"/>
            <a:chOff x="6683901" y="5172550"/>
            <a:chExt cx="1849561" cy="864368"/>
          </a:xfrm>
        </p:grpSpPr>
        <p:grpSp>
          <p:nvGrpSpPr>
            <p:cNvPr id="29" name="组合 28"/>
            <p:cNvGrpSpPr/>
            <p:nvPr/>
          </p:nvGrpSpPr>
          <p:grpSpPr>
            <a:xfrm>
              <a:off x="6683901" y="5172550"/>
              <a:ext cx="484234" cy="484234"/>
              <a:chOff x="6000142" y="4181011"/>
              <a:chExt cx="484234" cy="484234"/>
            </a:xfrm>
          </p:grpSpPr>
          <p:sp>
            <p:nvSpPr>
              <p:cNvPr id="35" name="椭圆 34"/>
              <p:cNvSpPr/>
              <p:nvPr/>
            </p:nvSpPr>
            <p:spPr>
              <a:xfrm>
                <a:off x="6000142" y="4181011"/>
                <a:ext cx="484234" cy="484234"/>
              </a:xfrm>
              <a:prstGeom prst="ellipse">
                <a:avLst/>
              </a:prstGeom>
              <a:solidFill>
                <a:srgbClr val="FFCC00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" name="文本框 35"/>
              <p:cNvSpPr txBox="1"/>
              <p:nvPr/>
            </p:nvSpPr>
            <p:spPr>
              <a:xfrm>
                <a:off x="6108763" y="4247220"/>
                <a:ext cx="3483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A</a:t>
                </a:r>
                <a:endParaRPr lang="zh-CN" altLang="en-US" dirty="0"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7096210" y="5589500"/>
              <a:ext cx="1437252" cy="447418"/>
              <a:chOff x="6412451" y="4597961"/>
              <a:chExt cx="1437252" cy="447418"/>
            </a:xfrm>
          </p:grpSpPr>
          <p:grpSp>
            <p:nvGrpSpPr>
              <p:cNvPr id="31" name="组合 30"/>
              <p:cNvGrpSpPr/>
              <p:nvPr/>
            </p:nvGrpSpPr>
            <p:grpSpPr>
              <a:xfrm>
                <a:off x="6412451" y="4597961"/>
                <a:ext cx="1381720" cy="391887"/>
                <a:chOff x="6412451" y="4597961"/>
                <a:chExt cx="1381720" cy="391887"/>
              </a:xfrm>
            </p:grpSpPr>
            <p:cxnSp>
              <p:nvCxnSpPr>
                <p:cNvPr id="33" name="直接连接符 32"/>
                <p:cNvCxnSpPr/>
                <p:nvPr/>
              </p:nvCxnSpPr>
              <p:spPr>
                <a:xfrm>
                  <a:off x="6412451" y="4597961"/>
                  <a:ext cx="232228" cy="39188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直接连接符 33"/>
                <p:cNvCxnSpPr/>
                <p:nvPr/>
              </p:nvCxnSpPr>
              <p:spPr>
                <a:xfrm flipV="1">
                  <a:off x="6644679" y="4989847"/>
                  <a:ext cx="1149492" cy="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2" name="椭圆 31"/>
              <p:cNvSpPr/>
              <p:nvPr/>
            </p:nvSpPr>
            <p:spPr>
              <a:xfrm>
                <a:off x="7738638" y="4934314"/>
                <a:ext cx="111065" cy="11106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37" name="组合 36"/>
          <p:cNvGrpSpPr/>
          <p:nvPr/>
        </p:nvGrpSpPr>
        <p:grpSpPr>
          <a:xfrm>
            <a:off x="2227885" y="2776483"/>
            <a:ext cx="1532105" cy="620204"/>
            <a:chOff x="2694536" y="2875457"/>
            <a:chExt cx="1532105" cy="620204"/>
          </a:xfrm>
        </p:grpSpPr>
        <p:grpSp>
          <p:nvGrpSpPr>
            <p:cNvPr id="38" name="组合 37"/>
            <p:cNvGrpSpPr/>
            <p:nvPr/>
          </p:nvGrpSpPr>
          <p:grpSpPr>
            <a:xfrm>
              <a:off x="3800777" y="3070019"/>
              <a:ext cx="425864" cy="425642"/>
              <a:chOff x="3210578" y="2428611"/>
              <a:chExt cx="425864" cy="425642"/>
            </a:xfrm>
          </p:grpSpPr>
          <p:sp>
            <p:nvSpPr>
              <p:cNvPr id="44" name="椭圆 43"/>
              <p:cNvSpPr/>
              <p:nvPr/>
            </p:nvSpPr>
            <p:spPr>
              <a:xfrm>
                <a:off x="3210578" y="2428611"/>
                <a:ext cx="425864" cy="425642"/>
              </a:xfrm>
              <a:prstGeom prst="ellipse">
                <a:avLst/>
              </a:prstGeom>
              <a:solidFill>
                <a:srgbClr val="FFE991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文本框 44"/>
              <p:cNvSpPr txBox="1"/>
              <p:nvPr/>
            </p:nvSpPr>
            <p:spPr>
              <a:xfrm>
                <a:off x="3249338" y="2467498"/>
                <a:ext cx="3483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C</a:t>
                </a:r>
                <a:endParaRPr lang="zh-CN" altLang="en-US" dirty="0"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</p:grpSp>
        <p:grpSp>
          <p:nvGrpSpPr>
            <p:cNvPr id="39" name="组合 38"/>
            <p:cNvGrpSpPr/>
            <p:nvPr/>
          </p:nvGrpSpPr>
          <p:grpSpPr>
            <a:xfrm rot="10800000">
              <a:off x="2694536" y="2875457"/>
              <a:ext cx="1112446" cy="248038"/>
              <a:chOff x="6737257" y="4797341"/>
              <a:chExt cx="1112446" cy="248038"/>
            </a:xfrm>
          </p:grpSpPr>
          <p:grpSp>
            <p:nvGrpSpPr>
              <p:cNvPr id="40" name="组合 39"/>
              <p:cNvGrpSpPr/>
              <p:nvPr/>
            </p:nvGrpSpPr>
            <p:grpSpPr>
              <a:xfrm>
                <a:off x="6737257" y="4797341"/>
                <a:ext cx="1056914" cy="193142"/>
                <a:chOff x="6737257" y="4797341"/>
                <a:chExt cx="1056914" cy="193142"/>
              </a:xfrm>
            </p:grpSpPr>
            <p:cxnSp>
              <p:nvCxnSpPr>
                <p:cNvPr id="42" name="直接连接符 41"/>
                <p:cNvCxnSpPr/>
                <p:nvPr/>
              </p:nvCxnSpPr>
              <p:spPr>
                <a:xfrm rot="10800000" flipH="1" flipV="1">
                  <a:off x="6737257" y="4797341"/>
                  <a:ext cx="180921" cy="19314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直接连接符 42"/>
                <p:cNvCxnSpPr/>
                <p:nvPr/>
              </p:nvCxnSpPr>
              <p:spPr>
                <a:xfrm rot="10800000" flipH="1">
                  <a:off x="6913446" y="4989847"/>
                  <a:ext cx="88072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" name="椭圆 40"/>
              <p:cNvSpPr/>
              <p:nvPr/>
            </p:nvSpPr>
            <p:spPr>
              <a:xfrm>
                <a:off x="7738638" y="4934314"/>
                <a:ext cx="111065" cy="11106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46" name="组合 45"/>
          <p:cNvGrpSpPr/>
          <p:nvPr/>
        </p:nvGrpSpPr>
        <p:grpSpPr>
          <a:xfrm>
            <a:off x="2975941" y="2419927"/>
            <a:ext cx="1516671" cy="540140"/>
            <a:chOff x="3473328" y="2504585"/>
            <a:chExt cx="1516671" cy="540140"/>
          </a:xfrm>
        </p:grpSpPr>
        <p:grpSp>
          <p:nvGrpSpPr>
            <p:cNvPr id="47" name="组合 46"/>
            <p:cNvGrpSpPr/>
            <p:nvPr/>
          </p:nvGrpSpPr>
          <p:grpSpPr>
            <a:xfrm>
              <a:off x="4560925" y="2615651"/>
              <a:ext cx="429074" cy="429074"/>
              <a:chOff x="4109395" y="1998471"/>
              <a:chExt cx="429074" cy="429074"/>
            </a:xfrm>
          </p:grpSpPr>
          <p:sp>
            <p:nvSpPr>
              <p:cNvPr id="53" name="椭圆 52"/>
              <p:cNvSpPr/>
              <p:nvPr/>
            </p:nvSpPr>
            <p:spPr>
              <a:xfrm>
                <a:off x="4109395" y="1998471"/>
                <a:ext cx="429074" cy="429074"/>
              </a:xfrm>
              <a:prstGeom prst="ellipse">
                <a:avLst/>
              </a:prstGeom>
              <a:solidFill>
                <a:srgbClr val="FFF8DE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4" name="文本框 53"/>
              <p:cNvSpPr txBox="1"/>
              <p:nvPr/>
            </p:nvSpPr>
            <p:spPr>
              <a:xfrm>
                <a:off x="4149760" y="2028921"/>
                <a:ext cx="3483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D</a:t>
                </a:r>
                <a:endParaRPr lang="zh-CN" altLang="en-US" dirty="0"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</p:grpSp>
        <p:grpSp>
          <p:nvGrpSpPr>
            <p:cNvPr id="48" name="组合 47"/>
            <p:cNvGrpSpPr/>
            <p:nvPr/>
          </p:nvGrpSpPr>
          <p:grpSpPr>
            <a:xfrm rot="10800000">
              <a:off x="3473328" y="2504585"/>
              <a:ext cx="1069497" cy="218379"/>
              <a:chOff x="6780206" y="4827000"/>
              <a:chExt cx="1069497" cy="218379"/>
            </a:xfrm>
          </p:grpSpPr>
          <p:grpSp>
            <p:nvGrpSpPr>
              <p:cNvPr id="49" name="组合 48"/>
              <p:cNvGrpSpPr/>
              <p:nvPr/>
            </p:nvGrpSpPr>
            <p:grpSpPr>
              <a:xfrm>
                <a:off x="6780206" y="4827000"/>
                <a:ext cx="1013965" cy="162847"/>
                <a:chOff x="6780206" y="4827000"/>
                <a:chExt cx="1013965" cy="162847"/>
              </a:xfrm>
            </p:grpSpPr>
            <p:cxnSp>
              <p:nvCxnSpPr>
                <p:cNvPr id="51" name="直接连接符 50"/>
                <p:cNvCxnSpPr/>
                <p:nvPr/>
              </p:nvCxnSpPr>
              <p:spPr>
                <a:xfrm rot="10800000" flipH="1" flipV="1">
                  <a:off x="6780206" y="4827000"/>
                  <a:ext cx="130140" cy="16284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直接连接符 51"/>
                <p:cNvCxnSpPr/>
                <p:nvPr/>
              </p:nvCxnSpPr>
              <p:spPr>
                <a:xfrm rot="10800000" flipH="1">
                  <a:off x="6913446" y="4989847"/>
                  <a:ext cx="88072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0" name="椭圆 49"/>
              <p:cNvSpPr/>
              <p:nvPr/>
            </p:nvSpPr>
            <p:spPr>
              <a:xfrm>
                <a:off x="7738638" y="4934314"/>
                <a:ext cx="111065" cy="11106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55" name="组合 54"/>
          <p:cNvGrpSpPr/>
          <p:nvPr/>
        </p:nvGrpSpPr>
        <p:grpSpPr>
          <a:xfrm>
            <a:off x="1970583" y="4605583"/>
            <a:ext cx="1491142" cy="529175"/>
            <a:chOff x="2437234" y="4704557"/>
            <a:chExt cx="1491142" cy="529175"/>
          </a:xfrm>
        </p:grpSpPr>
        <p:grpSp>
          <p:nvGrpSpPr>
            <p:cNvPr id="56" name="组合 55"/>
            <p:cNvGrpSpPr/>
            <p:nvPr/>
          </p:nvGrpSpPr>
          <p:grpSpPr>
            <a:xfrm>
              <a:off x="3492835" y="4798191"/>
              <a:ext cx="435541" cy="435541"/>
              <a:chOff x="3041305" y="4181011"/>
              <a:chExt cx="435541" cy="435541"/>
            </a:xfrm>
          </p:grpSpPr>
          <p:sp>
            <p:nvSpPr>
              <p:cNvPr id="62" name="椭圆 61"/>
              <p:cNvSpPr/>
              <p:nvPr/>
            </p:nvSpPr>
            <p:spPr>
              <a:xfrm>
                <a:off x="3041305" y="4181011"/>
                <a:ext cx="435541" cy="435541"/>
              </a:xfrm>
              <a:prstGeom prst="ellipse">
                <a:avLst/>
              </a:prstGeom>
              <a:solidFill>
                <a:srgbClr val="FFDA47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3" name="文本框 62"/>
              <p:cNvSpPr txBox="1"/>
              <p:nvPr/>
            </p:nvSpPr>
            <p:spPr>
              <a:xfrm>
                <a:off x="3099417" y="4228629"/>
                <a:ext cx="3483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B</a:t>
                </a:r>
                <a:endParaRPr lang="zh-CN" altLang="en-US" dirty="0"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</p:grpSp>
        <p:grpSp>
          <p:nvGrpSpPr>
            <p:cNvPr id="57" name="组合 56"/>
            <p:cNvGrpSpPr/>
            <p:nvPr/>
          </p:nvGrpSpPr>
          <p:grpSpPr>
            <a:xfrm rot="10800000">
              <a:off x="2437234" y="4704557"/>
              <a:ext cx="1026515" cy="187268"/>
              <a:chOff x="6823188" y="4858111"/>
              <a:chExt cx="1026515" cy="187268"/>
            </a:xfrm>
          </p:grpSpPr>
          <p:grpSp>
            <p:nvGrpSpPr>
              <p:cNvPr id="58" name="组合 57"/>
              <p:cNvGrpSpPr/>
              <p:nvPr/>
            </p:nvGrpSpPr>
            <p:grpSpPr>
              <a:xfrm>
                <a:off x="6823188" y="4858111"/>
                <a:ext cx="970982" cy="131736"/>
                <a:chOff x="6823188" y="4858111"/>
                <a:chExt cx="970982" cy="131736"/>
              </a:xfrm>
            </p:grpSpPr>
            <p:cxnSp>
              <p:nvCxnSpPr>
                <p:cNvPr id="60" name="直接连接符 59"/>
                <p:cNvCxnSpPr/>
                <p:nvPr/>
              </p:nvCxnSpPr>
              <p:spPr>
                <a:xfrm rot="10800000" flipH="1" flipV="1">
                  <a:off x="6823188" y="4858111"/>
                  <a:ext cx="183193" cy="13020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直接连接符 60"/>
                <p:cNvCxnSpPr/>
                <p:nvPr/>
              </p:nvCxnSpPr>
              <p:spPr>
                <a:xfrm rot="10800000" flipH="1">
                  <a:off x="7010528" y="4989847"/>
                  <a:ext cx="78364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9" name="椭圆 58"/>
              <p:cNvSpPr/>
              <p:nvPr/>
            </p:nvSpPr>
            <p:spPr>
              <a:xfrm>
                <a:off x="7738638" y="4934314"/>
                <a:ext cx="111065" cy="11106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64" name="组合 63"/>
          <p:cNvGrpSpPr/>
          <p:nvPr/>
        </p:nvGrpSpPr>
        <p:grpSpPr>
          <a:xfrm>
            <a:off x="7730932" y="1293577"/>
            <a:ext cx="3974644" cy="1135053"/>
            <a:chOff x="7914319" y="1260893"/>
            <a:chExt cx="3974644" cy="1135053"/>
          </a:xfrm>
        </p:grpSpPr>
        <p:grpSp>
          <p:nvGrpSpPr>
            <p:cNvPr id="65" name="组合 64"/>
            <p:cNvGrpSpPr/>
            <p:nvPr/>
          </p:nvGrpSpPr>
          <p:grpSpPr>
            <a:xfrm>
              <a:off x="7914319" y="1596144"/>
              <a:ext cx="484234" cy="484234"/>
              <a:chOff x="6000142" y="4181011"/>
              <a:chExt cx="484234" cy="484234"/>
            </a:xfrm>
          </p:grpSpPr>
          <p:sp>
            <p:nvSpPr>
              <p:cNvPr id="69" name="椭圆 68"/>
              <p:cNvSpPr/>
              <p:nvPr/>
            </p:nvSpPr>
            <p:spPr>
              <a:xfrm>
                <a:off x="6000142" y="4181011"/>
                <a:ext cx="484234" cy="484234"/>
              </a:xfrm>
              <a:prstGeom prst="ellipse">
                <a:avLst/>
              </a:prstGeom>
              <a:solidFill>
                <a:srgbClr val="FFCC00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0" name="文本框 69"/>
              <p:cNvSpPr txBox="1"/>
              <p:nvPr/>
            </p:nvSpPr>
            <p:spPr>
              <a:xfrm>
                <a:off x="6073151" y="4245870"/>
                <a:ext cx="3483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A</a:t>
                </a:r>
                <a:endParaRPr lang="zh-CN" altLang="en-US" dirty="0"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</p:grpSp>
        <p:grpSp>
          <p:nvGrpSpPr>
            <p:cNvPr id="66" name="组合 65"/>
            <p:cNvGrpSpPr/>
            <p:nvPr/>
          </p:nvGrpSpPr>
          <p:grpSpPr>
            <a:xfrm>
              <a:off x="8621131" y="1260893"/>
              <a:ext cx="3267832" cy="1135053"/>
              <a:chOff x="8665879" y="1548140"/>
              <a:chExt cx="3386292" cy="1135053"/>
            </a:xfrm>
          </p:grpSpPr>
          <p:sp>
            <p:nvSpPr>
              <p:cNvPr id="67" name="文本框 66"/>
              <p:cNvSpPr txBox="1"/>
              <p:nvPr/>
            </p:nvSpPr>
            <p:spPr>
              <a:xfrm>
                <a:off x="8665879" y="1852196"/>
                <a:ext cx="338629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dirty="0">
                    <a:solidFill>
                      <a:schemeClr val="bg2">
                        <a:lumMod val="50000"/>
                      </a:schemeClr>
                    </a:solidFill>
                    <a:latin typeface="Segoe UI Light" panose="020B0502040204020203" pitchFamily="34" charset="0"/>
                    <a:ea typeface="微软雅黑 Light" panose="020B0502040204020203" pitchFamily="34" charset="-122"/>
                    <a:cs typeface="Segoe UI Light" panose="020B0502040204020203" pitchFamily="34" charset="0"/>
                  </a:rPr>
                  <a:t>I disconnect I've seen you, I know you But I don't know How to connect, so I disconnect</a:t>
                </a:r>
              </a:p>
            </p:txBody>
          </p:sp>
          <p:sp>
            <p:nvSpPr>
              <p:cNvPr id="68" name="文本框 67"/>
              <p:cNvSpPr txBox="1"/>
              <p:nvPr/>
            </p:nvSpPr>
            <p:spPr>
              <a:xfrm>
                <a:off x="8689595" y="1548140"/>
                <a:ext cx="230947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>
                    <a:latin typeface="Segoe UI Light" panose="020B0502040204020203" pitchFamily="34" charset="0"/>
                    <a:ea typeface="微软雅黑 Light" panose="020B0502040204020203" pitchFamily="34" charset="-122"/>
                    <a:cs typeface="Segoe UI Light" panose="020B0502040204020203" pitchFamily="34" charset="0"/>
                  </a:rPr>
                  <a:t>Add your text</a:t>
                </a:r>
                <a:endParaRPr lang="zh-CN" altLang="en-US" sz="2000" dirty="0">
                  <a:latin typeface="Segoe UI Light" panose="020B0502040204020203" pitchFamily="34" charset="0"/>
                  <a:ea typeface="微软雅黑 Light" panose="020B0502040204020203" pitchFamily="34" charset="-122"/>
                  <a:cs typeface="Segoe UI Light" panose="020B0502040204020203" pitchFamily="34" charset="0"/>
                </a:endParaRPr>
              </a:p>
            </p:txBody>
          </p:sp>
        </p:grpSp>
      </p:grpSp>
      <p:grpSp>
        <p:nvGrpSpPr>
          <p:cNvPr id="71" name="组合 70"/>
          <p:cNvGrpSpPr/>
          <p:nvPr/>
        </p:nvGrpSpPr>
        <p:grpSpPr>
          <a:xfrm>
            <a:off x="7682394" y="2608905"/>
            <a:ext cx="4023182" cy="886485"/>
            <a:chOff x="7865781" y="2576221"/>
            <a:chExt cx="4023182" cy="886485"/>
          </a:xfrm>
        </p:grpSpPr>
        <p:grpSp>
          <p:nvGrpSpPr>
            <p:cNvPr id="72" name="组合 71"/>
            <p:cNvGrpSpPr/>
            <p:nvPr/>
          </p:nvGrpSpPr>
          <p:grpSpPr>
            <a:xfrm>
              <a:off x="7865781" y="2743628"/>
              <a:ext cx="435541" cy="435541"/>
              <a:chOff x="3041305" y="4181011"/>
              <a:chExt cx="435541" cy="435541"/>
            </a:xfrm>
          </p:grpSpPr>
          <p:sp>
            <p:nvSpPr>
              <p:cNvPr id="76" name="椭圆 75"/>
              <p:cNvSpPr/>
              <p:nvPr/>
            </p:nvSpPr>
            <p:spPr>
              <a:xfrm>
                <a:off x="3041305" y="4181011"/>
                <a:ext cx="435541" cy="435541"/>
              </a:xfrm>
              <a:prstGeom prst="ellipse">
                <a:avLst/>
              </a:prstGeom>
              <a:solidFill>
                <a:srgbClr val="FFDA47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7" name="文本框 76"/>
              <p:cNvSpPr txBox="1"/>
              <p:nvPr/>
            </p:nvSpPr>
            <p:spPr>
              <a:xfrm>
                <a:off x="3099417" y="4228629"/>
                <a:ext cx="3483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B</a:t>
                </a:r>
                <a:endParaRPr lang="zh-CN" altLang="en-US" dirty="0"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</p:grpSp>
        <p:grpSp>
          <p:nvGrpSpPr>
            <p:cNvPr id="73" name="组合 72"/>
            <p:cNvGrpSpPr/>
            <p:nvPr/>
          </p:nvGrpSpPr>
          <p:grpSpPr>
            <a:xfrm>
              <a:off x="8621131" y="2576221"/>
              <a:ext cx="3267832" cy="886485"/>
              <a:chOff x="8689595" y="1548140"/>
              <a:chExt cx="3386292" cy="886485"/>
            </a:xfrm>
          </p:grpSpPr>
          <p:sp>
            <p:nvSpPr>
              <p:cNvPr id="74" name="文本框 73"/>
              <p:cNvSpPr txBox="1"/>
              <p:nvPr/>
            </p:nvSpPr>
            <p:spPr>
              <a:xfrm>
                <a:off x="8689595" y="1849850"/>
                <a:ext cx="338629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dirty="0">
                    <a:solidFill>
                      <a:schemeClr val="bg2">
                        <a:lumMod val="50000"/>
                      </a:schemeClr>
                    </a:solidFill>
                    <a:latin typeface="Segoe UI Light" panose="020B0502040204020203" pitchFamily="34" charset="0"/>
                    <a:ea typeface="微软雅黑 Light" panose="020B0502040204020203" pitchFamily="34" charset="-122"/>
                    <a:cs typeface="Segoe UI Light" panose="020B0502040204020203" pitchFamily="34" charset="0"/>
                  </a:rPr>
                  <a:t>I disconnect I've seen you, I know you But I don't know t</a:t>
                </a:r>
              </a:p>
            </p:txBody>
          </p:sp>
          <p:sp>
            <p:nvSpPr>
              <p:cNvPr id="75" name="文本框 74"/>
              <p:cNvSpPr txBox="1"/>
              <p:nvPr/>
            </p:nvSpPr>
            <p:spPr>
              <a:xfrm>
                <a:off x="8689595" y="1548140"/>
                <a:ext cx="230947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>
                    <a:latin typeface="Segoe UI Light" panose="020B0502040204020203" pitchFamily="34" charset="0"/>
                    <a:ea typeface="微软雅黑 Light" panose="020B0502040204020203" pitchFamily="34" charset="-122"/>
                    <a:cs typeface="Segoe UI Light" panose="020B0502040204020203" pitchFamily="34" charset="0"/>
                  </a:rPr>
                  <a:t>Add your text</a:t>
                </a:r>
                <a:endParaRPr lang="zh-CN" altLang="en-US" sz="2000" dirty="0">
                  <a:latin typeface="Segoe UI Light" panose="020B0502040204020203" pitchFamily="34" charset="0"/>
                  <a:ea typeface="微软雅黑 Light" panose="020B0502040204020203" pitchFamily="34" charset="-122"/>
                  <a:cs typeface="Segoe UI Light" panose="020B0502040204020203" pitchFamily="34" charset="0"/>
                </a:endParaRPr>
              </a:p>
            </p:txBody>
          </p:sp>
        </p:grpSp>
      </p:grpSp>
      <p:grpSp>
        <p:nvGrpSpPr>
          <p:cNvPr id="78" name="组合 77"/>
          <p:cNvGrpSpPr/>
          <p:nvPr/>
        </p:nvGrpSpPr>
        <p:grpSpPr>
          <a:xfrm>
            <a:off x="7682394" y="3751889"/>
            <a:ext cx="4006781" cy="667686"/>
            <a:chOff x="7865781" y="3719205"/>
            <a:chExt cx="4006781" cy="667686"/>
          </a:xfrm>
        </p:grpSpPr>
        <p:grpSp>
          <p:nvGrpSpPr>
            <p:cNvPr id="79" name="组合 78"/>
            <p:cNvGrpSpPr/>
            <p:nvPr/>
          </p:nvGrpSpPr>
          <p:grpSpPr>
            <a:xfrm>
              <a:off x="7865781" y="3835516"/>
              <a:ext cx="425864" cy="425642"/>
              <a:chOff x="3309090" y="2506315"/>
              <a:chExt cx="425864" cy="425642"/>
            </a:xfrm>
          </p:grpSpPr>
          <p:sp>
            <p:nvSpPr>
              <p:cNvPr id="83" name="椭圆 82"/>
              <p:cNvSpPr/>
              <p:nvPr/>
            </p:nvSpPr>
            <p:spPr>
              <a:xfrm>
                <a:off x="3309090" y="2506315"/>
                <a:ext cx="425864" cy="425642"/>
              </a:xfrm>
              <a:prstGeom prst="ellipse">
                <a:avLst/>
              </a:prstGeom>
              <a:solidFill>
                <a:srgbClr val="FFE991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4" name="文本框 83"/>
              <p:cNvSpPr txBox="1"/>
              <p:nvPr/>
            </p:nvSpPr>
            <p:spPr>
              <a:xfrm>
                <a:off x="3347850" y="2545202"/>
                <a:ext cx="3483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C</a:t>
                </a:r>
                <a:endParaRPr lang="zh-CN" altLang="en-US" dirty="0"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</p:grpSp>
        <p:grpSp>
          <p:nvGrpSpPr>
            <p:cNvPr id="80" name="组合 79"/>
            <p:cNvGrpSpPr/>
            <p:nvPr/>
          </p:nvGrpSpPr>
          <p:grpSpPr>
            <a:xfrm>
              <a:off x="8604730" y="3719205"/>
              <a:ext cx="3267832" cy="667686"/>
              <a:chOff x="8689595" y="1548140"/>
              <a:chExt cx="3386292" cy="667686"/>
            </a:xfrm>
          </p:grpSpPr>
          <p:sp>
            <p:nvSpPr>
              <p:cNvPr id="81" name="文本框 80"/>
              <p:cNvSpPr txBox="1"/>
              <p:nvPr/>
            </p:nvSpPr>
            <p:spPr>
              <a:xfrm>
                <a:off x="8689595" y="1877272"/>
                <a:ext cx="338629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dirty="0">
                    <a:solidFill>
                      <a:schemeClr val="bg2">
                        <a:lumMod val="50000"/>
                      </a:schemeClr>
                    </a:solidFill>
                    <a:latin typeface="Segoe UI Light" panose="020B0502040204020203" pitchFamily="34" charset="0"/>
                    <a:ea typeface="微软雅黑 Light" panose="020B0502040204020203" pitchFamily="34" charset="-122"/>
                    <a:cs typeface="Segoe UI Light" panose="020B0502040204020203" pitchFamily="34" charset="0"/>
                  </a:rPr>
                  <a:t>I disconnect I've seen</a:t>
                </a:r>
              </a:p>
            </p:txBody>
          </p:sp>
          <p:sp>
            <p:nvSpPr>
              <p:cNvPr id="82" name="文本框 81"/>
              <p:cNvSpPr txBox="1"/>
              <p:nvPr/>
            </p:nvSpPr>
            <p:spPr>
              <a:xfrm>
                <a:off x="8689595" y="1548140"/>
                <a:ext cx="230947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>
                    <a:latin typeface="Segoe UI Light" panose="020B0502040204020203" pitchFamily="34" charset="0"/>
                    <a:ea typeface="微软雅黑 Light" panose="020B0502040204020203" pitchFamily="34" charset="-122"/>
                    <a:cs typeface="Segoe UI Light" panose="020B0502040204020203" pitchFamily="34" charset="0"/>
                  </a:rPr>
                  <a:t>Add your text</a:t>
                </a:r>
                <a:endParaRPr lang="zh-CN" altLang="en-US" sz="2000" dirty="0">
                  <a:latin typeface="Segoe UI Light" panose="020B0502040204020203" pitchFamily="34" charset="0"/>
                  <a:ea typeface="微软雅黑 Light" panose="020B0502040204020203" pitchFamily="34" charset="-122"/>
                  <a:cs typeface="Segoe UI Light" panose="020B0502040204020203" pitchFamily="34" charset="0"/>
                </a:endParaRPr>
              </a:p>
            </p:txBody>
          </p:sp>
        </p:grpSp>
      </p:grpSp>
      <p:grpSp>
        <p:nvGrpSpPr>
          <p:cNvPr id="85" name="组合 84"/>
          <p:cNvGrpSpPr/>
          <p:nvPr/>
        </p:nvGrpSpPr>
        <p:grpSpPr>
          <a:xfrm>
            <a:off x="7682394" y="4614652"/>
            <a:ext cx="3980994" cy="671881"/>
            <a:chOff x="7865781" y="4581968"/>
            <a:chExt cx="3980994" cy="671881"/>
          </a:xfrm>
        </p:grpSpPr>
        <p:grpSp>
          <p:nvGrpSpPr>
            <p:cNvPr id="86" name="组合 85"/>
            <p:cNvGrpSpPr/>
            <p:nvPr/>
          </p:nvGrpSpPr>
          <p:grpSpPr>
            <a:xfrm>
              <a:off x="7865781" y="4641923"/>
              <a:ext cx="429074" cy="429074"/>
              <a:chOff x="4093879" y="2058761"/>
              <a:chExt cx="429074" cy="429074"/>
            </a:xfrm>
          </p:grpSpPr>
          <p:sp>
            <p:nvSpPr>
              <p:cNvPr id="90" name="椭圆 89"/>
              <p:cNvSpPr/>
              <p:nvPr/>
            </p:nvSpPr>
            <p:spPr>
              <a:xfrm>
                <a:off x="4093879" y="2058761"/>
                <a:ext cx="429074" cy="429074"/>
              </a:xfrm>
              <a:prstGeom prst="ellipse">
                <a:avLst/>
              </a:prstGeom>
              <a:solidFill>
                <a:srgbClr val="FFF8DE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1" name="文本框 90"/>
              <p:cNvSpPr txBox="1"/>
              <p:nvPr/>
            </p:nvSpPr>
            <p:spPr>
              <a:xfrm>
                <a:off x="4134244" y="2089211"/>
                <a:ext cx="3483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D</a:t>
                </a:r>
                <a:endParaRPr lang="zh-CN" altLang="en-US" dirty="0"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</p:grpSp>
        <p:grpSp>
          <p:nvGrpSpPr>
            <p:cNvPr id="87" name="组合 86"/>
            <p:cNvGrpSpPr/>
            <p:nvPr/>
          </p:nvGrpSpPr>
          <p:grpSpPr>
            <a:xfrm>
              <a:off x="8578943" y="4581968"/>
              <a:ext cx="3267832" cy="671881"/>
              <a:chOff x="8689595" y="1548140"/>
              <a:chExt cx="3386292" cy="671881"/>
            </a:xfrm>
          </p:grpSpPr>
          <p:sp>
            <p:nvSpPr>
              <p:cNvPr id="88" name="文本框 87"/>
              <p:cNvSpPr txBox="1"/>
              <p:nvPr/>
            </p:nvSpPr>
            <p:spPr>
              <a:xfrm>
                <a:off x="8689595" y="1881467"/>
                <a:ext cx="338629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dirty="0">
                    <a:solidFill>
                      <a:schemeClr val="bg2">
                        <a:lumMod val="50000"/>
                      </a:schemeClr>
                    </a:solidFill>
                    <a:latin typeface="Segoe UI Light" panose="020B0502040204020203" pitchFamily="34" charset="0"/>
                    <a:ea typeface="微软雅黑 Light" panose="020B0502040204020203" pitchFamily="34" charset="-122"/>
                    <a:cs typeface="Segoe UI Light" panose="020B0502040204020203" pitchFamily="34" charset="0"/>
                  </a:rPr>
                  <a:t>I disconnect I've seen you,</a:t>
                </a:r>
              </a:p>
            </p:txBody>
          </p:sp>
          <p:sp>
            <p:nvSpPr>
              <p:cNvPr id="89" name="文本框 88"/>
              <p:cNvSpPr txBox="1"/>
              <p:nvPr/>
            </p:nvSpPr>
            <p:spPr>
              <a:xfrm>
                <a:off x="8689595" y="1548140"/>
                <a:ext cx="230947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>
                    <a:latin typeface="Segoe UI Light" panose="020B0502040204020203" pitchFamily="34" charset="0"/>
                    <a:ea typeface="微软雅黑 Light" panose="020B0502040204020203" pitchFamily="34" charset="-122"/>
                    <a:cs typeface="Segoe UI Light" panose="020B0502040204020203" pitchFamily="34" charset="0"/>
                  </a:rPr>
                  <a:t>Add your text</a:t>
                </a:r>
                <a:endParaRPr lang="zh-CN" altLang="en-US" sz="2000" dirty="0">
                  <a:latin typeface="Segoe UI Light" panose="020B0502040204020203" pitchFamily="34" charset="0"/>
                  <a:ea typeface="微软雅黑 Light" panose="020B0502040204020203" pitchFamily="34" charset="-122"/>
                  <a:cs typeface="Segoe UI Light" panose="020B0502040204020203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07988" y="296863"/>
            <a:ext cx="1781402" cy="2402020"/>
            <a:chOff x="334963" y="584190"/>
            <a:chExt cx="1482532" cy="1913864"/>
          </a:xfrm>
        </p:grpSpPr>
        <p:grpSp>
          <p:nvGrpSpPr>
            <p:cNvPr id="3" name="组合 2"/>
            <p:cNvGrpSpPr/>
            <p:nvPr/>
          </p:nvGrpSpPr>
          <p:grpSpPr>
            <a:xfrm>
              <a:off x="334963" y="584190"/>
              <a:ext cx="1482532" cy="1872596"/>
              <a:chOff x="2296771" y="4785929"/>
              <a:chExt cx="2104868" cy="2658682"/>
            </a:xfrm>
          </p:grpSpPr>
          <p:grpSp>
            <p:nvGrpSpPr>
              <p:cNvPr id="13" name="组合 12"/>
              <p:cNvGrpSpPr/>
              <p:nvPr/>
            </p:nvGrpSpPr>
            <p:grpSpPr>
              <a:xfrm>
                <a:off x="2296771" y="4785929"/>
                <a:ext cx="2104868" cy="2617913"/>
                <a:chOff x="2305585" y="1917510"/>
                <a:chExt cx="2104868" cy="2617913"/>
              </a:xfrm>
            </p:grpSpPr>
            <p:sp>
              <p:nvSpPr>
                <p:cNvPr id="16" name="圆角矩形 15"/>
                <p:cNvSpPr/>
                <p:nvPr/>
              </p:nvSpPr>
              <p:spPr>
                <a:xfrm>
                  <a:off x="2380633" y="4162903"/>
                  <a:ext cx="2029820" cy="37252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19050">
                  <a:solidFill>
                    <a:srgbClr val="FFCC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7" name="椭圆 16"/>
                <p:cNvSpPr/>
                <p:nvPr/>
              </p:nvSpPr>
              <p:spPr>
                <a:xfrm>
                  <a:off x="2305585" y="1917510"/>
                  <a:ext cx="545850" cy="545850"/>
                </a:xfrm>
                <a:prstGeom prst="ellipse">
                  <a:avLst/>
                </a:prstGeom>
                <a:solidFill>
                  <a:srgbClr val="FFCC00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4" name="文本框 13"/>
              <p:cNvSpPr txBox="1"/>
              <p:nvPr/>
            </p:nvSpPr>
            <p:spPr>
              <a:xfrm>
                <a:off x="2395974" y="4797734"/>
                <a:ext cx="228600" cy="5222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1</a:t>
                </a:r>
                <a:endParaRPr lang="zh-CN" altLang="en-US" sz="24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15" name="文本框 14"/>
              <p:cNvSpPr txBox="1"/>
              <p:nvPr/>
            </p:nvSpPr>
            <p:spPr>
              <a:xfrm>
                <a:off x="2693288" y="7061627"/>
                <a:ext cx="1492433" cy="382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600" dirty="0"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PART 04</a:t>
                </a:r>
                <a:endParaRPr lang="zh-CN" altLang="en-US" sz="1600" dirty="0"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</p:grpSp>
        <p:grpSp>
          <p:nvGrpSpPr>
            <p:cNvPr id="4" name="组合 3"/>
            <p:cNvGrpSpPr/>
            <p:nvPr/>
          </p:nvGrpSpPr>
          <p:grpSpPr>
            <a:xfrm>
              <a:off x="334963" y="1090624"/>
              <a:ext cx="384461" cy="384461"/>
              <a:chOff x="7506507" y="2976353"/>
              <a:chExt cx="545850" cy="545850"/>
            </a:xfrm>
          </p:grpSpPr>
          <p:sp>
            <p:nvSpPr>
              <p:cNvPr id="11" name="椭圆 10"/>
              <p:cNvSpPr/>
              <p:nvPr/>
            </p:nvSpPr>
            <p:spPr>
              <a:xfrm>
                <a:off x="7506507" y="2976353"/>
                <a:ext cx="545850" cy="545850"/>
              </a:xfrm>
              <a:prstGeom prst="ellipse">
                <a:avLst/>
              </a:prstGeom>
              <a:solidFill>
                <a:srgbClr val="FFCC00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7576626" y="2999947"/>
                <a:ext cx="228600" cy="5222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2</a:t>
                </a:r>
                <a:endParaRPr lang="zh-CN" altLang="en-US" sz="24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336602" y="1597048"/>
              <a:ext cx="384461" cy="405580"/>
              <a:chOff x="7506507" y="2976353"/>
              <a:chExt cx="545850" cy="575834"/>
            </a:xfrm>
          </p:grpSpPr>
          <p:sp>
            <p:nvSpPr>
              <p:cNvPr id="9" name="椭圆 8"/>
              <p:cNvSpPr/>
              <p:nvPr/>
            </p:nvSpPr>
            <p:spPr>
              <a:xfrm>
                <a:off x="7506507" y="2976353"/>
                <a:ext cx="545850" cy="545850"/>
              </a:xfrm>
              <a:prstGeom prst="ellipse">
                <a:avLst/>
              </a:prstGeom>
              <a:solidFill>
                <a:srgbClr val="FFCC00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7579616" y="3029931"/>
                <a:ext cx="228600" cy="5222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3</a:t>
                </a:r>
                <a:endParaRPr lang="zh-CN" altLang="en-US" sz="24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334963" y="2103469"/>
              <a:ext cx="384461" cy="394585"/>
              <a:chOff x="7506507" y="2976353"/>
              <a:chExt cx="545850" cy="560224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7506507" y="2976353"/>
                <a:ext cx="545850" cy="545850"/>
              </a:xfrm>
              <a:prstGeom prst="ellipse">
                <a:avLst/>
              </a:prstGeom>
              <a:solidFill>
                <a:srgbClr val="FFCC00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7551218" y="3014322"/>
                <a:ext cx="228600" cy="5222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4</a:t>
                </a:r>
                <a:endParaRPr lang="zh-CN" altLang="en-US" sz="24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</p:grpSp>
      </p:grpSp>
      <p:grpSp>
        <p:nvGrpSpPr>
          <p:cNvPr id="18" name="组合 17"/>
          <p:cNvGrpSpPr/>
          <p:nvPr/>
        </p:nvGrpSpPr>
        <p:grpSpPr>
          <a:xfrm>
            <a:off x="9637486" y="6031468"/>
            <a:ext cx="2554514" cy="373209"/>
            <a:chOff x="9637486" y="6031468"/>
            <a:chExt cx="2554514" cy="373209"/>
          </a:xfrm>
        </p:grpSpPr>
        <p:cxnSp>
          <p:nvCxnSpPr>
            <p:cNvPr id="19" name="直接连接符 18"/>
            <p:cNvCxnSpPr/>
            <p:nvPr/>
          </p:nvCxnSpPr>
          <p:spPr>
            <a:xfrm>
              <a:off x="10276114" y="6400800"/>
              <a:ext cx="1915886" cy="3877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文本框 19"/>
            <p:cNvSpPr txBox="1"/>
            <p:nvPr/>
          </p:nvSpPr>
          <p:spPr>
            <a:xfrm>
              <a:off x="9637486" y="6031468"/>
              <a:ext cx="25545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dirty="0">
                  <a:latin typeface="Segoe UI Light" panose="020B0502040204020203" pitchFamily="34" charset="0"/>
                  <a:ea typeface="微软雅黑 Light" panose="020B0502040204020203" pitchFamily="34" charset="-122"/>
                  <a:cs typeface="Segoe UI Light" panose="020B0502040204020203" pitchFamily="34" charset="0"/>
                </a:rPr>
                <a:t>I am serious to do this</a:t>
              </a:r>
              <a:endParaRPr lang="zh-CN" altLang="en-US" dirty="0">
                <a:latin typeface="Segoe UI Light" panose="020B0502040204020203" pitchFamily="34" charset="0"/>
                <a:ea typeface="微软雅黑 Light" panose="020B0502040204020203" pitchFamily="34" charset="-122"/>
                <a:cs typeface="Segoe UI Light" panose="020B0502040204020203" pitchFamily="34" charset="0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2525497" y="251414"/>
            <a:ext cx="6259747" cy="487153"/>
            <a:chOff x="3348709" y="558712"/>
            <a:chExt cx="6259747" cy="487153"/>
          </a:xfrm>
        </p:grpSpPr>
        <p:cxnSp>
          <p:nvCxnSpPr>
            <p:cNvPr id="22" name="直接连接符 21"/>
            <p:cNvCxnSpPr/>
            <p:nvPr/>
          </p:nvCxnSpPr>
          <p:spPr>
            <a:xfrm>
              <a:off x="3425371" y="1030675"/>
              <a:ext cx="6183085" cy="0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文本框 22"/>
            <p:cNvSpPr txBox="1"/>
            <p:nvPr/>
          </p:nvSpPr>
          <p:spPr>
            <a:xfrm>
              <a:off x="3348709" y="558712"/>
              <a:ext cx="17859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latin typeface="Segoe UI Light" panose="020B0502040204020203" pitchFamily="34" charset="0"/>
                  <a:ea typeface="微软雅黑 Light" panose="020B0502040204020203" pitchFamily="34" charset="-122"/>
                  <a:cs typeface="Segoe UI Light" panose="020B0502040204020203" pitchFamily="34" charset="0"/>
                </a:rPr>
                <a:t>输入标题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4972942" y="584200"/>
              <a:ext cx="23094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latin typeface="Segoe UI Light" panose="020B0502040204020203" pitchFamily="34" charset="0"/>
                  <a:ea typeface="微软雅黑 Light" panose="020B0502040204020203" pitchFamily="34" charset="-122"/>
                  <a:cs typeface="Segoe UI Light" panose="020B0502040204020203" pitchFamily="34" charset="0"/>
                </a:rPr>
                <a:t>Add your title</a:t>
              </a:r>
              <a:endParaRPr lang="zh-CN" altLang="en-US" sz="2400" dirty="0">
                <a:latin typeface="Segoe UI Light" panose="020B0502040204020203" pitchFamily="34" charset="0"/>
                <a:ea typeface="微软雅黑 Light" panose="020B0502040204020203" pitchFamily="34" charset="-122"/>
                <a:cs typeface="Segoe UI Light" panose="020B0502040204020203" pitchFamily="34" charset="0"/>
              </a:endParaRPr>
            </a:p>
          </p:txBody>
        </p:sp>
      </p:grpSp>
      <p:graphicFrame>
        <p:nvGraphicFramePr>
          <p:cNvPr id="25" name="图表 24"/>
          <p:cNvGraphicFramePr/>
          <p:nvPr/>
        </p:nvGraphicFramePr>
        <p:xfrm>
          <a:off x="567645" y="2969414"/>
          <a:ext cx="10348687" cy="3062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6" name="组合 25"/>
          <p:cNvGrpSpPr/>
          <p:nvPr/>
        </p:nvGrpSpPr>
        <p:grpSpPr>
          <a:xfrm>
            <a:off x="3404315" y="3484811"/>
            <a:ext cx="484234" cy="484234"/>
            <a:chOff x="6000142" y="4181011"/>
            <a:chExt cx="484234" cy="484234"/>
          </a:xfrm>
        </p:grpSpPr>
        <p:sp>
          <p:nvSpPr>
            <p:cNvPr id="27" name="椭圆 26"/>
            <p:cNvSpPr/>
            <p:nvPr/>
          </p:nvSpPr>
          <p:spPr>
            <a:xfrm>
              <a:off x="6000142" y="4181011"/>
              <a:ext cx="484234" cy="484234"/>
            </a:xfrm>
            <a:prstGeom prst="ellipse">
              <a:avLst/>
            </a:prstGeom>
            <a:solidFill>
              <a:srgbClr val="FFCC0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6073151" y="4245870"/>
              <a:ext cx="3483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</a:t>
              </a:r>
              <a:endPara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8433515" y="4914468"/>
            <a:ext cx="484234" cy="484234"/>
            <a:chOff x="6000142" y="4181011"/>
            <a:chExt cx="484234" cy="484234"/>
          </a:xfrm>
        </p:grpSpPr>
        <p:sp>
          <p:nvSpPr>
            <p:cNvPr id="30" name="椭圆 29"/>
            <p:cNvSpPr/>
            <p:nvPr/>
          </p:nvSpPr>
          <p:spPr>
            <a:xfrm>
              <a:off x="6000142" y="4181011"/>
              <a:ext cx="484234" cy="484234"/>
            </a:xfrm>
            <a:prstGeom prst="ellipse">
              <a:avLst/>
            </a:prstGeom>
            <a:solidFill>
              <a:srgbClr val="FFCC0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6073151" y="4245870"/>
              <a:ext cx="3483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B</a:t>
              </a:r>
              <a:endPara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9275344" y="3307553"/>
            <a:ext cx="484234" cy="484234"/>
            <a:chOff x="6000142" y="4181011"/>
            <a:chExt cx="484234" cy="484234"/>
          </a:xfrm>
        </p:grpSpPr>
        <p:sp>
          <p:nvSpPr>
            <p:cNvPr id="33" name="椭圆 32"/>
            <p:cNvSpPr/>
            <p:nvPr/>
          </p:nvSpPr>
          <p:spPr>
            <a:xfrm>
              <a:off x="6000142" y="4181011"/>
              <a:ext cx="484234" cy="484234"/>
            </a:xfrm>
            <a:prstGeom prst="ellipse">
              <a:avLst/>
            </a:prstGeom>
            <a:solidFill>
              <a:srgbClr val="FFCC0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6073151" y="4245870"/>
              <a:ext cx="3483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C</a:t>
              </a:r>
              <a:endPara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3538243" y="1967245"/>
            <a:ext cx="3420730" cy="1467523"/>
            <a:chOff x="4093749" y="1187550"/>
            <a:chExt cx="3420730" cy="1467523"/>
          </a:xfrm>
        </p:grpSpPr>
        <p:grpSp>
          <p:nvGrpSpPr>
            <p:cNvPr id="36" name="组合 35"/>
            <p:cNvGrpSpPr/>
            <p:nvPr/>
          </p:nvGrpSpPr>
          <p:grpSpPr>
            <a:xfrm>
              <a:off x="4246647" y="1187550"/>
              <a:ext cx="3267832" cy="1135053"/>
              <a:chOff x="8651681" y="1074671"/>
              <a:chExt cx="3386292" cy="1135053"/>
            </a:xfrm>
          </p:grpSpPr>
          <p:sp>
            <p:nvSpPr>
              <p:cNvPr id="40" name="文本框 39"/>
              <p:cNvSpPr txBox="1"/>
              <p:nvPr/>
            </p:nvSpPr>
            <p:spPr>
              <a:xfrm>
                <a:off x="8651681" y="1378727"/>
                <a:ext cx="338629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dirty="0">
                    <a:solidFill>
                      <a:schemeClr val="bg2">
                        <a:lumMod val="50000"/>
                      </a:schemeClr>
                    </a:solidFill>
                    <a:latin typeface="Segoe UI Light" panose="020B0502040204020203" pitchFamily="34" charset="0"/>
                    <a:ea typeface="微软雅黑 Light" panose="020B0502040204020203" pitchFamily="34" charset="-122"/>
                    <a:cs typeface="Segoe UI Light" panose="020B0502040204020203" pitchFamily="34" charset="0"/>
                  </a:rPr>
                  <a:t>I disconnect I've seen you, I know you But I don't know How to connect, so I disconnect</a:t>
                </a:r>
              </a:p>
            </p:txBody>
          </p:sp>
          <p:sp>
            <p:nvSpPr>
              <p:cNvPr id="41" name="文本框 40"/>
              <p:cNvSpPr txBox="1"/>
              <p:nvPr/>
            </p:nvSpPr>
            <p:spPr>
              <a:xfrm>
                <a:off x="8675398" y="1074671"/>
                <a:ext cx="230947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>
                    <a:latin typeface="Segoe UI Light" panose="020B0502040204020203" pitchFamily="34" charset="0"/>
                    <a:ea typeface="微软雅黑 Light" panose="020B0502040204020203" pitchFamily="34" charset="-122"/>
                    <a:cs typeface="Segoe UI Light" panose="020B0502040204020203" pitchFamily="34" charset="0"/>
                  </a:rPr>
                  <a:t>Add your text</a:t>
                </a:r>
                <a:endParaRPr lang="zh-CN" altLang="en-US" sz="2000" dirty="0">
                  <a:latin typeface="Segoe UI Light" panose="020B0502040204020203" pitchFamily="34" charset="0"/>
                  <a:ea typeface="微软雅黑 Light" panose="020B0502040204020203" pitchFamily="34" charset="-122"/>
                  <a:cs typeface="Segoe UI Light" panose="020B0502040204020203" pitchFamily="34" charset="0"/>
                </a:endParaRPr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 rot="16200000">
              <a:off x="3705396" y="2155655"/>
              <a:ext cx="887771" cy="111065"/>
              <a:chOff x="6961932" y="4934314"/>
              <a:chExt cx="887771" cy="111065"/>
            </a:xfrm>
          </p:grpSpPr>
          <p:cxnSp>
            <p:nvCxnSpPr>
              <p:cNvPr id="38" name="直接连接符 37"/>
              <p:cNvCxnSpPr/>
              <p:nvPr/>
            </p:nvCxnSpPr>
            <p:spPr>
              <a:xfrm rot="5400000" flipV="1">
                <a:off x="7378052" y="4573729"/>
                <a:ext cx="0" cy="832239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椭圆 38"/>
              <p:cNvSpPr/>
              <p:nvPr/>
            </p:nvSpPr>
            <p:spPr>
              <a:xfrm>
                <a:off x="7738638" y="4934314"/>
                <a:ext cx="111065" cy="11106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42" name="组合 41"/>
          <p:cNvGrpSpPr/>
          <p:nvPr/>
        </p:nvGrpSpPr>
        <p:grpSpPr>
          <a:xfrm>
            <a:off x="9623989" y="2266514"/>
            <a:ext cx="2389380" cy="976761"/>
            <a:chOff x="8608329" y="1089445"/>
            <a:chExt cx="2585826" cy="976761"/>
          </a:xfrm>
        </p:grpSpPr>
        <p:sp>
          <p:nvSpPr>
            <p:cNvPr id="43" name="文本框 42"/>
            <p:cNvSpPr txBox="1"/>
            <p:nvPr/>
          </p:nvSpPr>
          <p:spPr>
            <a:xfrm>
              <a:off x="8608329" y="1481431"/>
              <a:ext cx="25858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solidFill>
                    <a:schemeClr val="bg2">
                      <a:lumMod val="50000"/>
                    </a:schemeClr>
                  </a:solidFill>
                  <a:latin typeface="Segoe UI Light" panose="020B0502040204020203" pitchFamily="34" charset="0"/>
                  <a:ea typeface="微软雅黑 Light" panose="020B0502040204020203" pitchFamily="34" charset="-122"/>
                  <a:cs typeface="Segoe UI Light" panose="020B0502040204020203" pitchFamily="34" charset="0"/>
                </a:rPr>
                <a:t>I disconnect I've seen you, I know you But I don't</a:t>
              </a: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8608329" y="1089445"/>
              <a:ext cx="196390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latin typeface="Segoe UI Light" panose="020B0502040204020203" pitchFamily="34" charset="0"/>
                  <a:ea typeface="微软雅黑 Light" panose="020B0502040204020203" pitchFamily="34" charset="-122"/>
                  <a:cs typeface="Segoe UI Light" panose="020B0502040204020203" pitchFamily="34" charset="0"/>
                </a:rPr>
                <a:t>Add your text</a:t>
              </a:r>
              <a:endParaRPr lang="zh-CN" altLang="en-US" sz="2000" dirty="0">
                <a:latin typeface="Segoe UI Light" panose="020B0502040204020203" pitchFamily="34" charset="0"/>
                <a:ea typeface="微软雅黑 Light" panose="020B0502040204020203" pitchFamily="34" charset="-122"/>
                <a:cs typeface="Segoe UI Light" panose="020B0502040204020203" pitchFamily="34" charset="0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 rot="16200000">
            <a:off x="9167038" y="2839501"/>
            <a:ext cx="701202" cy="106348"/>
            <a:chOff x="7148501" y="4934314"/>
            <a:chExt cx="701202" cy="111065"/>
          </a:xfrm>
        </p:grpSpPr>
        <p:cxnSp>
          <p:nvCxnSpPr>
            <p:cNvPr id="46" name="直接连接符 45"/>
            <p:cNvCxnSpPr/>
            <p:nvPr/>
          </p:nvCxnSpPr>
          <p:spPr>
            <a:xfrm rot="5400000" flipV="1">
              <a:off x="7471336" y="4667013"/>
              <a:ext cx="0" cy="64566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椭圆 46"/>
            <p:cNvSpPr/>
            <p:nvPr/>
          </p:nvSpPr>
          <p:spPr>
            <a:xfrm>
              <a:off x="7738638" y="4934314"/>
              <a:ext cx="111065" cy="11106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8737845" y="984124"/>
            <a:ext cx="2700854" cy="888831"/>
            <a:chOff x="8651681" y="1074671"/>
            <a:chExt cx="2798761" cy="888831"/>
          </a:xfrm>
        </p:grpSpPr>
        <p:sp>
          <p:nvSpPr>
            <p:cNvPr id="49" name="文本框 48"/>
            <p:cNvSpPr txBox="1"/>
            <p:nvPr/>
          </p:nvSpPr>
          <p:spPr>
            <a:xfrm>
              <a:off x="8651681" y="1378727"/>
              <a:ext cx="279876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solidFill>
                    <a:schemeClr val="bg2">
                      <a:lumMod val="50000"/>
                    </a:schemeClr>
                  </a:solidFill>
                  <a:latin typeface="Segoe UI Light" panose="020B0502040204020203" pitchFamily="34" charset="0"/>
                  <a:ea typeface="微软雅黑 Light" panose="020B0502040204020203" pitchFamily="34" charset="-122"/>
                  <a:cs typeface="Segoe UI Light" panose="020B0502040204020203" pitchFamily="34" charset="0"/>
                </a:rPr>
                <a:t>I disconnect I've seen you, I know you But I don't know</a:t>
              </a: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8675398" y="1074671"/>
              <a:ext cx="23094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latin typeface="Segoe UI Light" panose="020B0502040204020203" pitchFamily="34" charset="0"/>
                  <a:ea typeface="微软雅黑 Light" panose="020B0502040204020203" pitchFamily="34" charset="-122"/>
                  <a:cs typeface="Segoe UI Light" panose="020B0502040204020203" pitchFamily="34" charset="0"/>
                </a:rPr>
                <a:t>Add your text</a:t>
              </a:r>
              <a:endParaRPr lang="zh-CN" altLang="en-US" sz="2000" dirty="0">
                <a:latin typeface="Segoe UI Light" panose="020B0502040204020203" pitchFamily="34" charset="0"/>
                <a:ea typeface="微软雅黑 Light" panose="020B0502040204020203" pitchFamily="34" charset="-122"/>
                <a:cs typeface="Segoe UI Light" panose="020B0502040204020203" pitchFamily="34" charset="0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 rot="16200000">
            <a:off x="7030569" y="3118256"/>
            <a:ext cx="3219823" cy="111065"/>
            <a:chOff x="4629880" y="4934314"/>
            <a:chExt cx="3219823" cy="111065"/>
          </a:xfrm>
        </p:grpSpPr>
        <p:cxnSp>
          <p:nvCxnSpPr>
            <p:cNvPr id="52" name="直接连接符 51"/>
            <p:cNvCxnSpPr/>
            <p:nvPr/>
          </p:nvCxnSpPr>
          <p:spPr>
            <a:xfrm rot="5400000" flipV="1">
              <a:off x="6212026" y="3407703"/>
              <a:ext cx="0" cy="316429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椭圆 52"/>
            <p:cNvSpPr/>
            <p:nvPr/>
          </p:nvSpPr>
          <p:spPr>
            <a:xfrm>
              <a:off x="7738638" y="4934314"/>
              <a:ext cx="111065" cy="11106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图片 5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72"/>
            <a:ext cx="12194979" cy="6856327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407988" y="296863"/>
            <a:ext cx="1781402" cy="2402020"/>
            <a:chOff x="334963" y="584190"/>
            <a:chExt cx="1482532" cy="1913864"/>
          </a:xfrm>
        </p:grpSpPr>
        <p:grpSp>
          <p:nvGrpSpPr>
            <p:cNvPr id="3" name="组合 2"/>
            <p:cNvGrpSpPr/>
            <p:nvPr/>
          </p:nvGrpSpPr>
          <p:grpSpPr>
            <a:xfrm>
              <a:off x="334963" y="584190"/>
              <a:ext cx="1482532" cy="1872596"/>
              <a:chOff x="2296771" y="4785929"/>
              <a:chExt cx="2104868" cy="2658682"/>
            </a:xfrm>
          </p:grpSpPr>
          <p:grpSp>
            <p:nvGrpSpPr>
              <p:cNvPr id="13" name="组合 12"/>
              <p:cNvGrpSpPr/>
              <p:nvPr/>
            </p:nvGrpSpPr>
            <p:grpSpPr>
              <a:xfrm>
                <a:off x="2296771" y="4785929"/>
                <a:ext cx="2104868" cy="2617913"/>
                <a:chOff x="2305585" y="1917510"/>
                <a:chExt cx="2104868" cy="2617913"/>
              </a:xfrm>
            </p:grpSpPr>
            <p:sp>
              <p:nvSpPr>
                <p:cNvPr id="16" name="圆角矩形 15"/>
                <p:cNvSpPr/>
                <p:nvPr/>
              </p:nvSpPr>
              <p:spPr>
                <a:xfrm>
                  <a:off x="2380633" y="4162903"/>
                  <a:ext cx="2029820" cy="37252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19050">
                  <a:solidFill>
                    <a:srgbClr val="FFCC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7" name="椭圆 16"/>
                <p:cNvSpPr/>
                <p:nvPr/>
              </p:nvSpPr>
              <p:spPr>
                <a:xfrm>
                  <a:off x="2305585" y="1917510"/>
                  <a:ext cx="545850" cy="545850"/>
                </a:xfrm>
                <a:prstGeom prst="ellipse">
                  <a:avLst/>
                </a:prstGeom>
                <a:solidFill>
                  <a:srgbClr val="FFCC00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4" name="文本框 13"/>
              <p:cNvSpPr txBox="1"/>
              <p:nvPr/>
            </p:nvSpPr>
            <p:spPr>
              <a:xfrm>
                <a:off x="2395974" y="4797734"/>
                <a:ext cx="228600" cy="5222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1</a:t>
                </a:r>
                <a:endParaRPr lang="zh-CN" altLang="en-US" sz="24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15" name="文本框 14"/>
              <p:cNvSpPr txBox="1"/>
              <p:nvPr/>
            </p:nvSpPr>
            <p:spPr>
              <a:xfrm>
                <a:off x="2693288" y="7061627"/>
                <a:ext cx="1492433" cy="382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600" dirty="0"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PART 04</a:t>
                </a:r>
                <a:endParaRPr lang="zh-CN" altLang="en-US" sz="1600" dirty="0"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</p:grpSp>
        <p:grpSp>
          <p:nvGrpSpPr>
            <p:cNvPr id="4" name="组合 3"/>
            <p:cNvGrpSpPr/>
            <p:nvPr/>
          </p:nvGrpSpPr>
          <p:grpSpPr>
            <a:xfrm>
              <a:off x="334963" y="1090624"/>
              <a:ext cx="384461" cy="384461"/>
              <a:chOff x="7506507" y="2976353"/>
              <a:chExt cx="545850" cy="545850"/>
            </a:xfrm>
          </p:grpSpPr>
          <p:sp>
            <p:nvSpPr>
              <p:cNvPr id="11" name="椭圆 10"/>
              <p:cNvSpPr/>
              <p:nvPr/>
            </p:nvSpPr>
            <p:spPr>
              <a:xfrm>
                <a:off x="7506507" y="2976353"/>
                <a:ext cx="545850" cy="545850"/>
              </a:xfrm>
              <a:prstGeom prst="ellipse">
                <a:avLst/>
              </a:prstGeom>
              <a:solidFill>
                <a:srgbClr val="FFCC00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7576626" y="2999947"/>
                <a:ext cx="228600" cy="5222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2</a:t>
                </a:r>
                <a:endParaRPr lang="zh-CN" altLang="en-US" sz="24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336602" y="1597048"/>
              <a:ext cx="384461" cy="405580"/>
              <a:chOff x="7506507" y="2976353"/>
              <a:chExt cx="545850" cy="575834"/>
            </a:xfrm>
          </p:grpSpPr>
          <p:sp>
            <p:nvSpPr>
              <p:cNvPr id="9" name="椭圆 8"/>
              <p:cNvSpPr/>
              <p:nvPr/>
            </p:nvSpPr>
            <p:spPr>
              <a:xfrm>
                <a:off x="7506507" y="2976353"/>
                <a:ext cx="545850" cy="545850"/>
              </a:xfrm>
              <a:prstGeom prst="ellipse">
                <a:avLst/>
              </a:prstGeom>
              <a:solidFill>
                <a:srgbClr val="FFCC00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7579616" y="3029931"/>
                <a:ext cx="228600" cy="5222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3</a:t>
                </a:r>
                <a:endParaRPr lang="zh-CN" altLang="en-US" sz="24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334963" y="2103469"/>
              <a:ext cx="384461" cy="394585"/>
              <a:chOff x="7506507" y="2976353"/>
              <a:chExt cx="545850" cy="560224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7506507" y="2976353"/>
                <a:ext cx="545850" cy="545850"/>
              </a:xfrm>
              <a:prstGeom prst="ellipse">
                <a:avLst/>
              </a:prstGeom>
              <a:solidFill>
                <a:srgbClr val="FFCC00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7551218" y="3014322"/>
                <a:ext cx="228600" cy="5222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4</a:t>
                </a:r>
                <a:endParaRPr lang="zh-CN" altLang="en-US" sz="24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</p:grpSp>
      </p:grpSp>
      <p:sp>
        <p:nvSpPr>
          <p:cNvPr id="55" name="矩形 54"/>
          <p:cNvSpPr/>
          <p:nvPr/>
        </p:nvSpPr>
        <p:spPr>
          <a:xfrm>
            <a:off x="7137779" y="1671"/>
            <a:ext cx="5054221" cy="6856327"/>
          </a:xfrm>
          <a:prstGeom prst="rect">
            <a:avLst/>
          </a:prstGeom>
          <a:solidFill>
            <a:srgbClr val="FFCC00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文本框 55"/>
          <p:cNvSpPr txBox="1"/>
          <p:nvPr/>
        </p:nvSpPr>
        <p:spPr>
          <a:xfrm>
            <a:off x="7288763" y="3761667"/>
            <a:ext cx="3267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Segoe UI Light" panose="020B0502040204020203" pitchFamily="34" charset="0"/>
                <a:ea typeface="微软雅黑 Light" panose="020B0502040204020203" pitchFamily="34" charset="-122"/>
                <a:cs typeface="Segoe UI Light" panose="020B0502040204020203" pitchFamily="34" charset="0"/>
              </a:rPr>
              <a:t>I disconnect I've seen you, I know you But I don't know How to connect, so I disconnect</a:t>
            </a:r>
          </a:p>
        </p:txBody>
      </p:sp>
      <p:sp>
        <p:nvSpPr>
          <p:cNvPr id="58" name="文本框 57"/>
          <p:cNvSpPr txBox="1"/>
          <p:nvPr/>
        </p:nvSpPr>
        <p:spPr>
          <a:xfrm>
            <a:off x="7291741" y="4592665"/>
            <a:ext cx="3267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Segoe UI Light" panose="020B0502040204020203" pitchFamily="34" charset="0"/>
                <a:ea typeface="微软雅黑 Light" panose="020B0502040204020203" pitchFamily="34" charset="-122"/>
                <a:cs typeface="Segoe UI Light" panose="020B0502040204020203" pitchFamily="34" charset="0"/>
              </a:rPr>
              <a:t>I disconnect I've seen you, I know you But I don't know How to connect, so I disconnect</a:t>
            </a:r>
          </a:p>
        </p:txBody>
      </p:sp>
      <p:sp>
        <p:nvSpPr>
          <p:cNvPr id="59" name="文本框 58"/>
          <p:cNvSpPr txBox="1"/>
          <p:nvPr/>
        </p:nvSpPr>
        <p:spPr>
          <a:xfrm>
            <a:off x="7288763" y="1496333"/>
            <a:ext cx="40767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 err="1">
                <a:solidFill>
                  <a:schemeClr val="bg2">
                    <a:lumMod val="25000"/>
                  </a:schemeClr>
                </a:solidFill>
                <a:latin typeface="Segoe UI Light" panose="020B0502040204020203" pitchFamily="34" charset="0"/>
                <a:ea typeface="微软雅黑 Light" panose="020B0502040204020203" pitchFamily="34" charset="-122"/>
                <a:cs typeface="Segoe UI Light" panose="020B0502040204020203" pitchFamily="34" charset="0"/>
              </a:rPr>
              <a:t>Powpoint.free</a:t>
            </a:r>
            <a:endParaRPr lang="zh-CN" altLang="en-US" sz="7200" dirty="0">
              <a:solidFill>
                <a:schemeClr val="bg2">
                  <a:lumMod val="25000"/>
                </a:schemeClr>
              </a:solidFill>
              <a:latin typeface="Segoe UI Light" panose="020B0502040204020203" pitchFamily="34" charset="0"/>
              <a:ea typeface="微软雅黑 Light" panose="020B0502040204020203" pitchFamily="34" charset="-122"/>
              <a:cs typeface="Segoe UI Light" panose="020B0502040204020203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456</Words>
  <Application>Microsoft Office PowerPoint</Application>
  <PresentationFormat>宽屏</PresentationFormat>
  <Paragraphs>137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微软雅黑 Light</vt:lpstr>
      <vt:lpstr>Arial</vt:lpstr>
      <vt:lpstr>Calibri</vt:lpstr>
      <vt:lpstr>Calibri Light</vt:lpstr>
      <vt:lpstr>Segoe UI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天 下</cp:lastModifiedBy>
  <cp:revision>88</cp:revision>
  <dcterms:created xsi:type="dcterms:W3CDTF">2014-05-20T03:41:00Z</dcterms:created>
  <dcterms:modified xsi:type="dcterms:W3CDTF">2021-01-05T05:06:39Z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