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2C"/>
    <a:srgbClr val="00B0F0"/>
    <a:srgbClr val="0D8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2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0" y="84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9-4BCE-A2E3-6232D65C59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9-4BCE-A2E3-6232D65C5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313040"/>
        <c:axId val="377246480"/>
      </c:radarChart>
      <c:catAx>
        <c:axId val="376313040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7246480"/>
        <c:crosses val="autoZero"/>
        <c:auto val="1"/>
        <c:lblAlgn val="ctr"/>
        <c:lblOffset val="100"/>
        <c:noMultiLvlLbl val="0"/>
      </c:catAx>
      <c:valAx>
        <c:axId val="37724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7631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2D-490B-8111-15C2632D09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2D-490B-8111-15C2632D0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76311080"/>
        <c:axId val="374799072"/>
      </c:lineChart>
      <c:catAx>
        <c:axId val="376311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74799072"/>
        <c:crosses val="autoZero"/>
        <c:auto val="1"/>
        <c:lblAlgn val="ctr"/>
        <c:lblOffset val="100"/>
        <c:noMultiLvlLbl val="0"/>
      </c:catAx>
      <c:valAx>
        <c:axId val="374799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6311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F5BD-5648-4223-8D90-D5276EA4D7E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2002F-FB5B-4646-BA5E-A49F3E4D26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B589-21DE-46A2-AF91-CC043ECE94F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5667-C4D6-47D6-8639-FF047C33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4434841" y="2727662"/>
            <a:ext cx="431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POWERPOINT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19338" y="3762048"/>
            <a:ext cx="364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ENTER TEXT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4011593"/>
            <a:ext cx="11521440" cy="573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2453640" y="2941320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301240" y="2252642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301240" y="2209630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606041" y="3442920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674993" y="4011593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496054" y="4877565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496054" y="4834553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96665" y="4191943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365032" y="2924147"/>
            <a:ext cx="0" cy="10760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222514" y="2235469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570773" y="3364033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8947828" y="4034235"/>
            <a:ext cx="0" cy="11947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768889" y="4900207"/>
            <a:ext cx="2467634" cy="9296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8768889" y="4857195"/>
            <a:ext cx="246763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069500" y="4214585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960120" y="1269548"/>
            <a:ext cx="2103730" cy="1813560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1859584" y="1341120"/>
            <a:ext cx="3337255" cy="2876943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690121" y="1269548"/>
            <a:ext cx="162498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3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-230757" y="400182"/>
            <a:ext cx="1091489" cy="94093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1286575" y="-269014"/>
            <a:ext cx="624113" cy="538028"/>
          </a:xfrm>
          <a:prstGeom prst="triangl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7" grpId="0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>
            <a:off x="1173416" y="3362008"/>
            <a:ext cx="1463167" cy="679763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-411480" y="3392488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615440" y="327233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492203" y="3392488"/>
            <a:ext cx="172927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 flipV="1">
            <a:off x="4038582" y="2773686"/>
            <a:ext cx="1463167" cy="679763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4547187" y="2728846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2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5382594" y="3386457"/>
            <a:ext cx="1648250" cy="603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>
            <a:off x="6939976" y="3346768"/>
            <a:ext cx="1463167" cy="679763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7374316" y="3255334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3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82448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/>
          <a:srcRect t="50000"/>
          <a:stretch>
            <a:fillRect/>
          </a:stretch>
        </p:blipFill>
        <p:spPr>
          <a:xfrm flipV="1">
            <a:off x="9846311" y="2763040"/>
            <a:ext cx="1463167" cy="679763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0332720" y="2745854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4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140440" y="3386457"/>
            <a:ext cx="170688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1678690" y="4386724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15440" y="1521503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221593" y="1456906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478880" y="4379281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2875749" y="3340382"/>
            <a:ext cx="2343260" cy="2343260"/>
          </a:xfrm>
          <a:custGeom>
            <a:avLst/>
            <a:gdLst>
              <a:gd name="connsiteX0" fmla="*/ 2115406 w 2980266"/>
              <a:gd name="connsiteY0" fmla="*/ 475169 h 2980266"/>
              <a:gd name="connsiteX1" fmla="*/ 2347223 w 2980266"/>
              <a:gd name="connsiteY1" fmla="*/ 280641 h 2980266"/>
              <a:gd name="connsiteX2" fmla="*/ 2532418 w 2980266"/>
              <a:gd name="connsiteY2" fmla="*/ 436038 h 2980266"/>
              <a:gd name="connsiteX3" fmla="*/ 2381100 w 2980266"/>
              <a:gd name="connsiteY3" fmla="*/ 698113 h 2980266"/>
              <a:gd name="connsiteX4" fmla="*/ 2621526 w 2980266"/>
              <a:gd name="connsiteY4" fmla="*/ 1114543 h 2980266"/>
              <a:gd name="connsiteX5" fmla="*/ 2924149 w 2980266"/>
              <a:gd name="connsiteY5" fmla="*/ 1114535 h 2980266"/>
              <a:gd name="connsiteX6" fmla="*/ 2966129 w 2980266"/>
              <a:gd name="connsiteY6" fmla="*/ 1352617 h 2980266"/>
              <a:gd name="connsiteX7" fmla="*/ 2681754 w 2980266"/>
              <a:gd name="connsiteY7" fmla="*/ 1456113 h 2980266"/>
              <a:gd name="connsiteX8" fmla="*/ 2598255 w 2980266"/>
              <a:gd name="connsiteY8" fmla="*/ 1929659 h 2980266"/>
              <a:gd name="connsiteX9" fmla="*/ 2830082 w 2980266"/>
              <a:gd name="connsiteY9" fmla="*/ 2124176 h 2980266"/>
              <a:gd name="connsiteX10" fmla="*/ 2709205 w 2980266"/>
              <a:gd name="connsiteY10" fmla="*/ 2333542 h 2980266"/>
              <a:gd name="connsiteX11" fmla="*/ 2424835 w 2980266"/>
              <a:gd name="connsiteY11" fmla="*/ 2230031 h 2980266"/>
              <a:gd name="connsiteX12" fmla="*/ 2056481 w 2980266"/>
              <a:gd name="connsiteY12" fmla="*/ 2539116 h 2980266"/>
              <a:gd name="connsiteX13" fmla="*/ 2109039 w 2980266"/>
              <a:gd name="connsiteY13" fmla="*/ 2837141 h 2980266"/>
              <a:gd name="connsiteX14" fmla="*/ 1881863 w 2980266"/>
              <a:gd name="connsiteY14" fmla="*/ 2919826 h 2980266"/>
              <a:gd name="connsiteX15" fmla="*/ 1730559 w 2980266"/>
              <a:gd name="connsiteY15" fmla="*/ 2657743 h 2980266"/>
              <a:gd name="connsiteX16" fmla="*/ 1249707 w 2980266"/>
              <a:gd name="connsiteY16" fmla="*/ 2657743 h 2980266"/>
              <a:gd name="connsiteX17" fmla="*/ 1098403 w 2980266"/>
              <a:gd name="connsiteY17" fmla="*/ 2919826 h 2980266"/>
              <a:gd name="connsiteX18" fmla="*/ 871227 w 2980266"/>
              <a:gd name="connsiteY18" fmla="*/ 2837141 h 2980266"/>
              <a:gd name="connsiteX19" fmla="*/ 923785 w 2980266"/>
              <a:gd name="connsiteY19" fmla="*/ 2539117 h 2980266"/>
              <a:gd name="connsiteX20" fmla="*/ 555431 w 2980266"/>
              <a:gd name="connsiteY20" fmla="*/ 2230032 h 2980266"/>
              <a:gd name="connsiteX21" fmla="*/ 271061 w 2980266"/>
              <a:gd name="connsiteY21" fmla="*/ 2333542 h 2980266"/>
              <a:gd name="connsiteX22" fmla="*/ 150184 w 2980266"/>
              <a:gd name="connsiteY22" fmla="*/ 2124176 h 2980266"/>
              <a:gd name="connsiteX23" fmla="*/ 382011 w 2980266"/>
              <a:gd name="connsiteY23" fmla="*/ 1929660 h 2980266"/>
              <a:gd name="connsiteX24" fmla="*/ 298512 w 2980266"/>
              <a:gd name="connsiteY24" fmla="*/ 1456114 h 2980266"/>
              <a:gd name="connsiteX25" fmla="*/ 14137 w 2980266"/>
              <a:gd name="connsiteY25" fmla="*/ 1352617 h 2980266"/>
              <a:gd name="connsiteX26" fmla="*/ 56117 w 2980266"/>
              <a:gd name="connsiteY26" fmla="*/ 1114535 h 2980266"/>
              <a:gd name="connsiteX27" fmla="*/ 358740 w 2980266"/>
              <a:gd name="connsiteY27" fmla="*/ 1114543 h 2980266"/>
              <a:gd name="connsiteX28" fmla="*/ 599166 w 2980266"/>
              <a:gd name="connsiteY28" fmla="*/ 698113 h 2980266"/>
              <a:gd name="connsiteX29" fmla="*/ 447848 w 2980266"/>
              <a:gd name="connsiteY29" fmla="*/ 436038 h 2980266"/>
              <a:gd name="connsiteX30" fmla="*/ 633043 w 2980266"/>
              <a:gd name="connsiteY30" fmla="*/ 280641 h 2980266"/>
              <a:gd name="connsiteX31" fmla="*/ 864860 w 2980266"/>
              <a:gd name="connsiteY31" fmla="*/ 475169 h 2980266"/>
              <a:gd name="connsiteX32" fmla="*/ 1316713 w 2980266"/>
              <a:gd name="connsiteY32" fmla="*/ 310708 h 2980266"/>
              <a:gd name="connsiteX33" fmla="*/ 1369255 w 2980266"/>
              <a:gd name="connsiteY33" fmla="*/ 12681 h 2980266"/>
              <a:gd name="connsiteX34" fmla="*/ 1611011 w 2980266"/>
              <a:gd name="connsiteY34" fmla="*/ 12681 h 2980266"/>
              <a:gd name="connsiteX35" fmla="*/ 1663553 w 2980266"/>
              <a:gd name="connsiteY35" fmla="*/ 310708 h 2980266"/>
              <a:gd name="connsiteX36" fmla="*/ 2115406 w 2980266"/>
              <a:gd name="connsiteY36" fmla="*/ 475169 h 298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0266" h="2980266">
                <a:moveTo>
                  <a:pt x="2115406" y="475169"/>
                </a:moveTo>
                <a:lnTo>
                  <a:pt x="2347223" y="280641"/>
                </a:lnTo>
                <a:lnTo>
                  <a:pt x="2532418" y="436038"/>
                </a:lnTo>
                <a:lnTo>
                  <a:pt x="2381100" y="698113"/>
                </a:lnTo>
                <a:cubicBezTo>
                  <a:pt x="2488696" y="819151"/>
                  <a:pt x="2570502" y="960843"/>
                  <a:pt x="2621526" y="1114543"/>
                </a:cubicBezTo>
                <a:lnTo>
                  <a:pt x="2924149" y="1114535"/>
                </a:lnTo>
                <a:lnTo>
                  <a:pt x="2966129" y="1352617"/>
                </a:lnTo>
                <a:lnTo>
                  <a:pt x="2681754" y="1456113"/>
                </a:lnTo>
                <a:cubicBezTo>
                  <a:pt x="2686376" y="1617995"/>
                  <a:pt x="2657965" y="1779121"/>
                  <a:pt x="2598255" y="1929659"/>
                </a:cubicBezTo>
                <a:lnTo>
                  <a:pt x="2830082" y="2124176"/>
                </a:lnTo>
                <a:lnTo>
                  <a:pt x="2709205" y="2333542"/>
                </a:lnTo>
                <a:lnTo>
                  <a:pt x="2424835" y="2230031"/>
                </a:lnTo>
                <a:cubicBezTo>
                  <a:pt x="2324320" y="2357010"/>
                  <a:pt x="2198986" y="2462178"/>
                  <a:pt x="2056481" y="2539116"/>
                </a:cubicBezTo>
                <a:lnTo>
                  <a:pt x="2109039" y="2837141"/>
                </a:lnTo>
                <a:lnTo>
                  <a:pt x="1881863" y="2919826"/>
                </a:lnTo>
                <a:lnTo>
                  <a:pt x="1730559" y="2657743"/>
                </a:lnTo>
                <a:cubicBezTo>
                  <a:pt x="1571939" y="2690405"/>
                  <a:pt x="1408327" y="2690405"/>
                  <a:pt x="1249707" y="2657743"/>
                </a:cubicBezTo>
                <a:lnTo>
                  <a:pt x="1098403" y="2919826"/>
                </a:lnTo>
                <a:lnTo>
                  <a:pt x="871227" y="2837141"/>
                </a:lnTo>
                <a:lnTo>
                  <a:pt x="923785" y="2539117"/>
                </a:lnTo>
                <a:cubicBezTo>
                  <a:pt x="781280" y="2462179"/>
                  <a:pt x="655947" y="2357011"/>
                  <a:pt x="555431" y="2230032"/>
                </a:cubicBezTo>
                <a:lnTo>
                  <a:pt x="271061" y="2333542"/>
                </a:lnTo>
                <a:lnTo>
                  <a:pt x="150184" y="2124176"/>
                </a:lnTo>
                <a:lnTo>
                  <a:pt x="382011" y="1929660"/>
                </a:lnTo>
                <a:cubicBezTo>
                  <a:pt x="322301" y="1779122"/>
                  <a:pt x="293890" y="1617995"/>
                  <a:pt x="298512" y="1456114"/>
                </a:cubicBezTo>
                <a:lnTo>
                  <a:pt x="14137" y="1352617"/>
                </a:lnTo>
                <a:lnTo>
                  <a:pt x="56117" y="1114535"/>
                </a:lnTo>
                <a:lnTo>
                  <a:pt x="358740" y="1114543"/>
                </a:lnTo>
                <a:cubicBezTo>
                  <a:pt x="409764" y="960843"/>
                  <a:pt x="491570" y="819151"/>
                  <a:pt x="599166" y="698113"/>
                </a:cubicBezTo>
                <a:lnTo>
                  <a:pt x="447848" y="436038"/>
                </a:lnTo>
                <a:lnTo>
                  <a:pt x="633043" y="280641"/>
                </a:lnTo>
                <a:lnTo>
                  <a:pt x="864860" y="475169"/>
                </a:lnTo>
                <a:cubicBezTo>
                  <a:pt x="1002743" y="390226"/>
                  <a:pt x="1156488" y="334267"/>
                  <a:pt x="1316713" y="310708"/>
                </a:cubicBezTo>
                <a:lnTo>
                  <a:pt x="1369255" y="12681"/>
                </a:lnTo>
                <a:lnTo>
                  <a:pt x="1611011" y="12681"/>
                </a:lnTo>
                <a:lnTo>
                  <a:pt x="1663553" y="310708"/>
                </a:lnTo>
                <a:cubicBezTo>
                  <a:pt x="1823778" y="334267"/>
                  <a:pt x="1977523" y="390226"/>
                  <a:pt x="2115406" y="47516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1396" tIns="760343" rIns="661396" bIns="812465" numCol="1" spcCol="1270" anchor="ctr" anchorCtr="0">
            <a:noAutofit/>
          </a:bodyPr>
          <a:lstStyle/>
          <a:p>
            <a:pPr lvl="0" algn="ctr" defTabSz="2178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900" kern="1200"/>
          </a:p>
        </p:txBody>
      </p:sp>
      <p:sp>
        <p:nvSpPr>
          <p:cNvPr id="11" name="任意多边形 10"/>
          <p:cNvSpPr/>
          <p:nvPr/>
        </p:nvSpPr>
        <p:spPr>
          <a:xfrm>
            <a:off x="1058333" y="2344546"/>
            <a:ext cx="2167466" cy="2167466"/>
          </a:xfrm>
          <a:custGeom>
            <a:avLst/>
            <a:gdLst>
              <a:gd name="connsiteX0" fmla="*/ 1621800 w 2167466"/>
              <a:gd name="connsiteY0" fmla="*/ 548964 h 2167466"/>
              <a:gd name="connsiteX1" fmla="*/ 1941574 w 2167466"/>
              <a:gd name="connsiteY1" fmla="*/ 452590 h 2167466"/>
              <a:gd name="connsiteX2" fmla="*/ 2059240 w 2167466"/>
              <a:gd name="connsiteY2" fmla="*/ 656392 h 2167466"/>
              <a:gd name="connsiteX3" fmla="*/ 1815890 w 2167466"/>
              <a:gd name="connsiteY3" fmla="*/ 885138 h 2167466"/>
              <a:gd name="connsiteX4" fmla="*/ 1815890 w 2167466"/>
              <a:gd name="connsiteY4" fmla="*/ 1282328 h 2167466"/>
              <a:gd name="connsiteX5" fmla="*/ 2059240 w 2167466"/>
              <a:gd name="connsiteY5" fmla="*/ 1511074 h 2167466"/>
              <a:gd name="connsiteX6" fmla="*/ 1941574 w 2167466"/>
              <a:gd name="connsiteY6" fmla="*/ 1714876 h 2167466"/>
              <a:gd name="connsiteX7" fmla="*/ 1621800 w 2167466"/>
              <a:gd name="connsiteY7" fmla="*/ 1618502 h 2167466"/>
              <a:gd name="connsiteX8" fmla="*/ 1277823 w 2167466"/>
              <a:gd name="connsiteY8" fmla="*/ 1817097 h 2167466"/>
              <a:gd name="connsiteX9" fmla="*/ 1201398 w 2167466"/>
              <a:gd name="connsiteY9" fmla="*/ 2142217 h 2167466"/>
              <a:gd name="connsiteX10" fmla="*/ 966068 w 2167466"/>
              <a:gd name="connsiteY10" fmla="*/ 2142217 h 2167466"/>
              <a:gd name="connsiteX11" fmla="*/ 889643 w 2167466"/>
              <a:gd name="connsiteY11" fmla="*/ 1817097 h 2167466"/>
              <a:gd name="connsiteX12" fmla="*/ 545666 w 2167466"/>
              <a:gd name="connsiteY12" fmla="*/ 1618502 h 2167466"/>
              <a:gd name="connsiteX13" fmla="*/ 225892 w 2167466"/>
              <a:gd name="connsiteY13" fmla="*/ 1714876 h 2167466"/>
              <a:gd name="connsiteX14" fmla="*/ 108226 w 2167466"/>
              <a:gd name="connsiteY14" fmla="*/ 1511074 h 2167466"/>
              <a:gd name="connsiteX15" fmla="*/ 351576 w 2167466"/>
              <a:gd name="connsiteY15" fmla="*/ 1282328 h 2167466"/>
              <a:gd name="connsiteX16" fmla="*/ 351576 w 2167466"/>
              <a:gd name="connsiteY16" fmla="*/ 885138 h 2167466"/>
              <a:gd name="connsiteX17" fmla="*/ 108226 w 2167466"/>
              <a:gd name="connsiteY17" fmla="*/ 656392 h 2167466"/>
              <a:gd name="connsiteX18" fmla="*/ 225892 w 2167466"/>
              <a:gd name="connsiteY18" fmla="*/ 452590 h 2167466"/>
              <a:gd name="connsiteX19" fmla="*/ 545666 w 2167466"/>
              <a:gd name="connsiteY19" fmla="*/ 548964 h 2167466"/>
              <a:gd name="connsiteX20" fmla="*/ 889643 w 2167466"/>
              <a:gd name="connsiteY20" fmla="*/ 350369 h 2167466"/>
              <a:gd name="connsiteX21" fmla="*/ 966068 w 2167466"/>
              <a:gd name="connsiteY21" fmla="*/ 25249 h 2167466"/>
              <a:gd name="connsiteX22" fmla="*/ 1201398 w 2167466"/>
              <a:gd name="connsiteY22" fmla="*/ 25249 h 2167466"/>
              <a:gd name="connsiteX23" fmla="*/ 1277823 w 2167466"/>
              <a:gd name="connsiteY23" fmla="*/ 350369 h 2167466"/>
              <a:gd name="connsiteX24" fmla="*/ 1621800 w 2167466"/>
              <a:gd name="connsiteY24" fmla="*/ 548964 h 2167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7466" h="2167466">
                <a:moveTo>
                  <a:pt x="1621800" y="548964"/>
                </a:moveTo>
                <a:lnTo>
                  <a:pt x="1941574" y="452590"/>
                </a:lnTo>
                <a:lnTo>
                  <a:pt x="2059240" y="656392"/>
                </a:lnTo>
                <a:lnTo>
                  <a:pt x="1815890" y="885138"/>
                </a:lnTo>
                <a:cubicBezTo>
                  <a:pt x="1851165" y="1015185"/>
                  <a:pt x="1851165" y="1152281"/>
                  <a:pt x="1815890" y="1282328"/>
                </a:cubicBezTo>
                <a:lnTo>
                  <a:pt x="2059240" y="1511074"/>
                </a:lnTo>
                <a:lnTo>
                  <a:pt x="1941574" y="1714876"/>
                </a:lnTo>
                <a:lnTo>
                  <a:pt x="1621800" y="1618502"/>
                </a:lnTo>
                <a:cubicBezTo>
                  <a:pt x="1526813" y="1714075"/>
                  <a:pt x="1408085" y="1782623"/>
                  <a:pt x="1277823" y="1817097"/>
                </a:cubicBezTo>
                <a:lnTo>
                  <a:pt x="1201398" y="2142217"/>
                </a:lnTo>
                <a:lnTo>
                  <a:pt x="966068" y="2142217"/>
                </a:lnTo>
                <a:lnTo>
                  <a:pt x="889643" y="1817097"/>
                </a:lnTo>
                <a:cubicBezTo>
                  <a:pt x="759381" y="1782622"/>
                  <a:pt x="640653" y="1714074"/>
                  <a:pt x="545666" y="1618502"/>
                </a:cubicBezTo>
                <a:lnTo>
                  <a:pt x="225892" y="1714876"/>
                </a:lnTo>
                <a:lnTo>
                  <a:pt x="108226" y="1511074"/>
                </a:lnTo>
                <a:lnTo>
                  <a:pt x="351576" y="1282328"/>
                </a:lnTo>
                <a:cubicBezTo>
                  <a:pt x="316301" y="1152281"/>
                  <a:pt x="316301" y="1015185"/>
                  <a:pt x="351576" y="885138"/>
                </a:cubicBezTo>
                <a:lnTo>
                  <a:pt x="108226" y="656392"/>
                </a:lnTo>
                <a:lnTo>
                  <a:pt x="225892" y="452590"/>
                </a:lnTo>
                <a:lnTo>
                  <a:pt x="545666" y="548964"/>
                </a:lnTo>
                <a:cubicBezTo>
                  <a:pt x="640653" y="453391"/>
                  <a:pt x="759381" y="384843"/>
                  <a:pt x="889643" y="350369"/>
                </a:cubicBezTo>
                <a:lnTo>
                  <a:pt x="966068" y="25249"/>
                </a:lnTo>
                <a:lnTo>
                  <a:pt x="1201398" y="25249"/>
                </a:lnTo>
                <a:lnTo>
                  <a:pt x="1277823" y="350369"/>
                </a:lnTo>
                <a:cubicBezTo>
                  <a:pt x="1408085" y="384844"/>
                  <a:pt x="1526813" y="453392"/>
                  <a:pt x="1621800" y="5489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3766" tIns="587064" rIns="583766" bIns="58706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000" kern="1200"/>
          </a:p>
        </p:txBody>
      </p:sp>
      <p:sp>
        <p:nvSpPr>
          <p:cNvPr id="12" name="任意多边形 11"/>
          <p:cNvSpPr/>
          <p:nvPr/>
        </p:nvSpPr>
        <p:spPr>
          <a:xfrm>
            <a:off x="2356110" y="1246748"/>
            <a:ext cx="1885653" cy="1885653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6" name="任意多边形 15"/>
          <p:cNvSpPr/>
          <p:nvPr/>
        </p:nvSpPr>
        <p:spPr>
          <a:xfrm>
            <a:off x="-609655" y="315878"/>
            <a:ext cx="1036375" cy="1036375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7" name="任意多边形 16"/>
          <p:cNvSpPr/>
          <p:nvPr/>
        </p:nvSpPr>
        <p:spPr>
          <a:xfrm>
            <a:off x="744075" y="1195901"/>
            <a:ext cx="942826" cy="942826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8" name="任意多边形 17"/>
          <p:cNvSpPr/>
          <p:nvPr/>
        </p:nvSpPr>
        <p:spPr>
          <a:xfrm>
            <a:off x="1433605" y="5189244"/>
            <a:ext cx="942826" cy="942826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sp>
        <p:nvSpPr>
          <p:cNvPr id="19" name="任意多边形 18"/>
          <p:cNvSpPr/>
          <p:nvPr/>
        </p:nvSpPr>
        <p:spPr>
          <a:xfrm>
            <a:off x="2769087" y="6369262"/>
            <a:ext cx="705633" cy="705633"/>
          </a:xfrm>
          <a:custGeom>
            <a:avLst/>
            <a:gdLst>
              <a:gd name="connsiteX0" fmla="*/ 1589033 w 2123675"/>
              <a:gd name="connsiteY0" fmla="*/ 537873 h 2123675"/>
              <a:gd name="connsiteX1" fmla="*/ 1902347 w 2123675"/>
              <a:gd name="connsiteY1" fmla="*/ 443446 h 2123675"/>
              <a:gd name="connsiteX2" fmla="*/ 2017635 w 2123675"/>
              <a:gd name="connsiteY2" fmla="*/ 643130 h 2123675"/>
              <a:gd name="connsiteX3" fmla="*/ 1779202 w 2123675"/>
              <a:gd name="connsiteY3" fmla="*/ 867255 h 2123675"/>
              <a:gd name="connsiteX4" fmla="*/ 1779202 w 2123675"/>
              <a:gd name="connsiteY4" fmla="*/ 1256420 h 2123675"/>
              <a:gd name="connsiteX5" fmla="*/ 2017635 w 2123675"/>
              <a:gd name="connsiteY5" fmla="*/ 1480545 h 2123675"/>
              <a:gd name="connsiteX6" fmla="*/ 1902347 w 2123675"/>
              <a:gd name="connsiteY6" fmla="*/ 1680229 h 2123675"/>
              <a:gd name="connsiteX7" fmla="*/ 1589033 w 2123675"/>
              <a:gd name="connsiteY7" fmla="*/ 1585802 h 2123675"/>
              <a:gd name="connsiteX8" fmla="*/ 1252006 w 2123675"/>
              <a:gd name="connsiteY8" fmla="*/ 1780385 h 2123675"/>
              <a:gd name="connsiteX9" fmla="*/ 1177125 w 2123675"/>
              <a:gd name="connsiteY9" fmla="*/ 2098936 h 2123675"/>
              <a:gd name="connsiteX10" fmla="*/ 946550 w 2123675"/>
              <a:gd name="connsiteY10" fmla="*/ 2098936 h 2123675"/>
              <a:gd name="connsiteX11" fmla="*/ 871669 w 2123675"/>
              <a:gd name="connsiteY11" fmla="*/ 1780385 h 2123675"/>
              <a:gd name="connsiteX12" fmla="*/ 534642 w 2123675"/>
              <a:gd name="connsiteY12" fmla="*/ 1585802 h 2123675"/>
              <a:gd name="connsiteX13" fmla="*/ 221328 w 2123675"/>
              <a:gd name="connsiteY13" fmla="*/ 1680229 h 2123675"/>
              <a:gd name="connsiteX14" fmla="*/ 106040 w 2123675"/>
              <a:gd name="connsiteY14" fmla="*/ 1480545 h 2123675"/>
              <a:gd name="connsiteX15" fmla="*/ 344473 w 2123675"/>
              <a:gd name="connsiteY15" fmla="*/ 1256420 h 2123675"/>
              <a:gd name="connsiteX16" fmla="*/ 344473 w 2123675"/>
              <a:gd name="connsiteY16" fmla="*/ 867255 h 2123675"/>
              <a:gd name="connsiteX17" fmla="*/ 106040 w 2123675"/>
              <a:gd name="connsiteY17" fmla="*/ 643130 h 2123675"/>
              <a:gd name="connsiteX18" fmla="*/ 221328 w 2123675"/>
              <a:gd name="connsiteY18" fmla="*/ 443446 h 2123675"/>
              <a:gd name="connsiteX19" fmla="*/ 534642 w 2123675"/>
              <a:gd name="connsiteY19" fmla="*/ 537873 h 2123675"/>
              <a:gd name="connsiteX20" fmla="*/ 871669 w 2123675"/>
              <a:gd name="connsiteY20" fmla="*/ 343290 h 2123675"/>
              <a:gd name="connsiteX21" fmla="*/ 946550 w 2123675"/>
              <a:gd name="connsiteY21" fmla="*/ 24739 h 2123675"/>
              <a:gd name="connsiteX22" fmla="*/ 1177125 w 2123675"/>
              <a:gd name="connsiteY22" fmla="*/ 24739 h 2123675"/>
              <a:gd name="connsiteX23" fmla="*/ 1252006 w 2123675"/>
              <a:gd name="connsiteY23" fmla="*/ 343290 h 2123675"/>
              <a:gd name="connsiteX24" fmla="*/ 1589033 w 2123675"/>
              <a:gd name="connsiteY24" fmla="*/ 537873 h 21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23675" h="2123675">
                <a:moveTo>
                  <a:pt x="1366897" y="537190"/>
                </a:moveTo>
                <a:lnTo>
                  <a:pt x="1594045" y="396507"/>
                </a:lnTo>
                <a:lnTo>
                  <a:pt x="1727168" y="529630"/>
                </a:lnTo>
                <a:lnTo>
                  <a:pt x="1586485" y="756778"/>
                </a:lnTo>
                <a:cubicBezTo>
                  <a:pt x="1640670" y="849967"/>
                  <a:pt x="1669056" y="955907"/>
                  <a:pt x="1668725" y="1063703"/>
                </a:cubicBezTo>
                <a:lnTo>
                  <a:pt x="1904134" y="1190078"/>
                </a:lnTo>
                <a:lnTo>
                  <a:pt x="1855408" y="1371927"/>
                </a:lnTo>
                <a:lnTo>
                  <a:pt x="1588350" y="1363666"/>
                </a:lnTo>
                <a:cubicBezTo>
                  <a:pt x="1534739" y="1457186"/>
                  <a:pt x="1457186" y="1534739"/>
                  <a:pt x="1363666" y="1588351"/>
                </a:cubicBezTo>
                <a:lnTo>
                  <a:pt x="1371926" y="1855408"/>
                </a:lnTo>
                <a:lnTo>
                  <a:pt x="1190078" y="1904134"/>
                </a:lnTo>
                <a:lnTo>
                  <a:pt x="1063703" y="1668725"/>
                </a:lnTo>
                <a:cubicBezTo>
                  <a:pt x="955907" y="1669057"/>
                  <a:pt x="849967" y="1640670"/>
                  <a:pt x="756778" y="1586485"/>
                </a:cubicBezTo>
                <a:lnTo>
                  <a:pt x="529630" y="1727168"/>
                </a:lnTo>
                <a:lnTo>
                  <a:pt x="396507" y="1594045"/>
                </a:lnTo>
                <a:lnTo>
                  <a:pt x="537190" y="1366897"/>
                </a:lnTo>
                <a:cubicBezTo>
                  <a:pt x="483005" y="1273708"/>
                  <a:pt x="454619" y="1167768"/>
                  <a:pt x="454950" y="1059972"/>
                </a:cubicBezTo>
                <a:lnTo>
                  <a:pt x="219541" y="933597"/>
                </a:lnTo>
                <a:lnTo>
                  <a:pt x="268267" y="751748"/>
                </a:lnTo>
                <a:lnTo>
                  <a:pt x="535325" y="760009"/>
                </a:lnTo>
                <a:cubicBezTo>
                  <a:pt x="588936" y="666489"/>
                  <a:pt x="666489" y="588936"/>
                  <a:pt x="760009" y="535324"/>
                </a:cubicBezTo>
                <a:lnTo>
                  <a:pt x="751749" y="268267"/>
                </a:lnTo>
                <a:lnTo>
                  <a:pt x="933597" y="219541"/>
                </a:lnTo>
                <a:lnTo>
                  <a:pt x="1059972" y="454950"/>
                </a:lnTo>
                <a:cubicBezTo>
                  <a:pt x="1167768" y="454618"/>
                  <a:pt x="1273708" y="483005"/>
                  <a:pt x="1366897" y="53719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6337" tIns="746337" rIns="746338" bIns="746338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300" kern="1200"/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945261" y="1539661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1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828994" y="2792323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2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660131" y="3840264"/>
            <a:ext cx="25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3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984124" y="2138727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6908100" y="2068649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7092942" y="2168779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996852" y="3566308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920828" y="3496230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7105670" y="3596360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009580" y="4993889"/>
            <a:ext cx="583324" cy="583324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6933556" y="4923811"/>
            <a:ext cx="739439" cy="739439"/>
          </a:xfrm>
          <a:prstGeom prst="ellipse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118398" y="5023941"/>
            <a:ext cx="1261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24367" y="2084884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24367" y="358084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24367" y="4993432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0" y="2773680"/>
            <a:ext cx="4297680" cy="304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282440" y="277368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297680" y="5257800"/>
            <a:ext cx="3438611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728671" y="2804160"/>
            <a:ext cx="15240" cy="246888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743911" y="2804160"/>
            <a:ext cx="444808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任意多边形 20"/>
          <p:cNvSpPr/>
          <p:nvPr/>
        </p:nvSpPr>
        <p:spPr>
          <a:xfrm flipV="1">
            <a:off x="533400" y="193548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63880" y="199644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8891" y="2952988"/>
            <a:ext cx="2640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3210011" y="3871853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3240491" y="3932813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85080" y="4198144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任意多边形 26"/>
          <p:cNvSpPr/>
          <p:nvPr/>
        </p:nvSpPr>
        <p:spPr>
          <a:xfrm flipH="1" flipV="1">
            <a:off x="9835364" y="199644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865844" y="205740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02003" y="3717220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任意多边形 29"/>
          <p:cNvSpPr/>
          <p:nvPr/>
        </p:nvSpPr>
        <p:spPr>
          <a:xfrm flipV="1">
            <a:off x="7386169" y="3017520"/>
            <a:ext cx="1432560" cy="701040"/>
          </a:xfrm>
          <a:custGeom>
            <a:avLst/>
            <a:gdLst>
              <a:gd name="connsiteX0" fmla="*/ 327660 w 1402080"/>
              <a:gd name="connsiteY0" fmla="*/ 0 h 822960"/>
              <a:gd name="connsiteX1" fmla="*/ 441960 w 1402080"/>
              <a:gd name="connsiteY1" fmla="*/ 228600 h 822960"/>
              <a:gd name="connsiteX2" fmla="*/ 1402080 w 1402080"/>
              <a:gd name="connsiteY2" fmla="*/ 228600 h 822960"/>
              <a:gd name="connsiteX3" fmla="*/ 1402080 w 1402080"/>
              <a:gd name="connsiteY3" fmla="*/ 822960 h 822960"/>
              <a:gd name="connsiteX4" fmla="*/ 0 w 1402080"/>
              <a:gd name="connsiteY4" fmla="*/ 822960 h 822960"/>
              <a:gd name="connsiteX5" fmla="*/ 0 w 1402080"/>
              <a:gd name="connsiteY5" fmla="*/ 228600 h 822960"/>
              <a:gd name="connsiteX6" fmla="*/ 213360 w 1402080"/>
              <a:gd name="connsiteY6" fmla="*/ 22860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2080" h="822960">
                <a:moveTo>
                  <a:pt x="327660" y="0"/>
                </a:moveTo>
                <a:lnTo>
                  <a:pt x="441960" y="228600"/>
                </a:lnTo>
                <a:lnTo>
                  <a:pt x="1402080" y="228600"/>
                </a:lnTo>
                <a:lnTo>
                  <a:pt x="1402080" y="822960"/>
                </a:lnTo>
                <a:lnTo>
                  <a:pt x="0" y="822960"/>
                </a:lnTo>
                <a:lnTo>
                  <a:pt x="0" y="228600"/>
                </a:lnTo>
                <a:lnTo>
                  <a:pt x="213360" y="2286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7416649" y="3078480"/>
            <a:ext cx="2598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TEXT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46800" y="1659403"/>
            <a:ext cx="2777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边形 3"/>
          <p:cNvSpPr/>
          <p:nvPr/>
        </p:nvSpPr>
        <p:spPr>
          <a:xfrm rot="2762313">
            <a:off x="2410156" y="2067608"/>
            <a:ext cx="2472335" cy="2131323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2762313">
            <a:off x="2296487" y="3948996"/>
            <a:ext cx="1370864" cy="1181779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90122" y="1269548"/>
            <a:ext cx="168593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4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7" name="六边形 6"/>
          <p:cNvSpPr/>
          <p:nvPr/>
        </p:nvSpPr>
        <p:spPr>
          <a:xfrm rot="2762313">
            <a:off x="3690541" y="6060728"/>
            <a:ext cx="1019764" cy="879107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2762313">
            <a:off x="2243488" y="5591097"/>
            <a:ext cx="647363" cy="558072"/>
          </a:xfrm>
          <a:prstGeom prst="hexagon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682240" y="2225040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758440" y="2301240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773680" y="2234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</a:t>
            </a:r>
            <a:endParaRPr lang="zh-CN" altLang="en-US" sz="3200" dirty="0"/>
          </a:p>
        </p:txBody>
      </p:sp>
      <p:sp>
        <p:nvSpPr>
          <p:cNvPr id="12" name="文本框 11"/>
          <p:cNvSpPr txBox="1"/>
          <p:nvPr/>
        </p:nvSpPr>
        <p:spPr>
          <a:xfrm>
            <a:off x="2621280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45854" y="2133582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922054" y="2209782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5937294" y="214316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17" name="椭圆 16"/>
          <p:cNvSpPr/>
          <p:nvPr/>
        </p:nvSpPr>
        <p:spPr>
          <a:xfrm>
            <a:off x="9009468" y="2042124"/>
            <a:ext cx="609600" cy="609600"/>
          </a:xfrm>
          <a:prstGeom prst="ellipse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085668" y="2118324"/>
            <a:ext cx="4572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100908" y="205170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20" name="文本框 19"/>
          <p:cNvSpPr txBox="1"/>
          <p:nvPr/>
        </p:nvSpPr>
        <p:spPr>
          <a:xfrm>
            <a:off x="5776291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31302" y="315701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546894" y="5140502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4507292" y="1979266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907817" y="1860507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429554" y="1994488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314364" y="4961694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747527" y="5388409"/>
            <a:ext cx="1323714" cy="11500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8700828" y="53671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8352741" y="50906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8352741" y="1121491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8700828" y="53671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 rot="719117">
            <a:off x="2134521" y="2195363"/>
            <a:ext cx="8481379" cy="1502728"/>
          </a:xfrm>
          <a:prstGeom prst="round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 rot="799859">
            <a:off x="2360394" y="1940004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 rot="799859">
            <a:off x="5152917" y="2609555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 rot="799859">
            <a:off x="7945440" y="327910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rot="21126862" flipH="1">
            <a:off x="4736501" y="228248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21126862" flipH="1">
            <a:off x="7522525" y="2891399"/>
            <a:ext cx="307118" cy="6340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21212922" flipH="1">
            <a:off x="3516584" y="3742540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 rot="942201">
            <a:off x="1712477" y="3195286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rot="21212922" flipH="1">
            <a:off x="6340078" y="4282323"/>
            <a:ext cx="1144355" cy="25837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 rot="942201">
            <a:off x="4456041" y="3964654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3" name="文本框 22"/>
          <p:cNvSpPr txBox="1"/>
          <p:nvPr/>
        </p:nvSpPr>
        <p:spPr>
          <a:xfrm rot="942201">
            <a:off x="7443326" y="4659232"/>
            <a:ext cx="2389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0" y="0"/>
            <a:ext cx="4312920" cy="284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40040" y="3992880"/>
            <a:ext cx="4130040" cy="271272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2026159">
            <a:off x="5538619" y="3798968"/>
            <a:ext cx="549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欲知后事</a:t>
            </a:r>
          </a:p>
        </p:txBody>
      </p:sp>
      <p:sp>
        <p:nvSpPr>
          <p:cNvPr id="13" name="文本框 12"/>
          <p:cNvSpPr txBox="1"/>
          <p:nvPr/>
        </p:nvSpPr>
        <p:spPr>
          <a:xfrm rot="1982386">
            <a:off x="4219338" y="3700493"/>
            <a:ext cx="364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200" dirty="0"/>
              <a:t>且听下回分解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007140" y="3143160"/>
            <a:ext cx="2225040" cy="147025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-277258" y="3143160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06000" y="1298721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53357" y="242309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375119" y="5179332"/>
            <a:ext cx="3016325" cy="199311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7010400" y="905614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010400" y="1893587"/>
            <a:ext cx="342111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010401" y="1068225"/>
            <a:ext cx="1340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目录</a:t>
            </a:r>
          </a:p>
        </p:txBody>
      </p:sp>
      <p:sp>
        <p:nvSpPr>
          <p:cNvPr id="8" name="椭圆 7"/>
          <p:cNvSpPr/>
          <p:nvPr/>
        </p:nvSpPr>
        <p:spPr>
          <a:xfrm>
            <a:off x="8350470" y="1318145"/>
            <a:ext cx="162911" cy="1629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720958" y="1259024"/>
            <a:ext cx="1710559" cy="2811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743556" y="1026972"/>
            <a:ext cx="1687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Enter content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00"/>
          <a:stretch>
            <a:fillRect/>
          </a:stretch>
        </p:blipFill>
        <p:spPr>
          <a:xfrm>
            <a:off x="0" y="7025641"/>
            <a:ext cx="12192000" cy="3870960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10431517" y="1893587"/>
            <a:ext cx="0" cy="406525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874521" y="5958840"/>
            <a:ext cx="85569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1874520" y="548640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菱形 19"/>
          <p:cNvSpPr/>
          <p:nvPr/>
        </p:nvSpPr>
        <p:spPr>
          <a:xfrm>
            <a:off x="1558290" y="491871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1874520" y="4446270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菱形 25"/>
          <p:cNvSpPr/>
          <p:nvPr/>
        </p:nvSpPr>
        <p:spPr>
          <a:xfrm>
            <a:off x="1558290" y="3989070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/>
          <p:cNvCxnSpPr>
            <a:stCxn id="26" idx="0"/>
          </p:cNvCxnSpPr>
          <p:nvPr/>
        </p:nvCxnSpPr>
        <p:spPr>
          <a:xfrm flipV="1">
            <a:off x="1874520" y="3379470"/>
            <a:ext cx="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菱形 27"/>
          <p:cNvSpPr/>
          <p:nvPr/>
        </p:nvSpPr>
        <p:spPr>
          <a:xfrm>
            <a:off x="1558290" y="2946051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1874520" y="2488851"/>
            <a:ext cx="0" cy="472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菱形 29"/>
          <p:cNvSpPr/>
          <p:nvPr/>
        </p:nvSpPr>
        <p:spPr>
          <a:xfrm>
            <a:off x="1558290" y="1915446"/>
            <a:ext cx="632460" cy="63246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691640" y="1936267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  <a:endParaRPr lang="zh-CN" altLang="en-US" sz="28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691640" y="2977163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</a:t>
            </a:r>
            <a:endParaRPr lang="zh-CN" altLang="en-US" sz="2800" dirty="0"/>
          </a:p>
        </p:txBody>
      </p:sp>
      <p:sp>
        <p:nvSpPr>
          <p:cNvPr id="36" name="文本框 35"/>
          <p:cNvSpPr txBox="1"/>
          <p:nvPr/>
        </p:nvSpPr>
        <p:spPr>
          <a:xfrm>
            <a:off x="1691639" y="4027512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3</a:t>
            </a:r>
            <a:endParaRPr lang="zh-CN" altLang="en-US" sz="2800" dirty="0"/>
          </a:p>
        </p:txBody>
      </p:sp>
      <p:sp>
        <p:nvSpPr>
          <p:cNvPr id="37" name="文本框 36"/>
          <p:cNvSpPr txBox="1"/>
          <p:nvPr/>
        </p:nvSpPr>
        <p:spPr>
          <a:xfrm>
            <a:off x="1691638" y="4987774"/>
            <a:ext cx="129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</a:t>
            </a:r>
            <a:endParaRPr lang="zh-CN" altLang="en-US" sz="2800" dirty="0"/>
          </a:p>
        </p:txBody>
      </p:sp>
      <p:sp>
        <p:nvSpPr>
          <p:cNvPr id="44" name="文本框 43"/>
          <p:cNvSpPr txBox="1"/>
          <p:nvPr/>
        </p:nvSpPr>
        <p:spPr>
          <a:xfrm>
            <a:off x="2573589" y="2055785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573589" y="3077013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573589" y="4119621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573589" y="5017962"/>
            <a:ext cx="329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ENTER THE TITLE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20" grpId="0" animBg="1"/>
      <p:bldP spid="26" grpId="0" animBg="1"/>
      <p:bldP spid="28" grpId="0" animBg="1"/>
      <p:bldP spid="30" grpId="0" animBg="1"/>
      <p:bldP spid="34" grpId="0"/>
      <p:bldP spid="35" grpId="0"/>
      <p:bldP spid="36" grpId="0"/>
      <p:bldP spid="37" grpId="0"/>
      <p:bldP spid="44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菱形 4"/>
          <p:cNvSpPr/>
          <p:nvPr/>
        </p:nvSpPr>
        <p:spPr>
          <a:xfrm flipH="1">
            <a:off x="1103587" y="1024758"/>
            <a:ext cx="1072055" cy="1072055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菱形 5"/>
          <p:cNvSpPr/>
          <p:nvPr/>
        </p:nvSpPr>
        <p:spPr>
          <a:xfrm flipH="1">
            <a:off x="1056290" y="1713186"/>
            <a:ext cx="1119351" cy="111935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 flipH="1">
            <a:off x="1639614" y="772509"/>
            <a:ext cx="3421117" cy="342111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 flipH="1">
            <a:off x="2948151" y="3587967"/>
            <a:ext cx="1211318" cy="121131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 flipH="1">
            <a:off x="2948151" y="4432736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 flipH="1">
            <a:off x="1182413" y="3855981"/>
            <a:ext cx="914401" cy="91440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 flipH="1">
            <a:off x="5657193" y="5090941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菱形 11"/>
          <p:cNvSpPr/>
          <p:nvPr/>
        </p:nvSpPr>
        <p:spPr>
          <a:xfrm flipH="1">
            <a:off x="3862552" y="1317734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12124" y="597935"/>
            <a:ext cx="17473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1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4" name="菱形 13"/>
          <p:cNvSpPr/>
          <p:nvPr/>
        </p:nvSpPr>
        <p:spPr>
          <a:xfrm flipH="1">
            <a:off x="4866289" y="4514190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菱形 14"/>
          <p:cNvSpPr/>
          <p:nvPr/>
        </p:nvSpPr>
        <p:spPr>
          <a:xfrm flipH="1">
            <a:off x="3900652" y="5672955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 flipH="1">
            <a:off x="4729656" y="5033138"/>
            <a:ext cx="790904" cy="790904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表 9"/>
          <p:cNvGraphicFramePr/>
          <p:nvPr/>
        </p:nvGraphicFramePr>
        <p:xfrm>
          <a:off x="-116840" y="1462087"/>
          <a:ext cx="7736840" cy="515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接连接符 10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37453" y="4553932"/>
            <a:ext cx="290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ENTER  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37453" y="2428844"/>
            <a:ext cx="2901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ENTER  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7437453" y="2613659"/>
            <a:ext cx="0" cy="80310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437453" y="340772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401409" y="4716779"/>
            <a:ext cx="0" cy="803102"/>
          </a:xfrm>
          <a:prstGeom prst="line">
            <a:avLst/>
          </a:prstGeom>
          <a:ln w="28575">
            <a:solidFill>
              <a:srgbClr val="0D8B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401409" y="5510848"/>
            <a:ext cx="49069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457344" y="2708875"/>
            <a:ext cx="468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473673" y="4811995"/>
            <a:ext cx="4687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六边形 8"/>
          <p:cNvSpPr/>
          <p:nvPr/>
        </p:nvSpPr>
        <p:spPr>
          <a:xfrm rot="10800000">
            <a:off x="4823460" y="2331984"/>
            <a:ext cx="2545080" cy="2194034"/>
          </a:xfrm>
          <a:prstGeom prst="hexago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>
            <a:stCxn id="9" idx="2"/>
            <a:endCxn id="9" idx="4"/>
          </p:cNvCxnSpPr>
          <p:nvPr/>
        </p:nvCxnSpPr>
        <p:spPr>
          <a:xfrm rot="5400000">
            <a:off x="5723015" y="3429001"/>
            <a:ext cx="2194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9" idx="2"/>
            <a:endCxn id="9" idx="5"/>
          </p:cNvCxnSpPr>
          <p:nvPr/>
        </p:nvCxnSpPr>
        <p:spPr>
          <a:xfrm rot="5400000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9" idx="2"/>
            <a:endCxn id="9" idx="0"/>
          </p:cNvCxnSpPr>
          <p:nvPr/>
        </p:nvCxnSpPr>
        <p:spPr>
          <a:xfrm rot="5400000">
            <a:off x="5273237" y="1882207"/>
            <a:ext cx="1097016" cy="19965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9" idx="1"/>
            <a:endCxn id="9" idx="3"/>
          </p:cNvCxnSpPr>
          <p:nvPr/>
        </p:nvCxnSpPr>
        <p:spPr>
          <a:xfrm rot="5400000" flipV="1">
            <a:off x="5821746" y="1882207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9" idx="1"/>
            <a:endCxn id="9" idx="4"/>
          </p:cNvCxnSpPr>
          <p:nvPr/>
        </p:nvCxnSpPr>
        <p:spPr>
          <a:xfrm rot="5400000" flipV="1">
            <a:off x="4998983" y="2704969"/>
            <a:ext cx="2194032" cy="14480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9" idx="5"/>
          </p:cNvCxnSpPr>
          <p:nvPr/>
        </p:nvCxnSpPr>
        <p:spPr>
          <a:xfrm rot="5400000">
            <a:off x="4274951" y="3429000"/>
            <a:ext cx="21940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9" idx="3"/>
            <a:endCxn id="9" idx="5"/>
          </p:cNvCxnSpPr>
          <p:nvPr/>
        </p:nvCxnSpPr>
        <p:spPr>
          <a:xfrm rot="5400000">
            <a:off x="5821746" y="2979223"/>
            <a:ext cx="1097016" cy="19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9" idx="3"/>
            <a:endCxn id="9" idx="0"/>
          </p:cNvCxnSpPr>
          <p:nvPr/>
        </p:nvCxnSpPr>
        <p:spPr>
          <a:xfrm rot="5400000">
            <a:off x="6096000" y="2156461"/>
            <a:ext cx="0" cy="2545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 rot="5400000">
            <a:off x="5230958" y="2563958"/>
            <a:ext cx="1730085" cy="173008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 rot="5400000">
            <a:off x="5371968" y="2704969"/>
            <a:ext cx="1448064" cy="14480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5473214" y="2910191"/>
            <a:ext cx="1487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 </a:t>
            </a:r>
          </a:p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21044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6667565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158606" y="4327898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639456" y="3200400"/>
            <a:ext cx="426720" cy="42672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7274617" y="3213950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</a:t>
            </a:r>
            <a:endParaRPr lang="zh-CN" altLang="en-US" sz="2000" dirty="0"/>
          </a:p>
        </p:txBody>
      </p:sp>
      <p:sp>
        <p:nvSpPr>
          <p:cNvPr id="38" name="文本框 37"/>
          <p:cNvSpPr txBox="1"/>
          <p:nvPr/>
        </p:nvSpPr>
        <p:spPr>
          <a:xfrm>
            <a:off x="6722766" y="4339328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2</a:t>
            </a:r>
            <a:endParaRPr lang="zh-CN" altLang="en-US" sz="2000" dirty="0"/>
          </a:p>
        </p:txBody>
      </p:sp>
      <p:sp>
        <p:nvSpPr>
          <p:cNvPr id="39" name="文本框 38"/>
          <p:cNvSpPr txBox="1"/>
          <p:nvPr/>
        </p:nvSpPr>
        <p:spPr>
          <a:xfrm>
            <a:off x="5191344" y="4339328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</a:t>
            </a:r>
            <a:endParaRPr lang="zh-CN" altLang="en-US" sz="20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681592" y="3226625"/>
            <a:ext cx="140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4</a:t>
            </a:r>
            <a:endParaRPr lang="zh-CN" altLang="en-US" sz="2000" dirty="0"/>
          </a:p>
        </p:txBody>
      </p:sp>
      <p:sp>
        <p:nvSpPr>
          <p:cNvPr id="41" name="文本框 40"/>
          <p:cNvSpPr txBox="1"/>
          <p:nvPr/>
        </p:nvSpPr>
        <p:spPr>
          <a:xfrm>
            <a:off x="7934411" y="3094857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368540" y="4593263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690257" y="4618141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199267" y="3094857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985723" y="62484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7401409" y="609600"/>
            <a:ext cx="1047115" cy="152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137622" y="332452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292593" y="2987039"/>
            <a:ext cx="5519704" cy="1379218"/>
            <a:chOff x="3292593" y="2987039"/>
            <a:chExt cx="5519704" cy="1379218"/>
          </a:xfrm>
        </p:grpSpPr>
        <p:sp>
          <p:nvSpPr>
            <p:cNvPr id="7" name="椭圆 6"/>
            <p:cNvSpPr/>
            <p:nvPr/>
          </p:nvSpPr>
          <p:spPr>
            <a:xfrm rot="2350162">
              <a:off x="3379700" y="2987039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 rot="19249838" flipH="1">
              <a:off x="3292593" y="3040377"/>
              <a:ext cx="5432597" cy="132588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280577" y="3419146"/>
            <a:ext cx="259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ENTER  TEXT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72411" y="2200216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1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72411" y="4383942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2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33246" y="2200216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3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33246" y="4383942"/>
            <a:ext cx="1127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4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6811" y="2680483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086811" y="543079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3552" y="271126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88846" y="5430790"/>
            <a:ext cx="3226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295400" y="975360"/>
            <a:ext cx="1066800" cy="1066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722120" y="1722120"/>
            <a:ext cx="640080" cy="6400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042160" y="899160"/>
            <a:ext cx="2590800" cy="259080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520440" y="3200400"/>
            <a:ext cx="1188720" cy="11887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230880" y="3291840"/>
            <a:ext cx="701040" cy="70104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371600" y="565404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661160" y="4632960"/>
            <a:ext cx="487680" cy="48768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362200" y="53035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042160" y="292608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042160" y="4389120"/>
            <a:ext cx="822960" cy="8229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453640" y="3886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968240" y="29260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968240" y="477012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861560" y="4945380"/>
            <a:ext cx="350520" cy="3505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568785" y="206288"/>
            <a:ext cx="154843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00" dirty="0">
                <a:solidFill>
                  <a:schemeClr val="bg1"/>
                </a:solidFill>
              </a:rPr>
              <a:t>2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48097" y="2494896"/>
            <a:ext cx="4477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48097" y="3077603"/>
            <a:ext cx="482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The greatest test of courage on earth is to bear defeat without losing heart.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菱形 6"/>
          <p:cNvSpPr/>
          <p:nvPr/>
        </p:nvSpPr>
        <p:spPr>
          <a:xfrm>
            <a:off x="1718441" y="2225839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>
            <a:off x="1200806" y="1516391"/>
            <a:ext cx="1035269" cy="1035269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>
            <a:off x="572813" y="1516391"/>
            <a:ext cx="861848" cy="86184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-253699" y="551793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>
            <a:off x="750038" y="805492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954939" y="3130877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5071241" y="2225838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菱形 13"/>
          <p:cNvSpPr/>
          <p:nvPr/>
        </p:nvSpPr>
        <p:spPr>
          <a:xfrm>
            <a:off x="8424041" y="2225837"/>
            <a:ext cx="2333297" cy="2333297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23502" y="3130878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658437" y="3130878"/>
            <a:ext cx="259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9" name="菱形 18"/>
          <p:cNvSpPr/>
          <p:nvPr/>
        </p:nvSpPr>
        <p:spPr>
          <a:xfrm>
            <a:off x="11438956" y="4385825"/>
            <a:ext cx="682521" cy="682521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2004569" y="5292241"/>
            <a:ext cx="507398" cy="507398"/>
          </a:xfrm>
          <a:prstGeom prst="diamond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640857" y="4784410"/>
            <a:ext cx="291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209297" y="4784410"/>
            <a:ext cx="2837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777737" y="4784410"/>
            <a:ext cx="2880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723154" y="55179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723154" y="1191873"/>
            <a:ext cx="30892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071241" y="579446"/>
            <a:ext cx="2598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889000" y="2103119"/>
          <a:ext cx="5984240" cy="3989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7395590" y="2209800"/>
            <a:ext cx="238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4431238">
            <a:off x="7180570" y="16746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395590" y="2865120"/>
            <a:ext cx="3485770" cy="120399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460324" y="2834640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5" name="等腰三角形 14"/>
          <p:cNvSpPr/>
          <p:nvPr/>
        </p:nvSpPr>
        <p:spPr>
          <a:xfrm rot="4431238">
            <a:off x="7180570" y="4113086"/>
            <a:ext cx="2441969" cy="191161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404097" y="5286445"/>
            <a:ext cx="3485770" cy="12039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460324" y="5273040"/>
            <a:ext cx="3356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95590" y="4756523"/>
            <a:ext cx="238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Enter text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cae17f381159bf6f023c79094caaec0cca0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宽屏</PresentationFormat>
  <Paragraphs>115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微软雅黑</vt:lpstr>
      <vt:lpstr>Aldhabi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yeshaojun5056@163.com</dc:creator>
  <cp:lastModifiedBy>天 下</cp:lastModifiedBy>
  <cp:revision>34</cp:revision>
  <dcterms:created xsi:type="dcterms:W3CDTF">2015-07-27T07:00:00Z</dcterms:created>
  <dcterms:modified xsi:type="dcterms:W3CDTF">2021-01-05T05:06:39Z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