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46" r:id="rId2"/>
    <p:sldId id="320" r:id="rId3"/>
    <p:sldId id="307" r:id="rId4"/>
    <p:sldId id="323" r:id="rId5"/>
    <p:sldId id="337" r:id="rId6"/>
    <p:sldId id="328" r:id="rId7"/>
    <p:sldId id="324" r:id="rId8"/>
    <p:sldId id="340" r:id="rId9"/>
    <p:sldId id="310" r:id="rId10"/>
    <p:sldId id="344" r:id="rId11"/>
    <p:sldId id="265" r:id="rId12"/>
    <p:sldId id="327" r:id="rId13"/>
    <p:sldId id="339" r:id="rId14"/>
    <p:sldId id="325" r:id="rId15"/>
    <p:sldId id="311" r:id="rId16"/>
    <p:sldId id="329" r:id="rId17"/>
    <p:sldId id="330" r:id="rId18"/>
    <p:sldId id="359" r:id="rId19"/>
    <p:sldId id="300" r:id="rId20"/>
    <p:sldId id="356" r:id="rId21"/>
    <p:sldId id="350" r:id="rId22"/>
    <p:sldId id="301" r:id="rId23"/>
    <p:sldId id="312" r:id="rId24"/>
    <p:sldId id="341" r:id="rId25"/>
    <p:sldId id="342" r:id="rId26"/>
    <p:sldId id="302" r:id="rId27"/>
    <p:sldId id="347" r:id="rId28"/>
    <p:sldId id="268" r:id="rId29"/>
    <p:sldId id="277" r:id="rId30"/>
    <p:sldId id="313" r:id="rId31"/>
    <p:sldId id="279" r:id="rId32"/>
    <p:sldId id="298" r:id="rId33"/>
    <p:sldId id="303" r:id="rId34"/>
    <p:sldId id="332" r:id="rId35"/>
    <p:sldId id="338" r:id="rId36"/>
    <p:sldId id="345"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8898"/>
    <a:srgbClr val="EA5322"/>
    <a:srgbClr val="FCC818"/>
    <a:srgbClr val="2E648B"/>
    <a:srgbClr val="8CBF00"/>
    <a:srgbClr val="FF6977"/>
    <a:srgbClr val="C9AE00"/>
    <a:srgbClr val="595959"/>
    <a:srgbClr val="EE44A5"/>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95" autoAdjust="0"/>
    <p:restoredTop sz="86443" autoAdjust="0"/>
  </p:normalViewPr>
  <p:slideViewPr>
    <p:cSldViewPr snapToGrid="0">
      <p:cViewPr varScale="1">
        <p:scale>
          <a:sx n="79" d="100"/>
          <a:sy n="79" d="100"/>
        </p:scale>
        <p:origin x="780" y="96"/>
      </p:cViewPr>
      <p:guideLst>
        <p:guide orient="horz" pos="91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172"/>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3048"/>
            <a:ext cx="12192000" cy="68519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171"/>
            <a:ext cx="12192000" cy="6857657"/>
          </a:xfrm>
          <a:prstGeom prst="rect">
            <a:avLst/>
          </a:prstGeom>
        </p:spPr>
      </p:pic>
      <p:sp>
        <p:nvSpPr>
          <p:cNvPr id="3" name="矩形 2"/>
          <p:cNvSpPr/>
          <p:nvPr userDrawn="1"/>
        </p:nvSpPr>
        <p:spPr>
          <a:xfrm>
            <a:off x="0" y="213444"/>
            <a:ext cx="12192000" cy="6431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screen"/>
          <a:stretch>
            <a:fillRect/>
          </a:stretch>
        </p:blipFill>
        <p:spPr>
          <a:xfrm>
            <a:off x="0" y="171"/>
            <a:ext cx="12192000" cy="68576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086529" y="5546763"/>
            <a:ext cx="4924428" cy="432792"/>
          </a:xfrm>
          <a:prstGeom prst="roundRect">
            <a:avLst>
              <a:gd name="adj" fmla="val 50000"/>
            </a:avLst>
          </a:prstGeom>
          <a:solidFill>
            <a:schemeClr val="bg1"/>
          </a:solidFill>
          <a:ln>
            <a:noFill/>
          </a:ln>
        </p:spPr>
        <p:txBody>
          <a:bodyPr wrap="square">
            <a:spAutoFit/>
          </a:bodyPr>
          <a:lstStyle/>
          <a:p>
            <a:pPr algn="ctr">
              <a:spcBef>
                <a:spcPct val="0"/>
              </a:spcBef>
            </a:pPr>
            <a:r>
              <a:rPr lang="zh-CN" altLang="en-US" sz="1400" dirty="0">
                <a:latin typeface="微软雅黑" panose="020B0503020204020204" pitchFamily="34" charset="-122"/>
                <a:ea typeface="微软雅黑" panose="020B0503020204020204" pitchFamily="34" charset="-122"/>
              </a:rPr>
              <a:t>单击此处添加文字单击此处添加文字</a:t>
            </a:r>
            <a:endParaRPr lang="en-US" altLang="zh-CN" sz="1400" dirty="0">
              <a:latin typeface="微软雅黑" panose="020B0503020204020204" pitchFamily="34" charset="-122"/>
              <a:ea typeface="微软雅黑" panose="020B0503020204020204" pitchFamily="34" charset="-122"/>
            </a:endParaRPr>
          </a:p>
        </p:txBody>
      </p:sp>
      <p:sp>
        <p:nvSpPr>
          <p:cNvPr id="8" name="矩形 7"/>
          <p:cNvSpPr/>
          <p:nvPr/>
        </p:nvSpPr>
        <p:spPr>
          <a:xfrm>
            <a:off x="913795" y="2763618"/>
            <a:ext cx="7784502" cy="2554545"/>
          </a:xfrm>
          <a:prstGeom prst="rect">
            <a:avLst/>
          </a:prstGeom>
          <a:noFill/>
        </p:spPr>
        <p:txBody>
          <a:bodyPr wrap="none">
            <a:spAutoFit/>
          </a:bodyPr>
          <a:lstStyle/>
          <a:p>
            <a:r>
              <a:rPr lang="en-US" altLang="zh-CN"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POWERPOINT </a:t>
            </a:r>
          </a:p>
          <a:p>
            <a:r>
              <a:rPr lang="en-US" altLang="zh-CN"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TEMPLATE</a:t>
            </a:r>
            <a:endParaRPr lang="zh-CN" altLang="en-US" sz="8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788165"/>
            <a:ext cx="12192000" cy="3174236"/>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screen"/>
          <a:srcRect t="22773" b="41612"/>
          <a:stretch>
            <a:fillRect/>
          </a:stretch>
        </p:blipFill>
        <p:spPr>
          <a:xfrm>
            <a:off x="0" y="928380"/>
            <a:ext cx="12192000" cy="2893807"/>
          </a:xfrm>
          <a:prstGeom prst="rect">
            <a:avLst/>
          </a:prstGeom>
        </p:spPr>
      </p:pic>
      <p:sp>
        <p:nvSpPr>
          <p:cNvPr id="9" name="TextBox 14"/>
          <p:cNvSpPr txBox="1"/>
          <p:nvPr/>
        </p:nvSpPr>
        <p:spPr>
          <a:xfrm>
            <a:off x="603843" y="4357796"/>
            <a:ext cx="3066546"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2016</a:t>
            </a:r>
            <a:r>
              <a:rPr lang="zh-CN" altLang="en-US" sz="2800" b="1" dirty="0">
                <a:latin typeface="微软雅黑" panose="020B0503020204020204" pitchFamily="34" charset="-122"/>
                <a:ea typeface="微软雅黑" panose="020B0503020204020204" pitchFamily="34" charset="-122"/>
              </a:rPr>
              <a:t>年工作情况</a:t>
            </a:r>
          </a:p>
        </p:txBody>
      </p:sp>
      <p:sp>
        <p:nvSpPr>
          <p:cNvPr id="10" name="TextBox 15"/>
          <p:cNvSpPr txBox="1"/>
          <p:nvPr/>
        </p:nvSpPr>
        <p:spPr>
          <a:xfrm>
            <a:off x="627461" y="4920885"/>
            <a:ext cx="10370917" cy="1144609"/>
          </a:xfrm>
          <a:prstGeom prst="rect">
            <a:avLst/>
          </a:prstGeom>
          <a:noFill/>
        </p:spPr>
        <p:txBody>
          <a:bodyPr wrap="square"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a:off x="1796212" y="772829"/>
            <a:ext cx="9751861" cy="2340000"/>
          </a:xfrm>
          <a:custGeom>
            <a:avLst/>
            <a:gdLst>
              <a:gd name="connsiteX0" fmla="*/ 0 w 9751861"/>
              <a:gd name="connsiteY0" fmla="*/ 0 h 2340000"/>
              <a:gd name="connsiteX1" fmla="*/ 8581861 w 9751861"/>
              <a:gd name="connsiteY1" fmla="*/ 0 h 2340000"/>
              <a:gd name="connsiteX2" fmla="*/ 9751861 w 9751861"/>
              <a:gd name="connsiteY2" fmla="*/ 1170000 h 2340000"/>
              <a:gd name="connsiteX3" fmla="*/ 8581861 w 9751861"/>
              <a:gd name="connsiteY3" fmla="*/ 2340000 h 2340000"/>
              <a:gd name="connsiteX4" fmla="*/ 40 w 9751861"/>
              <a:gd name="connsiteY4" fmla="*/ 2340000 h 2340000"/>
              <a:gd name="connsiteX5" fmla="*/ 106682 w 9751861"/>
              <a:gd name="connsiteY5" fmla="*/ 2334615 h 2340000"/>
              <a:gd name="connsiteX6" fmla="*/ 1157647 w 9751861"/>
              <a:gd name="connsiteY6" fmla="*/ 1170001 h 2340000"/>
              <a:gd name="connsiteX7" fmla="*/ 106682 w 9751861"/>
              <a:gd name="connsiteY7" fmla="*/ 5387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1861" h="2340000">
                <a:moveTo>
                  <a:pt x="0" y="0"/>
                </a:moveTo>
                <a:lnTo>
                  <a:pt x="8581861" y="0"/>
                </a:lnTo>
                <a:cubicBezTo>
                  <a:pt x="9228034" y="0"/>
                  <a:pt x="9751861" y="523827"/>
                  <a:pt x="9751861" y="1170000"/>
                </a:cubicBezTo>
                <a:cubicBezTo>
                  <a:pt x="9751861" y="1816173"/>
                  <a:pt x="9228034" y="2340000"/>
                  <a:pt x="8581861" y="2340000"/>
                </a:cubicBezTo>
                <a:lnTo>
                  <a:pt x="40" y="2340000"/>
                </a:lnTo>
                <a:lnTo>
                  <a:pt x="106682" y="2334615"/>
                </a:lnTo>
                <a:cubicBezTo>
                  <a:pt x="696994" y="2274666"/>
                  <a:pt x="1157647" y="1776130"/>
                  <a:pt x="1157647" y="1170001"/>
                </a:cubicBezTo>
                <a:cubicBezTo>
                  <a:pt x="1157647" y="563873"/>
                  <a:pt x="696994" y="65336"/>
                  <a:pt x="106682" y="5387"/>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625555" y="772829"/>
            <a:ext cx="2341315" cy="2341315"/>
          </a:xfrm>
          <a:prstGeom prst="flowChartConnector">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KSO_Shape"/>
          <p:cNvSpPr/>
          <p:nvPr/>
        </p:nvSpPr>
        <p:spPr>
          <a:xfrm>
            <a:off x="1304087" y="990986"/>
            <a:ext cx="984250" cy="19050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F69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a:off x="1936889" y="4002004"/>
            <a:ext cx="9751861" cy="2340000"/>
          </a:xfrm>
          <a:custGeom>
            <a:avLst/>
            <a:gdLst>
              <a:gd name="connsiteX0" fmla="*/ 0 w 9751861"/>
              <a:gd name="connsiteY0" fmla="*/ 0 h 2340000"/>
              <a:gd name="connsiteX1" fmla="*/ 8581861 w 9751861"/>
              <a:gd name="connsiteY1" fmla="*/ 0 h 2340000"/>
              <a:gd name="connsiteX2" fmla="*/ 9751861 w 9751861"/>
              <a:gd name="connsiteY2" fmla="*/ 1170000 h 2340000"/>
              <a:gd name="connsiteX3" fmla="*/ 8581861 w 9751861"/>
              <a:gd name="connsiteY3" fmla="*/ 2340000 h 2340000"/>
              <a:gd name="connsiteX4" fmla="*/ 40 w 9751861"/>
              <a:gd name="connsiteY4" fmla="*/ 2340000 h 2340000"/>
              <a:gd name="connsiteX5" fmla="*/ 106682 w 9751861"/>
              <a:gd name="connsiteY5" fmla="*/ 2334615 h 2340000"/>
              <a:gd name="connsiteX6" fmla="*/ 1157647 w 9751861"/>
              <a:gd name="connsiteY6" fmla="*/ 1170001 h 2340000"/>
              <a:gd name="connsiteX7" fmla="*/ 106682 w 9751861"/>
              <a:gd name="connsiteY7" fmla="*/ 5387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1861" h="2340000">
                <a:moveTo>
                  <a:pt x="0" y="0"/>
                </a:moveTo>
                <a:lnTo>
                  <a:pt x="8581861" y="0"/>
                </a:lnTo>
                <a:cubicBezTo>
                  <a:pt x="9228034" y="0"/>
                  <a:pt x="9751861" y="523827"/>
                  <a:pt x="9751861" y="1170000"/>
                </a:cubicBezTo>
                <a:cubicBezTo>
                  <a:pt x="9751861" y="1816173"/>
                  <a:pt x="9228034" y="2340000"/>
                  <a:pt x="8581861" y="2340000"/>
                </a:cubicBezTo>
                <a:lnTo>
                  <a:pt x="40" y="2340000"/>
                </a:lnTo>
                <a:lnTo>
                  <a:pt x="106682" y="2334615"/>
                </a:lnTo>
                <a:cubicBezTo>
                  <a:pt x="696994" y="2274666"/>
                  <a:pt x="1157647" y="1776130"/>
                  <a:pt x="1157647" y="1170001"/>
                </a:cubicBezTo>
                <a:cubicBezTo>
                  <a:pt x="1157647" y="563873"/>
                  <a:pt x="696994" y="65336"/>
                  <a:pt x="106682" y="5387"/>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13"/>
          <p:cNvSpPr/>
          <p:nvPr/>
        </p:nvSpPr>
        <p:spPr>
          <a:xfrm>
            <a:off x="766231" y="4002004"/>
            <a:ext cx="2341315" cy="2341315"/>
          </a:xfrm>
          <a:prstGeom prst="flowChartConnector">
            <a:avLst/>
          </a:prstGeom>
          <a:solidFill>
            <a:srgbClr val="F4F4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KSO_Shape"/>
          <p:cNvSpPr/>
          <p:nvPr/>
        </p:nvSpPr>
        <p:spPr>
          <a:xfrm>
            <a:off x="1552713" y="4220161"/>
            <a:ext cx="768350" cy="1905000"/>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3" name="直接连接符 2"/>
          <p:cNvCxnSpPr/>
          <p:nvPr/>
        </p:nvCxnSpPr>
        <p:spPr>
          <a:xfrm>
            <a:off x="9418958" y="1284205"/>
            <a:ext cx="0" cy="13428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9418958" y="4678928"/>
            <a:ext cx="0" cy="134282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805263" y="4627065"/>
            <a:ext cx="1388692" cy="1446550"/>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添加标题</a:t>
            </a:r>
          </a:p>
        </p:txBody>
      </p:sp>
      <p:sp>
        <p:nvSpPr>
          <p:cNvPr id="20" name="TextBox 4"/>
          <p:cNvSpPr txBox="1">
            <a:spLocks noChangeArrowheads="1"/>
          </p:cNvSpPr>
          <p:nvPr/>
        </p:nvSpPr>
        <p:spPr bwMode="auto">
          <a:xfrm>
            <a:off x="5511995" y="4750176"/>
            <a:ext cx="3689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击点添加文字说明点击添加文字说明</a:t>
            </a: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点击添加文字说明点击添加文字说明</a:t>
            </a:r>
            <a:endParaRPr lang="en-US" altLang="zh-CN" dirty="0">
              <a:solidFill>
                <a:schemeClr val="bg1"/>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点击添加文字说明点击添加文字说明</a:t>
            </a:r>
            <a:endParaRPr lang="en-US" altLang="zh-CN" dirty="0">
              <a:solidFill>
                <a:schemeClr val="bg1"/>
              </a:solidFill>
              <a:latin typeface="Franklin Gothic Book" panose="020B0503020102020204" pitchFamily="34" charset="0"/>
              <a:ea typeface="微软雅黑" panose="020B0503020204020204" pitchFamily="34" charset="-122"/>
            </a:endParaRPr>
          </a:p>
        </p:txBody>
      </p:sp>
      <p:sp>
        <p:nvSpPr>
          <p:cNvPr id="21" name="文本框 20"/>
          <p:cNvSpPr txBox="1"/>
          <p:nvPr/>
        </p:nvSpPr>
        <p:spPr>
          <a:xfrm>
            <a:off x="3770126" y="1261864"/>
            <a:ext cx="1388692" cy="1446550"/>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添加标题</a:t>
            </a:r>
          </a:p>
        </p:txBody>
      </p:sp>
      <p:sp>
        <p:nvSpPr>
          <p:cNvPr id="22" name="TextBox 4"/>
          <p:cNvSpPr txBox="1">
            <a:spLocks noChangeArrowheads="1"/>
          </p:cNvSpPr>
          <p:nvPr/>
        </p:nvSpPr>
        <p:spPr bwMode="auto">
          <a:xfrm>
            <a:off x="5476858" y="1384975"/>
            <a:ext cx="36892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击点添加文字说明点击添加文字说明</a:t>
            </a: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点击添加文字说明点击添加文字说明</a:t>
            </a:r>
            <a:endParaRPr lang="en-US" altLang="zh-CN" dirty="0">
              <a:solidFill>
                <a:schemeClr val="bg1"/>
              </a:solidFill>
              <a:latin typeface="Franklin Gothic Book" panose="020B0503020102020204" pitchFamily="34" charset="0"/>
              <a:ea typeface="微软雅黑" panose="020B0503020204020204" pitchFamily="34" charset="-122"/>
            </a:endParaRPr>
          </a:p>
          <a:p>
            <a:pPr eaLnBrk="1" hangingPunct="1">
              <a:lnSpc>
                <a:spcPct val="150000"/>
              </a:lnSpc>
            </a:pPr>
            <a:r>
              <a:rPr lang="zh-CN" altLang="en-US" dirty="0">
                <a:solidFill>
                  <a:schemeClr val="bg1"/>
                </a:solidFill>
                <a:latin typeface="Franklin Gothic Book" panose="020B0503020102020204" pitchFamily="34" charset="0"/>
                <a:ea typeface="微软雅黑" panose="020B0503020204020204" pitchFamily="34" charset="-122"/>
              </a:rPr>
              <a:t>点击添加文字说明点击添加文字说明</a:t>
            </a:r>
            <a:endParaRPr lang="en-US" altLang="zh-CN" dirty="0">
              <a:solidFill>
                <a:schemeClr val="bg1"/>
              </a:solidFill>
              <a:latin typeface="Franklin Gothic Book" panose="020B0503020102020204" pitchFamily="34" charset="0"/>
              <a:ea typeface="微软雅黑" panose="020B0503020204020204" pitchFamily="34" charset="-122"/>
            </a:endParaRPr>
          </a:p>
        </p:txBody>
      </p:sp>
      <p:sp>
        <p:nvSpPr>
          <p:cNvPr id="23" name="文本框 22"/>
          <p:cNvSpPr txBox="1"/>
          <p:nvPr/>
        </p:nvSpPr>
        <p:spPr>
          <a:xfrm>
            <a:off x="9484102" y="1570896"/>
            <a:ext cx="1848885" cy="769441"/>
          </a:xfrm>
          <a:prstGeom prst="rect">
            <a:avLst/>
          </a:prstGeom>
          <a:noFill/>
        </p:spPr>
        <p:txBody>
          <a:bodyPr wrap="square"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rPr>
              <a:t>95%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484102" y="4965619"/>
            <a:ext cx="1848885" cy="769441"/>
          </a:xfrm>
          <a:prstGeom prst="rect">
            <a:avLst/>
          </a:prstGeom>
          <a:noFill/>
        </p:spPr>
        <p:txBody>
          <a:bodyPr wrap="square"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rPr>
              <a:t>75%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p:cNvSpPr>
            <a:spLocks noChangeArrowheads="1"/>
          </p:cNvSpPr>
          <p:nvPr/>
        </p:nvSpPr>
        <p:spPr bwMode="auto">
          <a:xfrm>
            <a:off x="5487541" y="2932905"/>
            <a:ext cx="1474994" cy="150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a:solidFill>
                  <a:srgbClr val="7D7D7D"/>
                </a:solidFill>
                <a:latin typeface="微软雅黑" panose="020B0503020204020204" pitchFamily="34" charset="-122"/>
                <a:ea typeface="微软雅黑" panose="020B0503020204020204" pitchFamily="34" charset="-122"/>
              </a:rPr>
              <a:t>单击此处添加标题</a:t>
            </a:r>
            <a:endParaRPr lang="en-US" altLang="zh-CN" sz="2600" b="1" dirty="0">
              <a:solidFill>
                <a:srgbClr val="7D7D7D"/>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948533" y="1719964"/>
            <a:ext cx="4306428" cy="4038378"/>
            <a:chOff x="2584069" y="1592195"/>
            <a:chExt cx="3763541" cy="3478292"/>
          </a:xfrm>
        </p:grpSpPr>
        <p:sp>
          <p:nvSpPr>
            <p:cNvPr id="4"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8CBF00"/>
            </a:solidFill>
            <a:ln w="3175" cap="flat" cmpd="sng" algn="ctr">
              <a:no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6" name="组合 5"/>
          <p:cNvGrpSpPr/>
          <p:nvPr/>
        </p:nvGrpSpPr>
        <p:grpSpPr>
          <a:xfrm>
            <a:off x="7765430" y="1902978"/>
            <a:ext cx="2750177" cy="1274997"/>
            <a:chOff x="5919788" y="2026124"/>
            <a:chExt cx="2403475" cy="1098167"/>
          </a:xfrm>
        </p:grpSpPr>
        <p:sp>
          <p:nvSpPr>
            <p:cNvPr id="7" name="Line 19"/>
            <p:cNvSpPr>
              <a:spLocks noChangeShapeType="1"/>
            </p:cNvSpPr>
            <p:nvPr/>
          </p:nvSpPr>
          <p:spPr bwMode="auto">
            <a:xfrm flipH="1">
              <a:off x="5919788" y="2395372"/>
              <a:ext cx="2403475" cy="0"/>
            </a:xfrm>
            <a:prstGeom prst="line">
              <a:avLst/>
            </a:prstGeom>
            <a:noFill/>
            <a:ln w="19050">
              <a:solidFill>
                <a:srgbClr val="3A3A3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TextBox 19"/>
            <p:cNvSpPr txBox="1">
              <a:spLocks noChangeArrowheads="1"/>
            </p:cNvSpPr>
            <p:nvPr/>
          </p:nvSpPr>
          <p:spPr bwMode="auto">
            <a:xfrm>
              <a:off x="6558476" y="2026124"/>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9" name="TextBox 20"/>
            <p:cNvSpPr txBox="1"/>
            <p:nvPr/>
          </p:nvSpPr>
          <p:spPr bwMode="auto">
            <a:xfrm>
              <a:off x="6444312" y="2418487"/>
              <a:ext cx="1869436"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0" name="组合 1"/>
          <p:cNvGrpSpPr/>
          <p:nvPr/>
        </p:nvGrpSpPr>
        <p:grpSpPr>
          <a:xfrm>
            <a:off x="4252481" y="1678738"/>
            <a:ext cx="4307621" cy="4037260"/>
            <a:chOff x="2849700" y="1556687"/>
            <a:chExt cx="3764584" cy="3477329"/>
          </a:xfrm>
        </p:grpSpPr>
        <p:sp>
          <p:nvSpPr>
            <p:cNvPr id="11"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A8898"/>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2"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13" name="组合 12"/>
          <p:cNvGrpSpPr/>
          <p:nvPr/>
        </p:nvGrpSpPr>
        <p:grpSpPr>
          <a:xfrm>
            <a:off x="2020161" y="1909298"/>
            <a:ext cx="2769845" cy="1294205"/>
            <a:chOff x="898796" y="2031567"/>
            <a:chExt cx="2420667" cy="1114711"/>
          </a:xfrm>
        </p:grpSpPr>
        <p:sp>
          <p:nvSpPr>
            <p:cNvPr id="14" name="Line 17"/>
            <p:cNvSpPr>
              <a:spLocks noChangeShapeType="1"/>
            </p:cNvSpPr>
            <p:nvPr/>
          </p:nvSpPr>
          <p:spPr bwMode="auto">
            <a:xfrm>
              <a:off x="914401" y="2395372"/>
              <a:ext cx="2405062" cy="0"/>
            </a:xfrm>
            <a:prstGeom prst="line">
              <a:avLst/>
            </a:prstGeom>
            <a:noFill/>
            <a:ln w="19050">
              <a:solidFill>
                <a:srgbClr val="3A3A3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TextBox 42"/>
            <p:cNvSpPr txBox="1">
              <a:spLocks noChangeArrowheads="1"/>
            </p:cNvSpPr>
            <p:nvPr/>
          </p:nvSpPr>
          <p:spPr bwMode="auto">
            <a:xfrm>
              <a:off x="898797" y="2031567"/>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b="1" kern="0" dirty="0">
                  <a:solidFill>
                    <a:srgbClr val="4D4D4D"/>
                  </a:solidFill>
                  <a:latin typeface="微软雅黑" panose="020B0503020204020204" pitchFamily="34" charset="-122"/>
                  <a:ea typeface="微软雅黑" panose="020B0503020204020204" pitchFamily="34" charset="-122"/>
                  <a:cs typeface="宋体" panose="02010600030101010101" pitchFamily="2" charset="-122"/>
                </a:rPr>
                <a:t>点击添加</a:t>
              </a: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898796" y="2440474"/>
              <a:ext cx="1888314" cy="705804"/>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grpSp>
        <p:nvGrpSpPr>
          <p:cNvPr id="17" name="组合 3"/>
          <p:cNvGrpSpPr/>
          <p:nvPr/>
        </p:nvGrpSpPr>
        <p:grpSpPr>
          <a:xfrm>
            <a:off x="4231972" y="1274470"/>
            <a:ext cx="3978930" cy="4370770"/>
            <a:chOff x="2831777" y="1208487"/>
            <a:chExt cx="3477329" cy="3764584"/>
          </a:xfrm>
        </p:grpSpPr>
        <p:sp>
          <p:nvSpPr>
            <p:cNvPr id="18"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CF103E"/>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a:ln w="6350">
                    <a:noFill/>
                    <a:round/>
                  </a:ln>
                  <a:solidFill>
                    <a:srgbClr val="3B3B3B"/>
                  </a:solidFill>
                  <a:effectLst/>
                  <a:uLnTx/>
                  <a:uFillTx/>
                  <a:latin typeface="微软雅黑" panose="020B0503020204020204" pitchFamily="34" charset="-122"/>
                  <a:ea typeface="微软雅黑" panose="020B0503020204020204" pitchFamily="34" charset="-122"/>
                  <a:cs typeface="Arial" panose="020B0604020202020204"/>
                </a:rPr>
                <a:t>单击此处添加文字</a:t>
              </a:r>
            </a:p>
          </p:txBody>
        </p:sp>
      </p:grpSp>
      <p:grpSp>
        <p:nvGrpSpPr>
          <p:cNvPr id="20" name="组合 19"/>
          <p:cNvGrpSpPr/>
          <p:nvPr/>
        </p:nvGrpSpPr>
        <p:grpSpPr>
          <a:xfrm>
            <a:off x="7635589" y="4665273"/>
            <a:ext cx="2831213" cy="1169470"/>
            <a:chOff x="5537201" y="4736667"/>
            <a:chExt cx="2474298" cy="1007275"/>
          </a:xfrm>
        </p:grpSpPr>
        <p:sp>
          <p:nvSpPr>
            <p:cNvPr id="21" name="Line 18"/>
            <p:cNvSpPr>
              <a:spLocks noChangeShapeType="1"/>
            </p:cNvSpPr>
            <p:nvPr/>
          </p:nvSpPr>
          <p:spPr bwMode="auto">
            <a:xfrm flipH="1">
              <a:off x="5537201" y="5095709"/>
              <a:ext cx="2405062" cy="0"/>
            </a:xfrm>
            <a:prstGeom prst="line">
              <a:avLst/>
            </a:prstGeom>
            <a:noFill/>
            <a:ln w="19050">
              <a:solidFill>
                <a:srgbClr val="3B3B3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TextBox 19"/>
            <p:cNvSpPr txBox="1">
              <a:spLocks noChangeArrowheads="1"/>
            </p:cNvSpPr>
            <p:nvPr/>
          </p:nvSpPr>
          <p:spPr bwMode="auto">
            <a:xfrm>
              <a:off x="6228276" y="4736667"/>
              <a:ext cx="1728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b="1"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宋体" panose="02010600030101010101" pitchFamily="2" charset="-122"/>
                </a:rPr>
                <a:t>点击添加文本</a:t>
              </a:r>
              <a:endParaRPr kumimoji="0" lang="zh-CN" altLang="en-US" sz="2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TextBox 20"/>
            <p:cNvSpPr txBox="1"/>
            <p:nvPr/>
          </p:nvSpPr>
          <p:spPr bwMode="auto">
            <a:xfrm>
              <a:off x="6282712" y="5195394"/>
              <a:ext cx="1728787" cy="548548"/>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solidFill>
                    <a:srgbClr val="3B3B3B"/>
                  </a:solidFill>
                  <a:effectLst/>
                  <a:uLnTx/>
                  <a:uFillTx/>
                  <a:latin typeface="微软雅黑" panose="020B0503020204020204" pitchFamily="34" charset="-122"/>
                  <a:ea typeface="微软雅黑" panose="020B0503020204020204" pitchFamily="34" charset="-122"/>
                </a:rPr>
                <a:t>单击此处添加段落文本单击此处添加段落文本单击</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65584" y="2375370"/>
            <a:ext cx="2479687" cy="2650935"/>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3" name="椭圆 2"/>
          <p:cNvSpPr/>
          <p:nvPr/>
        </p:nvSpPr>
        <p:spPr>
          <a:xfrm>
            <a:off x="8508593" y="2397030"/>
            <a:ext cx="2650935" cy="2650935"/>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4" name="椭圆 1"/>
          <p:cNvSpPr/>
          <p:nvPr/>
        </p:nvSpPr>
        <p:spPr>
          <a:xfrm>
            <a:off x="3545271" y="2397030"/>
            <a:ext cx="2479687" cy="2650935"/>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p>
        </p:txBody>
      </p:sp>
      <p:sp>
        <p:nvSpPr>
          <p:cNvPr id="5" name="椭圆 1"/>
          <p:cNvSpPr/>
          <p:nvPr/>
        </p:nvSpPr>
        <p:spPr>
          <a:xfrm>
            <a:off x="6024958" y="2397030"/>
            <a:ext cx="2479687" cy="2650935"/>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endParaRPr>
          </a:p>
        </p:txBody>
      </p:sp>
      <p:sp>
        <p:nvSpPr>
          <p:cNvPr id="6" name="TextBox 14"/>
          <p:cNvSpPr txBox="1"/>
          <p:nvPr/>
        </p:nvSpPr>
        <p:spPr>
          <a:xfrm>
            <a:off x="2056117" y="2390256"/>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01</a:t>
            </a:r>
            <a:endParaRPr lang="zh-CN" altLang="en-US" sz="3200" b="1" dirty="0">
              <a:solidFill>
                <a:schemeClr val="bg1"/>
              </a:solidFill>
            </a:endParaRPr>
          </a:p>
        </p:txBody>
      </p:sp>
      <p:sp>
        <p:nvSpPr>
          <p:cNvPr id="7" name="TextBox 15"/>
          <p:cNvSpPr txBox="1"/>
          <p:nvPr/>
        </p:nvSpPr>
        <p:spPr>
          <a:xfrm>
            <a:off x="4576683" y="2390256"/>
            <a:ext cx="601448" cy="830997"/>
          </a:xfrm>
          <a:prstGeom prst="rect">
            <a:avLst/>
          </a:prstGeom>
          <a:noFill/>
        </p:spPr>
        <p:txBody>
          <a:bodyPr wrap="none" rtlCol="0">
            <a:spAutoFit/>
          </a:bodyPr>
          <a:lstStyle/>
          <a:p>
            <a:pPr algn="ctr">
              <a:lnSpc>
                <a:spcPct val="150000"/>
              </a:lnSpc>
            </a:pPr>
            <a:r>
              <a:rPr lang="en-US" altLang="zh-CN" sz="3200" b="1" dirty="0">
                <a:solidFill>
                  <a:schemeClr val="bg1"/>
                </a:solidFill>
              </a:rPr>
              <a:t>02</a:t>
            </a:r>
            <a:endParaRPr lang="zh-CN" altLang="en-US" sz="3200" b="1" dirty="0">
              <a:solidFill>
                <a:schemeClr val="bg1"/>
              </a:solidFill>
            </a:endParaRPr>
          </a:p>
        </p:txBody>
      </p:sp>
      <p:sp>
        <p:nvSpPr>
          <p:cNvPr id="8" name="TextBox 16"/>
          <p:cNvSpPr txBox="1"/>
          <p:nvPr/>
        </p:nvSpPr>
        <p:spPr>
          <a:xfrm>
            <a:off x="7000077" y="2390256"/>
            <a:ext cx="601447" cy="754694"/>
          </a:xfrm>
          <a:prstGeom prst="rect">
            <a:avLst/>
          </a:prstGeom>
          <a:noFill/>
        </p:spPr>
        <p:txBody>
          <a:bodyPr wrap="none" rtlCol="0">
            <a:spAutoFit/>
          </a:bodyPr>
          <a:lstStyle/>
          <a:p>
            <a:pPr algn="ctr">
              <a:lnSpc>
                <a:spcPct val="150000"/>
              </a:lnSpc>
            </a:pPr>
            <a:r>
              <a:rPr lang="en-US" altLang="zh-CN" sz="3200" b="1" dirty="0">
                <a:solidFill>
                  <a:schemeClr val="bg1"/>
                </a:solidFill>
              </a:rPr>
              <a:t>03</a:t>
            </a:r>
            <a:endParaRPr lang="zh-CN" altLang="en-US" sz="3200" b="1" dirty="0">
              <a:solidFill>
                <a:schemeClr val="bg1"/>
              </a:solidFill>
            </a:endParaRPr>
          </a:p>
        </p:txBody>
      </p:sp>
      <p:sp>
        <p:nvSpPr>
          <p:cNvPr id="9" name="TextBox 17"/>
          <p:cNvSpPr txBox="1"/>
          <p:nvPr/>
        </p:nvSpPr>
        <p:spPr>
          <a:xfrm>
            <a:off x="9569336" y="2390256"/>
            <a:ext cx="601448" cy="830997"/>
          </a:xfrm>
          <a:prstGeom prst="rect">
            <a:avLst/>
          </a:prstGeom>
          <a:noFill/>
        </p:spPr>
        <p:txBody>
          <a:bodyPr wrap="none" rtlCol="0">
            <a:spAutoFit/>
          </a:bodyPr>
          <a:lstStyle/>
          <a:p>
            <a:pPr algn="ctr">
              <a:lnSpc>
                <a:spcPct val="150000"/>
              </a:lnSpc>
            </a:pPr>
            <a:r>
              <a:rPr lang="en-US" altLang="zh-CN" sz="3200" b="1" dirty="0">
                <a:solidFill>
                  <a:schemeClr val="bg1"/>
                </a:solidFill>
              </a:rPr>
              <a:t>04</a:t>
            </a:r>
            <a:endParaRPr lang="zh-CN" altLang="en-US" sz="3200" b="1" dirty="0">
              <a:solidFill>
                <a:schemeClr val="bg1"/>
              </a:solidFill>
            </a:endParaRPr>
          </a:p>
        </p:txBody>
      </p:sp>
      <p:cxnSp>
        <p:nvCxnSpPr>
          <p:cNvPr id="10" name="直接连接符 9"/>
          <p:cNvCxnSpPr/>
          <p:nvPr/>
        </p:nvCxnSpPr>
        <p:spPr>
          <a:xfrm>
            <a:off x="1371460" y="3218262"/>
            <a:ext cx="1819467" cy="0"/>
          </a:xfrm>
          <a:prstGeom prst="line">
            <a:avLst/>
          </a:prstGeom>
          <a:ln>
            <a:solidFill>
              <a:srgbClr val="3B3B3B"/>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875381" y="3218262"/>
            <a:ext cx="1819467"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355066" y="3218262"/>
            <a:ext cx="1819467" cy="0"/>
          </a:xfrm>
          <a:prstGeom prst="line">
            <a:avLst/>
          </a:prstGeom>
          <a:ln>
            <a:solidFill>
              <a:srgbClr val="3B3B3B"/>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847258" y="3218262"/>
            <a:ext cx="203128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1110191" y="3385111"/>
            <a:ext cx="2473754"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5" name="TextBox 23"/>
          <p:cNvSpPr txBox="1"/>
          <p:nvPr/>
        </p:nvSpPr>
        <p:spPr>
          <a:xfrm>
            <a:off x="1110191" y="3874916"/>
            <a:ext cx="2473754"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16" name="TextBox 24"/>
          <p:cNvSpPr txBox="1"/>
          <p:nvPr/>
        </p:nvSpPr>
        <p:spPr>
          <a:xfrm>
            <a:off x="3669786" y="3385111"/>
            <a:ext cx="2473754" cy="484749"/>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7" name="TextBox 25"/>
          <p:cNvSpPr txBox="1"/>
          <p:nvPr/>
        </p:nvSpPr>
        <p:spPr>
          <a:xfrm>
            <a:off x="3700780" y="3874916"/>
            <a:ext cx="2473754" cy="415498"/>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18" name="TextBox 26"/>
          <p:cNvSpPr txBox="1"/>
          <p:nvPr/>
        </p:nvSpPr>
        <p:spPr>
          <a:xfrm>
            <a:off x="6071034" y="3385111"/>
            <a:ext cx="2473754" cy="438518"/>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19" name="TextBox 27"/>
          <p:cNvSpPr txBox="1"/>
          <p:nvPr/>
        </p:nvSpPr>
        <p:spPr>
          <a:xfrm>
            <a:off x="6071034" y="3874916"/>
            <a:ext cx="2473754" cy="377411"/>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0" name="TextBox 28"/>
          <p:cNvSpPr txBox="1"/>
          <p:nvPr/>
        </p:nvSpPr>
        <p:spPr>
          <a:xfrm>
            <a:off x="8709944" y="3425107"/>
            <a:ext cx="2473754" cy="484749"/>
          </a:xfrm>
          <a:prstGeom prst="rect">
            <a:avLst/>
          </a:prstGeom>
          <a:noFill/>
        </p:spPr>
        <p:txBody>
          <a:bodyPr wrap="square" rtlCol="0">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rPr>
              <a:t>点此输入标题</a:t>
            </a:r>
          </a:p>
        </p:txBody>
      </p:sp>
      <p:sp>
        <p:nvSpPr>
          <p:cNvPr id="21" name="TextBox 29"/>
          <p:cNvSpPr txBox="1"/>
          <p:nvPr/>
        </p:nvSpPr>
        <p:spPr>
          <a:xfrm>
            <a:off x="8740938" y="3914912"/>
            <a:ext cx="2473754" cy="415498"/>
          </a:xfrm>
          <a:prstGeom prst="rect">
            <a:avLst/>
          </a:prstGeom>
          <a:noFill/>
        </p:spPr>
        <p:txBody>
          <a:bodyPr wrap="square" rtlCol="0">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点此输入文字</a:t>
            </a:r>
          </a:p>
        </p:txBody>
      </p:sp>
      <p:sp>
        <p:nvSpPr>
          <p:cNvPr id="22" name="KSO_Shape"/>
          <p:cNvSpPr/>
          <p:nvPr/>
        </p:nvSpPr>
        <p:spPr>
          <a:xfrm>
            <a:off x="1852179" y="131763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KSO_Shape"/>
          <p:cNvSpPr/>
          <p:nvPr/>
        </p:nvSpPr>
        <p:spPr>
          <a:xfrm>
            <a:off x="1819207" y="5464712"/>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KSO_Shape"/>
          <p:cNvSpPr/>
          <p:nvPr/>
        </p:nvSpPr>
        <p:spPr>
          <a:xfrm flipH="1">
            <a:off x="10509983" y="131763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KSO_Shape"/>
          <p:cNvSpPr/>
          <p:nvPr/>
        </p:nvSpPr>
        <p:spPr>
          <a:xfrm flipH="1">
            <a:off x="10823309" y="549940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文本框 25"/>
          <p:cNvSpPr txBox="1"/>
          <p:nvPr/>
        </p:nvSpPr>
        <p:spPr>
          <a:xfrm>
            <a:off x="2463861" y="1073142"/>
            <a:ext cx="1407758" cy="369332"/>
          </a:xfrm>
          <a:prstGeom prst="rect">
            <a:avLst/>
          </a:prstGeom>
          <a:noFill/>
        </p:spPr>
        <p:txBody>
          <a:bodyPr wrap="none" rtlCol="0">
            <a:spAutoFit/>
          </a:bodyPr>
          <a:lstStyle/>
          <a:p>
            <a:r>
              <a:rPr lang="en-US" altLang="zh-CN" b="1" dirty="0">
                <a:solidFill>
                  <a:srgbClr val="2E648B"/>
                </a:solidFill>
                <a:latin typeface="微软雅黑" panose="020B0503020204020204" pitchFamily="34" charset="-122"/>
                <a:ea typeface="微软雅黑" panose="020B0503020204020204" pitchFamily="34" charset="-122"/>
              </a:rPr>
              <a:t>KEYWORD</a:t>
            </a:r>
            <a:endParaRPr lang="zh-CN" altLang="en-US" b="1" dirty="0">
              <a:solidFill>
                <a:srgbClr val="2E648B"/>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2463861" y="1344519"/>
            <a:ext cx="3294820"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8" name="文本框 27"/>
          <p:cNvSpPr txBox="1"/>
          <p:nvPr/>
        </p:nvSpPr>
        <p:spPr>
          <a:xfrm>
            <a:off x="2400028" y="5189656"/>
            <a:ext cx="1407758" cy="369332"/>
          </a:xfrm>
          <a:prstGeom prst="rect">
            <a:avLst/>
          </a:prstGeom>
          <a:noFill/>
        </p:spPr>
        <p:txBody>
          <a:bodyPr wrap="none" rtlCol="0">
            <a:spAutoFit/>
          </a:bodyPr>
          <a:lstStyle/>
          <a:p>
            <a:r>
              <a:rPr lang="en-US" altLang="zh-CN" b="1" dirty="0">
                <a:solidFill>
                  <a:srgbClr val="EA5322"/>
                </a:solidFill>
                <a:latin typeface="微软雅黑" panose="020B0503020204020204" pitchFamily="34" charset="-122"/>
                <a:ea typeface="微软雅黑" panose="020B0503020204020204" pitchFamily="34" charset="-122"/>
              </a:rPr>
              <a:t>KEYWORD</a:t>
            </a:r>
            <a:endParaRPr lang="zh-CN" altLang="en-US" b="1" dirty="0">
              <a:solidFill>
                <a:srgbClr val="EA5322"/>
              </a:solidFill>
              <a:latin typeface="微软雅黑" panose="020B0503020204020204" pitchFamily="34" charset="-122"/>
              <a:ea typeface="微软雅黑" panose="020B0503020204020204" pitchFamily="34" charset="-122"/>
            </a:endParaRPr>
          </a:p>
        </p:txBody>
      </p:sp>
      <p:sp>
        <p:nvSpPr>
          <p:cNvPr id="29" name="TextBox 15"/>
          <p:cNvSpPr txBox="1"/>
          <p:nvPr/>
        </p:nvSpPr>
        <p:spPr>
          <a:xfrm>
            <a:off x="2400028" y="5461033"/>
            <a:ext cx="3294820"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30" name="文本框 29"/>
          <p:cNvSpPr txBox="1"/>
          <p:nvPr/>
        </p:nvSpPr>
        <p:spPr>
          <a:xfrm>
            <a:off x="8826859" y="1073142"/>
            <a:ext cx="1407758" cy="369332"/>
          </a:xfrm>
          <a:prstGeom prst="rect">
            <a:avLst/>
          </a:prstGeom>
          <a:noFill/>
        </p:spPr>
        <p:txBody>
          <a:bodyPr wrap="none" rtlCol="0">
            <a:spAutoFit/>
          </a:bodyPr>
          <a:lstStyle/>
          <a:p>
            <a:pPr algn="r"/>
            <a:r>
              <a:rPr lang="en-US" altLang="zh-CN" b="1" dirty="0">
                <a:solidFill>
                  <a:srgbClr val="FCC818"/>
                </a:solidFill>
                <a:latin typeface="微软雅黑" panose="020B0503020204020204" pitchFamily="34" charset="-122"/>
                <a:ea typeface="微软雅黑" panose="020B0503020204020204" pitchFamily="34" charset="-122"/>
              </a:rPr>
              <a:t>KEYWORD</a:t>
            </a:r>
            <a:endParaRPr lang="zh-CN" altLang="en-US" b="1" dirty="0">
              <a:solidFill>
                <a:srgbClr val="FCC818"/>
              </a:solidFill>
              <a:latin typeface="微软雅黑" panose="020B0503020204020204" pitchFamily="34" charset="-122"/>
              <a:ea typeface="微软雅黑" panose="020B0503020204020204" pitchFamily="34" charset="-122"/>
            </a:endParaRPr>
          </a:p>
        </p:txBody>
      </p:sp>
      <p:sp>
        <p:nvSpPr>
          <p:cNvPr id="31" name="TextBox 15"/>
          <p:cNvSpPr txBox="1"/>
          <p:nvPr/>
        </p:nvSpPr>
        <p:spPr>
          <a:xfrm>
            <a:off x="7000077" y="1344519"/>
            <a:ext cx="3234540" cy="646331"/>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32" name="文本框 31"/>
          <p:cNvSpPr txBox="1"/>
          <p:nvPr/>
        </p:nvSpPr>
        <p:spPr>
          <a:xfrm>
            <a:off x="9173157" y="5208362"/>
            <a:ext cx="1407758" cy="369332"/>
          </a:xfrm>
          <a:prstGeom prst="rect">
            <a:avLst/>
          </a:prstGeom>
          <a:noFill/>
        </p:spPr>
        <p:txBody>
          <a:bodyPr wrap="none" rtlCol="0">
            <a:spAutoFit/>
          </a:bodyPr>
          <a:lstStyle/>
          <a:p>
            <a:pPr algn="r"/>
            <a:r>
              <a:rPr lang="en-US" altLang="zh-CN" b="1" dirty="0">
                <a:solidFill>
                  <a:srgbClr val="3A8898"/>
                </a:solidFill>
                <a:latin typeface="微软雅黑" panose="020B0503020204020204" pitchFamily="34" charset="-122"/>
                <a:ea typeface="微软雅黑" panose="020B0503020204020204" pitchFamily="34" charset="-122"/>
              </a:rPr>
              <a:t>KEYWORD</a:t>
            </a:r>
            <a:endParaRPr lang="zh-CN" altLang="en-US" b="1" dirty="0">
              <a:solidFill>
                <a:srgbClr val="3A8898"/>
              </a:solidFill>
              <a:latin typeface="微软雅黑" panose="020B0503020204020204" pitchFamily="34" charset="-122"/>
              <a:ea typeface="微软雅黑" panose="020B0503020204020204" pitchFamily="34" charset="-122"/>
            </a:endParaRPr>
          </a:p>
        </p:txBody>
      </p:sp>
      <p:sp>
        <p:nvSpPr>
          <p:cNvPr id="33" name="TextBox 15"/>
          <p:cNvSpPr txBox="1"/>
          <p:nvPr/>
        </p:nvSpPr>
        <p:spPr>
          <a:xfrm>
            <a:off x="7346375" y="5479739"/>
            <a:ext cx="3234540" cy="646331"/>
          </a:xfrm>
          <a:prstGeom prst="rect">
            <a:avLst/>
          </a:prstGeom>
          <a:noFill/>
        </p:spPr>
        <p:txBody>
          <a:bodyPr wrap="square" rtlCol="0">
            <a:spAutoFit/>
          </a:bodyPr>
          <a:lstStyle/>
          <a:p>
            <a:pPr algn="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095998" y="1"/>
            <a:ext cx="6096001" cy="6858000"/>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2"/>
          <p:cNvSpPr txBox="1"/>
          <p:nvPr/>
        </p:nvSpPr>
        <p:spPr>
          <a:xfrm>
            <a:off x="1616347" y="2327469"/>
            <a:ext cx="3599720"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概述这里输入述简单的文字概述这里输入简单</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的文字概述这里输入简单的文字概述这里输入</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简单的文字概述这里输入</a:t>
            </a:r>
          </a:p>
        </p:txBody>
      </p:sp>
      <p:sp>
        <p:nvSpPr>
          <p:cNvPr id="5" name="TextBox 13"/>
          <p:cNvSpPr txBox="1"/>
          <p:nvPr/>
        </p:nvSpPr>
        <p:spPr>
          <a:xfrm>
            <a:off x="2416285" y="1866446"/>
            <a:ext cx="2719789" cy="400110"/>
          </a:xfrm>
          <a:prstGeom prst="rect">
            <a:avLst/>
          </a:prstGeom>
          <a:noFill/>
        </p:spPr>
        <p:txBody>
          <a:bodyPr wrap="square" rtlCol="0">
            <a:spAutoFit/>
          </a:bodyPr>
          <a:lstStyle/>
          <a:p>
            <a:pPr algn="r"/>
            <a:r>
              <a:rPr lang="en-US" altLang="zh-CN" sz="2000" b="1" dirty="0">
                <a:solidFill>
                  <a:srgbClr val="3A3A3B"/>
                </a:solidFill>
                <a:latin typeface="微软雅黑" panose="020B0503020204020204" pitchFamily="34" charset="-122"/>
                <a:ea typeface="微软雅黑" panose="020B0503020204020204" pitchFamily="34" charset="-122"/>
              </a:rPr>
              <a:t>2014</a:t>
            </a:r>
            <a:r>
              <a:rPr lang="zh-CN" altLang="en-US" sz="2000" b="1" dirty="0">
                <a:solidFill>
                  <a:srgbClr val="3A3A3B"/>
                </a:solidFill>
                <a:latin typeface="微软雅黑" panose="020B0503020204020204" pitchFamily="34" charset="-122"/>
                <a:ea typeface="微软雅黑" panose="020B0503020204020204" pitchFamily="34" charset="-122"/>
              </a:rPr>
              <a:t>年工作情况</a:t>
            </a:r>
          </a:p>
        </p:txBody>
      </p:sp>
      <p:sp>
        <p:nvSpPr>
          <p:cNvPr id="6" name="TextBox 14"/>
          <p:cNvSpPr txBox="1"/>
          <p:nvPr/>
        </p:nvSpPr>
        <p:spPr>
          <a:xfrm>
            <a:off x="6895938" y="1876768"/>
            <a:ext cx="2719789"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2015</a:t>
            </a:r>
            <a:r>
              <a:rPr lang="zh-CN" altLang="en-US" sz="2000" b="1" dirty="0">
                <a:solidFill>
                  <a:schemeClr val="bg1"/>
                </a:solidFill>
                <a:latin typeface="微软雅黑" panose="020B0503020204020204" pitchFamily="34" charset="-122"/>
                <a:ea typeface="微软雅黑" panose="020B0503020204020204" pitchFamily="34" charset="-122"/>
              </a:rPr>
              <a:t>年工作情况</a:t>
            </a:r>
          </a:p>
        </p:txBody>
      </p:sp>
      <p:sp>
        <p:nvSpPr>
          <p:cNvPr id="7" name="TextBox 15"/>
          <p:cNvSpPr txBox="1"/>
          <p:nvPr/>
        </p:nvSpPr>
        <p:spPr>
          <a:xfrm>
            <a:off x="6919557" y="2356731"/>
            <a:ext cx="3656096" cy="1477328"/>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8" name="矩形 7"/>
          <p:cNvSpPr/>
          <p:nvPr/>
        </p:nvSpPr>
        <p:spPr>
          <a:xfrm>
            <a:off x="3096232" y="4392257"/>
            <a:ext cx="1879854"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2016316" y="4792226"/>
            <a:ext cx="2946332"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2576273" y="5260043"/>
            <a:ext cx="2399814" cy="252127"/>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9"/>
          <p:cNvSpPr txBox="1"/>
          <p:nvPr/>
        </p:nvSpPr>
        <p:spPr>
          <a:xfrm>
            <a:off x="3328277" y="4392257"/>
            <a:ext cx="1197764"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计划完成：</a:t>
            </a:r>
            <a:r>
              <a:rPr lang="en-US" altLang="zh-CN" sz="1100" dirty="0">
                <a:solidFill>
                  <a:schemeClr val="bg1"/>
                </a:solidFill>
                <a:latin typeface="微软雅黑" panose="020B0503020204020204" pitchFamily="34" charset="-122"/>
                <a:ea typeface="微软雅黑" panose="020B0503020204020204" pitchFamily="34" charset="-122"/>
              </a:rPr>
              <a:t>30</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12" name="TextBox 20"/>
          <p:cNvSpPr txBox="1"/>
          <p:nvPr/>
        </p:nvSpPr>
        <p:spPr>
          <a:xfrm>
            <a:off x="2896248" y="4792226"/>
            <a:ext cx="1563248"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实际完成数目：</a:t>
            </a:r>
            <a:r>
              <a:rPr lang="en-US" altLang="zh-CN" sz="1100" dirty="0">
                <a:solidFill>
                  <a:schemeClr val="bg1"/>
                </a:solidFill>
                <a:latin typeface="微软雅黑" panose="020B0503020204020204" pitchFamily="34" charset="-122"/>
                <a:ea typeface="微软雅黑" panose="020B0503020204020204" pitchFamily="34" charset="-122"/>
              </a:rPr>
              <a:t>300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13" name="TextBox 21"/>
          <p:cNvSpPr txBox="1"/>
          <p:nvPr/>
        </p:nvSpPr>
        <p:spPr>
          <a:xfrm>
            <a:off x="3376211" y="5265860"/>
            <a:ext cx="1140056"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回款数：</a:t>
            </a:r>
            <a:r>
              <a:rPr lang="en-US" altLang="zh-CN" sz="1100" dirty="0">
                <a:solidFill>
                  <a:schemeClr val="bg1"/>
                </a:solidFill>
                <a:latin typeface="微软雅黑" panose="020B0503020204020204" pitchFamily="34" charset="-122"/>
                <a:ea typeface="微软雅黑" panose="020B0503020204020204" pitchFamily="34" charset="-122"/>
              </a:rPr>
              <a:t>100</a:t>
            </a:r>
            <a:r>
              <a:rPr lang="zh-CN" altLang="en-US" sz="1100" dirty="0">
                <a:solidFill>
                  <a:schemeClr val="bg1"/>
                </a:solidFill>
                <a:latin typeface="微软雅黑" panose="020B0503020204020204" pitchFamily="34" charset="-122"/>
                <a:ea typeface="微软雅黑" panose="020B0503020204020204" pitchFamily="34" charset="-122"/>
              </a:rPr>
              <a:t>万</a:t>
            </a:r>
          </a:p>
        </p:txBody>
      </p:sp>
      <p:sp>
        <p:nvSpPr>
          <p:cNvPr id="14" name="矩形 13"/>
          <p:cNvSpPr/>
          <p:nvPr/>
        </p:nvSpPr>
        <p:spPr>
          <a:xfrm>
            <a:off x="7055926" y="4392257"/>
            <a:ext cx="187985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7069364" y="4792226"/>
            <a:ext cx="2946332"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7055926" y="5260043"/>
            <a:ext cx="2399814" cy="25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25"/>
          <p:cNvSpPr txBox="1"/>
          <p:nvPr/>
        </p:nvSpPr>
        <p:spPr>
          <a:xfrm>
            <a:off x="7287971" y="4392257"/>
            <a:ext cx="1197764"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计划完成：</a:t>
            </a:r>
            <a:r>
              <a:rPr lang="en-US" altLang="zh-CN" sz="1100" dirty="0">
                <a:latin typeface="微软雅黑" panose="020B0503020204020204" pitchFamily="34" charset="-122"/>
                <a:ea typeface="微软雅黑" panose="020B0503020204020204" pitchFamily="34" charset="-122"/>
              </a:rPr>
              <a:t>20</a:t>
            </a:r>
            <a:r>
              <a:rPr lang="zh-CN" altLang="en-US" sz="1100" dirty="0">
                <a:latin typeface="微软雅黑" panose="020B0503020204020204" pitchFamily="34" charset="-122"/>
                <a:ea typeface="微软雅黑" panose="020B0503020204020204" pitchFamily="34" charset="-122"/>
              </a:rPr>
              <a:t>％</a:t>
            </a:r>
          </a:p>
        </p:txBody>
      </p:sp>
      <p:sp>
        <p:nvSpPr>
          <p:cNvPr id="18" name="TextBox 26"/>
          <p:cNvSpPr txBox="1"/>
          <p:nvPr/>
        </p:nvSpPr>
        <p:spPr>
          <a:xfrm>
            <a:off x="7295907" y="4792226"/>
            <a:ext cx="1563248"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实际完成数目：</a:t>
            </a:r>
            <a:r>
              <a:rPr lang="en-US" altLang="zh-CN" sz="1100" dirty="0">
                <a:latin typeface="微软雅黑" panose="020B0503020204020204" pitchFamily="34" charset="-122"/>
                <a:ea typeface="微软雅黑" panose="020B0503020204020204" pitchFamily="34" charset="-122"/>
              </a:rPr>
              <a:t>200</a:t>
            </a:r>
            <a:r>
              <a:rPr lang="zh-CN" altLang="en-US" sz="1100" dirty="0">
                <a:latin typeface="微软雅黑" panose="020B0503020204020204" pitchFamily="34" charset="-122"/>
                <a:ea typeface="微软雅黑" panose="020B0503020204020204" pitchFamily="34" charset="-122"/>
              </a:rPr>
              <a:t>万</a:t>
            </a:r>
          </a:p>
        </p:txBody>
      </p:sp>
      <p:sp>
        <p:nvSpPr>
          <p:cNvPr id="19" name="TextBox 27"/>
          <p:cNvSpPr txBox="1"/>
          <p:nvPr/>
        </p:nvSpPr>
        <p:spPr>
          <a:xfrm>
            <a:off x="7309318" y="5265860"/>
            <a:ext cx="1140056"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回款数：</a:t>
            </a:r>
            <a:r>
              <a:rPr lang="en-US" altLang="zh-CN" sz="1100" dirty="0">
                <a:latin typeface="微软雅黑" panose="020B0503020204020204" pitchFamily="34" charset="-122"/>
                <a:ea typeface="微软雅黑" panose="020B0503020204020204" pitchFamily="34" charset="-122"/>
              </a:rPr>
              <a:t>100</a:t>
            </a:r>
            <a:r>
              <a:rPr lang="zh-CN" altLang="en-US" sz="1100" dirty="0">
                <a:latin typeface="微软雅黑" panose="020B0503020204020204" pitchFamily="34" charset="-122"/>
                <a:ea typeface="微软雅黑" panose="020B0503020204020204" pitchFamily="34" charset="-122"/>
              </a:rPr>
              <a:t>万</a:t>
            </a:r>
          </a:p>
        </p:txBody>
      </p:sp>
      <p:sp>
        <p:nvSpPr>
          <p:cNvPr id="3" name="椭圆 2"/>
          <p:cNvSpPr/>
          <p:nvPr/>
        </p:nvSpPr>
        <p:spPr>
          <a:xfrm>
            <a:off x="5625153" y="3005797"/>
            <a:ext cx="941694" cy="941693"/>
          </a:xfrm>
          <a:prstGeom prst="ellipse">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VS</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cxnSp>
        <p:nvCxnSpPr>
          <p:cNvPr id="12" name="直接连接符 11"/>
          <p:cNvCxnSpPr/>
          <p:nvPr/>
        </p:nvCxnSpPr>
        <p:spPr>
          <a:xfrm>
            <a:off x="5127790" y="4355229"/>
            <a:ext cx="302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Box 3"/>
          <p:cNvSpPr>
            <a:spLocks noChangeArrowheads="1"/>
          </p:cNvSpPr>
          <p:nvPr/>
        </p:nvSpPr>
        <p:spPr bwMode="auto">
          <a:xfrm>
            <a:off x="4902182" y="4380805"/>
            <a:ext cx="3249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en-US" altLang="zh-CN"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2016</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年工作计划</a:t>
            </a:r>
          </a:p>
        </p:txBody>
      </p:sp>
      <p:sp>
        <p:nvSpPr>
          <p:cNvPr id="14" name="矩形 13"/>
          <p:cNvSpPr/>
          <p:nvPr/>
        </p:nvSpPr>
        <p:spPr>
          <a:xfrm>
            <a:off x="5792554" y="3940245"/>
            <a:ext cx="2359236"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The 2015 work plan</a:t>
            </a:r>
          </a:p>
        </p:txBody>
      </p:sp>
      <p:sp>
        <p:nvSpPr>
          <p:cNvPr id="6" name="矩形 5"/>
          <p:cNvSpPr/>
          <p:nvPr/>
        </p:nvSpPr>
        <p:spPr>
          <a:xfrm>
            <a:off x="8451055" y="715852"/>
            <a:ext cx="2523448" cy="5386090"/>
          </a:xfrm>
          <a:prstGeom prst="rect">
            <a:avLst/>
          </a:prstGeom>
        </p:spPr>
        <p:txBody>
          <a:bodyPr wrap="none">
            <a:spAutoFit/>
          </a:bodyPr>
          <a:lstStyle/>
          <a:p>
            <a:pPr algn="ctr"/>
            <a:r>
              <a:rPr lang="en-US" altLang="zh-CN" sz="34400" dirty="0">
                <a:solidFill>
                  <a:schemeClr val="bg1"/>
                </a:solidFill>
                <a:latin typeface="Impact" panose="020B0806030902050204" pitchFamily="34" charset="0"/>
                <a:ea typeface="微软雅黑" panose="020B0503020204020204" pitchFamily="34" charset="-122"/>
              </a:rPr>
              <a:t>3</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gray">
          <a:xfrm>
            <a:off x="4217124" y="2561479"/>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C00000"/>
          </a:solidFill>
          <a:ln w="0">
            <a:noFill/>
            <a:prstDash val="solid"/>
            <a:round/>
          </a:ln>
        </p:spPr>
        <p:txBody>
          <a:bodyPr/>
          <a:lstStyle/>
          <a:p>
            <a:pPr>
              <a:defRPr/>
            </a:pPr>
            <a:endParaRPr lang="zh-CN" altLang="en-US">
              <a:solidFill>
                <a:srgbClr val="000000"/>
              </a:solidFill>
            </a:endParaRPr>
          </a:p>
        </p:txBody>
      </p:sp>
      <p:sp>
        <p:nvSpPr>
          <p:cNvPr id="3" name="Freeform 5"/>
          <p:cNvSpPr/>
          <p:nvPr/>
        </p:nvSpPr>
        <p:spPr bwMode="gray">
          <a:xfrm rot="7200000">
            <a:off x="5909398" y="1481979"/>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2E648B"/>
          </a:solidFill>
          <a:ln w="0">
            <a:noFill/>
            <a:prstDash val="solid"/>
            <a:round/>
          </a:ln>
        </p:spPr>
        <p:txBody>
          <a:bodyPr/>
          <a:lstStyle/>
          <a:p>
            <a:pPr>
              <a:defRPr/>
            </a:pPr>
            <a:endParaRPr lang="zh-CN" altLang="en-US">
              <a:solidFill>
                <a:srgbClr val="000000"/>
              </a:solidFill>
            </a:endParaRPr>
          </a:p>
        </p:txBody>
      </p:sp>
      <p:grpSp>
        <p:nvGrpSpPr>
          <p:cNvPr id="4" name="Group 6"/>
          <p:cNvGrpSpPr/>
          <p:nvPr/>
        </p:nvGrpSpPr>
        <p:grpSpPr bwMode="auto">
          <a:xfrm>
            <a:off x="4299674" y="1467691"/>
            <a:ext cx="2349500" cy="2066925"/>
            <a:chOff x="1712" y="1389"/>
            <a:chExt cx="1480" cy="1302"/>
          </a:xfrm>
          <a:solidFill>
            <a:srgbClr val="3A8898"/>
          </a:solidFill>
        </p:grpSpPr>
        <p:sp>
          <p:nvSpPr>
            <p:cNvPr id="5"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6"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7"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sp>
        <p:nvSpPr>
          <p:cNvPr id="8" name="Freeform 10"/>
          <p:cNvSpPr/>
          <p:nvPr/>
        </p:nvSpPr>
        <p:spPr bwMode="gray">
          <a:xfrm rot="14400000">
            <a:off x="6023698" y="3334591"/>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4">
              <a:lumMod val="75000"/>
            </a:schemeClr>
          </a:solidFill>
          <a:ln w="0">
            <a:noFill/>
            <a:prstDash val="solid"/>
            <a:round/>
          </a:ln>
        </p:spPr>
        <p:txBody>
          <a:bodyPr/>
          <a:lstStyle/>
          <a:p>
            <a:pPr>
              <a:defRPr/>
            </a:pPr>
            <a:endParaRPr lang="zh-CN" altLang="en-US">
              <a:solidFill>
                <a:srgbClr val="000000"/>
              </a:solidFill>
            </a:endParaRPr>
          </a:p>
        </p:txBody>
      </p:sp>
      <p:grpSp>
        <p:nvGrpSpPr>
          <p:cNvPr id="9" name="Group 11"/>
          <p:cNvGrpSpPr/>
          <p:nvPr/>
        </p:nvGrpSpPr>
        <p:grpSpPr bwMode="auto">
          <a:xfrm>
            <a:off x="6104661" y="2423366"/>
            <a:ext cx="2057400" cy="2192338"/>
            <a:chOff x="2854" y="1996"/>
            <a:chExt cx="1296" cy="1381"/>
          </a:xfrm>
          <a:solidFill>
            <a:srgbClr val="FCC818"/>
          </a:solidFill>
        </p:grpSpPr>
        <p:sp>
          <p:nvSpPr>
            <p:cNvPr id="10"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11"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12"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13" name="Group 15"/>
          <p:cNvGrpSpPr/>
          <p:nvPr/>
        </p:nvGrpSpPr>
        <p:grpSpPr bwMode="auto">
          <a:xfrm>
            <a:off x="4209186" y="3766391"/>
            <a:ext cx="2493963" cy="1395413"/>
            <a:chOff x="1655" y="2837"/>
            <a:chExt cx="1571" cy="879"/>
          </a:xfrm>
          <a:solidFill>
            <a:srgbClr val="EA5322"/>
          </a:solidFill>
        </p:grpSpPr>
        <p:sp>
          <p:nvSpPr>
            <p:cNvPr id="14"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8CBF00"/>
                </a:solidFill>
              </a:endParaRPr>
            </a:p>
          </p:txBody>
        </p:sp>
        <p:sp>
          <p:nvSpPr>
            <p:cNvPr id="15"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8CBF00"/>
                </a:solidFill>
              </a:endParaRPr>
            </a:p>
          </p:txBody>
        </p:sp>
        <p:sp>
          <p:nvSpPr>
            <p:cNvPr id="16"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8CBF00"/>
                </a:solidFill>
              </a:endParaRPr>
            </a:p>
          </p:txBody>
        </p:sp>
      </p:grpSp>
      <p:sp>
        <p:nvSpPr>
          <p:cNvPr id="18" name="文本框 17"/>
          <p:cNvSpPr txBox="1"/>
          <p:nvPr/>
        </p:nvSpPr>
        <p:spPr>
          <a:xfrm>
            <a:off x="1506838" y="4514642"/>
            <a:ext cx="2556865" cy="369332"/>
          </a:xfrm>
          <a:prstGeom prst="rect">
            <a:avLst/>
          </a:prstGeom>
          <a:noFill/>
        </p:spPr>
        <p:txBody>
          <a:bodyPr wrap="square" rtlCol="0">
            <a:spAutoFit/>
          </a:bodyPr>
          <a:lstStyle/>
          <a:p>
            <a:pPr algn="r"/>
            <a:r>
              <a:rPr lang="zh-CN" altLang="en-US"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19" name="文本框 18"/>
          <p:cNvSpPr txBox="1"/>
          <p:nvPr/>
        </p:nvSpPr>
        <p:spPr>
          <a:xfrm>
            <a:off x="1506838" y="3992610"/>
            <a:ext cx="2556865" cy="584775"/>
          </a:xfrm>
          <a:prstGeom prst="rect">
            <a:avLst/>
          </a:prstGeom>
          <a:noFill/>
        </p:spPr>
        <p:txBody>
          <a:bodyPr wrap="square" rtlCol="0">
            <a:spAutoFit/>
          </a:bodyPr>
          <a:lstStyle/>
          <a:p>
            <a:pPr algn="r"/>
            <a:r>
              <a:rPr lang="zh-CN" altLang="en-US" sz="32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20" name="文本框 19"/>
          <p:cNvSpPr txBox="1"/>
          <p:nvPr/>
        </p:nvSpPr>
        <p:spPr>
          <a:xfrm>
            <a:off x="7937994" y="4473177"/>
            <a:ext cx="2556865"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21" name="文本框 20"/>
          <p:cNvSpPr txBox="1"/>
          <p:nvPr/>
        </p:nvSpPr>
        <p:spPr>
          <a:xfrm>
            <a:off x="7937994" y="3951145"/>
            <a:ext cx="2556865" cy="584775"/>
          </a:xfrm>
          <a:prstGeom prst="rect">
            <a:avLst/>
          </a:prstGeom>
          <a:noFill/>
        </p:spPr>
        <p:txBody>
          <a:bodyPr wrap="square" rtlCol="0">
            <a:spAutoFit/>
          </a:bodyPr>
          <a:lstStyle/>
          <a:p>
            <a:r>
              <a:rPr lang="zh-CN" altLang="en-US" sz="32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p>
        </p:txBody>
      </p:sp>
      <p:sp>
        <p:nvSpPr>
          <p:cNvPr id="22" name="文本框 21"/>
          <p:cNvSpPr txBox="1"/>
          <p:nvPr/>
        </p:nvSpPr>
        <p:spPr>
          <a:xfrm>
            <a:off x="4721996" y="1117795"/>
            <a:ext cx="2556865" cy="369332"/>
          </a:xfrm>
          <a:prstGeom prst="rect">
            <a:avLst/>
          </a:prstGeom>
          <a:noFill/>
        </p:spPr>
        <p:txBody>
          <a:bodyPr wrap="square" rtlCol="0">
            <a:spAutoFit/>
          </a:bodyPr>
          <a:lstStyle/>
          <a:p>
            <a:pPr algn="ctr"/>
            <a:r>
              <a:rPr lang="zh-CN" altLang="en-US"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23" name="文本框 22"/>
          <p:cNvSpPr txBox="1"/>
          <p:nvPr/>
        </p:nvSpPr>
        <p:spPr>
          <a:xfrm>
            <a:off x="4721996" y="595763"/>
            <a:ext cx="2556865" cy="584775"/>
          </a:xfrm>
          <a:prstGeom prst="rect">
            <a:avLst/>
          </a:prstGeom>
          <a:noFill/>
        </p:spPr>
        <p:txBody>
          <a:bodyPr wrap="square" rtlCol="0">
            <a:spAutoFit/>
          </a:bodyPr>
          <a:lstStyle/>
          <a:p>
            <a:pPr algn="ctr"/>
            <a:r>
              <a:rPr lang="zh-CN" altLang="en-US" sz="32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27" name="Freeform 5"/>
          <p:cNvSpPr>
            <a:spLocks noEditPoints="1"/>
          </p:cNvSpPr>
          <p:nvPr/>
        </p:nvSpPr>
        <p:spPr bwMode="auto">
          <a:xfrm>
            <a:off x="1209675" y="5502275"/>
            <a:ext cx="765175" cy="768350"/>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B3B3B"/>
          </a:solidFill>
          <a:ln>
            <a:noFill/>
          </a:ln>
        </p:spPr>
        <p:txBody>
          <a:bodyPr vert="horz" wrap="square" lIns="91440" tIns="45720" rIns="91440" bIns="45720" numCol="1" anchor="t" anchorCtr="0" compatLnSpc="1"/>
          <a:lstStyle/>
          <a:p>
            <a:endParaRPr lang="zh-CN" altLang="en-US"/>
          </a:p>
        </p:txBody>
      </p:sp>
      <p:sp>
        <p:nvSpPr>
          <p:cNvPr id="25" name="TextBox 15"/>
          <p:cNvSpPr txBox="1"/>
          <p:nvPr/>
        </p:nvSpPr>
        <p:spPr>
          <a:xfrm>
            <a:off x="2386202" y="5345779"/>
            <a:ext cx="8279759"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简单的文字概述</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3340863"/>
            <a:ext cx="12192000" cy="3517138"/>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00000">
            <a:off x="2504782" y="3612885"/>
            <a:ext cx="2056319" cy="2048849"/>
            <a:chOff x="2274297" y="577851"/>
            <a:chExt cx="2702660" cy="2692842"/>
          </a:xfrm>
          <a:solidFill>
            <a:srgbClr val="FF5443"/>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946215" y="1073337"/>
            <a:ext cx="2056319" cy="2048849"/>
            <a:chOff x="2274297" y="577851"/>
            <a:chExt cx="2702660" cy="2692842"/>
          </a:xfrm>
          <a:solidFill>
            <a:srgbClr val="3A8898"/>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391859" y="3612885"/>
            <a:ext cx="2056319" cy="2048849"/>
            <a:chOff x="2274297" y="577851"/>
            <a:chExt cx="2702660" cy="2692842"/>
          </a:xfrm>
          <a:solidFill>
            <a:srgbClr val="FCC818"/>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833292" y="1073337"/>
            <a:ext cx="2056319" cy="2048849"/>
            <a:chOff x="2274297" y="577851"/>
            <a:chExt cx="2702660" cy="2692842"/>
          </a:xfrm>
          <a:solidFill>
            <a:srgbClr val="3A8898"/>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1217532" y="3125921"/>
            <a:ext cx="9144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183762" y="3033085"/>
            <a:ext cx="697627" cy="646331"/>
          </a:xfrm>
          <a:prstGeom prst="rect">
            <a:avLst/>
          </a:prstGeom>
          <a:noFill/>
        </p:spPr>
        <p:txBody>
          <a:bodyPr wrap="none" rtlCol="0">
            <a:spAutoFit/>
          </a:bodyPr>
          <a:lstStyle/>
          <a:p>
            <a:r>
              <a:rPr lang="en-US" altLang="zh-CN" sz="3600" b="1" dirty="0">
                <a:solidFill>
                  <a:srgbClr val="EA5322"/>
                </a:solidFill>
                <a:latin typeface="Arial Unicode MS" pitchFamily="34" charset="-122"/>
                <a:ea typeface="Arial Unicode MS" pitchFamily="34" charset="-122"/>
                <a:cs typeface="Arial Unicode MS" pitchFamily="34" charset="-122"/>
              </a:rPr>
              <a:t>01</a:t>
            </a:r>
            <a:endParaRPr lang="zh-CN" altLang="en-US" sz="900" b="1" dirty="0">
              <a:solidFill>
                <a:srgbClr val="EA5322"/>
              </a:solidFill>
              <a:latin typeface="Arial Unicode MS" pitchFamily="34" charset="-122"/>
              <a:ea typeface="Arial Unicode MS" pitchFamily="34" charset="-122"/>
              <a:cs typeface="Arial Unicode MS" pitchFamily="34" charset="-122"/>
            </a:endParaRPr>
          </a:p>
        </p:txBody>
      </p:sp>
      <p:sp>
        <p:nvSpPr>
          <p:cNvPr id="20" name="TextBox 25"/>
          <p:cNvSpPr txBox="1"/>
          <p:nvPr/>
        </p:nvSpPr>
        <p:spPr>
          <a:xfrm>
            <a:off x="3315107" y="3613386"/>
            <a:ext cx="470706" cy="307777"/>
          </a:xfrm>
          <a:prstGeom prst="rect">
            <a:avLst/>
          </a:prstGeom>
          <a:noFill/>
        </p:spPr>
        <p:txBody>
          <a:bodyPr wrap="non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21" name="TextBox 26"/>
          <p:cNvSpPr txBox="1"/>
          <p:nvPr/>
        </p:nvSpPr>
        <p:spPr>
          <a:xfrm>
            <a:off x="4625926" y="3033085"/>
            <a:ext cx="697627" cy="646331"/>
          </a:xfrm>
          <a:prstGeom prst="rect">
            <a:avLst/>
          </a:prstGeom>
          <a:noFill/>
        </p:spPr>
        <p:txBody>
          <a:bodyPr wrap="none" rtlCol="0">
            <a:spAutoFit/>
          </a:bodyPr>
          <a:lstStyle/>
          <a:p>
            <a:r>
              <a:rPr lang="en-US" altLang="zh-CN" sz="3600" b="1" dirty="0">
                <a:solidFill>
                  <a:schemeClr val="tx1">
                    <a:lumMod val="75000"/>
                    <a:lumOff val="25000"/>
                  </a:schemeClr>
                </a:solidFill>
                <a:latin typeface="Arial Unicode MS" pitchFamily="34" charset="-122"/>
                <a:ea typeface="Arial Unicode MS" pitchFamily="34" charset="-122"/>
                <a:cs typeface="Arial Unicode MS" pitchFamily="34" charset="-122"/>
              </a:rPr>
              <a:t>02</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sp>
        <p:nvSpPr>
          <p:cNvPr id="22" name="TextBox 27"/>
          <p:cNvSpPr txBox="1"/>
          <p:nvPr/>
        </p:nvSpPr>
        <p:spPr>
          <a:xfrm>
            <a:off x="4736570" y="2799004"/>
            <a:ext cx="470706"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a:t>
            </a:r>
            <a:endParaRPr lang="zh-CN" altLang="en-US" sz="1400" dirty="0">
              <a:solidFill>
                <a:schemeClr val="tx1">
                  <a:lumMod val="75000"/>
                  <a:lumOff val="25000"/>
                </a:schemeClr>
              </a:solidFill>
            </a:endParaRPr>
          </a:p>
        </p:txBody>
      </p:sp>
      <p:sp>
        <p:nvSpPr>
          <p:cNvPr id="23" name="TextBox 28"/>
          <p:cNvSpPr txBox="1"/>
          <p:nvPr/>
        </p:nvSpPr>
        <p:spPr>
          <a:xfrm>
            <a:off x="7513003" y="3033085"/>
            <a:ext cx="697627" cy="646331"/>
          </a:xfrm>
          <a:prstGeom prst="rect">
            <a:avLst/>
          </a:prstGeom>
          <a:noFill/>
        </p:spPr>
        <p:txBody>
          <a:bodyPr wrap="none" rtlCol="0">
            <a:spAutoFit/>
          </a:bodyPr>
          <a:lstStyle/>
          <a:p>
            <a:r>
              <a:rPr lang="en-US" altLang="zh-CN" sz="3600" b="1" dirty="0">
                <a:solidFill>
                  <a:schemeClr val="tx1">
                    <a:lumMod val="75000"/>
                    <a:lumOff val="25000"/>
                  </a:schemeClr>
                </a:solidFill>
                <a:latin typeface="Arial Unicode MS" pitchFamily="34" charset="-122"/>
                <a:ea typeface="Arial Unicode MS" pitchFamily="34" charset="-122"/>
                <a:cs typeface="Arial Unicode MS" pitchFamily="34" charset="-122"/>
              </a:rPr>
              <a:t>04</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sp>
        <p:nvSpPr>
          <p:cNvPr id="24" name="TextBox 29"/>
          <p:cNvSpPr txBox="1"/>
          <p:nvPr/>
        </p:nvSpPr>
        <p:spPr>
          <a:xfrm>
            <a:off x="7623647" y="2799004"/>
            <a:ext cx="470706" cy="307777"/>
          </a:xfrm>
          <a:prstGeom prst="rect">
            <a:avLst/>
          </a:prstGeom>
          <a:noFill/>
        </p:spPr>
        <p:txBody>
          <a:bodyPr wrap="none" rtlCol="0">
            <a:spAutoFit/>
          </a:bodyPr>
          <a:lstStyle/>
          <a:p>
            <a:pPr algn="ctr"/>
            <a:r>
              <a:rPr lang="en-US" altLang="zh-CN" sz="1400" dirty="0">
                <a:solidFill>
                  <a:schemeClr val="tx1">
                    <a:lumMod val="75000"/>
                    <a:lumOff val="25000"/>
                  </a:schemeClr>
                </a:solidFill>
              </a:rPr>
              <a:t>text</a:t>
            </a:r>
            <a:endParaRPr lang="zh-CN" altLang="en-US" sz="1400" dirty="0">
              <a:solidFill>
                <a:schemeClr val="tx1">
                  <a:lumMod val="75000"/>
                  <a:lumOff val="25000"/>
                </a:schemeClr>
              </a:solidFill>
            </a:endParaRPr>
          </a:p>
        </p:txBody>
      </p:sp>
      <p:sp>
        <p:nvSpPr>
          <p:cNvPr id="25" name="TextBox 30"/>
          <p:cNvSpPr txBox="1"/>
          <p:nvPr/>
        </p:nvSpPr>
        <p:spPr>
          <a:xfrm>
            <a:off x="6042035" y="3033085"/>
            <a:ext cx="697627" cy="646331"/>
          </a:xfrm>
          <a:prstGeom prst="rect">
            <a:avLst/>
          </a:prstGeom>
          <a:noFill/>
        </p:spPr>
        <p:txBody>
          <a:bodyPr wrap="none" rtlCol="0">
            <a:spAutoFit/>
          </a:bodyPr>
          <a:lstStyle/>
          <a:p>
            <a:r>
              <a:rPr lang="en-US" altLang="zh-CN" sz="3600" b="1" dirty="0">
                <a:solidFill>
                  <a:srgbClr val="2E648B"/>
                </a:solidFill>
                <a:latin typeface="Arial Unicode MS" pitchFamily="34" charset="-122"/>
                <a:ea typeface="Arial Unicode MS" pitchFamily="34" charset="-122"/>
                <a:cs typeface="Arial Unicode MS" pitchFamily="34" charset="-122"/>
              </a:rPr>
              <a:t>03</a:t>
            </a:r>
            <a:endParaRPr lang="zh-CN" altLang="en-US" sz="900" b="1" dirty="0">
              <a:solidFill>
                <a:srgbClr val="2E648B"/>
              </a:solidFill>
              <a:latin typeface="Arial Unicode MS" pitchFamily="34" charset="-122"/>
              <a:ea typeface="Arial Unicode MS" pitchFamily="34" charset="-122"/>
              <a:cs typeface="Arial Unicode MS" pitchFamily="34" charset="-122"/>
            </a:endParaRPr>
          </a:p>
        </p:txBody>
      </p:sp>
      <p:sp>
        <p:nvSpPr>
          <p:cNvPr id="26" name="TextBox 31"/>
          <p:cNvSpPr txBox="1"/>
          <p:nvPr/>
        </p:nvSpPr>
        <p:spPr>
          <a:xfrm>
            <a:off x="6173380" y="3613386"/>
            <a:ext cx="470706" cy="307777"/>
          </a:xfrm>
          <a:prstGeom prst="rect">
            <a:avLst/>
          </a:prstGeom>
          <a:noFill/>
        </p:spPr>
        <p:txBody>
          <a:bodyPr wrap="none" rtlCol="0">
            <a:spAutoFit/>
          </a:bodyPr>
          <a:lstStyle/>
          <a:p>
            <a:pPr algn="ctr"/>
            <a:r>
              <a:rPr lang="en-US" altLang="zh-CN" sz="1400" dirty="0">
                <a:solidFill>
                  <a:schemeClr val="bg1"/>
                </a:solidFill>
              </a:rPr>
              <a:t>text</a:t>
            </a:r>
            <a:endParaRPr lang="zh-CN" altLang="en-US" sz="1400" dirty="0">
              <a:solidFill>
                <a:schemeClr val="bg1"/>
              </a:solidFill>
            </a:endParaRPr>
          </a:p>
        </p:txBody>
      </p:sp>
      <p:sp>
        <p:nvSpPr>
          <p:cNvPr id="27" name="矩形 26"/>
          <p:cNvSpPr/>
          <p:nvPr/>
        </p:nvSpPr>
        <p:spPr>
          <a:xfrm>
            <a:off x="3249902" y="5193325"/>
            <a:ext cx="565348" cy="369332"/>
          </a:xfrm>
          <a:prstGeom prst="rect">
            <a:avLst/>
          </a:prstGeom>
        </p:spPr>
        <p:txBody>
          <a:bodyPr wrap="none">
            <a:spAutoFit/>
          </a:bodyPr>
          <a:lstStyle/>
          <a:p>
            <a:r>
              <a:rPr lang="en-US" altLang="zh-CN" dirty="0">
                <a:solidFill>
                  <a:schemeClr val="bg1"/>
                </a:solidFill>
              </a:rPr>
              <a:t>Text</a:t>
            </a:r>
          </a:p>
        </p:txBody>
      </p:sp>
      <p:sp>
        <p:nvSpPr>
          <p:cNvPr id="28" name="矩形 27"/>
          <p:cNvSpPr/>
          <p:nvPr/>
        </p:nvSpPr>
        <p:spPr>
          <a:xfrm>
            <a:off x="4704208" y="1160877"/>
            <a:ext cx="565348" cy="369332"/>
          </a:xfrm>
          <a:prstGeom prst="rect">
            <a:avLst/>
          </a:prstGeom>
        </p:spPr>
        <p:txBody>
          <a:bodyPr wrap="none">
            <a:spAutoFit/>
          </a:bodyPr>
          <a:lstStyle/>
          <a:p>
            <a:r>
              <a:rPr lang="en-US" altLang="zh-CN" dirty="0">
                <a:solidFill>
                  <a:schemeClr val="bg1"/>
                </a:solidFill>
              </a:rPr>
              <a:t>Text</a:t>
            </a:r>
          </a:p>
        </p:txBody>
      </p:sp>
      <p:sp>
        <p:nvSpPr>
          <p:cNvPr id="29" name="矩形 28"/>
          <p:cNvSpPr/>
          <p:nvPr/>
        </p:nvSpPr>
        <p:spPr>
          <a:xfrm>
            <a:off x="6136979" y="5193325"/>
            <a:ext cx="565348" cy="369332"/>
          </a:xfrm>
          <a:prstGeom prst="rect">
            <a:avLst/>
          </a:prstGeom>
        </p:spPr>
        <p:txBody>
          <a:bodyPr wrap="none">
            <a:spAutoFit/>
          </a:bodyPr>
          <a:lstStyle/>
          <a:p>
            <a:r>
              <a:rPr lang="en-US" altLang="zh-CN" dirty="0">
                <a:solidFill>
                  <a:schemeClr val="bg1"/>
                </a:solidFill>
              </a:rPr>
              <a:t>Text</a:t>
            </a:r>
          </a:p>
        </p:txBody>
      </p:sp>
      <p:sp>
        <p:nvSpPr>
          <p:cNvPr id="30" name="矩形 29"/>
          <p:cNvSpPr/>
          <p:nvPr/>
        </p:nvSpPr>
        <p:spPr>
          <a:xfrm>
            <a:off x="7579142" y="1160877"/>
            <a:ext cx="565348" cy="369332"/>
          </a:xfrm>
          <a:prstGeom prst="rect">
            <a:avLst/>
          </a:prstGeom>
        </p:spPr>
        <p:txBody>
          <a:bodyPr wrap="none">
            <a:spAutoFit/>
          </a:bodyPr>
          <a:lstStyle/>
          <a:p>
            <a:r>
              <a:rPr lang="en-US" altLang="zh-CN" dirty="0">
                <a:solidFill>
                  <a:schemeClr val="bg1"/>
                </a:solidFill>
              </a:rPr>
              <a:t>Text</a:t>
            </a:r>
          </a:p>
        </p:txBody>
      </p:sp>
      <p:sp>
        <p:nvSpPr>
          <p:cNvPr id="31" name="文本框 30"/>
          <p:cNvSpPr txBox="1"/>
          <p:nvPr/>
        </p:nvSpPr>
        <p:spPr>
          <a:xfrm>
            <a:off x="7890797" y="4465443"/>
            <a:ext cx="2556865" cy="1338828"/>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点击此处添加文字说明点击此处添加文字说明</a:t>
            </a: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2" name="文本框 31"/>
          <p:cNvSpPr txBox="1"/>
          <p:nvPr/>
        </p:nvSpPr>
        <p:spPr>
          <a:xfrm>
            <a:off x="7890797" y="3943411"/>
            <a:ext cx="2556865"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33" name="Freeform 5"/>
          <p:cNvSpPr>
            <a:spLocks noEditPoints="1"/>
          </p:cNvSpPr>
          <p:nvPr/>
        </p:nvSpPr>
        <p:spPr bwMode="auto">
          <a:xfrm>
            <a:off x="4758346" y="1945117"/>
            <a:ext cx="457071" cy="43897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4" name="Freeform 9"/>
          <p:cNvSpPr>
            <a:spLocks noEditPoints="1"/>
          </p:cNvSpPr>
          <p:nvPr/>
        </p:nvSpPr>
        <p:spPr bwMode="auto">
          <a:xfrm>
            <a:off x="3333405" y="4290333"/>
            <a:ext cx="481845" cy="475706"/>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6241979" y="4394876"/>
            <a:ext cx="402107" cy="402107"/>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7"/>
          <p:cNvSpPr>
            <a:spLocks noEditPoints="1"/>
          </p:cNvSpPr>
          <p:nvPr/>
        </p:nvSpPr>
        <p:spPr bwMode="auto">
          <a:xfrm>
            <a:off x="7665649" y="2023346"/>
            <a:ext cx="450296" cy="327312"/>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箭头 6"/>
          <p:cNvSpPr/>
          <p:nvPr/>
        </p:nvSpPr>
        <p:spPr>
          <a:xfrm>
            <a:off x="718416" y="839587"/>
            <a:ext cx="5418667" cy="5418667"/>
          </a:xfrm>
          <a:prstGeom prst="quadArrow">
            <a:avLst>
              <a:gd name="adj1" fmla="val 2000"/>
              <a:gd name="adj2" fmla="val 4000"/>
              <a:gd name="adj3" fmla="val 5000"/>
            </a:avLst>
          </a:prstGeom>
          <a:solidFill>
            <a:srgbClr val="595959"/>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1070629" y="1191800"/>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CC81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9" name="任意多边形 8"/>
          <p:cNvSpPr/>
          <p:nvPr/>
        </p:nvSpPr>
        <p:spPr>
          <a:xfrm>
            <a:off x="3617403" y="1191800"/>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2E648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0" name="任意多边形 9"/>
          <p:cNvSpPr/>
          <p:nvPr/>
        </p:nvSpPr>
        <p:spPr>
          <a:xfrm>
            <a:off x="1070629" y="3738573"/>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A889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1" name="任意多边形 10"/>
          <p:cNvSpPr/>
          <p:nvPr/>
        </p:nvSpPr>
        <p:spPr>
          <a:xfrm>
            <a:off x="3617403" y="3738573"/>
            <a:ext cx="2167466" cy="2167466"/>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EA532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700" kern="1200"/>
          </a:p>
        </p:txBody>
      </p:sp>
      <p:sp>
        <p:nvSpPr>
          <p:cNvPr id="13" name="KSO_Shape"/>
          <p:cNvSpPr/>
          <p:nvPr/>
        </p:nvSpPr>
        <p:spPr>
          <a:xfrm>
            <a:off x="6904542" y="119180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KSO_Shape"/>
          <p:cNvSpPr/>
          <p:nvPr/>
        </p:nvSpPr>
        <p:spPr>
          <a:xfrm>
            <a:off x="1793066" y="4116771"/>
            <a:ext cx="722592" cy="120098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KSO_Shape"/>
          <p:cNvSpPr/>
          <p:nvPr/>
        </p:nvSpPr>
        <p:spPr bwMode="auto">
          <a:xfrm>
            <a:off x="1573490" y="1547223"/>
            <a:ext cx="1200984" cy="1166957"/>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17" name="KSO_Shape"/>
          <p:cNvSpPr/>
          <p:nvPr/>
        </p:nvSpPr>
        <p:spPr bwMode="auto">
          <a:xfrm>
            <a:off x="4228748" y="4116771"/>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18" name="KSO_Shape"/>
          <p:cNvSpPr/>
          <p:nvPr/>
        </p:nvSpPr>
        <p:spPr bwMode="auto">
          <a:xfrm>
            <a:off x="4063854" y="1530209"/>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20" name="文本框 19"/>
          <p:cNvSpPr txBox="1"/>
          <p:nvPr/>
        </p:nvSpPr>
        <p:spPr>
          <a:xfrm>
            <a:off x="1573490" y="2822823"/>
            <a:ext cx="1346844"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027713" y="2822823"/>
            <a:ext cx="1346844"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063854" y="5389668"/>
            <a:ext cx="1346844"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500560" y="5389668"/>
            <a:ext cx="1346844"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KSO_Shape"/>
          <p:cNvSpPr/>
          <p:nvPr/>
        </p:nvSpPr>
        <p:spPr>
          <a:xfrm>
            <a:off x="6904542" y="263523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KSO_Shape"/>
          <p:cNvSpPr/>
          <p:nvPr/>
        </p:nvSpPr>
        <p:spPr>
          <a:xfrm>
            <a:off x="6904542" y="407866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KSO_Shape"/>
          <p:cNvSpPr/>
          <p:nvPr/>
        </p:nvSpPr>
        <p:spPr>
          <a:xfrm>
            <a:off x="6904542" y="5522090"/>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7485363" y="1157332"/>
            <a:ext cx="1407758" cy="369332"/>
          </a:xfrm>
          <a:prstGeom prst="rect">
            <a:avLst/>
          </a:prstGeom>
          <a:noFill/>
        </p:spPr>
        <p:txBody>
          <a:bodyPr wrap="none" rtlCol="0">
            <a:spAutoFit/>
          </a:bodyPr>
          <a:lstStyle/>
          <a:p>
            <a:r>
              <a:rPr lang="en-US" altLang="zh-CN" b="1" dirty="0">
                <a:solidFill>
                  <a:srgbClr val="FCC818"/>
                </a:solidFill>
                <a:latin typeface="微软雅黑" panose="020B0503020204020204" pitchFamily="34" charset="-122"/>
                <a:ea typeface="微软雅黑" panose="020B0503020204020204" pitchFamily="34" charset="-122"/>
              </a:rPr>
              <a:t>KEYWORD</a:t>
            </a:r>
            <a:endParaRPr lang="zh-CN" altLang="en-US" b="1" dirty="0">
              <a:solidFill>
                <a:srgbClr val="FCC818"/>
              </a:solidFill>
              <a:latin typeface="微软雅黑" panose="020B0503020204020204" pitchFamily="34" charset="-122"/>
              <a:ea typeface="微软雅黑" panose="020B0503020204020204" pitchFamily="34" charset="-122"/>
            </a:endParaRPr>
          </a:p>
        </p:txBody>
      </p:sp>
      <p:sp>
        <p:nvSpPr>
          <p:cNvPr id="28" name="TextBox 15"/>
          <p:cNvSpPr txBox="1"/>
          <p:nvPr/>
        </p:nvSpPr>
        <p:spPr>
          <a:xfrm>
            <a:off x="7485363" y="1428709"/>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9" name="文本框 28"/>
          <p:cNvSpPr txBox="1"/>
          <p:nvPr/>
        </p:nvSpPr>
        <p:spPr>
          <a:xfrm>
            <a:off x="7485363" y="2360174"/>
            <a:ext cx="1407758" cy="369332"/>
          </a:xfrm>
          <a:prstGeom prst="rect">
            <a:avLst/>
          </a:prstGeom>
          <a:noFill/>
        </p:spPr>
        <p:txBody>
          <a:bodyPr wrap="none" rtlCol="0">
            <a:spAutoFit/>
          </a:bodyPr>
          <a:lstStyle/>
          <a:p>
            <a:r>
              <a:rPr lang="en-US" altLang="zh-CN" b="1" dirty="0">
                <a:solidFill>
                  <a:srgbClr val="2E648B"/>
                </a:solidFill>
                <a:latin typeface="微软雅黑" panose="020B0503020204020204" pitchFamily="34" charset="-122"/>
                <a:ea typeface="微软雅黑" panose="020B0503020204020204" pitchFamily="34" charset="-122"/>
              </a:rPr>
              <a:t>KEYWORD</a:t>
            </a:r>
            <a:endParaRPr lang="zh-CN" altLang="en-US" b="1" dirty="0">
              <a:solidFill>
                <a:srgbClr val="2E648B"/>
              </a:solidFill>
              <a:latin typeface="微软雅黑" panose="020B0503020204020204" pitchFamily="34" charset="-122"/>
              <a:ea typeface="微软雅黑" panose="020B0503020204020204" pitchFamily="34" charset="-122"/>
            </a:endParaRPr>
          </a:p>
        </p:txBody>
      </p:sp>
      <p:sp>
        <p:nvSpPr>
          <p:cNvPr id="30" name="TextBox 15"/>
          <p:cNvSpPr txBox="1"/>
          <p:nvPr/>
        </p:nvSpPr>
        <p:spPr>
          <a:xfrm>
            <a:off x="7485363" y="2631551"/>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31" name="文本框 30"/>
          <p:cNvSpPr txBox="1"/>
          <p:nvPr/>
        </p:nvSpPr>
        <p:spPr>
          <a:xfrm>
            <a:off x="7485363" y="3709328"/>
            <a:ext cx="1407758" cy="369332"/>
          </a:xfrm>
          <a:prstGeom prst="rect">
            <a:avLst/>
          </a:prstGeom>
          <a:noFill/>
        </p:spPr>
        <p:txBody>
          <a:bodyPr wrap="none" rtlCol="0">
            <a:spAutoFit/>
          </a:bodyPr>
          <a:lstStyle/>
          <a:p>
            <a:r>
              <a:rPr lang="en-US" altLang="zh-CN" b="1" dirty="0">
                <a:solidFill>
                  <a:srgbClr val="3A8898"/>
                </a:solidFill>
                <a:latin typeface="微软雅黑" panose="020B0503020204020204" pitchFamily="34" charset="-122"/>
                <a:ea typeface="微软雅黑" panose="020B0503020204020204" pitchFamily="34" charset="-122"/>
              </a:rPr>
              <a:t>KEYWORD</a:t>
            </a:r>
            <a:endParaRPr lang="zh-CN" altLang="en-US" b="1" dirty="0">
              <a:solidFill>
                <a:srgbClr val="3A8898"/>
              </a:solidFill>
              <a:latin typeface="微软雅黑" panose="020B0503020204020204" pitchFamily="34" charset="-122"/>
              <a:ea typeface="微软雅黑" panose="020B0503020204020204" pitchFamily="34" charset="-122"/>
            </a:endParaRPr>
          </a:p>
        </p:txBody>
      </p:sp>
      <p:sp>
        <p:nvSpPr>
          <p:cNvPr id="32" name="TextBox 15"/>
          <p:cNvSpPr txBox="1"/>
          <p:nvPr/>
        </p:nvSpPr>
        <p:spPr>
          <a:xfrm>
            <a:off x="7485363" y="3980705"/>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33" name="文本框 32"/>
          <p:cNvSpPr txBox="1"/>
          <p:nvPr/>
        </p:nvSpPr>
        <p:spPr>
          <a:xfrm>
            <a:off x="7485363" y="5133089"/>
            <a:ext cx="1407758" cy="369332"/>
          </a:xfrm>
          <a:prstGeom prst="rect">
            <a:avLst/>
          </a:prstGeom>
          <a:noFill/>
        </p:spPr>
        <p:txBody>
          <a:bodyPr wrap="none" rtlCol="0">
            <a:spAutoFit/>
          </a:bodyPr>
          <a:lstStyle/>
          <a:p>
            <a:r>
              <a:rPr lang="en-US" altLang="zh-CN" b="1" dirty="0">
                <a:solidFill>
                  <a:srgbClr val="EA5322"/>
                </a:solidFill>
                <a:latin typeface="微软雅黑" panose="020B0503020204020204" pitchFamily="34" charset="-122"/>
                <a:ea typeface="微软雅黑" panose="020B0503020204020204" pitchFamily="34" charset="-122"/>
              </a:rPr>
              <a:t>KEYWORD</a:t>
            </a:r>
            <a:endParaRPr lang="zh-CN" altLang="en-US" b="1" dirty="0">
              <a:solidFill>
                <a:srgbClr val="EA5322"/>
              </a:solidFill>
              <a:latin typeface="微软雅黑" panose="020B0503020204020204" pitchFamily="34" charset="-122"/>
              <a:ea typeface="微软雅黑" panose="020B0503020204020204" pitchFamily="34" charset="-122"/>
            </a:endParaRPr>
          </a:p>
        </p:txBody>
      </p:sp>
      <p:sp>
        <p:nvSpPr>
          <p:cNvPr id="34" name="TextBox 15"/>
          <p:cNvSpPr txBox="1"/>
          <p:nvPr/>
        </p:nvSpPr>
        <p:spPr>
          <a:xfrm>
            <a:off x="7485363" y="5404466"/>
            <a:ext cx="4305340" cy="613694"/>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903288" y="1808163"/>
            <a:ext cx="10385425" cy="3673475"/>
            <a:chOff x="712" y="1139"/>
            <a:chExt cx="5683" cy="2010"/>
          </a:xfrm>
        </p:grpSpPr>
        <p:sp>
          <p:nvSpPr>
            <p:cNvPr id="3" name="Freeform 7"/>
            <p:cNvSpPr/>
            <p:nvPr/>
          </p:nvSpPr>
          <p:spPr bwMode="auto">
            <a:xfrm>
              <a:off x="712" y="1139"/>
              <a:ext cx="4191" cy="2010"/>
            </a:xfrm>
            <a:custGeom>
              <a:avLst/>
              <a:gdLst>
                <a:gd name="T0" fmla="*/ 152343837 w 573"/>
                <a:gd name="T1" fmla="*/ 0 h 273"/>
                <a:gd name="T2" fmla="*/ 248631916 w 573"/>
                <a:gd name="T3" fmla="*/ 35200946 h 273"/>
                <a:gd name="T4" fmla="*/ 324720860 w 573"/>
                <a:gd name="T5" fmla="*/ 107853795 h 273"/>
                <a:gd name="T6" fmla="*/ 332528100 w 573"/>
                <a:gd name="T7" fmla="*/ 113736763 h 273"/>
                <a:gd name="T8" fmla="*/ 400809803 w 573"/>
                <a:gd name="T9" fmla="*/ 120748085 h 273"/>
                <a:gd name="T10" fmla="*/ 477064646 w 573"/>
                <a:gd name="T11" fmla="*/ 71527374 h 273"/>
                <a:gd name="T12" fmla="*/ 537539167 w 573"/>
                <a:gd name="T13" fmla="*/ 51601059 h 273"/>
                <a:gd name="T14" fmla="*/ 641657540 w 573"/>
                <a:gd name="T15" fmla="*/ 160729996 h 273"/>
                <a:gd name="T16" fmla="*/ 537539167 w 573"/>
                <a:gd name="T17" fmla="*/ 269685742 h 273"/>
                <a:gd name="T18" fmla="*/ 477064646 w 573"/>
                <a:gd name="T19" fmla="*/ 249783009 h 273"/>
                <a:gd name="T20" fmla="*/ 400809803 w 573"/>
                <a:gd name="T21" fmla="*/ 199436765 h 273"/>
                <a:gd name="T22" fmla="*/ 332528100 w 573"/>
                <a:gd name="T23" fmla="*/ 206445267 h 273"/>
                <a:gd name="T24" fmla="*/ 324720860 w 573"/>
                <a:gd name="T25" fmla="*/ 212331055 h 273"/>
                <a:gd name="T26" fmla="*/ 248631916 w 573"/>
                <a:gd name="T27" fmla="*/ 286085847 h 273"/>
                <a:gd name="T28" fmla="*/ 152343837 w 573"/>
                <a:gd name="T29" fmla="*/ 320184850 h 273"/>
                <a:gd name="T30" fmla="*/ 44857260 w 573"/>
                <a:gd name="T31" fmla="*/ 273191616 h 273"/>
                <a:gd name="T32" fmla="*/ 0 w 573"/>
                <a:gd name="T33" fmla="*/ 160729996 h 273"/>
                <a:gd name="T34" fmla="*/ 44857260 w 573"/>
                <a:gd name="T35" fmla="*/ 46993233 h 273"/>
                <a:gd name="T36" fmla="*/ 152343837 w 573"/>
                <a:gd name="T37" fmla="*/ 0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3" h="273">
                  <a:moveTo>
                    <a:pt x="136" y="0"/>
                  </a:moveTo>
                  <a:cubicBezTo>
                    <a:pt x="169" y="0"/>
                    <a:pt x="198" y="11"/>
                    <a:pt x="222" y="30"/>
                  </a:cubicBezTo>
                  <a:cubicBezTo>
                    <a:pt x="254" y="56"/>
                    <a:pt x="274" y="78"/>
                    <a:pt x="290" y="92"/>
                  </a:cubicBezTo>
                  <a:cubicBezTo>
                    <a:pt x="292" y="94"/>
                    <a:pt x="294" y="96"/>
                    <a:pt x="297" y="97"/>
                  </a:cubicBezTo>
                  <a:cubicBezTo>
                    <a:pt x="313" y="108"/>
                    <a:pt x="333" y="114"/>
                    <a:pt x="358" y="103"/>
                  </a:cubicBezTo>
                  <a:cubicBezTo>
                    <a:pt x="375" y="96"/>
                    <a:pt x="396" y="82"/>
                    <a:pt x="426" y="61"/>
                  </a:cubicBezTo>
                  <a:cubicBezTo>
                    <a:pt x="441" y="50"/>
                    <a:pt x="460" y="44"/>
                    <a:pt x="480" y="44"/>
                  </a:cubicBezTo>
                  <a:cubicBezTo>
                    <a:pt x="531" y="44"/>
                    <a:pt x="573" y="86"/>
                    <a:pt x="573" y="137"/>
                  </a:cubicBezTo>
                  <a:cubicBezTo>
                    <a:pt x="573" y="188"/>
                    <a:pt x="531" y="230"/>
                    <a:pt x="480" y="230"/>
                  </a:cubicBezTo>
                  <a:cubicBezTo>
                    <a:pt x="460" y="230"/>
                    <a:pt x="441" y="224"/>
                    <a:pt x="426" y="213"/>
                  </a:cubicBezTo>
                  <a:cubicBezTo>
                    <a:pt x="396" y="192"/>
                    <a:pt x="375" y="178"/>
                    <a:pt x="358" y="170"/>
                  </a:cubicBezTo>
                  <a:cubicBezTo>
                    <a:pt x="333" y="160"/>
                    <a:pt x="313" y="166"/>
                    <a:pt x="297" y="176"/>
                  </a:cubicBezTo>
                  <a:cubicBezTo>
                    <a:pt x="294" y="178"/>
                    <a:pt x="292" y="179"/>
                    <a:pt x="290" y="181"/>
                  </a:cubicBezTo>
                  <a:cubicBezTo>
                    <a:pt x="274" y="196"/>
                    <a:pt x="254" y="218"/>
                    <a:pt x="222" y="244"/>
                  </a:cubicBezTo>
                  <a:cubicBezTo>
                    <a:pt x="198" y="262"/>
                    <a:pt x="169" y="273"/>
                    <a:pt x="136" y="273"/>
                  </a:cubicBezTo>
                  <a:cubicBezTo>
                    <a:pt x="99" y="273"/>
                    <a:pt x="65" y="258"/>
                    <a:pt x="40" y="233"/>
                  </a:cubicBezTo>
                  <a:cubicBezTo>
                    <a:pt x="15" y="209"/>
                    <a:pt x="0" y="174"/>
                    <a:pt x="0" y="137"/>
                  </a:cubicBezTo>
                  <a:cubicBezTo>
                    <a:pt x="0" y="99"/>
                    <a:pt x="15" y="65"/>
                    <a:pt x="40" y="40"/>
                  </a:cubicBezTo>
                  <a:cubicBezTo>
                    <a:pt x="65" y="16"/>
                    <a:pt x="99" y="0"/>
                    <a:pt x="136"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Oval 8"/>
            <p:cNvSpPr>
              <a:spLocks noChangeArrowheads="1"/>
            </p:cNvSpPr>
            <p:nvPr/>
          </p:nvSpPr>
          <p:spPr bwMode="auto">
            <a:xfrm>
              <a:off x="975" y="1390"/>
              <a:ext cx="1507" cy="15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5" name="Oval 9"/>
            <p:cNvSpPr>
              <a:spLocks noChangeArrowheads="1"/>
            </p:cNvSpPr>
            <p:nvPr/>
          </p:nvSpPr>
          <p:spPr bwMode="auto">
            <a:xfrm>
              <a:off x="1107" y="1522"/>
              <a:ext cx="1243" cy="1252"/>
            </a:xfrm>
            <a:prstGeom prst="ellipse">
              <a:avLst/>
            </a:prstGeom>
            <a:solidFill>
              <a:srgbClr val="2E648B"/>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6" name="Freeform 10"/>
            <p:cNvSpPr/>
            <p:nvPr/>
          </p:nvSpPr>
          <p:spPr bwMode="auto">
            <a:xfrm>
              <a:off x="3543" y="1463"/>
              <a:ext cx="2852" cy="1370"/>
            </a:xfrm>
            <a:custGeom>
              <a:avLst/>
              <a:gdLst>
                <a:gd name="T0" fmla="*/ 104003167 w 390"/>
                <a:gd name="T1" fmla="*/ 0 h 186"/>
                <a:gd name="T2" fmla="*/ 168832842 w 390"/>
                <a:gd name="T3" fmla="*/ 23478338 h 186"/>
                <a:gd name="T4" fmla="*/ 220386815 w 390"/>
                <a:gd name="T5" fmla="*/ 74099794 h 186"/>
                <a:gd name="T6" fmla="*/ 225886057 w 390"/>
                <a:gd name="T7" fmla="*/ 77611030 h 186"/>
                <a:gd name="T8" fmla="*/ 272836010 w 390"/>
                <a:gd name="T9" fmla="*/ 82402613 h 186"/>
                <a:gd name="T10" fmla="*/ 324367313 w 390"/>
                <a:gd name="T11" fmla="*/ 48213858 h 186"/>
                <a:gd name="T12" fmla="*/ 365671769 w 390"/>
                <a:gd name="T13" fmla="*/ 34165590 h 186"/>
                <a:gd name="T14" fmla="*/ 436169238 w 390"/>
                <a:gd name="T15" fmla="*/ 109369081 h 186"/>
                <a:gd name="T16" fmla="*/ 365671769 w 390"/>
                <a:gd name="T17" fmla="*/ 183468816 h 186"/>
                <a:gd name="T18" fmla="*/ 324367313 w 390"/>
                <a:gd name="T19" fmla="*/ 169420608 h 186"/>
                <a:gd name="T20" fmla="*/ 272836010 w 390"/>
                <a:gd name="T21" fmla="*/ 136361860 h 186"/>
                <a:gd name="T22" fmla="*/ 225886057 w 390"/>
                <a:gd name="T23" fmla="*/ 141150680 h 186"/>
                <a:gd name="T24" fmla="*/ 220386815 w 390"/>
                <a:gd name="T25" fmla="*/ 144664745 h 186"/>
                <a:gd name="T26" fmla="*/ 168832842 w 390"/>
                <a:gd name="T27" fmla="*/ 195283372 h 186"/>
                <a:gd name="T28" fmla="*/ 104003167 w 390"/>
                <a:gd name="T29" fmla="*/ 218761710 h 186"/>
                <a:gd name="T30" fmla="*/ 30137047 w 390"/>
                <a:gd name="T31" fmla="*/ 186980112 h 186"/>
                <a:gd name="T32" fmla="*/ 0 w 390"/>
                <a:gd name="T33" fmla="*/ 109369081 h 186"/>
                <a:gd name="T34" fmla="*/ 30137047 w 390"/>
                <a:gd name="T35" fmla="*/ 31781599 h 186"/>
                <a:gd name="T36" fmla="*/ 104003167 w 390"/>
                <a:gd name="T37" fmla="*/ 0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0" h="186">
                  <a:moveTo>
                    <a:pt x="93" y="0"/>
                  </a:moveTo>
                  <a:cubicBezTo>
                    <a:pt x="115" y="0"/>
                    <a:pt x="135" y="7"/>
                    <a:pt x="151" y="20"/>
                  </a:cubicBezTo>
                  <a:cubicBezTo>
                    <a:pt x="173" y="38"/>
                    <a:pt x="186" y="53"/>
                    <a:pt x="197" y="63"/>
                  </a:cubicBezTo>
                  <a:cubicBezTo>
                    <a:pt x="199" y="64"/>
                    <a:pt x="200" y="65"/>
                    <a:pt x="202" y="66"/>
                  </a:cubicBezTo>
                  <a:cubicBezTo>
                    <a:pt x="213" y="73"/>
                    <a:pt x="226" y="77"/>
                    <a:pt x="244" y="70"/>
                  </a:cubicBezTo>
                  <a:cubicBezTo>
                    <a:pt x="255" y="65"/>
                    <a:pt x="270" y="55"/>
                    <a:pt x="290" y="41"/>
                  </a:cubicBezTo>
                  <a:cubicBezTo>
                    <a:pt x="300" y="34"/>
                    <a:pt x="313" y="29"/>
                    <a:pt x="327" y="29"/>
                  </a:cubicBezTo>
                  <a:cubicBezTo>
                    <a:pt x="362" y="29"/>
                    <a:pt x="390" y="58"/>
                    <a:pt x="390" y="93"/>
                  </a:cubicBezTo>
                  <a:cubicBezTo>
                    <a:pt x="390" y="128"/>
                    <a:pt x="362" y="156"/>
                    <a:pt x="327" y="156"/>
                  </a:cubicBezTo>
                  <a:cubicBezTo>
                    <a:pt x="313" y="156"/>
                    <a:pt x="300" y="152"/>
                    <a:pt x="290" y="144"/>
                  </a:cubicBezTo>
                  <a:cubicBezTo>
                    <a:pt x="270" y="130"/>
                    <a:pt x="255" y="121"/>
                    <a:pt x="244" y="116"/>
                  </a:cubicBezTo>
                  <a:cubicBezTo>
                    <a:pt x="226" y="108"/>
                    <a:pt x="213" y="112"/>
                    <a:pt x="202" y="120"/>
                  </a:cubicBezTo>
                  <a:cubicBezTo>
                    <a:pt x="200" y="121"/>
                    <a:pt x="199" y="122"/>
                    <a:pt x="197" y="123"/>
                  </a:cubicBezTo>
                  <a:cubicBezTo>
                    <a:pt x="186" y="133"/>
                    <a:pt x="173" y="148"/>
                    <a:pt x="151" y="166"/>
                  </a:cubicBezTo>
                  <a:cubicBezTo>
                    <a:pt x="135" y="178"/>
                    <a:pt x="115" y="186"/>
                    <a:pt x="93" y="186"/>
                  </a:cubicBezTo>
                  <a:cubicBezTo>
                    <a:pt x="67" y="186"/>
                    <a:pt x="44" y="175"/>
                    <a:pt x="27" y="159"/>
                  </a:cubicBezTo>
                  <a:cubicBezTo>
                    <a:pt x="10" y="142"/>
                    <a:pt x="0" y="118"/>
                    <a:pt x="0" y="93"/>
                  </a:cubicBezTo>
                  <a:cubicBezTo>
                    <a:pt x="0" y="67"/>
                    <a:pt x="10" y="44"/>
                    <a:pt x="27" y="27"/>
                  </a:cubicBezTo>
                  <a:cubicBezTo>
                    <a:pt x="44" y="10"/>
                    <a:pt x="67" y="0"/>
                    <a:pt x="93"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Oval 11"/>
            <p:cNvSpPr>
              <a:spLocks noChangeArrowheads="1"/>
            </p:cNvSpPr>
            <p:nvPr/>
          </p:nvSpPr>
          <p:spPr bwMode="auto">
            <a:xfrm>
              <a:off x="3718" y="1625"/>
              <a:ext cx="1031" cy="1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8" name="Oval 12"/>
            <p:cNvSpPr>
              <a:spLocks noChangeArrowheads="1"/>
            </p:cNvSpPr>
            <p:nvPr/>
          </p:nvSpPr>
          <p:spPr bwMode="auto">
            <a:xfrm>
              <a:off x="3857" y="1765"/>
              <a:ext cx="753" cy="766"/>
            </a:xfrm>
            <a:prstGeom prst="ellipse">
              <a:avLst/>
            </a:prstGeom>
            <a:solidFill>
              <a:srgbClr val="EA532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9" name="Oval 13"/>
            <p:cNvSpPr>
              <a:spLocks noChangeArrowheads="1"/>
            </p:cNvSpPr>
            <p:nvPr/>
          </p:nvSpPr>
          <p:spPr bwMode="auto">
            <a:xfrm>
              <a:off x="5590" y="1794"/>
              <a:ext cx="703" cy="70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10" name="Oval 14"/>
            <p:cNvSpPr>
              <a:spLocks noChangeArrowheads="1"/>
            </p:cNvSpPr>
            <p:nvPr/>
          </p:nvSpPr>
          <p:spPr bwMode="auto">
            <a:xfrm>
              <a:off x="5729" y="1927"/>
              <a:ext cx="432" cy="434"/>
            </a:xfrm>
            <a:prstGeom prst="ellipse">
              <a:avLst/>
            </a:prstGeom>
            <a:solidFill>
              <a:srgbClr val="FCC81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800"/>
            </a:p>
          </p:txBody>
        </p:sp>
        <p:sp>
          <p:nvSpPr>
            <p:cNvPr id="11" name="Freeform 15"/>
            <p:cNvSpPr/>
            <p:nvPr/>
          </p:nvSpPr>
          <p:spPr bwMode="auto">
            <a:xfrm>
              <a:off x="2709" y="1993"/>
              <a:ext cx="263" cy="309"/>
            </a:xfrm>
            <a:custGeom>
              <a:avLst/>
              <a:gdLst>
                <a:gd name="T0" fmla="*/ 0 w 263"/>
                <a:gd name="T1" fmla="*/ 0 h 309"/>
                <a:gd name="T2" fmla="*/ 263 w 263"/>
                <a:gd name="T3" fmla="*/ 155 h 309"/>
                <a:gd name="T4" fmla="*/ 0 w 263"/>
                <a:gd name="T5" fmla="*/ 309 h 309"/>
                <a:gd name="T6" fmla="*/ 0 w 263"/>
                <a:gd name="T7" fmla="*/ 0 h 309"/>
                <a:gd name="T8" fmla="*/ 0 w 26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09">
                  <a:moveTo>
                    <a:pt x="0" y="0"/>
                  </a:moveTo>
                  <a:lnTo>
                    <a:pt x="263" y="155"/>
                  </a:lnTo>
                  <a:lnTo>
                    <a:pt x="0" y="309"/>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6"/>
            <p:cNvSpPr/>
            <p:nvPr/>
          </p:nvSpPr>
          <p:spPr bwMode="auto">
            <a:xfrm>
              <a:off x="4903" y="2037"/>
              <a:ext cx="175" cy="214"/>
            </a:xfrm>
            <a:custGeom>
              <a:avLst/>
              <a:gdLst>
                <a:gd name="T0" fmla="*/ 0 w 175"/>
                <a:gd name="T1" fmla="*/ 0 h 214"/>
                <a:gd name="T2" fmla="*/ 175 w 175"/>
                <a:gd name="T3" fmla="*/ 111 h 214"/>
                <a:gd name="T4" fmla="*/ 0 w 175"/>
                <a:gd name="T5" fmla="*/ 214 h 214"/>
                <a:gd name="T6" fmla="*/ 0 w 175"/>
                <a:gd name="T7" fmla="*/ 0 h 214"/>
                <a:gd name="T8" fmla="*/ 0 w 175"/>
                <a:gd name="T9" fmla="*/ 0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4">
                  <a:moveTo>
                    <a:pt x="0" y="0"/>
                  </a:moveTo>
                  <a:lnTo>
                    <a:pt x="175" y="111"/>
                  </a:lnTo>
                  <a:lnTo>
                    <a:pt x="0" y="214"/>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Group 98"/>
          <p:cNvGrpSpPr>
            <a:grpSpLocks noChangeAspect="1"/>
          </p:cNvGrpSpPr>
          <p:nvPr/>
        </p:nvGrpSpPr>
        <p:grpSpPr bwMode="auto">
          <a:xfrm>
            <a:off x="1941475" y="2976088"/>
            <a:ext cx="1567764" cy="1448782"/>
            <a:chOff x="-86" y="2465"/>
            <a:chExt cx="1120" cy="1035"/>
          </a:xfrm>
          <a:solidFill>
            <a:schemeClr val="bg1"/>
          </a:solidFill>
        </p:grpSpPr>
        <p:sp>
          <p:nvSpPr>
            <p:cNvPr id="14"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7"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8" name="Group 11"/>
          <p:cNvGrpSpPr>
            <a:grpSpLocks noChangeAspect="1"/>
          </p:cNvGrpSpPr>
          <p:nvPr/>
        </p:nvGrpSpPr>
        <p:grpSpPr bwMode="auto">
          <a:xfrm>
            <a:off x="10137417" y="3368933"/>
            <a:ext cx="606711" cy="509179"/>
            <a:chOff x="2044" y="456"/>
            <a:chExt cx="1325" cy="1112"/>
          </a:xfrm>
          <a:solidFill>
            <a:schemeClr val="bg1"/>
          </a:solidFill>
        </p:grpSpPr>
        <p:sp>
          <p:nvSpPr>
            <p:cNvPr id="19" name="Oval 12"/>
            <p:cNvSpPr>
              <a:spLocks noChangeArrowheads="1"/>
            </p:cNvSpPr>
            <p:nvPr/>
          </p:nvSpPr>
          <p:spPr bwMode="auto">
            <a:xfrm>
              <a:off x="2483" y="456"/>
              <a:ext cx="447" cy="4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 name="Freeform 13"/>
            <p:cNvSpPr/>
            <p:nvPr/>
          </p:nvSpPr>
          <p:spPr bwMode="auto">
            <a:xfrm>
              <a:off x="2350" y="936"/>
              <a:ext cx="713" cy="632"/>
            </a:xfrm>
            <a:custGeom>
              <a:avLst/>
              <a:gdLst>
                <a:gd name="T0" fmla="*/ 200 w 300"/>
                <a:gd name="T1" fmla="*/ 0 h 266"/>
                <a:gd name="T2" fmla="*/ 150 w 300"/>
                <a:gd name="T3" fmla="*/ 67 h 266"/>
                <a:gd name="T4" fmla="*/ 100 w 300"/>
                <a:gd name="T5" fmla="*/ 0 h 266"/>
                <a:gd name="T6" fmla="*/ 0 w 300"/>
                <a:gd name="T7" fmla="*/ 144 h 266"/>
                <a:gd name="T8" fmla="*/ 0 w 300"/>
                <a:gd name="T9" fmla="*/ 236 h 266"/>
                <a:gd name="T10" fmla="*/ 0 w 300"/>
                <a:gd name="T11" fmla="*/ 236 h 266"/>
                <a:gd name="T12" fmla="*/ 150 w 300"/>
                <a:gd name="T13" fmla="*/ 266 h 266"/>
                <a:gd name="T14" fmla="*/ 300 w 300"/>
                <a:gd name="T15" fmla="*/ 236 h 266"/>
                <a:gd name="T16" fmla="*/ 300 w 300"/>
                <a:gd name="T17" fmla="*/ 236 h 266"/>
                <a:gd name="T18" fmla="*/ 300 w 300"/>
                <a:gd name="T19" fmla="*/ 144 h 266"/>
                <a:gd name="T20" fmla="*/ 200 w 300"/>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66">
                  <a:moveTo>
                    <a:pt x="200" y="0"/>
                  </a:moveTo>
                  <a:cubicBezTo>
                    <a:pt x="150" y="67"/>
                    <a:pt x="150" y="67"/>
                    <a:pt x="150" y="67"/>
                  </a:cubicBezTo>
                  <a:cubicBezTo>
                    <a:pt x="100" y="0"/>
                    <a:pt x="100" y="0"/>
                    <a:pt x="100" y="0"/>
                  </a:cubicBezTo>
                  <a:cubicBezTo>
                    <a:pt x="41" y="21"/>
                    <a:pt x="0" y="78"/>
                    <a:pt x="0" y="144"/>
                  </a:cubicBezTo>
                  <a:cubicBezTo>
                    <a:pt x="0" y="236"/>
                    <a:pt x="0" y="236"/>
                    <a:pt x="0" y="236"/>
                  </a:cubicBezTo>
                  <a:cubicBezTo>
                    <a:pt x="0" y="236"/>
                    <a:pt x="0" y="236"/>
                    <a:pt x="0" y="236"/>
                  </a:cubicBezTo>
                  <a:cubicBezTo>
                    <a:pt x="3" y="253"/>
                    <a:pt x="69" y="266"/>
                    <a:pt x="150" y="266"/>
                  </a:cubicBezTo>
                  <a:cubicBezTo>
                    <a:pt x="231" y="266"/>
                    <a:pt x="297" y="253"/>
                    <a:pt x="300" y="236"/>
                  </a:cubicBezTo>
                  <a:cubicBezTo>
                    <a:pt x="300" y="236"/>
                    <a:pt x="300" y="236"/>
                    <a:pt x="300" y="236"/>
                  </a:cubicBezTo>
                  <a:cubicBezTo>
                    <a:pt x="300" y="144"/>
                    <a:pt x="300" y="144"/>
                    <a:pt x="300" y="144"/>
                  </a:cubicBezTo>
                  <a:cubicBezTo>
                    <a:pt x="300" y="78"/>
                    <a:pt x="259" y="21"/>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 name="Freeform 14"/>
            <p:cNvSpPr/>
            <p:nvPr/>
          </p:nvSpPr>
          <p:spPr bwMode="auto">
            <a:xfrm>
              <a:off x="2673" y="917"/>
              <a:ext cx="69" cy="42"/>
            </a:xfrm>
            <a:custGeom>
              <a:avLst/>
              <a:gdLst>
                <a:gd name="T0" fmla="*/ 29 w 29"/>
                <a:gd name="T1" fmla="*/ 0 h 18"/>
                <a:gd name="T2" fmla="*/ 14 w 29"/>
                <a:gd name="T3" fmla="*/ 0 h 18"/>
                <a:gd name="T4" fmla="*/ 0 w 29"/>
                <a:gd name="T5" fmla="*/ 0 h 18"/>
                <a:gd name="T6" fmla="*/ 6 w 29"/>
                <a:gd name="T7" fmla="*/ 18 h 18"/>
                <a:gd name="T8" fmla="*/ 23 w 29"/>
                <a:gd name="T9" fmla="*/ 17 h 18"/>
                <a:gd name="T10" fmla="*/ 29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29" y="0"/>
                  </a:moveTo>
                  <a:cubicBezTo>
                    <a:pt x="24" y="0"/>
                    <a:pt x="19" y="0"/>
                    <a:pt x="14" y="0"/>
                  </a:cubicBezTo>
                  <a:cubicBezTo>
                    <a:pt x="10" y="0"/>
                    <a:pt x="5" y="0"/>
                    <a:pt x="0" y="0"/>
                  </a:cubicBezTo>
                  <a:cubicBezTo>
                    <a:pt x="0" y="0"/>
                    <a:pt x="0" y="10"/>
                    <a:pt x="6" y="18"/>
                  </a:cubicBezTo>
                  <a:cubicBezTo>
                    <a:pt x="6" y="18"/>
                    <a:pt x="17" y="18"/>
                    <a:pt x="23" y="17"/>
                  </a:cubicBezTo>
                  <a:cubicBezTo>
                    <a:pt x="23" y="17"/>
                    <a:pt x="29" y="11"/>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Freeform 15"/>
            <p:cNvSpPr/>
            <p:nvPr/>
          </p:nvSpPr>
          <p:spPr bwMode="auto">
            <a:xfrm>
              <a:off x="2666" y="964"/>
              <a:ext cx="81" cy="107"/>
            </a:xfrm>
            <a:custGeom>
              <a:avLst/>
              <a:gdLst>
                <a:gd name="T0" fmla="*/ 21 w 81"/>
                <a:gd name="T1" fmla="*/ 0 h 107"/>
                <a:gd name="T2" fmla="*/ 62 w 81"/>
                <a:gd name="T3" fmla="*/ 0 h 107"/>
                <a:gd name="T4" fmla="*/ 81 w 81"/>
                <a:gd name="T5" fmla="*/ 62 h 107"/>
                <a:gd name="T6" fmla="*/ 40 w 81"/>
                <a:gd name="T7" fmla="*/ 107 h 107"/>
                <a:gd name="T8" fmla="*/ 0 w 81"/>
                <a:gd name="T9" fmla="*/ 62 h 107"/>
                <a:gd name="T10" fmla="*/ 21 w 81"/>
                <a:gd name="T11" fmla="*/ 0 h 107"/>
              </a:gdLst>
              <a:ahLst/>
              <a:cxnLst>
                <a:cxn ang="0">
                  <a:pos x="T0" y="T1"/>
                </a:cxn>
                <a:cxn ang="0">
                  <a:pos x="T2" y="T3"/>
                </a:cxn>
                <a:cxn ang="0">
                  <a:pos x="T4" y="T5"/>
                </a:cxn>
                <a:cxn ang="0">
                  <a:pos x="T6" y="T7"/>
                </a:cxn>
                <a:cxn ang="0">
                  <a:pos x="T8" y="T9"/>
                </a:cxn>
                <a:cxn ang="0">
                  <a:pos x="T10" y="T11"/>
                </a:cxn>
              </a:cxnLst>
              <a:rect l="0" t="0" r="r" b="b"/>
              <a:pathLst>
                <a:path w="81" h="107">
                  <a:moveTo>
                    <a:pt x="21" y="0"/>
                  </a:moveTo>
                  <a:lnTo>
                    <a:pt x="62" y="0"/>
                  </a:lnTo>
                  <a:lnTo>
                    <a:pt x="81" y="62"/>
                  </a:lnTo>
                  <a:lnTo>
                    <a:pt x="40" y="107"/>
                  </a:lnTo>
                  <a:lnTo>
                    <a:pt x="0" y="6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 name="Freeform 16"/>
            <p:cNvSpPr/>
            <p:nvPr/>
          </p:nvSpPr>
          <p:spPr bwMode="auto">
            <a:xfrm>
              <a:off x="2284" y="1005"/>
              <a:ext cx="59" cy="80"/>
            </a:xfrm>
            <a:custGeom>
              <a:avLst/>
              <a:gdLst>
                <a:gd name="T0" fmla="*/ 28 w 59"/>
                <a:gd name="T1" fmla="*/ 80 h 80"/>
                <a:gd name="T2" fmla="*/ 59 w 59"/>
                <a:gd name="T3" fmla="*/ 47 h 80"/>
                <a:gd name="T4" fmla="*/ 45 w 59"/>
                <a:gd name="T5" fmla="*/ 0 h 80"/>
                <a:gd name="T6" fmla="*/ 14 w 59"/>
                <a:gd name="T7" fmla="*/ 0 h 80"/>
                <a:gd name="T8" fmla="*/ 0 w 59"/>
                <a:gd name="T9" fmla="*/ 47 h 80"/>
                <a:gd name="T10" fmla="*/ 28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28" y="80"/>
                  </a:moveTo>
                  <a:lnTo>
                    <a:pt x="59" y="47"/>
                  </a:lnTo>
                  <a:lnTo>
                    <a:pt x="45" y="0"/>
                  </a:lnTo>
                  <a:lnTo>
                    <a:pt x="14" y="0"/>
                  </a:lnTo>
                  <a:lnTo>
                    <a:pt x="0" y="47"/>
                  </a:lnTo>
                  <a:lnTo>
                    <a:pt x="28"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 name="Freeform 17"/>
            <p:cNvSpPr/>
            <p:nvPr/>
          </p:nvSpPr>
          <p:spPr bwMode="auto">
            <a:xfrm>
              <a:off x="2044" y="983"/>
              <a:ext cx="387" cy="475"/>
            </a:xfrm>
            <a:custGeom>
              <a:avLst/>
              <a:gdLst>
                <a:gd name="T0" fmla="*/ 151 w 163"/>
                <a:gd name="T1" fmla="*/ 0 h 200"/>
                <a:gd name="T2" fmla="*/ 113 w 163"/>
                <a:gd name="T3" fmla="*/ 51 h 200"/>
                <a:gd name="T4" fmla="*/ 75 w 163"/>
                <a:gd name="T5" fmla="*/ 0 h 200"/>
                <a:gd name="T6" fmla="*/ 0 w 163"/>
                <a:gd name="T7" fmla="*/ 108 h 200"/>
                <a:gd name="T8" fmla="*/ 0 w 163"/>
                <a:gd name="T9" fmla="*/ 177 h 200"/>
                <a:gd name="T10" fmla="*/ 0 w 163"/>
                <a:gd name="T11" fmla="*/ 177 h 200"/>
                <a:gd name="T12" fmla="*/ 113 w 163"/>
                <a:gd name="T13" fmla="*/ 200 h 200"/>
                <a:gd name="T14" fmla="*/ 115 w 163"/>
                <a:gd name="T15" fmla="*/ 200 h 200"/>
                <a:gd name="T16" fmla="*/ 115 w 163"/>
                <a:gd name="T17" fmla="*/ 124 h 200"/>
                <a:gd name="T18" fmla="*/ 163 w 163"/>
                <a:gd name="T19" fmla="*/ 6 h 200"/>
                <a:gd name="T20" fmla="*/ 151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151" y="0"/>
                  </a:moveTo>
                  <a:cubicBezTo>
                    <a:pt x="113" y="51"/>
                    <a:pt x="113" y="51"/>
                    <a:pt x="113" y="51"/>
                  </a:cubicBezTo>
                  <a:cubicBezTo>
                    <a:pt x="75" y="0"/>
                    <a:pt x="75" y="0"/>
                    <a:pt x="75" y="0"/>
                  </a:cubicBezTo>
                  <a:cubicBezTo>
                    <a:pt x="32" y="16"/>
                    <a:pt x="0" y="58"/>
                    <a:pt x="0" y="108"/>
                  </a:cubicBezTo>
                  <a:cubicBezTo>
                    <a:pt x="0" y="177"/>
                    <a:pt x="0" y="177"/>
                    <a:pt x="0" y="177"/>
                  </a:cubicBezTo>
                  <a:cubicBezTo>
                    <a:pt x="0" y="177"/>
                    <a:pt x="0" y="177"/>
                    <a:pt x="0" y="177"/>
                  </a:cubicBezTo>
                  <a:cubicBezTo>
                    <a:pt x="2" y="189"/>
                    <a:pt x="52" y="200"/>
                    <a:pt x="113" y="200"/>
                  </a:cubicBezTo>
                  <a:cubicBezTo>
                    <a:pt x="114" y="200"/>
                    <a:pt x="114" y="200"/>
                    <a:pt x="115" y="200"/>
                  </a:cubicBezTo>
                  <a:cubicBezTo>
                    <a:pt x="115" y="124"/>
                    <a:pt x="115" y="124"/>
                    <a:pt x="115" y="124"/>
                  </a:cubicBezTo>
                  <a:cubicBezTo>
                    <a:pt x="115" y="78"/>
                    <a:pt x="133" y="36"/>
                    <a:pt x="163" y="6"/>
                  </a:cubicBezTo>
                  <a:cubicBezTo>
                    <a:pt x="159" y="4"/>
                    <a:pt x="155" y="2"/>
                    <a:pt x="1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 name="Freeform 18"/>
            <p:cNvSpPr/>
            <p:nvPr/>
          </p:nvSpPr>
          <p:spPr bwMode="auto">
            <a:xfrm>
              <a:off x="2286" y="969"/>
              <a:ext cx="55" cy="31"/>
            </a:xfrm>
            <a:custGeom>
              <a:avLst/>
              <a:gdLst>
                <a:gd name="T0" fmla="*/ 18 w 23"/>
                <a:gd name="T1" fmla="*/ 13 h 13"/>
                <a:gd name="T2" fmla="*/ 22 w 23"/>
                <a:gd name="T3" fmla="*/ 0 h 13"/>
                <a:gd name="T4" fmla="*/ 11 w 23"/>
                <a:gd name="T5" fmla="*/ 0 h 13"/>
                <a:gd name="T6" fmla="*/ 1 w 23"/>
                <a:gd name="T7" fmla="*/ 0 h 13"/>
                <a:gd name="T8" fmla="*/ 5 w 23"/>
                <a:gd name="T9" fmla="*/ 13 h 13"/>
                <a:gd name="T10" fmla="*/ 18 w 23"/>
                <a:gd name="T11" fmla="*/ 13 h 13"/>
              </a:gdLst>
              <a:ahLst/>
              <a:cxnLst>
                <a:cxn ang="0">
                  <a:pos x="T0" y="T1"/>
                </a:cxn>
                <a:cxn ang="0">
                  <a:pos x="T2" y="T3"/>
                </a:cxn>
                <a:cxn ang="0">
                  <a:pos x="T4" y="T5"/>
                </a:cxn>
                <a:cxn ang="0">
                  <a:pos x="T6" y="T7"/>
                </a:cxn>
                <a:cxn ang="0">
                  <a:pos x="T8" y="T9"/>
                </a:cxn>
                <a:cxn ang="0">
                  <a:pos x="T10" y="T11"/>
                </a:cxn>
              </a:cxnLst>
              <a:rect l="0" t="0" r="r" b="b"/>
              <a:pathLst>
                <a:path w="23" h="13">
                  <a:moveTo>
                    <a:pt x="18" y="13"/>
                  </a:moveTo>
                  <a:cubicBezTo>
                    <a:pt x="18" y="13"/>
                    <a:pt x="23" y="8"/>
                    <a:pt x="22" y="0"/>
                  </a:cubicBezTo>
                  <a:cubicBezTo>
                    <a:pt x="19" y="0"/>
                    <a:pt x="15" y="0"/>
                    <a:pt x="11" y="0"/>
                  </a:cubicBezTo>
                  <a:cubicBezTo>
                    <a:pt x="8" y="0"/>
                    <a:pt x="4" y="0"/>
                    <a:pt x="1" y="0"/>
                  </a:cubicBezTo>
                  <a:cubicBezTo>
                    <a:pt x="1" y="0"/>
                    <a:pt x="0" y="8"/>
                    <a:pt x="5" y="13"/>
                  </a:cubicBezTo>
                  <a:cubicBezTo>
                    <a:pt x="5" y="13"/>
                    <a:pt x="14" y="13"/>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 name="Oval 19"/>
            <p:cNvSpPr>
              <a:spLocks noChangeArrowheads="1"/>
            </p:cNvSpPr>
            <p:nvPr/>
          </p:nvSpPr>
          <p:spPr bwMode="auto">
            <a:xfrm>
              <a:off x="2146" y="622"/>
              <a:ext cx="332" cy="3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 name="Freeform 20"/>
            <p:cNvSpPr/>
            <p:nvPr/>
          </p:nvSpPr>
          <p:spPr bwMode="auto">
            <a:xfrm>
              <a:off x="3075" y="969"/>
              <a:ext cx="52" cy="31"/>
            </a:xfrm>
            <a:custGeom>
              <a:avLst/>
              <a:gdLst>
                <a:gd name="T0" fmla="*/ 18 w 22"/>
                <a:gd name="T1" fmla="*/ 13 h 13"/>
                <a:gd name="T2" fmla="*/ 22 w 22"/>
                <a:gd name="T3" fmla="*/ 0 h 13"/>
                <a:gd name="T4" fmla="*/ 11 w 22"/>
                <a:gd name="T5" fmla="*/ 0 h 13"/>
                <a:gd name="T6" fmla="*/ 1 w 22"/>
                <a:gd name="T7" fmla="*/ 0 h 13"/>
                <a:gd name="T8" fmla="*/ 5 w 22"/>
                <a:gd name="T9" fmla="*/ 13 h 13"/>
                <a:gd name="T10" fmla="*/ 18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8" y="13"/>
                  </a:moveTo>
                  <a:cubicBezTo>
                    <a:pt x="18" y="13"/>
                    <a:pt x="22" y="8"/>
                    <a:pt x="22" y="0"/>
                  </a:cubicBezTo>
                  <a:cubicBezTo>
                    <a:pt x="19" y="0"/>
                    <a:pt x="15" y="0"/>
                    <a:pt x="11" y="0"/>
                  </a:cubicBezTo>
                  <a:cubicBezTo>
                    <a:pt x="8" y="0"/>
                    <a:pt x="4" y="0"/>
                    <a:pt x="1" y="0"/>
                  </a:cubicBezTo>
                  <a:cubicBezTo>
                    <a:pt x="1" y="0"/>
                    <a:pt x="0" y="8"/>
                    <a:pt x="5" y="13"/>
                  </a:cubicBezTo>
                  <a:cubicBezTo>
                    <a:pt x="5" y="13"/>
                    <a:pt x="13" y="13"/>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8" name="Freeform 21"/>
            <p:cNvSpPr/>
            <p:nvPr/>
          </p:nvSpPr>
          <p:spPr bwMode="auto">
            <a:xfrm>
              <a:off x="3070" y="1005"/>
              <a:ext cx="59" cy="80"/>
            </a:xfrm>
            <a:custGeom>
              <a:avLst/>
              <a:gdLst>
                <a:gd name="T0" fmla="*/ 31 w 59"/>
                <a:gd name="T1" fmla="*/ 80 h 80"/>
                <a:gd name="T2" fmla="*/ 59 w 59"/>
                <a:gd name="T3" fmla="*/ 47 h 80"/>
                <a:gd name="T4" fmla="*/ 47 w 59"/>
                <a:gd name="T5" fmla="*/ 0 h 80"/>
                <a:gd name="T6" fmla="*/ 16 w 59"/>
                <a:gd name="T7" fmla="*/ 0 h 80"/>
                <a:gd name="T8" fmla="*/ 0 w 59"/>
                <a:gd name="T9" fmla="*/ 47 h 80"/>
                <a:gd name="T10" fmla="*/ 31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31" y="80"/>
                  </a:moveTo>
                  <a:lnTo>
                    <a:pt x="59" y="47"/>
                  </a:lnTo>
                  <a:lnTo>
                    <a:pt x="47" y="0"/>
                  </a:lnTo>
                  <a:lnTo>
                    <a:pt x="16" y="0"/>
                  </a:lnTo>
                  <a:lnTo>
                    <a:pt x="0" y="47"/>
                  </a:lnTo>
                  <a:lnTo>
                    <a:pt x="31"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9" name="Oval 22"/>
            <p:cNvSpPr>
              <a:spLocks noChangeArrowheads="1"/>
            </p:cNvSpPr>
            <p:nvPr/>
          </p:nvSpPr>
          <p:spPr bwMode="auto">
            <a:xfrm>
              <a:off x="2934" y="622"/>
              <a:ext cx="333" cy="3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0" name="Freeform 23"/>
            <p:cNvSpPr/>
            <p:nvPr/>
          </p:nvSpPr>
          <p:spPr bwMode="auto">
            <a:xfrm>
              <a:off x="2982" y="983"/>
              <a:ext cx="387" cy="475"/>
            </a:xfrm>
            <a:custGeom>
              <a:avLst/>
              <a:gdLst>
                <a:gd name="T0" fmla="*/ 88 w 163"/>
                <a:gd name="T1" fmla="*/ 0 h 200"/>
                <a:gd name="T2" fmla="*/ 50 w 163"/>
                <a:gd name="T3" fmla="*/ 51 h 200"/>
                <a:gd name="T4" fmla="*/ 12 w 163"/>
                <a:gd name="T5" fmla="*/ 0 h 200"/>
                <a:gd name="T6" fmla="*/ 0 w 163"/>
                <a:gd name="T7" fmla="*/ 6 h 200"/>
                <a:gd name="T8" fmla="*/ 48 w 163"/>
                <a:gd name="T9" fmla="*/ 124 h 200"/>
                <a:gd name="T10" fmla="*/ 48 w 163"/>
                <a:gd name="T11" fmla="*/ 200 h 200"/>
                <a:gd name="T12" fmla="*/ 50 w 163"/>
                <a:gd name="T13" fmla="*/ 200 h 200"/>
                <a:gd name="T14" fmla="*/ 163 w 163"/>
                <a:gd name="T15" fmla="*/ 177 h 200"/>
                <a:gd name="T16" fmla="*/ 163 w 163"/>
                <a:gd name="T17" fmla="*/ 177 h 200"/>
                <a:gd name="T18" fmla="*/ 163 w 163"/>
                <a:gd name="T19" fmla="*/ 108 h 200"/>
                <a:gd name="T20" fmla="*/ 88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88" y="0"/>
                  </a:moveTo>
                  <a:cubicBezTo>
                    <a:pt x="50" y="51"/>
                    <a:pt x="50" y="51"/>
                    <a:pt x="50" y="51"/>
                  </a:cubicBezTo>
                  <a:cubicBezTo>
                    <a:pt x="12" y="0"/>
                    <a:pt x="12" y="0"/>
                    <a:pt x="12" y="0"/>
                  </a:cubicBezTo>
                  <a:cubicBezTo>
                    <a:pt x="8" y="2"/>
                    <a:pt x="4" y="4"/>
                    <a:pt x="0" y="6"/>
                  </a:cubicBezTo>
                  <a:cubicBezTo>
                    <a:pt x="30" y="36"/>
                    <a:pt x="48" y="78"/>
                    <a:pt x="48" y="124"/>
                  </a:cubicBezTo>
                  <a:cubicBezTo>
                    <a:pt x="48" y="200"/>
                    <a:pt x="48" y="200"/>
                    <a:pt x="48" y="200"/>
                  </a:cubicBezTo>
                  <a:cubicBezTo>
                    <a:pt x="49" y="200"/>
                    <a:pt x="49" y="200"/>
                    <a:pt x="50" y="200"/>
                  </a:cubicBezTo>
                  <a:cubicBezTo>
                    <a:pt x="111" y="200"/>
                    <a:pt x="161" y="189"/>
                    <a:pt x="163" y="177"/>
                  </a:cubicBezTo>
                  <a:cubicBezTo>
                    <a:pt x="163" y="177"/>
                    <a:pt x="163" y="177"/>
                    <a:pt x="163" y="177"/>
                  </a:cubicBezTo>
                  <a:cubicBezTo>
                    <a:pt x="163" y="108"/>
                    <a:pt x="163" y="108"/>
                    <a:pt x="163" y="108"/>
                  </a:cubicBezTo>
                  <a:cubicBezTo>
                    <a:pt x="163" y="58"/>
                    <a:pt x="131"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31" name="Group 78"/>
          <p:cNvGrpSpPr>
            <a:grpSpLocks noChangeAspect="1"/>
          </p:cNvGrpSpPr>
          <p:nvPr/>
        </p:nvGrpSpPr>
        <p:grpSpPr bwMode="auto">
          <a:xfrm>
            <a:off x="6816339" y="3168226"/>
            <a:ext cx="1074738" cy="940814"/>
            <a:chOff x="3233" y="2705"/>
            <a:chExt cx="1284" cy="1124"/>
          </a:xfrm>
          <a:solidFill>
            <a:schemeClr val="bg1"/>
          </a:solidFill>
        </p:grpSpPr>
        <p:sp>
          <p:nvSpPr>
            <p:cNvPr id="32"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3"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4"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5"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6"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37" name="矩形 1"/>
          <p:cNvSpPr>
            <a:spLocks noChangeArrowheads="1"/>
          </p:cNvSpPr>
          <p:nvPr/>
        </p:nvSpPr>
        <p:spPr bwMode="auto">
          <a:xfrm>
            <a:off x="4465453" y="756684"/>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6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p>
        </p:txBody>
      </p:sp>
      <p:sp>
        <p:nvSpPr>
          <p:cNvPr id="38" name="矩形 1"/>
          <p:cNvSpPr>
            <a:spLocks noChangeArrowheads="1"/>
          </p:cNvSpPr>
          <p:nvPr/>
        </p:nvSpPr>
        <p:spPr bwMode="auto">
          <a:xfrm>
            <a:off x="8299558" y="4824741"/>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6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p>
        </p:txBody>
      </p:sp>
      <p:sp>
        <p:nvSpPr>
          <p:cNvPr id="39" name="矩形 1"/>
          <p:cNvSpPr>
            <a:spLocks noChangeArrowheads="1"/>
          </p:cNvSpPr>
          <p:nvPr/>
        </p:nvSpPr>
        <p:spPr bwMode="auto">
          <a:xfrm>
            <a:off x="8218719" y="756684"/>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6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p>
        </p:txBody>
      </p:sp>
      <p:sp>
        <p:nvSpPr>
          <p:cNvPr id="40" name="矩形 1"/>
          <p:cNvSpPr>
            <a:spLocks noChangeArrowheads="1"/>
          </p:cNvSpPr>
          <p:nvPr/>
        </p:nvSpPr>
        <p:spPr bwMode="auto">
          <a:xfrm>
            <a:off x="4476065" y="4946577"/>
            <a:ext cx="18845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6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910442"/>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2" cstate="screen">
            <a:grayscl/>
          </a:blip>
          <a:srcRect/>
          <a:stretch>
            <a:fillRect/>
          </a:stretch>
        </p:blipFill>
        <p:spPr>
          <a:xfrm>
            <a:off x="0" y="171170"/>
            <a:ext cx="12192000" cy="1568105"/>
          </a:xfrm>
          <a:prstGeom prst="rect">
            <a:avLst/>
          </a:prstGeom>
        </p:spPr>
      </p:pic>
      <p:sp>
        <p:nvSpPr>
          <p:cNvPr id="38" name="矩形 37"/>
          <p:cNvSpPr/>
          <p:nvPr/>
        </p:nvSpPr>
        <p:spPr>
          <a:xfrm>
            <a:off x="815229"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p>
        </p:txBody>
      </p:sp>
      <p:sp>
        <p:nvSpPr>
          <p:cNvPr id="41" name="圆角矩形 40"/>
          <p:cNvSpPr/>
          <p:nvPr/>
        </p:nvSpPr>
        <p:spPr>
          <a:xfrm>
            <a:off x="1152317"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42" name="圆角矩形 41"/>
          <p:cNvSpPr/>
          <p:nvPr/>
        </p:nvSpPr>
        <p:spPr>
          <a:xfrm>
            <a:off x="3875274"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43" name="圆角矩形 42"/>
          <p:cNvSpPr/>
          <p:nvPr/>
        </p:nvSpPr>
        <p:spPr>
          <a:xfrm>
            <a:off x="6766519"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44" name="圆角矩形 43"/>
          <p:cNvSpPr/>
          <p:nvPr/>
        </p:nvSpPr>
        <p:spPr>
          <a:xfrm>
            <a:off x="9674356" y="4415551"/>
            <a:ext cx="1600422" cy="33314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Calibri" panose="020F0502020204030204" pitchFamily="34" charset="0"/>
              </a:rPr>
              <a:t>点击添加标题</a:t>
            </a:r>
          </a:p>
        </p:txBody>
      </p:sp>
      <p:sp>
        <p:nvSpPr>
          <p:cNvPr id="33" name="矩形 32"/>
          <p:cNvSpPr/>
          <p:nvPr/>
        </p:nvSpPr>
        <p:spPr>
          <a:xfrm>
            <a:off x="3538186"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p>
        </p:txBody>
      </p:sp>
      <p:sp>
        <p:nvSpPr>
          <p:cNvPr id="34" name="矩形 33"/>
          <p:cNvSpPr/>
          <p:nvPr/>
        </p:nvSpPr>
        <p:spPr>
          <a:xfrm>
            <a:off x="6429431"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p>
        </p:txBody>
      </p:sp>
      <p:sp>
        <p:nvSpPr>
          <p:cNvPr id="36" name="矩形 35"/>
          <p:cNvSpPr/>
          <p:nvPr/>
        </p:nvSpPr>
        <p:spPr>
          <a:xfrm>
            <a:off x="9337268" y="5096620"/>
            <a:ext cx="2274599" cy="1061829"/>
          </a:xfrm>
          <a:prstGeom prst="rect">
            <a:avLst/>
          </a:prstGeom>
        </p:spPr>
        <p:txBody>
          <a:bodyPr wrap="square">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p>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点击添加具体说明内容</a:t>
            </a:r>
          </a:p>
        </p:txBody>
      </p:sp>
      <p:grpSp>
        <p:nvGrpSpPr>
          <p:cNvPr id="25" name="Group 4"/>
          <p:cNvGrpSpPr>
            <a:grpSpLocks noChangeAspect="1"/>
          </p:cNvGrpSpPr>
          <p:nvPr/>
        </p:nvGrpSpPr>
        <p:grpSpPr bwMode="auto">
          <a:xfrm>
            <a:off x="7117791" y="3196091"/>
            <a:ext cx="1258713" cy="875736"/>
            <a:chOff x="3943" y="1320"/>
            <a:chExt cx="1502" cy="1045"/>
          </a:xfrm>
          <a:solidFill>
            <a:schemeClr val="bg1">
              <a:lumMod val="95000"/>
            </a:schemeClr>
          </a:solidFill>
        </p:grpSpPr>
        <p:sp>
          <p:nvSpPr>
            <p:cNvPr id="27" name="Freeform 5"/>
            <p:cNvSpPr/>
            <p:nvPr/>
          </p:nvSpPr>
          <p:spPr bwMode="auto">
            <a:xfrm>
              <a:off x="4352" y="1839"/>
              <a:ext cx="912" cy="526"/>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
            <p:cNvSpPr/>
            <p:nvPr/>
          </p:nvSpPr>
          <p:spPr bwMode="auto">
            <a:xfrm>
              <a:off x="4211" y="1320"/>
              <a:ext cx="154" cy="189"/>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
            <p:cNvSpPr/>
            <p:nvPr/>
          </p:nvSpPr>
          <p:spPr bwMode="auto">
            <a:xfrm>
              <a:off x="5003" y="1354"/>
              <a:ext cx="442" cy="364"/>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3943" y="1516"/>
              <a:ext cx="1415" cy="789"/>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 name="Group 31"/>
          <p:cNvGrpSpPr>
            <a:grpSpLocks noChangeAspect="1"/>
          </p:cNvGrpSpPr>
          <p:nvPr/>
        </p:nvGrpSpPr>
        <p:grpSpPr bwMode="auto">
          <a:xfrm>
            <a:off x="1551214" y="3122478"/>
            <a:ext cx="948644" cy="960376"/>
            <a:chOff x="-807" y="1336"/>
            <a:chExt cx="1132" cy="1146"/>
          </a:xfrm>
          <a:solidFill>
            <a:schemeClr val="bg1">
              <a:lumMod val="95000"/>
            </a:schemeClr>
          </a:solidFill>
        </p:grpSpPr>
        <p:sp>
          <p:nvSpPr>
            <p:cNvPr id="37" name="Freeform 32"/>
            <p:cNvSpPr/>
            <p:nvPr/>
          </p:nvSpPr>
          <p:spPr bwMode="auto">
            <a:xfrm>
              <a:off x="-490" y="1552"/>
              <a:ext cx="384" cy="775"/>
            </a:xfrm>
            <a:custGeom>
              <a:avLst/>
              <a:gdLst>
                <a:gd name="T0" fmla="*/ 101 w 384"/>
                <a:gd name="T1" fmla="*/ 775 h 775"/>
                <a:gd name="T2" fmla="*/ 283 w 384"/>
                <a:gd name="T3" fmla="*/ 775 h 775"/>
                <a:gd name="T4" fmla="*/ 283 w 384"/>
                <a:gd name="T5" fmla="*/ 195 h 775"/>
                <a:gd name="T6" fmla="*/ 384 w 384"/>
                <a:gd name="T7" fmla="*/ 195 h 775"/>
                <a:gd name="T8" fmla="*/ 188 w 384"/>
                <a:gd name="T9" fmla="*/ 0 h 775"/>
                <a:gd name="T10" fmla="*/ 0 w 384"/>
                <a:gd name="T11" fmla="*/ 195 h 775"/>
                <a:gd name="T12" fmla="*/ 101 w 384"/>
                <a:gd name="T13" fmla="*/ 195 h 775"/>
                <a:gd name="T14" fmla="*/ 101 w 384"/>
                <a:gd name="T15" fmla="*/ 775 h 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775">
                  <a:moveTo>
                    <a:pt x="101" y="775"/>
                  </a:moveTo>
                  <a:lnTo>
                    <a:pt x="283" y="775"/>
                  </a:lnTo>
                  <a:lnTo>
                    <a:pt x="283" y="195"/>
                  </a:lnTo>
                  <a:lnTo>
                    <a:pt x="384" y="195"/>
                  </a:lnTo>
                  <a:lnTo>
                    <a:pt x="188" y="0"/>
                  </a:lnTo>
                  <a:lnTo>
                    <a:pt x="0" y="195"/>
                  </a:lnTo>
                  <a:lnTo>
                    <a:pt x="101" y="195"/>
                  </a:lnTo>
                  <a:lnTo>
                    <a:pt x="101" y="7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3"/>
            <p:cNvSpPr/>
            <p:nvPr/>
          </p:nvSpPr>
          <p:spPr bwMode="auto">
            <a:xfrm>
              <a:off x="-800" y="1855"/>
              <a:ext cx="377" cy="472"/>
            </a:xfrm>
            <a:custGeom>
              <a:avLst/>
              <a:gdLst>
                <a:gd name="T0" fmla="*/ 101 w 377"/>
                <a:gd name="T1" fmla="*/ 472 h 472"/>
                <a:gd name="T2" fmla="*/ 276 w 377"/>
                <a:gd name="T3" fmla="*/ 472 h 472"/>
                <a:gd name="T4" fmla="*/ 276 w 377"/>
                <a:gd name="T5" fmla="*/ 196 h 472"/>
                <a:gd name="T6" fmla="*/ 377 w 377"/>
                <a:gd name="T7" fmla="*/ 196 h 472"/>
                <a:gd name="T8" fmla="*/ 188 w 377"/>
                <a:gd name="T9" fmla="*/ 0 h 472"/>
                <a:gd name="T10" fmla="*/ 0 w 377"/>
                <a:gd name="T11" fmla="*/ 196 h 472"/>
                <a:gd name="T12" fmla="*/ 101 w 377"/>
                <a:gd name="T13" fmla="*/ 196 h 472"/>
                <a:gd name="T14" fmla="*/ 101 w 377"/>
                <a:gd name="T15" fmla="*/ 472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472">
                  <a:moveTo>
                    <a:pt x="101" y="472"/>
                  </a:moveTo>
                  <a:lnTo>
                    <a:pt x="276" y="472"/>
                  </a:lnTo>
                  <a:lnTo>
                    <a:pt x="276" y="196"/>
                  </a:lnTo>
                  <a:lnTo>
                    <a:pt x="377" y="196"/>
                  </a:lnTo>
                  <a:lnTo>
                    <a:pt x="188" y="0"/>
                  </a:lnTo>
                  <a:lnTo>
                    <a:pt x="0" y="196"/>
                  </a:lnTo>
                  <a:lnTo>
                    <a:pt x="101" y="196"/>
                  </a:lnTo>
                  <a:lnTo>
                    <a:pt x="101" y="4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Rectangle 34"/>
            <p:cNvSpPr>
              <a:spLocks noChangeArrowheads="1"/>
            </p:cNvSpPr>
            <p:nvPr/>
          </p:nvSpPr>
          <p:spPr bwMode="auto">
            <a:xfrm>
              <a:off x="-807" y="2374"/>
              <a:ext cx="1132" cy="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Oval 35"/>
            <p:cNvSpPr>
              <a:spLocks noChangeArrowheads="1"/>
            </p:cNvSpPr>
            <p:nvPr/>
          </p:nvSpPr>
          <p:spPr bwMode="auto">
            <a:xfrm>
              <a:off x="22" y="1336"/>
              <a:ext cx="155" cy="19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6"/>
            <p:cNvSpPr/>
            <p:nvPr/>
          </p:nvSpPr>
          <p:spPr bwMode="auto">
            <a:xfrm>
              <a:off x="-86" y="1545"/>
              <a:ext cx="364" cy="782"/>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7" name="Group 39"/>
          <p:cNvGrpSpPr>
            <a:grpSpLocks noChangeAspect="1"/>
          </p:cNvGrpSpPr>
          <p:nvPr/>
        </p:nvGrpSpPr>
        <p:grpSpPr bwMode="auto">
          <a:xfrm>
            <a:off x="9971114" y="3194967"/>
            <a:ext cx="1142228" cy="1120439"/>
            <a:chOff x="3394" y="2854"/>
            <a:chExt cx="1363" cy="1337"/>
          </a:xfrm>
          <a:solidFill>
            <a:schemeClr val="bg1">
              <a:lumMod val="95000"/>
            </a:schemeClr>
          </a:solidFill>
        </p:grpSpPr>
        <p:sp>
          <p:nvSpPr>
            <p:cNvPr id="48" name="Freeform 40"/>
            <p:cNvSpPr/>
            <p:nvPr/>
          </p:nvSpPr>
          <p:spPr bwMode="auto">
            <a:xfrm>
              <a:off x="3952" y="2854"/>
              <a:ext cx="188" cy="222"/>
            </a:xfrm>
            <a:custGeom>
              <a:avLst/>
              <a:gdLst>
                <a:gd name="T0" fmla="*/ 11 w 28"/>
                <a:gd name="T1" fmla="*/ 32 h 33"/>
                <a:gd name="T2" fmla="*/ 26 w 28"/>
                <a:gd name="T3" fmla="*/ 19 h 33"/>
                <a:gd name="T4" fmla="*/ 17 w 28"/>
                <a:gd name="T5" fmla="*/ 2 h 33"/>
                <a:gd name="T6" fmla="*/ 2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5" y="28"/>
                    <a:pt x="26" y="19"/>
                  </a:cubicBezTo>
                  <a:cubicBezTo>
                    <a:pt x="28" y="11"/>
                    <a:pt x="24" y="3"/>
                    <a:pt x="17" y="2"/>
                  </a:cubicBezTo>
                  <a:cubicBezTo>
                    <a:pt x="10" y="0"/>
                    <a:pt x="3" y="6"/>
                    <a:pt x="2" y="14"/>
                  </a:cubicBezTo>
                  <a:cubicBezTo>
                    <a:pt x="0" y="23"/>
                    <a:pt x="4" y="31"/>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1"/>
            <p:cNvSpPr/>
            <p:nvPr/>
          </p:nvSpPr>
          <p:spPr bwMode="auto">
            <a:xfrm>
              <a:off x="3549" y="3049"/>
              <a:ext cx="846" cy="880"/>
            </a:xfrm>
            <a:custGeom>
              <a:avLst/>
              <a:gdLst>
                <a:gd name="T0" fmla="*/ 27 w 126"/>
                <a:gd name="T1" fmla="*/ 32 h 131"/>
                <a:gd name="T2" fmla="*/ 40 w 126"/>
                <a:gd name="T3" fmla="*/ 23 h 131"/>
                <a:gd name="T4" fmla="*/ 26 w 126"/>
                <a:gd name="T5" fmla="*/ 63 h 131"/>
                <a:gd name="T6" fmla="*/ 26 w 126"/>
                <a:gd name="T7" fmla="*/ 63 h 131"/>
                <a:gd name="T8" fmla="*/ 37 w 126"/>
                <a:gd name="T9" fmla="*/ 66 h 131"/>
                <a:gd name="T10" fmla="*/ 32 w 126"/>
                <a:gd name="T11" fmla="*/ 91 h 131"/>
                <a:gd name="T12" fmla="*/ 17 w 126"/>
                <a:gd name="T13" fmla="*/ 124 h 131"/>
                <a:gd name="T14" fmla="*/ 33 w 126"/>
                <a:gd name="T15" fmla="*/ 131 h 131"/>
                <a:gd name="T16" fmla="*/ 51 w 126"/>
                <a:gd name="T17" fmla="*/ 89 h 131"/>
                <a:gd name="T18" fmla="*/ 54 w 126"/>
                <a:gd name="T19" fmla="*/ 74 h 131"/>
                <a:gd name="T20" fmla="*/ 75 w 126"/>
                <a:gd name="T21" fmla="*/ 75 h 131"/>
                <a:gd name="T22" fmla="*/ 74 w 126"/>
                <a:gd name="T23" fmla="*/ 80 h 131"/>
                <a:gd name="T24" fmla="*/ 70 w 126"/>
                <a:gd name="T25" fmla="*/ 96 h 131"/>
                <a:gd name="T26" fmla="*/ 86 w 126"/>
                <a:gd name="T27" fmla="*/ 101 h 131"/>
                <a:gd name="T28" fmla="*/ 92 w 126"/>
                <a:gd name="T29" fmla="*/ 81 h 131"/>
                <a:gd name="T30" fmla="*/ 95 w 126"/>
                <a:gd name="T31" fmla="*/ 70 h 131"/>
                <a:gd name="T32" fmla="*/ 86 w 126"/>
                <a:gd name="T33" fmla="*/ 57 h 131"/>
                <a:gd name="T34" fmla="*/ 86 w 126"/>
                <a:gd name="T35" fmla="*/ 57 h 131"/>
                <a:gd name="T36" fmla="*/ 86 w 126"/>
                <a:gd name="T37" fmla="*/ 57 h 131"/>
                <a:gd name="T38" fmla="*/ 84 w 126"/>
                <a:gd name="T39" fmla="*/ 57 h 131"/>
                <a:gd name="T40" fmla="*/ 81 w 126"/>
                <a:gd name="T41" fmla="*/ 57 h 131"/>
                <a:gd name="T42" fmla="*/ 76 w 126"/>
                <a:gd name="T43" fmla="*/ 57 h 131"/>
                <a:gd name="T44" fmla="*/ 66 w 126"/>
                <a:gd name="T45" fmla="*/ 56 h 131"/>
                <a:gd name="T46" fmla="*/ 75 w 126"/>
                <a:gd name="T47" fmla="*/ 27 h 131"/>
                <a:gd name="T48" fmla="*/ 79 w 126"/>
                <a:gd name="T49" fmla="*/ 33 h 131"/>
                <a:gd name="T50" fmla="*/ 83 w 126"/>
                <a:gd name="T51" fmla="*/ 39 h 131"/>
                <a:gd name="T52" fmla="*/ 84 w 126"/>
                <a:gd name="T53" fmla="*/ 41 h 131"/>
                <a:gd name="T54" fmla="*/ 91 w 126"/>
                <a:gd name="T55" fmla="*/ 45 h 131"/>
                <a:gd name="T56" fmla="*/ 91 w 126"/>
                <a:gd name="T57" fmla="*/ 45 h 131"/>
                <a:gd name="T58" fmla="*/ 91 w 126"/>
                <a:gd name="T59" fmla="*/ 45 h 131"/>
                <a:gd name="T60" fmla="*/ 92 w 126"/>
                <a:gd name="T61" fmla="*/ 45 h 131"/>
                <a:gd name="T62" fmla="*/ 96 w 126"/>
                <a:gd name="T63" fmla="*/ 45 h 131"/>
                <a:gd name="T64" fmla="*/ 126 w 126"/>
                <a:gd name="T65" fmla="*/ 46 h 131"/>
                <a:gd name="T66" fmla="*/ 126 w 126"/>
                <a:gd name="T67" fmla="*/ 28 h 131"/>
                <a:gd name="T68" fmla="*/ 95 w 126"/>
                <a:gd name="T69" fmla="*/ 29 h 131"/>
                <a:gd name="T70" fmla="*/ 95 w 126"/>
                <a:gd name="T71" fmla="*/ 29 h 131"/>
                <a:gd name="T72" fmla="*/ 91 w 126"/>
                <a:gd name="T73" fmla="*/ 24 h 131"/>
                <a:gd name="T74" fmla="*/ 82 w 126"/>
                <a:gd name="T75" fmla="*/ 12 h 131"/>
                <a:gd name="T76" fmla="*/ 76 w 126"/>
                <a:gd name="T77" fmla="*/ 9 h 131"/>
                <a:gd name="T78" fmla="*/ 75 w 126"/>
                <a:gd name="T79" fmla="*/ 9 h 131"/>
                <a:gd name="T80" fmla="*/ 76 w 126"/>
                <a:gd name="T81" fmla="*/ 14 h 131"/>
                <a:gd name="T82" fmla="*/ 72 w 126"/>
                <a:gd name="T83" fmla="*/ 16 h 131"/>
                <a:gd name="T84" fmla="*/ 72 w 126"/>
                <a:gd name="T85" fmla="*/ 22 h 131"/>
                <a:gd name="T86" fmla="*/ 62 w 126"/>
                <a:gd name="T87" fmla="*/ 37 h 131"/>
                <a:gd name="T88" fmla="*/ 69 w 126"/>
                <a:gd name="T89" fmla="*/ 13 h 131"/>
                <a:gd name="T90" fmla="*/ 70 w 126"/>
                <a:gd name="T91" fmla="*/ 12 h 131"/>
                <a:gd name="T92" fmla="*/ 71 w 126"/>
                <a:gd name="T93" fmla="*/ 6 h 131"/>
                <a:gd name="T94" fmla="*/ 68 w 126"/>
                <a:gd name="T95" fmla="*/ 5 h 131"/>
                <a:gd name="T96" fmla="*/ 65 w 126"/>
                <a:gd name="T97" fmla="*/ 11 h 131"/>
                <a:gd name="T98" fmla="*/ 66 w 126"/>
                <a:gd name="T99" fmla="*/ 12 h 131"/>
                <a:gd name="T100" fmla="*/ 57 w 126"/>
                <a:gd name="T101" fmla="*/ 36 h 131"/>
                <a:gd name="T102" fmla="*/ 58 w 126"/>
                <a:gd name="T103" fmla="*/ 17 h 131"/>
                <a:gd name="T104" fmla="*/ 61 w 126"/>
                <a:gd name="T105" fmla="*/ 13 h 131"/>
                <a:gd name="T106" fmla="*/ 59 w 126"/>
                <a:gd name="T107" fmla="*/ 9 h 131"/>
                <a:gd name="T108" fmla="*/ 63 w 126"/>
                <a:gd name="T109" fmla="*/ 4 h 131"/>
                <a:gd name="T110" fmla="*/ 53 w 126"/>
                <a:gd name="T111" fmla="*/ 2 h 131"/>
                <a:gd name="T112" fmla="*/ 44 w 126"/>
                <a:gd name="T113" fmla="*/ 2 h 131"/>
                <a:gd name="T114" fmla="*/ 18 w 126"/>
                <a:gd name="T115" fmla="*/ 19 h 131"/>
                <a:gd name="T116" fmla="*/ 0 w 126"/>
                <a:gd name="T117" fmla="*/ 50 h 131"/>
                <a:gd name="T118" fmla="*/ 16 w 126"/>
                <a:gd name="T119" fmla="*/ 58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3"/>
                    <a:pt x="40" y="23"/>
                    <a:pt x="40" y="23"/>
                  </a:cubicBezTo>
                  <a:cubicBezTo>
                    <a:pt x="35" y="36"/>
                    <a:pt x="31" y="49"/>
                    <a:pt x="26" y="63"/>
                  </a:cubicBezTo>
                  <a:cubicBezTo>
                    <a:pt x="26" y="63"/>
                    <a:pt x="26" y="63"/>
                    <a:pt x="26" y="63"/>
                  </a:cubicBezTo>
                  <a:cubicBezTo>
                    <a:pt x="30" y="64"/>
                    <a:pt x="33" y="65"/>
                    <a:pt x="37" y="66"/>
                  </a:cubicBezTo>
                  <a:cubicBezTo>
                    <a:pt x="35" y="75"/>
                    <a:pt x="33" y="85"/>
                    <a:pt x="32" y="91"/>
                  </a:cubicBezTo>
                  <a:cubicBezTo>
                    <a:pt x="17" y="124"/>
                    <a:pt x="17" y="124"/>
                    <a:pt x="17" y="124"/>
                  </a:cubicBezTo>
                  <a:cubicBezTo>
                    <a:pt x="33" y="131"/>
                    <a:pt x="33" y="131"/>
                    <a:pt x="33" y="131"/>
                  </a:cubicBezTo>
                  <a:cubicBezTo>
                    <a:pt x="38" y="119"/>
                    <a:pt x="47" y="107"/>
                    <a:pt x="51" y="89"/>
                  </a:cubicBezTo>
                  <a:cubicBezTo>
                    <a:pt x="52" y="83"/>
                    <a:pt x="54" y="78"/>
                    <a:pt x="54" y="74"/>
                  </a:cubicBezTo>
                  <a:cubicBezTo>
                    <a:pt x="75" y="75"/>
                    <a:pt x="75" y="75"/>
                    <a:pt x="75" y="75"/>
                  </a:cubicBezTo>
                  <a:cubicBezTo>
                    <a:pt x="74" y="80"/>
                    <a:pt x="74" y="80"/>
                    <a:pt x="74" y="80"/>
                  </a:cubicBezTo>
                  <a:cubicBezTo>
                    <a:pt x="70" y="96"/>
                    <a:pt x="70" y="96"/>
                    <a:pt x="70" y="96"/>
                  </a:cubicBezTo>
                  <a:cubicBezTo>
                    <a:pt x="86" y="101"/>
                    <a:pt x="86" y="101"/>
                    <a:pt x="86" y="101"/>
                  </a:cubicBezTo>
                  <a:cubicBezTo>
                    <a:pt x="88" y="95"/>
                    <a:pt x="90" y="88"/>
                    <a:pt x="92" y="81"/>
                  </a:cubicBezTo>
                  <a:cubicBezTo>
                    <a:pt x="95" y="70"/>
                    <a:pt x="95" y="70"/>
                    <a:pt x="95" y="70"/>
                  </a:cubicBezTo>
                  <a:cubicBezTo>
                    <a:pt x="86" y="57"/>
                    <a:pt x="86" y="57"/>
                    <a:pt x="86" y="57"/>
                  </a:cubicBezTo>
                  <a:cubicBezTo>
                    <a:pt x="86" y="57"/>
                    <a:pt x="86" y="57"/>
                    <a:pt x="86" y="57"/>
                  </a:cubicBezTo>
                  <a:cubicBezTo>
                    <a:pt x="86" y="57"/>
                    <a:pt x="86" y="57"/>
                    <a:pt x="86" y="57"/>
                  </a:cubicBezTo>
                  <a:cubicBezTo>
                    <a:pt x="84" y="57"/>
                    <a:pt x="84" y="57"/>
                    <a:pt x="84" y="57"/>
                  </a:cubicBezTo>
                  <a:cubicBezTo>
                    <a:pt x="81" y="57"/>
                    <a:pt x="81" y="57"/>
                    <a:pt x="81" y="57"/>
                  </a:cubicBezTo>
                  <a:cubicBezTo>
                    <a:pt x="76" y="57"/>
                    <a:pt x="76" y="57"/>
                    <a:pt x="76" y="57"/>
                  </a:cubicBezTo>
                  <a:cubicBezTo>
                    <a:pt x="72" y="56"/>
                    <a:pt x="69" y="56"/>
                    <a:pt x="66" y="56"/>
                  </a:cubicBezTo>
                  <a:cubicBezTo>
                    <a:pt x="69" y="46"/>
                    <a:pt x="72" y="37"/>
                    <a:pt x="75" y="27"/>
                  </a:cubicBezTo>
                  <a:cubicBezTo>
                    <a:pt x="79" y="33"/>
                    <a:pt x="79" y="33"/>
                    <a:pt x="79" y="33"/>
                  </a:cubicBezTo>
                  <a:cubicBezTo>
                    <a:pt x="83" y="39"/>
                    <a:pt x="83" y="39"/>
                    <a:pt x="83" y="39"/>
                  </a:cubicBezTo>
                  <a:cubicBezTo>
                    <a:pt x="84" y="41"/>
                    <a:pt x="84" y="41"/>
                    <a:pt x="84" y="41"/>
                  </a:cubicBezTo>
                  <a:cubicBezTo>
                    <a:pt x="91" y="45"/>
                    <a:pt x="91" y="45"/>
                    <a:pt x="91" y="45"/>
                  </a:cubicBezTo>
                  <a:cubicBezTo>
                    <a:pt x="91" y="45"/>
                    <a:pt x="91" y="45"/>
                    <a:pt x="91" y="45"/>
                  </a:cubicBezTo>
                  <a:cubicBezTo>
                    <a:pt x="91" y="45"/>
                    <a:pt x="91" y="45"/>
                    <a:pt x="91" y="45"/>
                  </a:cubicBezTo>
                  <a:cubicBezTo>
                    <a:pt x="92" y="45"/>
                    <a:pt x="92" y="45"/>
                    <a:pt x="92" y="45"/>
                  </a:cubicBezTo>
                  <a:cubicBezTo>
                    <a:pt x="96" y="45"/>
                    <a:pt x="96" y="45"/>
                    <a:pt x="96" y="45"/>
                  </a:cubicBezTo>
                  <a:cubicBezTo>
                    <a:pt x="126" y="46"/>
                    <a:pt x="126" y="46"/>
                    <a:pt x="126" y="46"/>
                  </a:cubicBezTo>
                  <a:cubicBezTo>
                    <a:pt x="126" y="40"/>
                    <a:pt x="126" y="34"/>
                    <a:pt x="126" y="28"/>
                  </a:cubicBezTo>
                  <a:cubicBezTo>
                    <a:pt x="95" y="29"/>
                    <a:pt x="95" y="29"/>
                    <a:pt x="95" y="29"/>
                  </a:cubicBezTo>
                  <a:cubicBezTo>
                    <a:pt x="95" y="29"/>
                    <a:pt x="95" y="29"/>
                    <a:pt x="95" y="29"/>
                  </a:cubicBezTo>
                  <a:cubicBezTo>
                    <a:pt x="91" y="24"/>
                    <a:pt x="91" y="24"/>
                    <a:pt x="91" y="24"/>
                  </a:cubicBezTo>
                  <a:cubicBezTo>
                    <a:pt x="82" y="12"/>
                    <a:pt x="82" y="12"/>
                    <a:pt x="82" y="12"/>
                  </a:cubicBezTo>
                  <a:cubicBezTo>
                    <a:pt x="80" y="10"/>
                    <a:pt x="78" y="10"/>
                    <a:pt x="76" y="9"/>
                  </a:cubicBezTo>
                  <a:cubicBezTo>
                    <a:pt x="75" y="9"/>
                    <a:pt x="75" y="9"/>
                    <a:pt x="75" y="9"/>
                  </a:cubicBezTo>
                  <a:cubicBezTo>
                    <a:pt x="76" y="14"/>
                    <a:pt x="76" y="14"/>
                    <a:pt x="76" y="14"/>
                  </a:cubicBezTo>
                  <a:cubicBezTo>
                    <a:pt x="72" y="16"/>
                    <a:pt x="72" y="16"/>
                    <a:pt x="72" y="16"/>
                  </a:cubicBezTo>
                  <a:cubicBezTo>
                    <a:pt x="72" y="22"/>
                    <a:pt x="72" y="22"/>
                    <a:pt x="72" y="22"/>
                  </a:cubicBezTo>
                  <a:cubicBezTo>
                    <a:pt x="62" y="37"/>
                    <a:pt x="62" y="37"/>
                    <a:pt x="62" y="37"/>
                  </a:cubicBezTo>
                  <a:cubicBezTo>
                    <a:pt x="69" y="13"/>
                    <a:pt x="69" y="13"/>
                    <a:pt x="69" y="13"/>
                  </a:cubicBezTo>
                  <a:cubicBezTo>
                    <a:pt x="70" y="12"/>
                    <a:pt x="70" y="12"/>
                    <a:pt x="70" y="12"/>
                  </a:cubicBezTo>
                  <a:cubicBezTo>
                    <a:pt x="71" y="6"/>
                    <a:pt x="71" y="6"/>
                    <a:pt x="71" y="6"/>
                  </a:cubicBezTo>
                  <a:cubicBezTo>
                    <a:pt x="68" y="5"/>
                    <a:pt x="68" y="5"/>
                    <a:pt x="68" y="5"/>
                  </a:cubicBezTo>
                  <a:cubicBezTo>
                    <a:pt x="65" y="11"/>
                    <a:pt x="65" y="11"/>
                    <a:pt x="65" y="11"/>
                  </a:cubicBezTo>
                  <a:cubicBezTo>
                    <a:pt x="66" y="12"/>
                    <a:pt x="66" y="12"/>
                    <a:pt x="66" y="12"/>
                  </a:cubicBezTo>
                  <a:cubicBezTo>
                    <a:pt x="57" y="36"/>
                    <a:pt x="57" y="36"/>
                    <a:pt x="57" y="36"/>
                  </a:cubicBezTo>
                  <a:cubicBezTo>
                    <a:pt x="58" y="17"/>
                    <a:pt x="58" y="17"/>
                    <a:pt x="58" y="17"/>
                  </a:cubicBezTo>
                  <a:cubicBezTo>
                    <a:pt x="61" y="13"/>
                    <a:pt x="61" y="13"/>
                    <a:pt x="61" y="13"/>
                  </a:cubicBezTo>
                  <a:cubicBezTo>
                    <a:pt x="59" y="9"/>
                    <a:pt x="59" y="9"/>
                    <a:pt x="59" y="9"/>
                  </a:cubicBezTo>
                  <a:cubicBezTo>
                    <a:pt x="63" y="4"/>
                    <a:pt x="63" y="4"/>
                    <a:pt x="63" y="4"/>
                  </a:cubicBezTo>
                  <a:cubicBezTo>
                    <a:pt x="60" y="3"/>
                    <a:pt x="57" y="2"/>
                    <a:pt x="53" y="2"/>
                  </a:cubicBezTo>
                  <a:cubicBezTo>
                    <a:pt x="49" y="1"/>
                    <a:pt x="47" y="0"/>
                    <a:pt x="44" y="2"/>
                  </a:cubicBezTo>
                  <a:cubicBezTo>
                    <a:pt x="18" y="19"/>
                    <a:pt x="18" y="19"/>
                    <a:pt x="18" y="19"/>
                  </a:cubicBezTo>
                  <a:cubicBezTo>
                    <a:pt x="7" y="34"/>
                    <a:pt x="6" y="39"/>
                    <a:pt x="0" y="50"/>
                  </a:cubicBezTo>
                  <a:cubicBezTo>
                    <a:pt x="5" y="53"/>
                    <a:pt x="10" y="56"/>
                    <a:pt x="16" y="58"/>
                  </a:cubicBezTo>
                  <a:cubicBezTo>
                    <a:pt x="19" y="50"/>
                    <a:pt x="27" y="36"/>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2"/>
            <p:cNvSpPr>
              <a:spLocks noEditPoints="1"/>
            </p:cNvSpPr>
            <p:nvPr/>
          </p:nvSpPr>
          <p:spPr bwMode="auto">
            <a:xfrm>
              <a:off x="3394" y="3425"/>
              <a:ext cx="302" cy="276"/>
            </a:xfrm>
            <a:custGeom>
              <a:avLst/>
              <a:gdLst>
                <a:gd name="T0" fmla="*/ 6 w 45"/>
                <a:gd name="T1" fmla="*/ 32 h 41"/>
                <a:gd name="T2" fmla="*/ 7 w 45"/>
                <a:gd name="T3" fmla="*/ 32 h 41"/>
                <a:gd name="T4" fmla="*/ 7 w 45"/>
                <a:gd name="T5" fmla="*/ 31 h 41"/>
                <a:gd name="T6" fmla="*/ 30 w 45"/>
                <a:gd name="T7" fmla="*/ 38 h 41"/>
                <a:gd name="T8" fmla="*/ 29 w 45"/>
                <a:gd name="T9" fmla="*/ 39 h 41"/>
                <a:gd name="T10" fmla="*/ 30 w 45"/>
                <a:gd name="T11" fmla="*/ 40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0 h 41"/>
                <a:gd name="T28" fmla="*/ 32 w 45"/>
                <a:gd name="T29" fmla="*/ 3 h 41"/>
                <a:gd name="T30" fmla="*/ 25 w 45"/>
                <a:gd name="T31" fmla="*/ 1 h 41"/>
                <a:gd name="T32" fmla="*/ 18 w 45"/>
                <a:gd name="T33" fmla="*/ 4 h 41"/>
                <a:gd name="T34" fmla="*/ 17 w 45"/>
                <a:gd name="T35" fmla="*/ 5 h 41"/>
                <a:gd name="T36" fmla="*/ 12 w 45"/>
                <a:gd name="T37" fmla="*/ 3 h 41"/>
                <a:gd name="T38" fmla="*/ 7 w 45"/>
                <a:gd name="T39" fmla="*/ 6 h 41"/>
                <a:gd name="T40" fmla="*/ 1 w 45"/>
                <a:gd name="T41" fmla="*/ 25 h 41"/>
                <a:gd name="T42" fmla="*/ 3 w 45"/>
                <a:gd name="T43" fmla="*/ 30 h 41"/>
                <a:gd name="T44" fmla="*/ 3 w 45"/>
                <a:gd name="T45" fmla="*/ 30 h 41"/>
                <a:gd name="T46" fmla="*/ 4 w 45"/>
                <a:gd name="T47" fmla="*/ 32 h 41"/>
                <a:gd name="T48" fmla="*/ 6 w 45"/>
                <a:gd name="T49" fmla="*/ 32 h 41"/>
                <a:gd name="T50" fmla="*/ 21 w 45"/>
                <a:gd name="T51" fmla="*/ 5 h 41"/>
                <a:gd name="T52" fmla="*/ 24 w 45"/>
                <a:gd name="T53" fmla="*/ 4 h 41"/>
                <a:gd name="T54" fmla="*/ 32 w 45"/>
                <a:gd name="T55" fmla="*/ 6 h 41"/>
                <a:gd name="T56" fmla="*/ 33 w 45"/>
                <a:gd name="T57" fmla="*/ 9 h 41"/>
                <a:gd name="T58" fmla="*/ 33 w 45"/>
                <a:gd name="T59" fmla="*/ 10 h 41"/>
                <a:gd name="T60" fmla="*/ 20 w 45"/>
                <a:gd name="T61" fmla="*/ 6 h 41"/>
                <a:gd name="T62" fmla="*/ 21 w 45"/>
                <a:gd name="T6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1">
                  <a:moveTo>
                    <a:pt x="6" y="32"/>
                  </a:moveTo>
                  <a:cubicBezTo>
                    <a:pt x="6" y="33"/>
                    <a:pt x="7" y="32"/>
                    <a:pt x="7" y="32"/>
                  </a:cubicBezTo>
                  <a:cubicBezTo>
                    <a:pt x="7" y="31"/>
                    <a:pt x="7" y="31"/>
                    <a:pt x="7" y="31"/>
                  </a:cubicBezTo>
                  <a:cubicBezTo>
                    <a:pt x="30" y="38"/>
                    <a:pt x="30" y="38"/>
                    <a:pt x="30" y="38"/>
                  </a:cubicBezTo>
                  <a:cubicBezTo>
                    <a:pt x="29" y="38"/>
                    <a:pt x="29" y="39"/>
                    <a:pt x="29" y="39"/>
                  </a:cubicBezTo>
                  <a:cubicBezTo>
                    <a:pt x="29" y="39"/>
                    <a:pt x="29" y="40"/>
                    <a:pt x="30" y="40"/>
                  </a:cubicBezTo>
                  <a:cubicBezTo>
                    <a:pt x="32" y="41"/>
                    <a:pt x="32" y="41"/>
                    <a:pt x="32" y="41"/>
                  </a:cubicBezTo>
                  <a:cubicBezTo>
                    <a:pt x="33" y="41"/>
                    <a:pt x="33" y="41"/>
                    <a:pt x="33" y="40"/>
                  </a:cubicBezTo>
                  <a:cubicBezTo>
                    <a:pt x="33" y="40"/>
                    <a:pt x="33" y="40"/>
                    <a:pt x="33" y="40"/>
                  </a:cubicBezTo>
                  <a:cubicBezTo>
                    <a:pt x="36" y="40"/>
                    <a:pt x="38" y="39"/>
                    <a:pt x="38" y="37"/>
                  </a:cubicBezTo>
                  <a:cubicBezTo>
                    <a:pt x="44" y="18"/>
                    <a:pt x="44" y="18"/>
                    <a:pt x="44" y="18"/>
                  </a:cubicBezTo>
                  <a:cubicBezTo>
                    <a:pt x="45" y="16"/>
                    <a:pt x="44" y="13"/>
                    <a:pt x="41" y="13"/>
                  </a:cubicBezTo>
                  <a:cubicBezTo>
                    <a:pt x="36" y="11"/>
                    <a:pt x="36" y="11"/>
                    <a:pt x="36" y="11"/>
                  </a:cubicBezTo>
                  <a:cubicBezTo>
                    <a:pt x="36" y="10"/>
                    <a:pt x="36" y="10"/>
                    <a:pt x="36" y="10"/>
                  </a:cubicBezTo>
                  <a:cubicBezTo>
                    <a:pt x="37" y="7"/>
                    <a:pt x="36" y="4"/>
                    <a:pt x="32" y="3"/>
                  </a:cubicBezTo>
                  <a:cubicBezTo>
                    <a:pt x="25" y="1"/>
                    <a:pt x="25" y="1"/>
                    <a:pt x="25" y="1"/>
                  </a:cubicBezTo>
                  <a:cubicBezTo>
                    <a:pt x="22" y="0"/>
                    <a:pt x="19" y="1"/>
                    <a:pt x="18" y="4"/>
                  </a:cubicBezTo>
                  <a:cubicBezTo>
                    <a:pt x="17" y="5"/>
                    <a:pt x="17" y="5"/>
                    <a:pt x="17" y="5"/>
                  </a:cubicBezTo>
                  <a:cubicBezTo>
                    <a:pt x="12" y="3"/>
                    <a:pt x="12" y="3"/>
                    <a:pt x="12" y="3"/>
                  </a:cubicBezTo>
                  <a:cubicBezTo>
                    <a:pt x="10" y="3"/>
                    <a:pt x="7" y="4"/>
                    <a:pt x="7" y="6"/>
                  </a:cubicBezTo>
                  <a:cubicBezTo>
                    <a:pt x="1" y="25"/>
                    <a:pt x="1" y="25"/>
                    <a:pt x="1" y="25"/>
                  </a:cubicBezTo>
                  <a:cubicBezTo>
                    <a:pt x="0" y="27"/>
                    <a:pt x="1" y="29"/>
                    <a:pt x="3" y="30"/>
                  </a:cubicBezTo>
                  <a:cubicBezTo>
                    <a:pt x="3" y="30"/>
                    <a:pt x="3" y="30"/>
                    <a:pt x="3" y="30"/>
                  </a:cubicBezTo>
                  <a:cubicBezTo>
                    <a:pt x="3" y="31"/>
                    <a:pt x="3" y="32"/>
                    <a:pt x="4" y="32"/>
                  </a:cubicBezTo>
                  <a:lnTo>
                    <a:pt x="6" y="32"/>
                  </a:lnTo>
                  <a:close/>
                  <a:moveTo>
                    <a:pt x="21" y="5"/>
                  </a:moveTo>
                  <a:cubicBezTo>
                    <a:pt x="21" y="4"/>
                    <a:pt x="23" y="3"/>
                    <a:pt x="24" y="4"/>
                  </a:cubicBezTo>
                  <a:cubicBezTo>
                    <a:pt x="32" y="6"/>
                    <a:pt x="32" y="6"/>
                    <a:pt x="32" y="6"/>
                  </a:cubicBezTo>
                  <a:cubicBezTo>
                    <a:pt x="33" y="6"/>
                    <a:pt x="34" y="8"/>
                    <a:pt x="33" y="9"/>
                  </a:cubicBezTo>
                  <a:cubicBezTo>
                    <a:pt x="33" y="10"/>
                    <a:pt x="33" y="10"/>
                    <a:pt x="33" y="10"/>
                  </a:cubicBezTo>
                  <a:cubicBezTo>
                    <a:pt x="20" y="6"/>
                    <a:pt x="20" y="6"/>
                    <a:pt x="20" y="6"/>
                  </a:cubicBezTo>
                  <a:lnTo>
                    <a:pt x="2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3"/>
            <p:cNvSpPr/>
            <p:nvPr/>
          </p:nvSpPr>
          <p:spPr bwMode="auto">
            <a:xfrm>
              <a:off x="3414" y="3365"/>
              <a:ext cx="1343" cy="826"/>
            </a:xfrm>
            <a:custGeom>
              <a:avLst/>
              <a:gdLst>
                <a:gd name="T0" fmla="*/ 1343 w 1343"/>
                <a:gd name="T1" fmla="*/ 0 h 826"/>
                <a:gd name="T2" fmla="*/ 1115 w 1343"/>
                <a:gd name="T3" fmla="*/ 101 h 826"/>
                <a:gd name="T4" fmla="*/ 1162 w 1343"/>
                <a:gd name="T5" fmla="*/ 134 h 826"/>
                <a:gd name="T6" fmla="*/ 860 w 1343"/>
                <a:gd name="T7" fmla="*/ 450 h 826"/>
                <a:gd name="T8" fmla="*/ 598 w 1343"/>
                <a:gd name="T9" fmla="*/ 416 h 826"/>
                <a:gd name="T10" fmla="*/ 397 w 1343"/>
                <a:gd name="T11" fmla="*/ 631 h 826"/>
                <a:gd name="T12" fmla="*/ 175 w 1343"/>
                <a:gd name="T13" fmla="*/ 531 h 826"/>
                <a:gd name="T14" fmla="*/ 0 w 1343"/>
                <a:gd name="T15" fmla="*/ 752 h 826"/>
                <a:gd name="T16" fmla="*/ 101 w 1343"/>
                <a:gd name="T17" fmla="*/ 826 h 826"/>
                <a:gd name="T18" fmla="*/ 208 w 1343"/>
                <a:gd name="T19" fmla="*/ 678 h 826"/>
                <a:gd name="T20" fmla="*/ 423 w 1343"/>
                <a:gd name="T21" fmla="*/ 779 h 826"/>
                <a:gd name="T22" fmla="*/ 645 w 1343"/>
                <a:gd name="T23" fmla="*/ 544 h 826"/>
                <a:gd name="T24" fmla="*/ 907 w 1343"/>
                <a:gd name="T25" fmla="*/ 578 h 826"/>
                <a:gd name="T26" fmla="*/ 1263 w 1343"/>
                <a:gd name="T27" fmla="*/ 208 h 826"/>
                <a:gd name="T28" fmla="*/ 1323 w 1343"/>
                <a:gd name="T29" fmla="*/ 248 h 826"/>
                <a:gd name="T30" fmla="*/ 1343 w 1343"/>
                <a:gd name="T31"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3" h="826">
                  <a:moveTo>
                    <a:pt x="1343" y="0"/>
                  </a:moveTo>
                  <a:lnTo>
                    <a:pt x="1115" y="101"/>
                  </a:lnTo>
                  <a:lnTo>
                    <a:pt x="1162" y="134"/>
                  </a:lnTo>
                  <a:lnTo>
                    <a:pt x="860" y="450"/>
                  </a:lnTo>
                  <a:lnTo>
                    <a:pt x="598" y="416"/>
                  </a:lnTo>
                  <a:lnTo>
                    <a:pt x="397" y="631"/>
                  </a:lnTo>
                  <a:lnTo>
                    <a:pt x="175" y="531"/>
                  </a:lnTo>
                  <a:lnTo>
                    <a:pt x="0" y="752"/>
                  </a:lnTo>
                  <a:lnTo>
                    <a:pt x="101" y="826"/>
                  </a:lnTo>
                  <a:lnTo>
                    <a:pt x="208" y="678"/>
                  </a:lnTo>
                  <a:lnTo>
                    <a:pt x="423" y="779"/>
                  </a:lnTo>
                  <a:lnTo>
                    <a:pt x="645" y="544"/>
                  </a:lnTo>
                  <a:lnTo>
                    <a:pt x="907" y="578"/>
                  </a:lnTo>
                  <a:lnTo>
                    <a:pt x="1263" y="208"/>
                  </a:lnTo>
                  <a:lnTo>
                    <a:pt x="1323" y="248"/>
                  </a:lnTo>
                  <a:lnTo>
                    <a:pt x="13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2" name="Group 69"/>
          <p:cNvGrpSpPr>
            <a:grpSpLocks noChangeAspect="1"/>
          </p:cNvGrpSpPr>
          <p:nvPr/>
        </p:nvGrpSpPr>
        <p:grpSpPr bwMode="auto">
          <a:xfrm>
            <a:off x="4280938" y="3039095"/>
            <a:ext cx="998925" cy="1036636"/>
            <a:chOff x="2655" y="117"/>
            <a:chExt cx="1192" cy="1237"/>
          </a:xfrm>
          <a:solidFill>
            <a:schemeClr val="bg1">
              <a:lumMod val="95000"/>
            </a:schemeClr>
          </a:solidFill>
        </p:grpSpPr>
        <p:sp>
          <p:nvSpPr>
            <p:cNvPr id="53" name="Oval 70"/>
            <p:cNvSpPr>
              <a:spLocks noChangeArrowheads="1"/>
            </p:cNvSpPr>
            <p:nvPr/>
          </p:nvSpPr>
          <p:spPr bwMode="auto">
            <a:xfrm>
              <a:off x="2783" y="749"/>
              <a:ext cx="229" cy="28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1"/>
            <p:cNvSpPr/>
            <p:nvPr/>
          </p:nvSpPr>
          <p:spPr bwMode="auto">
            <a:xfrm>
              <a:off x="2655" y="1065"/>
              <a:ext cx="202" cy="289"/>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2"/>
            <p:cNvSpPr/>
            <p:nvPr/>
          </p:nvSpPr>
          <p:spPr bwMode="auto">
            <a:xfrm>
              <a:off x="2938" y="1065"/>
              <a:ext cx="202" cy="289"/>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3"/>
            <p:cNvSpPr/>
            <p:nvPr/>
          </p:nvSpPr>
          <p:spPr bwMode="auto">
            <a:xfrm>
              <a:off x="2857" y="1052"/>
              <a:ext cx="81" cy="302"/>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4"/>
            <p:cNvSpPr>
              <a:spLocks noEditPoints="1"/>
            </p:cNvSpPr>
            <p:nvPr/>
          </p:nvSpPr>
          <p:spPr bwMode="auto">
            <a:xfrm>
              <a:off x="2965" y="117"/>
              <a:ext cx="882" cy="766"/>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Oval 75"/>
            <p:cNvSpPr>
              <a:spLocks noChangeArrowheads="1"/>
            </p:cNvSpPr>
            <p:nvPr/>
          </p:nvSpPr>
          <p:spPr bwMode="auto">
            <a:xfrm>
              <a:off x="3288" y="830"/>
              <a:ext cx="155" cy="1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6"/>
            <p:cNvSpPr/>
            <p:nvPr/>
          </p:nvSpPr>
          <p:spPr bwMode="auto">
            <a:xfrm>
              <a:off x="3207" y="1038"/>
              <a:ext cx="317" cy="162"/>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012372" y="3946074"/>
            <a:ext cx="10167257" cy="0"/>
          </a:xfrm>
          <a:prstGeom prst="line">
            <a:avLst/>
          </a:prstGeom>
          <a:ln w="1270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1621973" y="2141980"/>
            <a:ext cx="1251020" cy="2380412"/>
            <a:chOff x="1464547" y="2613409"/>
            <a:chExt cx="1251020" cy="2380412"/>
          </a:xfrm>
        </p:grpSpPr>
        <p:grpSp>
          <p:nvGrpSpPr>
            <p:cNvPr id="8" name="组合 7"/>
            <p:cNvGrpSpPr/>
            <p:nvPr/>
          </p:nvGrpSpPr>
          <p:grpSpPr>
            <a:xfrm>
              <a:off x="2032907" y="3616778"/>
              <a:ext cx="114300" cy="1377043"/>
              <a:chOff x="2032907" y="3548743"/>
              <a:chExt cx="114300" cy="1377043"/>
            </a:xfrm>
          </p:grpSpPr>
          <p:cxnSp>
            <p:nvCxnSpPr>
              <p:cNvPr id="6" name="直接连接符 5"/>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1464547" y="2613409"/>
              <a:ext cx="1251020" cy="125102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715972" y="1209367"/>
            <a:ext cx="1970314" cy="3313025"/>
            <a:chOff x="3272204" y="1680796"/>
            <a:chExt cx="1970314" cy="3313025"/>
          </a:xfrm>
        </p:grpSpPr>
        <p:grpSp>
          <p:nvGrpSpPr>
            <p:cNvPr id="11" name="组合 10"/>
            <p:cNvGrpSpPr/>
            <p:nvPr/>
          </p:nvGrpSpPr>
          <p:grpSpPr>
            <a:xfrm>
              <a:off x="4200211" y="3616778"/>
              <a:ext cx="114300" cy="1377043"/>
              <a:chOff x="2032907" y="3548743"/>
              <a:chExt cx="114300" cy="1377043"/>
            </a:xfrm>
          </p:grpSpPr>
          <p:cxnSp>
            <p:nvCxnSpPr>
              <p:cNvPr id="12" name="直接连接符 11"/>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272204" y="1680796"/>
              <a:ext cx="1970314" cy="1970314"/>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6489073" y="1209367"/>
            <a:ext cx="1970314" cy="3313025"/>
            <a:chOff x="3272204" y="1680796"/>
            <a:chExt cx="1970314" cy="3313025"/>
          </a:xfrm>
        </p:grpSpPr>
        <p:grpSp>
          <p:nvGrpSpPr>
            <p:cNvPr id="18" name="组合 17"/>
            <p:cNvGrpSpPr/>
            <p:nvPr/>
          </p:nvGrpSpPr>
          <p:grpSpPr>
            <a:xfrm>
              <a:off x="4200211" y="3616778"/>
              <a:ext cx="114300" cy="1377043"/>
              <a:chOff x="2032907" y="3548743"/>
              <a:chExt cx="114300" cy="1377043"/>
            </a:xfrm>
          </p:grpSpPr>
          <p:cxnSp>
            <p:nvCxnSpPr>
              <p:cNvPr id="20" name="直接连接符 19"/>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p:cNvSpPr/>
            <p:nvPr/>
          </p:nvSpPr>
          <p:spPr>
            <a:xfrm>
              <a:off x="3272204" y="1680796"/>
              <a:ext cx="1970314" cy="1970314"/>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9282271" y="2141980"/>
            <a:ext cx="1251020" cy="2380412"/>
            <a:chOff x="1464547" y="2613409"/>
            <a:chExt cx="1251020" cy="2380412"/>
          </a:xfrm>
        </p:grpSpPr>
        <p:grpSp>
          <p:nvGrpSpPr>
            <p:cNvPr id="23" name="组合 22"/>
            <p:cNvGrpSpPr/>
            <p:nvPr/>
          </p:nvGrpSpPr>
          <p:grpSpPr>
            <a:xfrm>
              <a:off x="2032907" y="3616778"/>
              <a:ext cx="114300" cy="1377043"/>
              <a:chOff x="2032907" y="3548743"/>
              <a:chExt cx="114300" cy="1377043"/>
            </a:xfrm>
          </p:grpSpPr>
          <p:cxnSp>
            <p:nvCxnSpPr>
              <p:cNvPr id="25" name="直接连接符 24"/>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1464547" y="2613409"/>
              <a:ext cx="1251020" cy="1251020"/>
            </a:xfrm>
            <a:prstGeom prst="ellipse">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KSO_Shape"/>
          <p:cNvSpPr/>
          <p:nvPr/>
        </p:nvSpPr>
        <p:spPr>
          <a:xfrm>
            <a:off x="9655277" y="2406227"/>
            <a:ext cx="505007" cy="839347"/>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8" name="KSO_Shape"/>
          <p:cNvSpPr/>
          <p:nvPr/>
        </p:nvSpPr>
        <p:spPr bwMode="auto">
          <a:xfrm>
            <a:off x="1831625" y="2421531"/>
            <a:ext cx="839347" cy="815566"/>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a:p>
        </p:txBody>
      </p:sp>
      <p:sp>
        <p:nvSpPr>
          <p:cNvPr id="29" name="KSO_Shape"/>
          <p:cNvSpPr/>
          <p:nvPr/>
        </p:nvSpPr>
        <p:spPr bwMode="auto">
          <a:xfrm>
            <a:off x="7001842" y="1686910"/>
            <a:ext cx="944775" cy="120098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a:p>
        </p:txBody>
      </p:sp>
      <p:sp>
        <p:nvSpPr>
          <p:cNvPr id="30" name="KSO_Shape"/>
          <p:cNvSpPr/>
          <p:nvPr/>
        </p:nvSpPr>
        <p:spPr bwMode="auto">
          <a:xfrm>
            <a:off x="4051585" y="1594032"/>
            <a:ext cx="1198983" cy="120098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a:p>
        </p:txBody>
      </p:sp>
      <p:sp>
        <p:nvSpPr>
          <p:cNvPr id="31" name="文本框 30"/>
          <p:cNvSpPr txBox="1"/>
          <p:nvPr/>
        </p:nvSpPr>
        <p:spPr>
          <a:xfrm>
            <a:off x="1574061" y="4597103"/>
            <a:ext cx="1346844" cy="369332"/>
          </a:xfrm>
          <a:prstGeom prst="rect">
            <a:avLst/>
          </a:prstGeom>
          <a:solidFill>
            <a:srgbClr val="FCC818"/>
          </a:solid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4042982" y="4597103"/>
            <a:ext cx="1346844" cy="369332"/>
          </a:xfrm>
          <a:prstGeom prst="rect">
            <a:avLst/>
          </a:prstGeom>
          <a:solidFill>
            <a:srgbClr val="3A8898"/>
          </a:solidFill>
          <a:ln>
            <a:noFill/>
          </a:ln>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803302" y="4597103"/>
            <a:ext cx="1346844" cy="369332"/>
          </a:xfrm>
          <a:prstGeom prst="rect">
            <a:avLst/>
          </a:prstGeom>
          <a:solidFill>
            <a:srgbClr val="EA5322"/>
          </a:solid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282271" y="4597103"/>
            <a:ext cx="1346844" cy="369332"/>
          </a:xfrm>
          <a:prstGeom prst="rect">
            <a:avLst/>
          </a:prstGeom>
          <a:solidFill>
            <a:srgbClr val="2E648B"/>
          </a:solid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KEYWORD</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TextBox 15"/>
          <p:cNvSpPr txBox="1"/>
          <p:nvPr/>
        </p:nvSpPr>
        <p:spPr>
          <a:xfrm>
            <a:off x="1245834"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a:t>
            </a:r>
          </a:p>
        </p:txBody>
      </p:sp>
      <p:sp>
        <p:nvSpPr>
          <p:cNvPr id="36" name="TextBox 15"/>
          <p:cNvSpPr txBox="1"/>
          <p:nvPr/>
        </p:nvSpPr>
        <p:spPr>
          <a:xfrm>
            <a:off x="3699480"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a:t>
            </a:r>
          </a:p>
        </p:txBody>
      </p:sp>
      <p:sp>
        <p:nvSpPr>
          <p:cNvPr id="37" name="TextBox 15"/>
          <p:cNvSpPr txBox="1"/>
          <p:nvPr/>
        </p:nvSpPr>
        <p:spPr>
          <a:xfrm>
            <a:off x="6415431"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a:t>
            </a:r>
          </a:p>
        </p:txBody>
      </p:sp>
      <p:sp>
        <p:nvSpPr>
          <p:cNvPr id="38" name="TextBox 15"/>
          <p:cNvSpPr txBox="1"/>
          <p:nvPr/>
        </p:nvSpPr>
        <p:spPr>
          <a:xfrm>
            <a:off x="8906131" y="5160317"/>
            <a:ext cx="2003298" cy="923330"/>
          </a:xfrm>
          <a:prstGeom prst="rect">
            <a:avLst/>
          </a:prstGeom>
          <a:noFill/>
        </p:spPr>
        <p:txBody>
          <a:bodyPr wrap="square"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a:t>
            </a:r>
          </a:p>
        </p:txBody>
      </p:sp>
      <p:sp>
        <p:nvSpPr>
          <p:cNvPr id="39" name="AutoShape 1"/>
          <p:cNvSpPr/>
          <p:nvPr/>
        </p:nvSpPr>
        <p:spPr bwMode="auto">
          <a:xfrm>
            <a:off x="333280" y="616739"/>
            <a:ext cx="5175250" cy="5445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b="1" dirty="0">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zh-CN" altLang="zh-CN" sz="1800" dirty="0">
              <a:latin typeface="微软雅黑" panose="020B0503020204020204" pitchFamily="34" charset="-122"/>
              <a:ea typeface="微软雅黑" panose="020B0503020204020204" pitchFamily="34" charset="-122"/>
            </a:endParaRPr>
          </a:p>
        </p:txBody>
      </p:sp>
      <p:sp>
        <p:nvSpPr>
          <p:cNvPr id="40" name="AutoShape 2"/>
          <p:cNvSpPr/>
          <p:nvPr/>
        </p:nvSpPr>
        <p:spPr bwMode="auto">
          <a:xfrm>
            <a:off x="333280" y="1086709"/>
            <a:ext cx="5499100" cy="2873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sz="1400" dirty="0">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点击添加备注信息把标题补充的更加清楚一些</a:t>
            </a:r>
            <a:endParaRPr lang="zh-CN" altLang="zh-CN" sz="1600" dirty="0">
              <a:ea typeface="微软雅黑" panose="020B0503020204020204" pitchFamily="34" charset="-122"/>
              <a:cs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60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strVal val="4*#ppt_w"/>
                                          </p:val>
                                        </p:tav>
                                        <p:tav tm="100000">
                                          <p:val>
                                            <p:strVal val="#ppt_w"/>
                                          </p:val>
                                        </p:tav>
                                      </p:tavLst>
                                    </p:anim>
                                    <p:anim calcmode="lin" valueType="num">
                                      <p:cBhvr>
                                        <p:cTn id="8" dur="500" fill="hold"/>
                                        <p:tgtEl>
                                          <p:spTgt spid="3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srcRect/>
          <a:stretch>
            <a:fillRect/>
          </a:stretch>
        </p:blipFill>
        <p:spPr>
          <a:xfrm>
            <a:off x="-20809" y="1115560"/>
            <a:ext cx="12212809" cy="2774269"/>
          </a:xfrm>
          <a:prstGeom prst="rect">
            <a:avLst/>
          </a:prstGeom>
        </p:spPr>
      </p:pic>
      <p:sp>
        <p:nvSpPr>
          <p:cNvPr id="4" name="任意多边形 3"/>
          <p:cNvSpPr/>
          <p:nvPr/>
        </p:nvSpPr>
        <p:spPr>
          <a:xfrm rot="16200000" flipH="1">
            <a:off x="8881722" y="579553"/>
            <a:ext cx="2774271" cy="384628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767087" y="1405843"/>
            <a:ext cx="1320800"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lstStyle/>
          <a:p>
            <a:endParaRPr lang="zh-CN" altLang="en-US"/>
          </a:p>
        </p:txBody>
      </p:sp>
      <p:sp>
        <p:nvSpPr>
          <p:cNvPr id="6" name="矩形 13"/>
          <p:cNvSpPr>
            <a:spLocks noChangeArrowheads="1"/>
          </p:cNvSpPr>
          <p:nvPr/>
        </p:nvSpPr>
        <p:spPr bwMode="auto">
          <a:xfrm>
            <a:off x="9131294" y="2665738"/>
            <a:ext cx="2592387" cy="116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点击添加标题</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3635232" y="4117714"/>
            <a:ext cx="7687524" cy="2062103"/>
          </a:xfrm>
          <a:prstGeom prst="rect">
            <a:avLst/>
          </a:prstGeom>
          <a:noFill/>
        </p:spPr>
        <p:txBody>
          <a:bodyPr wrap="square" rtlCol="0">
            <a:spAutoFit/>
          </a:bodyPr>
          <a:lstStyle/>
          <a:p>
            <a:pPr>
              <a:lnSpc>
                <a:spcPct val="200000"/>
              </a:lnSpc>
            </a:pPr>
            <a:r>
              <a:rPr lang="zh-CN" altLang="en-US" sz="16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简单的文字概述</a:t>
            </a:r>
          </a:p>
        </p:txBody>
      </p:sp>
      <p:sp>
        <p:nvSpPr>
          <p:cNvPr id="8" name="任意多边形 7"/>
          <p:cNvSpPr/>
          <p:nvPr/>
        </p:nvSpPr>
        <p:spPr>
          <a:xfrm rot="5400000">
            <a:off x="391345" y="3599007"/>
            <a:ext cx="2200957" cy="302526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3"/>
          <p:cNvSpPr>
            <a:spLocks noChangeArrowheads="1"/>
          </p:cNvSpPr>
          <p:nvPr/>
        </p:nvSpPr>
        <p:spPr bwMode="auto">
          <a:xfrm>
            <a:off x="-20810" y="4567644"/>
            <a:ext cx="2592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
          <p:cNvSpPr/>
          <p:nvPr/>
        </p:nvSpPr>
        <p:spPr bwMode="auto">
          <a:xfrm>
            <a:off x="1131888" y="1122363"/>
            <a:ext cx="5175250" cy="5445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sz="3200" b="1">
                <a:latin typeface="微软雅黑" panose="020B0503020204020204" pitchFamily="34" charset="-122"/>
                <a:ea typeface="微软雅黑" panose="020B0503020204020204" pitchFamily="34" charset="-122"/>
                <a:sym typeface="微软雅黑" panose="020B0503020204020204" pitchFamily="34" charset="-122"/>
              </a:rPr>
              <a:t>点击添加标题</a:t>
            </a:r>
            <a:r>
              <a:rPr lang="en-US" altLang="zh-CN" sz="3200" b="1">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a:latin typeface="微软雅黑" panose="020B0503020204020204" pitchFamily="34" charset="-122"/>
                <a:ea typeface="微软雅黑" panose="020B0503020204020204" pitchFamily="34" charset="-122"/>
                <a:sym typeface="微软雅黑" panose="020B0503020204020204" pitchFamily="34" charset="-122"/>
              </a:rPr>
              <a:t>Add To The Title</a:t>
            </a:r>
            <a:endParaRPr lang="zh-CN" altLang="zh-CN" sz="2000">
              <a:latin typeface="微软雅黑" panose="020B0503020204020204" pitchFamily="34" charset="-122"/>
              <a:ea typeface="微软雅黑" panose="020B0503020204020204" pitchFamily="34" charset="-122"/>
            </a:endParaRPr>
          </a:p>
        </p:txBody>
      </p:sp>
      <p:sp>
        <p:nvSpPr>
          <p:cNvPr id="3" name="AutoShape 2"/>
          <p:cNvSpPr/>
          <p:nvPr/>
        </p:nvSpPr>
        <p:spPr bwMode="auto">
          <a:xfrm>
            <a:off x="1131888" y="1712913"/>
            <a:ext cx="5499100" cy="2873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a:lnSpc>
                <a:spcPct val="100000"/>
              </a:lnSpc>
              <a:spcBef>
                <a:spcPct val="0"/>
              </a:spcBef>
              <a:buFontTx/>
              <a:buNone/>
            </a:pPr>
            <a:r>
              <a:rPr lang="zh-CN" altLang="zh-CN" sz="1600">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点击添加备注信息把标题补充的更加清楚一些</a:t>
            </a:r>
            <a:endParaRPr lang="zh-CN" altLang="zh-CN" sz="1800">
              <a:ea typeface="微软雅黑" panose="020B0503020204020204" pitchFamily="34" charset="-122"/>
              <a:cs typeface="Helvetica" panose="020B0604020202020204" pitchFamily="34" charset="0"/>
            </a:endParaRPr>
          </a:p>
        </p:txBody>
      </p:sp>
      <p:sp>
        <p:nvSpPr>
          <p:cNvPr id="4" name="AutoShape 4"/>
          <p:cNvSpPr/>
          <p:nvPr/>
        </p:nvSpPr>
        <p:spPr bwMode="auto">
          <a:xfrm>
            <a:off x="1252538" y="2589213"/>
            <a:ext cx="2730500" cy="2730500"/>
          </a:xfrm>
          <a:custGeom>
            <a:avLst/>
            <a:gdLst>
              <a:gd name="T0" fmla="*/ 189421552 w 19679"/>
              <a:gd name="T1" fmla="*/ 207922739 h 19679"/>
              <a:gd name="T2" fmla="*/ 189421552 w 19679"/>
              <a:gd name="T3" fmla="*/ 207922739 h 19679"/>
              <a:gd name="T4" fmla="*/ 189421552 w 19679"/>
              <a:gd name="T5" fmla="*/ 207922739 h 19679"/>
              <a:gd name="T6" fmla="*/ 189421552 w 19679"/>
              <a:gd name="T7" fmla="*/ 20792273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lumMod val="95000"/>
            </a:schemeClr>
          </a:solidFill>
          <a:ln w="25400">
            <a:solidFill>
              <a:srgbClr val="C0C0C0"/>
            </a:solidFill>
            <a:round/>
          </a:ln>
          <a:effectLst/>
        </p:spPr>
        <p:txBody>
          <a:bodyPr wrap="none" anchor="ctr"/>
          <a:lstStyle/>
          <a:p>
            <a:pPr eaLnBrk="1" hangingPunct="1">
              <a:defRPr/>
            </a:pPr>
            <a:endParaRPr lang="zh-CN" altLang="en-US" i="1">
              <a:latin typeface="微软雅黑" panose="020B0503020204020204" pitchFamily="34" charset="-122"/>
              <a:ea typeface="微软雅黑" panose="020B0503020204020204" pitchFamily="34" charset="-122"/>
            </a:endParaRPr>
          </a:p>
        </p:txBody>
      </p:sp>
      <p:sp>
        <p:nvSpPr>
          <p:cNvPr id="5" name="AutoShape 5"/>
          <p:cNvSpPr/>
          <p:nvPr/>
        </p:nvSpPr>
        <p:spPr bwMode="auto">
          <a:xfrm>
            <a:off x="1549400" y="5448300"/>
            <a:ext cx="1931988" cy="1019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wrap="none" anchor="ctr"/>
          <a:lstStyle/>
          <a:p>
            <a:endParaRPr lang="zh-CN" altLang="en-US"/>
          </a:p>
        </p:txBody>
      </p:sp>
      <p:sp>
        <p:nvSpPr>
          <p:cNvPr id="6" name="AutoShape 6"/>
          <p:cNvSpPr/>
          <p:nvPr/>
        </p:nvSpPr>
        <p:spPr bwMode="auto">
          <a:xfrm>
            <a:off x="1354138" y="3862388"/>
            <a:ext cx="2527300" cy="13557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solidFill>
            <a:srgbClr val="3A8898"/>
          </a:solidFill>
          <a:ln>
            <a:noFill/>
          </a:ln>
        </p:spPr>
        <p:txBody>
          <a:bodyPr lIns="0" tIns="0" rIns="0" bIns="0" anchor="ctr"/>
          <a:lstStyle/>
          <a:p>
            <a:endParaRPr lang="zh-CN" altLang="en-US"/>
          </a:p>
        </p:txBody>
      </p:sp>
      <p:sp>
        <p:nvSpPr>
          <p:cNvPr id="7" name="AutoShape 8"/>
          <p:cNvSpPr/>
          <p:nvPr/>
        </p:nvSpPr>
        <p:spPr bwMode="auto">
          <a:xfrm>
            <a:off x="4913313" y="2589213"/>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a:solidFill>
              <a:srgbClr val="C0C0C0"/>
            </a:solidFill>
            <a:round/>
          </a:ln>
        </p:spPr>
        <p:txBody>
          <a:bodyPr wrap="none" anchor="ctr"/>
          <a:lstStyle/>
          <a:p>
            <a:endParaRPr lang="zh-CN" altLang="en-US"/>
          </a:p>
        </p:txBody>
      </p:sp>
      <p:sp>
        <p:nvSpPr>
          <p:cNvPr id="8" name="AutoShape 10"/>
          <p:cNvSpPr/>
          <p:nvPr/>
        </p:nvSpPr>
        <p:spPr bwMode="auto">
          <a:xfrm>
            <a:off x="5014913" y="2955925"/>
            <a:ext cx="2527300" cy="22621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800" b="1">
              <a:latin typeface="微软雅黑" panose="020B0503020204020204" pitchFamily="34" charset="-122"/>
              <a:ea typeface="微软雅黑" panose="020B0503020204020204" pitchFamily="34" charset="-122"/>
            </a:endParaRPr>
          </a:p>
        </p:txBody>
      </p:sp>
      <p:sp>
        <p:nvSpPr>
          <p:cNvPr id="9" name="AutoShape 12"/>
          <p:cNvSpPr/>
          <p:nvPr/>
        </p:nvSpPr>
        <p:spPr bwMode="auto">
          <a:xfrm>
            <a:off x="8574088" y="2589213"/>
            <a:ext cx="2730500" cy="2730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25400">
            <a:solidFill>
              <a:srgbClr val="C0C0C0"/>
            </a:solidFill>
            <a:round/>
          </a:ln>
        </p:spPr>
        <p:txBody>
          <a:bodyPr wrap="none" anchor="ctr"/>
          <a:lstStyle/>
          <a:p>
            <a:endParaRPr lang="zh-CN" altLang="en-US"/>
          </a:p>
        </p:txBody>
      </p:sp>
      <p:sp>
        <p:nvSpPr>
          <p:cNvPr id="10" name="AutoShape 14"/>
          <p:cNvSpPr/>
          <p:nvPr/>
        </p:nvSpPr>
        <p:spPr bwMode="auto">
          <a:xfrm>
            <a:off x="8782050" y="4238625"/>
            <a:ext cx="2312988" cy="9794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solidFill>
            <a:srgbClr val="EA5322"/>
          </a:solidFill>
          <a:ln>
            <a:noFill/>
          </a:ln>
        </p:spPr>
        <p:txBody>
          <a:bodyPr lIns="0" tIns="0" rIns="0" bIns="0" anchor="ctr"/>
          <a:lstStyle/>
          <a:p>
            <a:endParaRPr lang="zh-CN" altLang="en-US"/>
          </a:p>
        </p:txBody>
      </p:sp>
      <p:sp>
        <p:nvSpPr>
          <p:cNvPr id="11" name="矩形 4"/>
          <p:cNvSpPr>
            <a:spLocks noChangeArrowheads="1"/>
          </p:cNvSpPr>
          <p:nvPr/>
        </p:nvSpPr>
        <p:spPr bwMode="auto">
          <a:xfrm>
            <a:off x="2057400" y="5588000"/>
            <a:ext cx="1119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标题</a:t>
            </a: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Bodoni MT Black" pitchFamily="18" charset="0"/>
              </a:rPr>
              <a:t>Title</a:t>
            </a:r>
            <a:endPar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endParaRPr>
          </a:p>
        </p:txBody>
      </p:sp>
      <p:grpSp>
        <p:nvGrpSpPr>
          <p:cNvPr id="12" name="Group 14"/>
          <p:cNvGrpSpPr>
            <a:grpSpLocks noChangeAspect="1"/>
          </p:cNvGrpSpPr>
          <p:nvPr/>
        </p:nvGrpSpPr>
        <p:grpSpPr bwMode="auto">
          <a:xfrm>
            <a:off x="5712076" y="3331020"/>
            <a:ext cx="1011237" cy="1131888"/>
            <a:chOff x="4895" y="507"/>
            <a:chExt cx="637" cy="713"/>
          </a:xfrm>
          <a:solidFill>
            <a:srgbClr val="FCC818"/>
          </a:solidFill>
        </p:grpSpPr>
        <p:sp>
          <p:nvSpPr>
            <p:cNvPr id="13" name="Freeform 15"/>
            <p:cNvSpPr/>
            <p:nvPr/>
          </p:nvSpPr>
          <p:spPr bwMode="auto">
            <a:xfrm>
              <a:off x="5027" y="507"/>
              <a:ext cx="505" cy="452"/>
            </a:xfrm>
            <a:custGeom>
              <a:avLst/>
              <a:gdLst>
                <a:gd name="T0" fmla="*/ 376 w 376"/>
                <a:gd name="T1" fmla="*/ 0 h 336"/>
                <a:gd name="T2" fmla="*/ 213 w 376"/>
                <a:gd name="T3" fmla="*/ 37 h 336"/>
                <a:gd name="T4" fmla="*/ 202 w 376"/>
                <a:gd name="T5" fmla="*/ 99 h 336"/>
                <a:gd name="T6" fmla="*/ 202 w 376"/>
                <a:gd name="T7" fmla="*/ 40 h 336"/>
                <a:gd name="T8" fmla="*/ 112 w 376"/>
                <a:gd name="T9" fmla="*/ 94 h 336"/>
                <a:gd name="T10" fmla="*/ 111 w 376"/>
                <a:gd name="T11" fmla="*/ 160 h 336"/>
                <a:gd name="T12" fmla="*/ 102 w 376"/>
                <a:gd name="T13" fmla="*/ 101 h 336"/>
                <a:gd name="T14" fmla="*/ 15 w 376"/>
                <a:gd name="T15" fmla="*/ 321 h 336"/>
                <a:gd name="T16" fmla="*/ 290 w 376"/>
                <a:gd name="T17" fmla="*/ 67 h 336"/>
                <a:gd name="T18" fmla="*/ 13 w 376"/>
                <a:gd name="T19" fmla="*/ 332 h 336"/>
                <a:gd name="T20" fmla="*/ 289 w 376"/>
                <a:gd name="T21" fmla="*/ 223 h 336"/>
                <a:gd name="T22" fmla="*/ 189 w 376"/>
                <a:gd name="T23" fmla="*/ 205 h 336"/>
                <a:gd name="T24" fmla="*/ 295 w 376"/>
                <a:gd name="T25" fmla="*/ 214 h 336"/>
                <a:gd name="T26" fmla="*/ 344 w 376"/>
                <a:gd name="T27" fmla="*/ 131 h 336"/>
                <a:gd name="T28" fmla="*/ 255 w 376"/>
                <a:gd name="T29" fmla="*/ 142 h 336"/>
                <a:gd name="T30" fmla="*/ 347 w 376"/>
                <a:gd name="T31" fmla="*/ 120 h 336"/>
                <a:gd name="T32" fmla="*/ 376 w 376"/>
                <a:gd name="T3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336">
                  <a:moveTo>
                    <a:pt x="376" y="0"/>
                  </a:moveTo>
                  <a:cubicBezTo>
                    <a:pt x="313" y="6"/>
                    <a:pt x="258" y="16"/>
                    <a:pt x="213" y="37"/>
                  </a:cubicBezTo>
                  <a:cubicBezTo>
                    <a:pt x="202" y="99"/>
                    <a:pt x="202" y="99"/>
                    <a:pt x="202" y="99"/>
                  </a:cubicBezTo>
                  <a:cubicBezTo>
                    <a:pt x="202" y="40"/>
                    <a:pt x="202" y="40"/>
                    <a:pt x="202" y="40"/>
                  </a:cubicBezTo>
                  <a:cubicBezTo>
                    <a:pt x="170" y="54"/>
                    <a:pt x="137" y="71"/>
                    <a:pt x="112" y="94"/>
                  </a:cubicBezTo>
                  <a:cubicBezTo>
                    <a:pt x="111" y="160"/>
                    <a:pt x="111" y="160"/>
                    <a:pt x="111" y="160"/>
                  </a:cubicBezTo>
                  <a:cubicBezTo>
                    <a:pt x="102" y="101"/>
                    <a:pt x="102" y="101"/>
                    <a:pt x="102" y="101"/>
                  </a:cubicBezTo>
                  <a:cubicBezTo>
                    <a:pt x="0" y="171"/>
                    <a:pt x="8" y="276"/>
                    <a:pt x="15" y="321"/>
                  </a:cubicBezTo>
                  <a:cubicBezTo>
                    <a:pt x="75" y="236"/>
                    <a:pt x="191" y="121"/>
                    <a:pt x="290" y="67"/>
                  </a:cubicBezTo>
                  <a:cubicBezTo>
                    <a:pt x="290" y="67"/>
                    <a:pt x="125" y="188"/>
                    <a:pt x="13" y="332"/>
                  </a:cubicBezTo>
                  <a:cubicBezTo>
                    <a:pt x="150" y="336"/>
                    <a:pt x="235" y="286"/>
                    <a:pt x="289" y="223"/>
                  </a:cubicBezTo>
                  <a:cubicBezTo>
                    <a:pt x="189" y="205"/>
                    <a:pt x="189" y="205"/>
                    <a:pt x="189" y="205"/>
                  </a:cubicBezTo>
                  <a:cubicBezTo>
                    <a:pt x="295" y="214"/>
                    <a:pt x="295" y="214"/>
                    <a:pt x="295" y="214"/>
                  </a:cubicBezTo>
                  <a:cubicBezTo>
                    <a:pt x="317" y="189"/>
                    <a:pt x="335" y="154"/>
                    <a:pt x="344" y="131"/>
                  </a:cubicBezTo>
                  <a:cubicBezTo>
                    <a:pt x="255" y="142"/>
                    <a:pt x="255" y="142"/>
                    <a:pt x="255" y="142"/>
                  </a:cubicBezTo>
                  <a:cubicBezTo>
                    <a:pt x="347" y="120"/>
                    <a:pt x="347" y="120"/>
                    <a:pt x="347" y="120"/>
                  </a:cubicBezTo>
                  <a:cubicBezTo>
                    <a:pt x="372" y="64"/>
                    <a:pt x="376" y="0"/>
                    <a:pt x="376" y="0"/>
                  </a:cubicBezTo>
                  <a:close/>
                </a:path>
              </a:pathLst>
            </a:custGeom>
            <a:grpFill/>
            <a:ln w="9525">
              <a:noFill/>
              <a:round/>
            </a:ln>
          </p:spPr>
          <p:txBody>
            <a:bodyPr/>
            <a:lstStyle/>
            <a:p>
              <a:pPr>
                <a:defRPr/>
              </a:pPr>
              <a:endParaRPr lang="zh-CN" altLang="en-US"/>
            </a:p>
          </p:txBody>
        </p:sp>
        <p:sp>
          <p:nvSpPr>
            <p:cNvPr id="14" name="Freeform 16"/>
            <p:cNvSpPr/>
            <p:nvPr/>
          </p:nvSpPr>
          <p:spPr bwMode="auto">
            <a:xfrm>
              <a:off x="4895" y="923"/>
              <a:ext cx="195" cy="251"/>
            </a:xfrm>
            <a:custGeom>
              <a:avLst/>
              <a:gdLst>
                <a:gd name="T0" fmla="*/ 129 w 145"/>
                <a:gd name="T1" fmla="*/ 0 h 187"/>
                <a:gd name="T2" fmla="*/ 0 w 145"/>
                <a:gd name="T3" fmla="*/ 187 h 187"/>
                <a:gd name="T4" fmla="*/ 145 w 145"/>
                <a:gd name="T5" fmla="*/ 7 h 187"/>
                <a:gd name="T6" fmla="*/ 129 w 145"/>
                <a:gd name="T7" fmla="*/ 5 h 187"/>
                <a:gd name="T8" fmla="*/ 129 w 145"/>
                <a:gd name="T9" fmla="*/ 0 h 187"/>
              </a:gdLst>
              <a:ahLst/>
              <a:cxnLst>
                <a:cxn ang="0">
                  <a:pos x="T0" y="T1"/>
                </a:cxn>
                <a:cxn ang="0">
                  <a:pos x="T2" y="T3"/>
                </a:cxn>
                <a:cxn ang="0">
                  <a:pos x="T4" y="T5"/>
                </a:cxn>
                <a:cxn ang="0">
                  <a:pos x="T6" y="T7"/>
                </a:cxn>
                <a:cxn ang="0">
                  <a:pos x="T8" y="T9"/>
                </a:cxn>
              </a:cxnLst>
              <a:rect l="0" t="0" r="r" b="b"/>
              <a:pathLst>
                <a:path w="145" h="187">
                  <a:moveTo>
                    <a:pt x="129" y="0"/>
                  </a:moveTo>
                  <a:cubicBezTo>
                    <a:pt x="49" y="99"/>
                    <a:pt x="0" y="187"/>
                    <a:pt x="0" y="187"/>
                  </a:cubicBezTo>
                  <a:cubicBezTo>
                    <a:pt x="46" y="121"/>
                    <a:pt x="96" y="61"/>
                    <a:pt x="145" y="7"/>
                  </a:cubicBezTo>
                  <a:cubicBezTo>
                    <a:pt x="139" y="7"/>
                    <a:pt x="134" y="6"/>
                    <a:pt x="129" y="5"/>
                  </a:cubicBezTo>
                  <a:cubicBezTo>
                    <a:pt x="129" y="5"/>
                    <a:pt x="129" y="3"/>
                    <a:pt x="129" y="0"/>
                  </a:cubicBezTo>
                  <a:close/>
                </a:path>
              </a:pathLst>
            </a:custGeom>
            <a:grpFill/>
            <a:ln w="9525">
              <a:noFill/>
              <a:round/>
            </a:ln>
          </p:spPr>
          <p:txBody>
            <a:bodyPr/>
            <a:lstStyle/>
            <a:p>
              <a:pPr>
                <a:defRPr/>
              </a:pPr>
              <a:endParaRPr lang="zh-CN" altLang="en-US"/>
            </a:p>
          </p:txBody>
        </p:sp>
        <p:sp>
          <p:nvSpPr>
            <p:cNvPr id="15" name="Freeform 17"/>
            <p:cNvSpPr/>
            <p:nvPr/>
          </p:nvSpPr>
          <p:spPr bwMode="auto">
            <a:xfrm>
              <a:off x="4896" y="1125"/>
              <a:ext cx="582" cy="95"/>
            </a:xfrm>
            <a:custGeom>
              <a:avLst/>
              <a:gdLst>
                <a:gd name="T0" fmla="*/ 206 w 433"/>
                <a:gd name="T1" fmla="*/ 44 h 71"/>
                <a:gd name="T2" fmla="*/ 107 w 433"/>
                <a:gd name="T3" fmla="*/ 20 h 71"/>
                <a:gd name="T4" fmla="*/ 107 w 433"/>
                <a:gd name="T5" fmla="*/ 20 h 71"/>
                <a:gd name="T6" fmla="*/ 4 w 433"/>
                <a:gd name="T7" fmla="*/ 50 h 71"/>
                <a:gd name="T8" fmla="*/ 4 w 433"/>
                <a:gd name="T9" fmla="*/ 50 h 71"/>
                <a:gd name="T10" fmla="*/ 107 w 433"/>
                <a:gd name="T11" fmla="*/ 0 h 71"/>
                <a:gd name="T12" fmla="*/ 107 w 433"/>
                <a:gd name="T13" fmla="*/ 0 h 71"/>
                <a:gd name="T14" fmla="*/ 215 w 433"/>
                <a:gd name="T15" fmla="*/ 26 h 71"/>
                <a:gd name="T16" fmla="*/ 215 w 433"/>
                <a:gd name="T17" fmla="*/ 26 h 71"/>
                <a:gd name="T18" fmla="*/ 316 w 433"/>
                <a:gd name="T19" fmla="*/ 51 h 71"/>
                <a:gd name="T20" fmla="*/ 316 w 433"/>
                <a:gd name="T21" fmla="*/ 51 h 71"/>
                <a:gd name="T22" fmla="*/ 413 w 433"/>
                <a:gd name="T23" fmla="*/ 12 h 71"/>
                <a:gd name="T24" fmla="*/ 413 w 433"/>
                <a:gd name="T25" fmla="*/ 12 h 71"/>
                <a:gd name="T26" fmla="*/ 413 w 433"/>
                <a:gd name="T27" fmla="*/ 12 h 71"/>
                <a:gd name="T28" fmla="*/ 413 w 433"/>
                <a:gd name="T29" fmla="*/ 12 h 71"/>
                <a:gd name="T30" fmla="*/ 427 w 433"/>
                <a:gd name="T31" fmla="*/ 10 h 71"/>
                <a:gd name="T32" fmla="*/ 427 w 433"/>
                <a:gd name="T33" fmla="*/ 10 h 71"/>
                <a:gd name="T34" fmla="*/ 429 w 433"/>
                <a:gd name="T35" fmla="*/ 24 h 71"/>
                <a:gd name="T36" fmla="*/ 429 w 433"/>
                <a:gd name="T37" fmla="*/ 24 h 71"/>
                <a:gd name="T38" fmla="*/ 316 w 433"/>
                <a:gd name="T39" fmla="*/ 71 h 71"/>
                <a:gd name="T40" fmla="*/ 316 w 433"/>
                <a:gd name="T41" fmla="*/ 71 h 71"/>
                <a:gd name="T42" fmla="*/ 206 w 433"/>
                <a:gd name="T43"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3" h="71">
                  <a:moveTo>
                    <a:pt x="206" y="44"/>
                  </a:moveTo>
                  <a:cubicBezTo>
                    <a:pt x="167" y="26"/>
                    <a:pt x="134" y="20"/>
                    <a:pt x="107" y="20"/>
                  </a:cubicBezTo>
                  <a:cubicBezTo>
                    <a:pt x="107" y="20"/>
                    <a:pt x="107" y="20"/>
                    <a:pt x="107" y="20"/>
                  </a:cubicBezTo>
                  <a:cubicBezTo>
                    <a:pt x="50" y="20"/>
                    <a:pt x="8" y="54"/>
                    <a:pt x="4" y="50"/>
                  </a:cubicBezTo>
                  <a:cubicBezTo>
                    <a:pt x="4" y="50"/>
                    <a:pt x="4" y="50"/>
                    <a:pt x="4" y="50"/>
                  </a:cubicBezTo>
                  <a:cubicBezTo>
                    <a:pt x="0" y="46"/>
                    <a:pt x="39" y="0"/>
                    <a:pt x="107" y="0"/>
                  </a:cubicBezTo>
                  <a:cubicBezTo>
                    <a:pt x="107" y="0"/>
                    <a:pt x="107" y="0"/>
                    <a:pt x="107" y="0"/>
                  </a:cubicBezTo>
                  <a:cubicBezTo>
                    <a:pt x="137" y="0"/>
                    <a:pt x="173" y="6"/>
                    <a:pt x="215" y="26"/>
                  </a:cubicBezTo>
                  <a:cubicBezTo>
                    <a:pt x="215" y="26"/>
                    <a:pt x="215" y="26"/>
                    <a:pt x="215" y="26"/>
                  </a:cubicBezTo>
                  <a:cubicBezTo>
                    <a:pt x="255" y="45"/>
                    <a:pt x="289" y="51"/>
                    <a:pt x="316" y="51"/>
                  </a:cubicBezTo>
                  <a:cubicBezTo>
                    <a:pt x="316" y="51"/>
                    <a:pt x="316" y="51"/>
                    <a:pt x="316" y="51"/>
                  </a:cubicBezTo>
                  <a:cubicBezTo>
                    <a:pt x="380" y="51"/>
                    <a:pt x="410" y="15"/>
                    <a:pt x="413" y="12"/>
                  </a:cubicBezTo>
                  <a:cubicBezTo>
                    <a:pt x="413" y="12"/>
                    <a:pt x="413" y="12"/>
                    <a:pt x="413" y="12"/>
                  </a:cubicBezTo>
                  <a:cubicBezTo>
                    <a:pt x="413" y="12"/>
                    <a:pt x="413" y="12"/>
                    <a:pt x="413" y="12"/>
                  </a:cubicBezTo>
                  <a:cubicBezTo>
                    <a:pt x="413" y="12"/>
                    <a:pt x="413" y="12"/>
                    <a:pt x="413" y="12"/>
                  </a:cubicBezTo>
                  <a:cubicBezTo>
                    <a:pt x="417" y="7"/>
                    <a:pt x="423" y="6"/>
                    <a:pt x="427" y="10"/>
                  </a:cubicBezTo>
                  <a:cubicBezTo>
                    <a:pt x="427" y="10"/>
                    <a:pt x="427" y="10"/>
                    <a:pt x="427" y="10"/>
                  </a:cubicBezTo>
                  <a:cubicBezTo>
                    <a:pt x="432" y="13"/>
                    <a:pt x="433" y="19"/>
                    <a:pt x="429" y="24"/>
                  </a:cubicBezTo>
                  <a:cubicBezTo>
                    <a:pt x="429" y="24"/>
                    <a:pt x="429" y="24"/>
                    <a:pt x="429" y="24"/>
                  </a:cubicBezTo>
                  <a:cubicBezTo>
                    <a:pt x="429" y="25"/>
                    <a:pt x="393" y="71"/>
                    <a:pt x="316" y="71"/>
                  </a:cubicBezTo>
                  <a:cubicBezTo>
                    <a:pt x="316" y="71"/>
                    <a:pt x="316" y="71"/>
                    <a:pt x="316" y="71"/>
                  </a:cubicBezTo>
                  <a:cubicBezTo>
                    <a:pt x="286" y="71"/>
                    <a:pt x="249" y="64"/>
                    <a:pt x="206" y="44"/>
                  </a:cubicBezTo>
                  <a:close/>
                </a:path>
              </a:pathLst>
            </a:custGeom>
            <a:grpFill/>
            <a:ln w="9525">
              <a:noFill/>
              <a:round/>
            </a:ln>
          </p:spPr>
          <p:txBody>
            <a:bodyPr/>
            <a:lstStyle/>
            <a:p>
              <a:pPr>
                <a:defRPr/>
              </a:pPr>
              <a:endParaRPr lang="zh-CN" altLang="en-US"/>
            </a:p>
          </p:txBody>
        </p:sp>
      </p:grpSp>
      <p:grpSp>
        <p:nvGrpSpPr>
          <p:cNvPr id="16" name="Group 20"/>
          <p:cNvGrpSpPr>
            <a:grpSpLocks noChangeAspect="1"/>
          </p:cNvGrpSpPr>
          <p:nvPr/>
        </p:nvGrpSpPr>
        <p:grpSpPr bwMode="auto">
          <a:xfrm>
            <a:off x="2057395" y="3291645"/>
            <a:ext cx="1141487" cy="1141486"/>
            <a:chOff x="2164" y="1113"/>
            <a:chExt cx="1205" cy="1205"/>
          </a:xfrm>
          <a:solidFill>
            <a:srgbClr val="3A8898"/>
          </a:solidFill>
        </p:grpSpPr>
        <p:sp>
          <p:nvSpPr>
            <p:cNvPr id="17" name="Freeform 21"/>
            <p:cNvSpPr>
              <a:spLocks noEditPoints="1"/>
            </p:cNvSpPr>
            <p:nvPr/>
          </p:nvSpPr>
          <p:spPr bwMode="auto">
            <a:xfrm>
              <a:off x="2164" y="1113"/>
              <a:ext cx="1205" cy="1205"/>
            </a:xfrm>
            <a:custGeom>
              <a:avLst/>
              <a:gdLst>
                <a:gd name="T0" fmla="*/ 0 w 507"/>
                <a:gd name="T1" fmla="*/ 253 h 507"/>
                <a:gd name="T2" fmla="*/ 253 w 507"/>
                <a:gd name="T3" fmla="*/ 0 h 507"/>
                <a:gd name="T4" fmla="*/ 253 w 507"/>
                <a:gd name="T5" fmla="*/ 0 h 507"/>
                <a:gd name="T6" fmla="*/ 507 w 507"/>
                <a:gd name="T7" fmla="*/ 253 h 507"/>
                <a:gd name="T8" fmla="*/ 507 w 507"/>
                <a:gd name="T9" fmla="*/ 253 h 507"/>
                <a:gd name="T10" fmla="*/ 253 w 507"/>
                <a:gd name="T11" fmla="*/ 507 h 507"/>
                <a:gd name="T12" fmla="*/ 253 w 507"/>
                <a:gd name="T13" fmla="*/ 507 h 507"/>
                <a:gd name="T14" fmla="*/ 0 w 507"/>
                <a:gd name="T15" fmla="*/ 253 h 507"/>
                <a:gd name="T16" fmla="*/ 42 w 507"/>
                <a:gd name="T17" fmla="*/ 253 h 507"/>
                <a:gd name="T18" fmla="*/ 104 w 507"/>
                <a:gd name="T19" fmla="*/ 403 h 507"/>
                <a:gd name="T20" fmla="*/ 104 w 507"/>
                <a:gd name="T21" fmla="*/ 403 h 507"/>
                <a:gd name="T22" fmla="*/ 253 w 507"/>
                <a:gd name="T23" fmla="*/ 465 h 507"/>
                <a:gd name="T24" fmla="*/ 253 w 507"/>
                <a:gd name="T25" fmla="*/ 465 h 507"/>
                <a:gd name="T26" fmla="*/ 403 w 507"/>
                <a:gd name="T27" fmla="*/ 403 h 507"/>
                <a:gd name="T28" fmla="*/ 403 w 507"/>
                <a:gd name="T29" fmla="*/ 403 h 507"/>
                <a:gd name="T30" fmla="*/ 465 w 507"/>
                <a:gd name="T31" fmla="*/ 253 h 507"/>
                <a:gd name="T32" fmla="*/ 465 w 507"/>
                <a:gd name="T33" fmla="*/ 253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3 h 507"/>
                <a:gd name="T48" fmla="*/ 42 w 507"/>
                <a:gd name="T49" fmla="*/ 2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3"/>
                  </a:moveTo>
                  <a:cubicBezTo>
                    <a:pt x="0" y="113"/>
                    <a:pt x="113" y="0"/>
                    <a:pt x="253" y="0"/>
                  </a:cubicBezTo>
                  <a:cubicBezTo>
                    <a:pt x="253" y="0"/>
                    <a:pt x="253" y="0"/>
                    <a:pt x="253" y="0"/>
                  </a:cubicBezTo>
                  <a:cubicBezTo>
                    <a:pt x="393" y="0"/>
                    <a:pt x="507" y="113"/>
                    <a:pt x="507" y="253"/>
                  </a:cubicBezTo>
                  <a:cubicBezTo>
                    <a:pt x="507" y="253"/>
                    <a:pt x="507" y="253"/>
                    <a:pt x="507" y="253"/>
                  </a:cubicBezTo>
                  <a:cubicBezTo>
                    <a:pt x="507" y="393"/>
                    <a:pt x="393" y="507"/>
                    <a:pt x="253" y="507"/>
                  </a:cubicBezTo>
                  <a:cubicBezTo>
                    <a:pt x="253" y="507"/>
                    <a:pt x="253" y="507"/>
                    <a:pt x="253" y="507"/>
                  </a:cubicBezTo>
                  <a:cubicBezTo>
                    <a:pt x="113" y="507"/>
                    <a:pt x="0" y="393"/>
                    <a:pt x="0" y="253"/>
                  </a:cubicBezTo>
                  <a:close/>
                  <a:moveTo>
                    <a:pt x="42" y="253"/>
                  </a:moveTo>
                  <a:cubicBezTo>
                    <a:pt x="42" y="312"/>
                    <a:pt x="65" y="364"/>
                    <a:pt x="104" y="403"/>
                  </a:cubicBezTo>
                  <a:cubicBezTo>
                    <a:pt x="104" y="403"/>
                    <a:pt x="104" y="403"/>
                    <a:pt x="104" y="403"/>
                  </a:cubicBezTo>
                  <a:cubicBezTo>
                    <a:pt x="142" y="441"/>
                    <a:pt x="195" y="465"/>
                    <a:pt x="253" y="465"/>
                  </a:cubicBezTo>
                  <a:cubicBezTo>
                    <a:pt x="253" y="465"/>
                    <a:pt x="253" y="465"/>
                    <a:pt x="253" y="465"/>
                  </a:cubicBezTo>
                  <a:cubicBezTo>
                    <a:pt x="312" y="465"/>
                    <a:pt x="364" y="441"/>
                    <a:pt x="403" y="403"/>
                  </a:cubicBezTo>
                  <a:cubicBezTo>
                    <a:pt x="403" y="403"/>
                    <a:pt x="403" y="403"/>
                    <a:pt x="403" y="403"/>
                  </a:cubicBezTo>
                  <a:cubicBezTo>
                    <a:pt x="441" y="364"/>
                    <a:pt x="465" y="312"/>
                    <a:pt x="465" y="253"/>
                  </a:cubicBezTo>
                  <a:cubicBezTo>
                    <a:pt x="465" y="253"/>
                    <a:pt x="465" y="253"/>
                    <a:pt x="465" y="253"/>
                  </a:cubicBezTo>
                  <a:cubicBezTo>
                    <a:pt x="465" y="195"/>
                    <a:pt x="441" y="142"/>
                    <a:pt x="403" y="104"/>
                  </a:cubicBezTo>
                  <a:cubicBezTo>
                    <a:pt x="403" y="104"/>
                    <a:pt x="403" y="104"/>
                    <a:pt x="403" y="104"/>
                  </a:cubicBezTo>
                  <a:cubicBezTo>
                    <a:pt x="364" y="65"/>
                    <a:pt x="312" y="42"/>
                    <a:pt x="253" y="42"/>
                  </a:cubicBezTo>
                  <a:cubicBezTo>
                    <a:pt x="253" y="42"/>
                    <a:pt x="253" y="42"/>
                    <a:pt x="253" y="42"/>
                  </a:cubicBezTo>
                  <a:cubicBezTo>
                    <a:pt x="195" y="42"/>
                    <a:pt x="142" y="65"/>
                    <a:pt x="104" y="104"/>
                  </a:cubicBezTo>
                  <a:cubicBezTo>
                    <a:pt x="104" y="104"/>
                    <a:pt x="104" y="104"/>
                    <a:pt x="104" y="104"/>
                  </a:cubicBezTo>
                  <a:cubicBezTo>
                    <a:pt x="65" y="142"/>
                    <a:pt x="42" y="195"/>
                    <a:pt x="42" y="253"/>
                  </a:cubicBezTo>
                  <a:cubicBezTo>
                    <a:pt x="42" y="253"/>
                    <a:pt x="42" y="253"/>
                    <a:pt x="42"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 name="Freeform 22"/>
            <p:cNvSpPr/>
            <p:nvPr/>
          </p:nvSpPr>
          <p:spPr bwMode="auto">
            <a:xfrm>
              <a:off x="2728" y="1244"/>
              <a:ext cx="76" cy="145"/>
            </a:xfrm>
            <a:custGeom>
              <a:avLst/>
              <a:gdLst>
                <a:gd name="T0" fmla="*/ 32 w 32"/>
                <a:gd name="T1" fmla="*/ 45 h 61"/>
                <a:gd name="T2" fmla="*/ 16 w 32"/>
                <a:gd name="T3" fmla="*/ 61 h 61"/>
                <a:gd name="T4" fmla="*/ 16 w 32"/>
                <a:gd name="T5" fmla="*/ 61 h 61"/>
                <a:gd name="T6" fmla="*/ 0 w 32"/>
                <a:gd name="T7" fmla="*/ 45 h 61"/>
                <a:gd name="T8" fmla="*/ 0 w 32"/>
                <a:gd name="T9" fmla="*/ 16 h 61"/>
                <a:gd name="T10" fmla="*/ 16 w 32"/>
                <a:gd name="T11" fmla="*/ 0 h 61"/>
                <a:gd name="T12" fmla="*/ 16 w 32"/>
                <a:gd name="T13" fmla="*/ 0 h 61"/>
                <a:gd name="T14" fmla="*/ 32 w 32"/>
                <a:gd name="T15" fmla="*/ 16 h 61"/>
                <a:gd name="T16" fmla="*/ 32 w 32"/>
                <a:gd name="T17"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5"/>
                  </a:moveTo>
                  <a:cubicBezTo>
                    <a:pt x="32" y="54"/>
                    <a:pt x="25" y="61"/>
                    <a:pt x="16" y="61"/>
                  </a:cubicBezTo>
                  <a:cubicBezTo>
                    <a:pt x="16" y="61"/>
                    <a:pt x="16" y="61"/>
                    <a:pt x="16" y="61"/>
                  </a:cubicBezTo>
                  <a:cubicBezTo>
                    <a:pt x="7" y="61"/>
                    <a:pt x="0" y="54"/>
                    <a:pt x="0" y="45"/>
                  </a:cubicBezTo>
                  <a:cubicBezTo>
                    <a:pt x="0" y="16"/>
                    <a:pt x="0" y="16"/>
                    <a:pt x="0" y="16"/>
                  </a:cubicBezTo>
                  <a:cubicBezTo>
                    <a:pt x="0" y="7"/>
                    <a:pt x="7" y="0"/>
                    <a:pt x="16" y="0"/>
                  </a:cubicBezTo>
                  <a:cubicBezTo>
                    <a:pt x="16" y="0"/>
                    <a:pt x="16" y="0"/>
                    <a:pt x="16" y="0"/>
                  </a:cubicBezTo>
                  <a:cubicBezTo>
                    <a:pt x="25" y="0"/>
                    <a:pt x="32" y="7"/>
                    <a:pt x="32" y="16"/>
                  </a:cubicBezTo>
                  <a:lnTo>
                    <a:pt x="32"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 name="Freeform 23"/>
            <p:cNvSpPr/>
            <p:nvPr/>
          </p:nvSpPr>
          <p:spPr bwMode="auto">
            <a:xfrm>
              <a:off x="2728" y="2040"/>
              <a:ext cx="76" cy="147"/>
            </a:xfrm>
            <a:custGeom>
              <a:avLst/>
              <a:gdLst>
                <a:gd name="T0" fmla="*/ 32 w 32"/>
                <a:gd name="T1" fmla="*/ 46 h 62"/>
                <a:gd name="T2" fmla="*/ 16 w 32"/>
                <a:gd name="T3" fmla="*/ 62 h 62"/>
                <a:gd name="T4" fmla="*/ 16 w 32"/>
                <a:gd name="T5" fmla="*/ 62 h 62"/>
                <a:gd name="T6" fmla="*/ 0 w 32"/>
                <a:gd name="T7" fmla="*/ 46 h 62"/>
                <a:gd name="T8" fmla="*/ 0 w 32"/>
                <a:gd name="T9" fmla="*/ 16 h 62"/>
                <a:gd name="T10" fmla="*/ 16 w 32"/>
                <a:gd name="T11" fmla="*/ 0 h 62"/>
                <a:gd name="T12" fmla="*/ 16 w 32"/>
                <a:gd name="T13" fmla="*/ 0 h 62"/>
                <a:gd name="T14" fmla="*/ 32 w 32"/>
                <a:gd name="T15" fmla="*/ 16 h 62"/>
                <a:gd name="T16" fmla="*/ 32 w 32"/>
                <a:gd name="T17"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2">
                  <a:moveTo>
                    <a:pt x="32" y="46"/>
                  </a:moveTo>
                  <a:cubicBezTo>
                    <a:pt x="32" y="55"/>
                    <a:pt x="25" y="62"/>
                    <a:pt x="16" y="62"/>
                  </a:cubicBezTo>
                  <a:cubicBezTo>
                    <a:pt x="16" y="62"/>
                    <a:pt x="16" y="62"/>
                    <a:pt x="16" y="62"/>
                  </a:cubicBezTo>
                  <a:cubicBezTo>
                    <a:pt x="7" y="62"/>
                    <a:pt x="0" y="55"/>
                    <a:pt x="0" y="46"/>
                  </a:cubicBezTo>
                  <a:cubicBezTo>
                    <a:pt x="0" y="16"/>
                    <a:pt x="0" y="16"/>
                    <a:pt x="0" y="16"/>
                  </a:cubicBezTo>
                  <a:cubicBezTo>
                    <a:pt x="0" y="7"/>
                    <a:pt x="7" y="0"/>
                    <a:pt x="16" y="0"/>
                  </a:cubicBezTo>
                  <a:cubicBezTo>
                    <a:pt x="16" y="0"/>
                    <a:pt x="16" y="0"/>
                    <a:pt x="16" y="0"/>
                  </a:cubicBezTo>
                  <a:cubicBezTo>
                    <a:pt x="25" y="0"/>
                    <a:pt x="32" y="7"/>
                    <a:pt x="32" y="16"/>
                  </a:cubicBezTo>
                  <a:lnTo>
                    <a:pt x="3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 name="Freeform 24"/>
            <p:cNvSpPr/>
            <p:nvPr/>
          </p:nvSpPr>
          <p:spPr bwMode="auto">
            <a:xfrm>
              <a:off x="2295" y="1679"/>
              <a:ext cx="145" cy="73"/>
            </a:xfrm>
            <a:custGeom>
              <a:avLst/>
              <a:gdLst>
                <a:gd name="T0" fmla="*/ 45 w 61"/>
                <a:gd name="T1" fmla="*/ 0 h 31"/>
                <a:gd name="T2" fmla="*/ 61 w 61"/>
                <a:gd name="T3" fmla="*/ 15 h 31"/>
                <a:gd name="T4" fmla="*/ 61 w 61"/>
                <a:gd name="T5" fmla="*/ 15 h 31"/>
                <a:gd name="T6" fmla="*/ 45 w 61"/>
                <a:gd name="T7" fmla="*/ 31 h 31"/>
                <a:gd name="T8" fmla="*/ 16 w 61"/>
                <a:gd name="T9" fmla="*/ 31 h 31"/>
                <a:gd name="T10" fmla="*/ 0 w 61"/>
                <a:gd name="T11" fmla="*/ 15 h 31"/>
                <a:gd name="T12" fmla="*/ 0 w 61"/>
                <a:gd name="T13" fmla="*/ 15 h 31"/>
                <a:gd name="T14" fmla="*/ 16 w 61"/>
                <a:gd name="T15" fmla="*/ 0 h 31"/>
                <a:gd name="T16" fmla="*/ 45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5" y="0"/>
                  </a:moveTo>
                  <a:cubicBezTo>
                    <a:pt x="54" y="0"/>
                    <a:pt x="61" y="7"/>
                    <a:pt x="61" y="15"/>
                  </a:cubicBezTo>
                  <a:cubicBezTo>
                    <a:pt x="61" y="15"/>
                    <a:pt x="61" y="15"/>
                    <a:pt x="61" y="15"/>
                  </a:cubicBezTo>
                  <a:cubicBezTo>
                    <a:pt x="61" y="24"/>
                    <a:pt x="54" y="31"/>
                    <a:pt x="45" y="31"/>
                  </a:cubicBezTo>
                  <a:cubicBezTo>
                    <a:pt x="16" y="31"/>
                    <a:pt x="16" y="31"/>
                    <a:pt x="16" y="31"/>
                  </a:cubicBezTo>
                  <a:cubicBezTo>
                    <a:pt x="7" y="31"/>
                    <a:pt x="0" y="24"/>
                    <a:pt x="0" y="15"/>
                  </a:cubicBezTo>
                  <a:cubicBezTo>
                    <a:pt x="0" y="15"/>
                    <a:pt x="0" y="15"/>
                    <a:pt x="0" y="15"/>
                  </a:cubicBezTo>
                  <a:cubicBezTo>
                    <a:pt x="0" y="7"/>
                    <a:pt x="7" y="0"/>
                    <a:pt x="16" y="0"/>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 name="Freeform 25"/>
            <p:cNvSpPr/>
            <p:nvPr/>
          </p:nvSpPr>
          <p:spPr bwMode="auto">
            <a:xfrm>
              <a:off x="3091" y="1679"/>
              <a:ext cx="145" cy="73"/>
            </a:xfrm>
            <a:custGeom>
              <a:avLst/>
              <a:gdLst>
                <a:gd name="T0" fmla="*/ 46 w 61"/>
                <a:gd name="T1" fmla="*/ 0 h 31"/>
                <a:gd name="T2" fmla="*/ 61 w 61"/>
                <a:gd name="T3" fmla="*/ 15 h 31"/>
                <a:gd name="T4" fmla="*/ 61 w 61"/>
                <a:gd name="T5" fmla="*/ 15 h 31"/>
                <a:gd name="T6" fmla="*/ 46 w 61"/>
                <a:gd name="T7" fmla="*/ 31 h 31"/>
                <a:gd name="T8" fmla="*/ 16 w 61"/>
                <a:gd name="T9" fmla="*/ 31 h 31"/>
                <a:gd name="T10" fmla="*/ 0 w 61"/>
                <a:gd name="T11" fmla="*/ 15 h 31"/>
                <a:gd name="T12" fmla="*/ 0 w 61"/>
                <a:gd name="T13" fmla="*/ 15 h 31"/>
                <a:gd name="T14" fmla="*/ 16 w 61"/>
                <a:gd name="T15" fmla="*/ 0 h 31"/>
                <a:gd name="T16" fmla="*/ 46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6" y="0"/>
                  </a:moveTo>
                  <a:cubicBezTo>
                    <a:pt x="54" y="0"/>
                    <a:pt x="61" y="7"/>
                    <a:pt x="61" y="15"/>
                  </a:cubicBezTo>
                  <a:cubicBezTo>
                    <a:pt x="61" y="15"/>
                    <a:pt x="61" y="15"/>
                    <a:pt x="61" y="15"/>
                  </a:cubicBezTo>
                  <a:cubicBezTo>
                    <a:pt x="61" y="24"/>
                    <a:pt x="54" y="31"/>
                    <a:pt x="46" y="31"/>
                  </a:cubicBezTo>
                  <a:cubicBezTo>
                    <a:pt x="16" y="31"/>
                    <a:pt x="16" y="31"/>
                    <a:pt x="16" y="31"/>
                  </a:cubicBezTo>
                  <a:cubicBezTo>
                    <a:pt x="7" y="31"/>
                    <a:pt x="0" y="24"/>
                    <a:pt x="0" y="15"/>
                  </a:cubicBezTo>
                  <a:cubicBezTo>
                    <a:pt x="0" y="15"/>
                    <a:pt x="0" y="15"/>
                    <a:pt x="0" y="15"/>
                  </a:cubicBezTo>
                  <a:cubicBezTo>
                    <a:pt x="0" y="7"/>
                    <a:pt x="7" y="0"/>
                    <a:pt x="16" y="0"/>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Freeform 26"/>
            <p:cNvSpPr>
              <a:spLocks noEditPoints="1"/>
            </p:cNvSpPr>
            <p:nvPr/>
          </p:nvSpPr>
          <p:spPr bwMode="auto">
            <a:xfrm>
              <a:off x="2331" y="1279"/>
              <a:ext cx="870" cy="873"/>
            </a:xfrm>
            <a:custGeom>
              <a:avLst/>
              <a:gdLst>
                <a:gd name="T0" fmla="*/ 311 w 366"/>
                <a:gd name="T1" fmla="*/ 183 h 367"/>
                <a:gd name="T2" fmla="*/ 334 w 366"/>
                <a:gd name="T3" fmla="*/ 159 h 367"/>
                <a:gd name="T4" fmla="*/ 366 w 366"/>
                <a:gd name="T5" fmla="*/ 159 h 367"/>
                <a:gd name="T6" fmla="*/ 207 w 366"/>
                <a:gd name="T7" fmla="*/ 0 h 367"/>
                <a:gd name="T8" fmla="*/ 207 w 366"/>
                <a:gd name="T9" fmla="*/ 32 h 367"/>
                <a:gd name="T10" fmla="*/ 183 w 366"/>
                <a:gd name="T11" fmla="*/ 56 h 367"/>
                <a:gd name="T12" fmla="*/ 159 w 366"/>
                <a:gd name="T13" fmla="*/ 32 h 367"/>
                <a:gd name="T14" fmla="*/ 159 w 366"/>
                <a:gd name="T15" fmla="*/ 0 h 367"/>
                <a:gd name="T16" fmla="*/ 0 w 366"/>
                <a:gd name="T17" fmla="*/ 159 h 367"/>
                <a:gd name="T18" fmla="*/ 32 w 366"/>
                <a:gd name="T19" fmla="*/ 159 h 367"/>
                <a:gd name="T20" fmla="*/ 56 w 366"/>
                <a:gd name="T21" fmla="*/ 183 h 367"/>
                <a:gd name="T22" fmla="*/ 32 w 366"/>
                <a:gd name="T23" fmla="*/ 207 h 367"/>
                <a:gd name="T24" fmla="*/ 0 w 366"/>
                <a:gd name="T25" fmla="*/ 207 h 367"/>
                <a:gd name="T26" fmla="*/ 159 w 366"/>
                <a:gd name="T27" fmla="*/ 367 h 367"/>
                <a:gd name="T28" fmla="*/ 159 w 366"/>
                <a:gd name="T29" fmla="*/ 335 h 367"/>
                <a:gd name="T30" fmla="*/ 183 w 366"/>
                <a:gd name="T31" fmla="*/ 311 h 367"/>
                <a:gd name="T32" fmla="*/ 207 w 366"/>
                <a:gd name="T33" fmla="*/ 335 h 367"/>
                <a:gd name="T34" fmla="*/ 207 w 366"/>
                <a:gd name="T35" fmla="*/ 367 h 367"/>
                <a:gd name="T36" fmla="*/ 366 w 366"/>
                <a:gd name="T37" fmla="*/ 207 h 367"/>
                <a:gd name="T38" fmla="*/ 334 w 366"/>
                <a:gd name="T39" fmla="*/ 207 h 367"/>
                <a:gd name="T40" fmla="*/ 311 w 366"/>
                <a:gd name="T41" fmla="*/ 183 h 367"/>
                <a:gd name="T42" fmla="*/ 291 w 366"/>
                <a:gd name="T43" fmla="*/ 309 h 367"/>
                <a:gd name="T44" fmla="*/ 276 w 366"/>
                <a:gd name="T45" fmla="*/ 308 h 367"/>
                <a:gd name="T46" fmla="*/ 189 w 366"/>
                <a:gd name="T47" fmla="*/ 208 h 367"/>
                <a:gd name="T48" fmla="*/ 183 w 366"/>
                <a:gd name="T49" fmla="*/ 208 h 367"/>
                <a:gd name="T50" fmla="*/ 158 w 366"/>
                <a:gd name="T51" fmla="*/ 183 h 367"/>
                <a:gd name="T52" fmla="*/ 183 w 366"/>
                <a:gd name="T53" fmla="*/ 158 h 367"/>
                <a:gd name="T54" fmla="*/ 191 w 366"/>
                <a:gd name="T55" fmla="*/ 159 h 367"/>
                <a:gd name="T56" fmla="*/ 261 w 366"/>
                <a:gd name="T57" fmla="*/ 92 h 367"/>
                <a:gd name="T58" fmla="*/ 277 w 366"/>
                <a:gd name="T59" fmla="*/ 92 h 367"/>
                <a:gd name="T60" fmla="*/ 277 w 366"/>
                <a:gd name="T61" fmla="*/ 108 h 367"/>
                <a:gd name="T62" fmla="*/ 207 w 366"/>
                <a:gd name="T63" fmla="*/ 175 h 367"/>
                <a:gd name="T64" fmla="*/ 208 w 366"/>
                <a:gd name="T65" fmla="*/ 183 h 367"/>
                <a:gd name="T66" fmla="*/ 206 w 366"/>
                <a:gd name="T67" fmla="*/ 194 h 367"/>
                <a:gd name="T68" fmla="*/ 293 w 366"/>
                <a:gd name="T69" fmla="*/ 293 h 367"/>
                <a:gd name="T70" fmla="*/ 291 w 366"/>
                <a:gd name="T71" fmla="*/ 30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6" h="367">
                  <a:moveTo>
                    <a:pt x="311" y="183"/>
                  </a:moveTo>
                  <a:cubicBezTo>
                    <a:pt x="311" y="170"/>
                    <a:pt x="321" y="159"/>
                    <a:pt x="334" y="159"/>
                  </a:cubicBezTo>
                  <a:cubicBezTo>
                    <a:pt x="366" y="159"/>
                    <a:pt x="366" y="159"/>
                    <a:pt x="366" y="159"/>
                  </a:cubicBezTo>
                  <a:cubicBezTo>
                    <a:pt x="356" y="76"/>
                    <a:pt x="290" y="11"/>
                    <a:pt x="207" y="0"/>
                  </a:cubicBezTo>
                  <a:cubicBezTo>
                    <a:pt x="207" y="32"/>
                    <a:pt x="207" y="32"/>
                    <a:pt x="207" y="32"/>
                  </a:cubicBezTo>
                  <a:cubicBezTo>
                    <a:pt x="207" y="45"/>
                    <a:pt x="196" y="56"/>
                    <a:pt x="183" y="56"/>
                  </a:cubicBezTo>
                  <a:cubicBezTo>
                    <a:pt x="170" y="56"/>
                    <a:pt x="159" y="45"/>
                    <a:pt x="159" y="32"/>
                  </a:cubicBezTo>
                  <a:cubicBezTo>
                    <a:pt x="159" y="0"/>
                    <a:pt x="159" y="0"/>
                    <a:pt x="159" y="0"/>
                  </a:cubicBezTo>
                  <a:cubicBezTo>
                    <a:pt x="76" y="11"/>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0" y="290"/>
                    <a:pt x="76" y="356"/>
                    <a:pt x="159" y="367"/>
                  </a:cubicBezTo>
                  <a:cubicBezTo>
                    <a:pt x="159" y="335"/>
                    <a:pt x="159" y="335"/>
                    <a:pt x="159" y="335"/>
                  </a:cubicBezTo>
                  <a:cubicBezTo>
                    <a:pt x="159" y="321"/>
                    <a:pt x="170" y="311"/>
                    <a:pt x="183" y="311"/>
                  </a:cubicBezTo>
                  <a:cubicBezTo>
                    <a:pt x="196" y="311"/>
                    <a:pt x="207" y="321"/>
                    <a:pt x="207" y="335"/>
                  </a:cubicBezTo>
                  <a:cubicBezTo>
                    <a:pt x="207" y="367"/>
                    <a:pt x="207" y="367"/>
                    <a:pt x="207" y="367"/>
                  </a:cubicBezTo>
                  <a:cubicBezTo>
                    <a:pt x="290" y="356"/>
                    <a:pt x="356" y="290"/>
                    <a:pt x="366" y="207"/>
                  </a:cubicBezTo>
                  <a:cubicBezTo>
                    <a:pt x="334" y="207"/>
                    <a:pt x="334" y="207"/>
                    <a:pt x="334" y="207"/>
                  </a:cubicBezTo>
                  <a:cubicBezTo>
                    <a:pt x="321" y="207"/>
                    <a:pt x="311" y="196"/>
                    <a:pt x="311" y="183"/>
                  </a:cubicBezTo>
                  <a:close/>
                  <a:moveTo>
                    <a:pt x="291" y="309"/>
                  </a:moveTo>
                  <a:cubicBezTo>
                    <a:pt x="287" y="313"/>
                    <a:pt x="280" y="312"/>
                    <a:pt x="276" y="308"/>
                  </a:cubicBezTo>
                  <a:cubicBezTo>
                    <a:pt x="189" y="208"/>
                    <a:pt x="189" y="208"/>
                    <a:pt x="189" y="208"/>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2"/>
                    <a:pt x="261" y="92"/>
                    <a:pt x="261" y="92"/>
                  </a:cubicBezTo>
                  <a:cubicBezTo>
                    <a:pt x="266" y="87"/>
                    <a:pt x="273" y="88"/>
                    <a:pt x="277" y="92"/>
                  </a:cubicBezTo>
                  <a:cubicBezTo>
                    <a:pt x="281" y="96"/>
                    <a:pt x="281" y="104"/>
                    <a:pt x="277" y="108"/>
                  </a:cubicBezTo>
                  <a:cubicBezTo>
                    <a:pt x="207" y="175"/>
                    <a:pt x="207" y="175"/>
                    <a:pt x="207" y="175"/>
                  </a:cubicBezTo>
                  <a:cubicBezTo>
                    <a:pt x="208" y="177"/>
                    <a:pt x="208" y="180"/>
                    <a:pt x="208" y="183"/>
                  </a:cubicBezTo>
                  <a:cubicBezTo>
                    <a:pt x="208" y="187"/>
                    <a:pt x="208" y="190"/>
                    <a:pt x="206" y="194"/>
                  </a:cubicBezTo>
                  <a:cubicBezTo>
                    <a:pt x="293" y="293"/>
                    <a:pt x="293" y="293"/>
                    <a:pt x="293" y="293"/>
                  </a:cubicBezTo>
                  <a:cubicBezTo>
                    <a:pt x="297" y="298"/>
                    <a:pt x="296" y="305"/>
                    <a:pt x="291" y="3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3" name="Group 29"/>
          <p:cNvGrpSpPr>
            <a:grpSpLocks noChangeAspect="1"/>
          </p:cNvGrpSpPr>
          <p:nvPr/>
        </p:nvGrpSpPr>
        <p:grpSpPr bwMode="auto">
          <a:xfrm>
            <a:off x="9512970" y="3208330"/>
            <a:ext cx="1039812" cy="1067550"/>
            <a:chOff x="4096" y="2491"/>
            <a:chExt cx="1387" cy="1424"/>
          </a:xfrm>
          <a:solidFill>
            <a:srgbClr val="EA5322"/>
          </a:solidFill>
        </p:grpSpPr>
        <p:sp>
          <p:nvSpPr>
            <p:cNvPr id="24" name="Freeform 30"/>
            <p:cNvSpPr/>
            <p:nvPr/>
          </p:nvSpPr>
          <p:spPr bwMode="auto">
            <a:xfrm>
              <a:off x="4096" y="2800"/>
              <a:ext cx="1038" cy="1115"/>
            </a:xfrm>
            <a:custGeom>
              <a:avLst/>
              <a:gdLst>
                <a:gd name="T0" fmla="*/ 415 w 437"/>
                <a:gd name="T1" fmla="*/ 365 h 470"/>
                <a:gd name="T2" fmla="*/ 388 w 437"/>
                <a:gd name="T3" fmla="*/ 336 h 470"/>
                <a:gd name="T4" fmla="*/ 307 w 437"/>
                <a:gd name="T5" fmla="*/ 291 h 470"/>
                <a:gd name="T6" fmla="*/ 273 w 437"/>
                <a:gd name="T7" fmla="*/ 257 h 470"/>
                <a:gd name="T8" fmla="*/ 262 w 437"/>
                <a:gd name="T9" fmla="*/ 240 h 470"/>
                <a:gd name="T10" fmla="*/ 288 w 437"/>
                <a:gd name="T11" fmla="*/ 200 h 470"/>
                <a:gd name="T12" fmla="*/ 294 w 437"/>
                <a:gd name="T13" fmla="*/ 186 h 470"/>
                <a:gd name="T14" fmla="*/ 297 w 437"/>
                <a:gd name="T15" fmla="*/ 147 h 470"/>
                <a:gd name="T16" fmla="*/ 285 w 437"/>
                <a:gd name="T17" fmla="*/ 57 h 470"/>
                <a:gd name="T18" fmla="*/ 280 w 437"/>
                <a:gd name="T19" fmla="*/ 52 h 470"/>
                <a:gd name="T20" fmla="*/ 261 w 437"/>
                <a:gd name="T21" fmla="*/ 37 h 470"/>
                <a:gd name="T22" fmla="*/ 155 w 437"/>
                <a:gd name="T23" fmla="*/ 50 h 470"/>
                <a:gd name="T24" fmla="*/ 139 w 437"/>
                <a:gd name="T25" fmla="*/ 141 h 470"/>
                <a:gd name="T26" fmla="*/ 142 w 437"/>
                <a:gd name="T27" fmla="*/ 180 h 470"/>
                <a:gd name="T28" fmla="*/ 150 w 437"/>
                <a:gd name="T29" fmla="*/ 196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6 h 470"/>
                <a:gd name="T42" fmla="*/ 21 w 437"/>
                <a:gd name="T43" fmla="*/ 365 h 470"/>
                <a:gd name="T44" fmla="*/ 0 w 437"/>
                <a:gd name="T45" fmla="*/ 452 h 470"/>
                <a:gd name="T46" fmla="*/ 0 w 437"/>
                <a:gd name="T47" fmla="*/ 470 h 470"/>
                <a:gd name="T48" fmla="*/ 437 w 437"/>
                <a:gd name="T49" fmla="*/ 470 h 470"/>
                <a:gd name="T50" fmla="*/ 437 w 437"/>
                <a:gd name="T51" fmla="*/ 452 h 470"/>
                <a:gd name="T52" fmla="*/ 415 w 437"/>
                <a:gd name="T53" fmla="*/ 36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5"/>
                  </a:moveTo>
                  <a:cubicBezTo>
                    <a:pt x="415" y="365"/>
                    <a:pt x="422" y="351"/>
                    <a:pt x="388" y="336"/>
                  </a:cubicBezTo>
                  <a:cubicBezTo>
                    <a:pt x="307" y="291"/>
                    <a:pt x="307" y="291"/>
                    <a:pt x="307" y="291"/>
                  </a:cubicBezTo>
                  <a:cubicBezTo>
                    <a:pt x="273" y="257"/>
                    <a:pt x="273" y="257"/>
                    <a:pt x="273" y="257"/>
                  </a:cubicBezTo>
                  <a:cubicBezTo>
                    <a:pt x="256" y="249"/>
                    <a:pt x="246" y="252"/>
                    <a:pt x="262" y="240"/>
                  </a:cubicBezTo>
                  <a:cubicBezTo>
                    <a:pt x="273" y="230"/>
                    <a:pt x="282" y="217"/>
                    <a:pt x="288" y="200"/>
                  </a:cubicBezTo>
                  <a:cubicBezTo>
                    <a:pt x="289" y="198"/>
                    <a:pt x="291" y="194"/>
                    <a:pt x="294" y="186"/>
                  </a:cubicBezTo>
                  <a:cubicBezTo>
                    <a:pt x="294" y="186"/>
                    <a:pt x="325" y="148"/>
                    <a:pt x="297" y="147"/>
                  </a:cubicBezTo>
                  <a:cubicBezTo>
                    <a:pt x="297" y="147"/>
                    <a:pt x="326" y="96"/>
                    <a:pt x="285" y="57"/>
                  </a:cubicBezTo>
                  <a:cubicBezTo>
                    <a:pt x="285" y="57"/>
                    <a:pt x="283" y="55"/>
                    <a:pt x="280" y="52"/>
                  </a:cubicBezTo>
                  <a:cubicBezTo>
                    <a:pt x="271" y="42"/>
                    <a:pt x="261" y="37"/>
                    <a:pt x="261" y="37"/>
                  </a:cubicBezTo>
                  <a:cubicBezTo>
                    <a:pt x="203" y="0"/>
                    <a:pt x="155" y="50"/>
                    <a:pt x="155" y="50"/>
                  </a:cubicBezTo>
                  <a:cubicBezTo>
                    <a:pt x="113" y="88"/>
                    <a:pt x="139" y="141"/>
                    <a:pt x="139" y="141"/>
                  </a:cubicBezTo>
                  <a:cubicBezTo>
                    <a:pt x="112" y="141"/>
                    <a:pt x="142" y="180"/>
                    <a:pt x="142" y="180"/>
                  </a:cubicBezTo>
                  <a:cubicBezTo>
                    <a:pt x="146" y="197"/>
                    <a:pt x="150" y="196"/>
                    <a:pt x="150" y="196"/>
                  </a:cubicBezTo>
                  <a:cubicBezTo>
                    <a:pt x="151" y="196"/>
                    <a:pt x="152" y="198"/>
                    <a:pt x="153" y="202"/>
                  </a:cubicBezTo>
                  <a:cubicBezTo>
                    <a:pt x="154" y="202"/>
                    <a:pt x="154" y="202"/>
                    <a:pt x="155" y="201"/>
                  </a:cubicBezTo>
                  <a:cubicBezTo>
                    <a:pt x="160" y="217"/>
                    <a:pt x="168" y="230"/>
                    <a:pt x="178" y="239"/>
                  </a:cubicBezTo>
                  <a:cubicBezTo>
                    <a:pt x="187" y="251"/>
                    <a:pt x="163" y="252"/>
                    <a:pt x="159" y="256"/>
                  </a:cubicBezTo>
                  <a:cubicBezTo>
                    <a:pt x="156" y="259"/>
                    <a:pt x="129" y="291"/>
                    <a:pt x="129" y="291"/>
                  </a:cubicBezTo>
                  <a:cubicBezTo>
                    <a:pt x="48" y="336"/>
                    <a:pt x="48" y="336"/>
                    <a:pt x="48" y="336"/>
                  </a:cubicBezTo>
                  <a:cubicBezTo>
                    <a:pt x="15" y="351"/>
                    <a:pt x="21" y="365"/>
                    <a:pt x="21" y="365"/>
                  </a:cubicBezTo>
                  <a:cubicBezTo>
                    <a:pt x="0" y="452"/>
                    <a:pt x="0" y="452"/>
                    <a:pt x="0" y="452"/>
                  </a:cubicBezTo>
                  <a:cubicBezTo>
                    <a:pt x="0" y="470"/>
                    <a:pt x="0" y="470"/>
                    <a:pt x="0" y="470"/>
                  </a:cubicBezTo>
                  <a:cubicBezTo>
                    <a:pt x="437" y="470"/>
                    <a:pt x="437" y="470"/>
                    <a:pt x="437" y="470"/>
                  </a:cubicBezTo>
                  <a:cubicBezTo>
                    <a:pt x="437" y="452"/>
                    <a:pt x="437" y="452"/>
                    <a:pt x="437" y="452"/>
                  </a:cubicBezTo>
                  <a:lnTo>
                    <a:pt x="415" y="3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 name="Freeform 31"/>
            <p:cNvSpPr>
              <a:spLocks noEditPoints="1"/>
            </p:cNvSpPr>
            <p:nvPr/>
          </p:nvSpPr>
          <p:spPr bwMode="auto">
            <a:xfrm>
              <a:off x="4796" y="2491"/>
              <a:ext cx="687" cy="598"/>
            </a:xfrm>
            <a:custGeom>
              <a:avLst/>
              <a:gdLst>
                <a:gd name="T0" fmla="*/ 143 w 289"/>
                <a:gd name="T1" fmla="*/ 1 h 252"/>
                <a:gd name="T2" fmla="*/ 0 w 289"/>
                <a:gd name="T3" fmla="*/ 111 h 252"/>
                <a:gd name="T4" fmla="*/ 73 w 289"/>
                <a:gd name="T5" fmla="*/ 204 h 252"/>
                <a:gd name="T6" fmla="*/ 47 w 289"/>
                <a:gd name="T7" fmla="*/ 252 h 252"/>
                <a:gd name="T8" fmla="*/ 120 w 289"/>
                <a:gd name="T9" fmla="*/ 216 h 252"/>
                <a:gd name="T10" fmla="*/ 146 w 289"/>
                <a:gd name="T11" fmla="*/ 218 h 252"/>
                <a:gd name="T12" fmla="*/ 288 w 289"/>
                <a:gd name="T13" fmla="*/ 108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2"/>
                    <a:pt x="0" y="111"/>
                  </a:cubicBezTo>
                  <a:cubicBezTo>
                    <a:pt x="1" y="151"/>
                    <a:pt x="30" y="185"/>
                    <a:pt x="73" y="204"/>
                  </a:cubicBezTo>
                  <a:cubicBezTo>
                    <a:pt x="47" y="252"/>
                    <a:pt x="47" y="252"/>
                    <a:pt x="47" y="252"/>
                  </a:cubicBezTo>
                  <a:cubicBezTo>
                    <a:pt x="120" y="216"/>
                    <a:pt x="120" y="216"/>
                    <a:pt x="120" y="216"/>
                  </a:cubicBezTo>
                  <a:cubicBezTo>
                    <a:pt x="129" y="217"/>
                    <a:pt x="137" y="218"/>
                    <a:pt x="146" y="218"/>
                  </a:cubicBezTo>
                  <a:cubicBezTo>
                    <a:pt x="225" y="217"/>
                    <a:pt x="289" y="167"/>
                    <a:pt x="288" y="108"/>
                  </a:cubicBezTo>
                  <a:cubicBezTo>
                    <a:pt x="287" y="48"/>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6" name="矩形 37"/>
          <p:cNvSpPr>
            <a:spLocks noChangeArrowheads="1"/>
          </p:cNvSpPr>
          <p:nvPr/>
        </p:nvSpPr>
        <p:spPr bwMode="auto">
          <a:xfrm>
            <a:off x="5603875" y="5594350"/>
            <a:ext cx="1119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标题</a:t>
            </a: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Bodoni MT Black" pitchFamily="18" charset="0"/>
              </a:rPr>
              <a:t>Title</a:t>
            </a:r>
            <a:endPar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endParaRPr>
          </a:p>
        </p:txBody>
      </p:sp>
      <p:sp>
        <p:nvSpPr>
          <p:cNvPr id="27" name="矩形 38"/>
          <p:cNvSpPr>
            <a:spLocks noChangeArrowheads="1"/>
          </p:cNvSpPr>
          <p:nvPr/>
        </p:nvSpPr>
        <p:spPr bwMode="auto">
          <a:xfrm>
            <a:off x="9512300" y="5605463"/>
            <a:ext cx="111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标题</a:t>
            </a:r>
            <a:r>
              <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sym typeface="Bodoni MT Black" pitchFamily="18" charset="0"/>
              </a:rPr>
              <a:t>Title</a:t>
            </a:r>
            <a:endParaRPr lang="zh-CN" altLang="zh-CN" sz="1800">
              <a:solidFill>
                <a:srgbClr val="000000"/>
              </a:solidFill>
              <a:latin typeface="微软雅黑" panose="020B0503020204020204" pitchFamily="34" charset="-122"/>
              <a:ea typeface="微软雅黑" panose="020B0503020204020204" pitchFamily="34" charset="-122"/>
              <a:cs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3" name="Text Box 3"/>
          <p:cNvSpPr>
            <a:spLocks noChangeArrowheads="1"/>
          </p:cNvSpPr>
          <p:nvPr/>
        </p:nvSpPr>
        <p:spPr bwMode="auto">
          <a:xfrm>
            <a:off x="3730777" y="4551464"/>
            <a:ext cx="3249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en-US" altLang="zh-CN"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2016</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年工作重点</a:t>
            </a:r>
          </a:p>
        </p:txBody>
      </p:sp>
      <p:sp>
        <p:nvSpPr>
          <p:cNvPr id="14" name="矩形 13"/>
          <p:cNvSpPr/>
          <p:nvPr/>
        </p:nvSpPr>
        <p:spPr>
          <a:xfrm>
            <a:off x="3730776" y="4095308"/>
            <a:ext cx="3037626"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The focus of work in 2015</a:t>
            </a:r>
          </a:p>
        </p:txBody>
      </p:sp>
      <p:cxnSp>
        <p:nvCxnSpPr>
          <p:cNvPr id="16" name="直接连接符 15"/>
          <p:cNvCxnSpPr/>
          <p:nvPr/>
        </p:nvCxnSpPr>
        <p:spPr>
          <a:xfrm>
            <a:off x="3730776" y="4510292"/>
            <a:ext cx="39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39903" y="626910"/>
            <a:ext cx="2388795" cy="5386090"/>
          </a:xfrm>
          <a:prstGeom prst="rect">
            <a:avLst/>
          </a:prstGeom>
        </p:spPr>
        <p:txBody>
          <a:bodyPr wrap="none">
            <a:spAutoFit/>
          </a:bodyPr>
          <a:lstStyle/>
          <a:p>
            <a:pPr algn="ctr"/>
            <a:r>
              <a:rPr lang="en-US" altLang="zh-CN" sz="34400" dirty="0">
                <a:solidFill>
                  <a:schemeClr val="bg1"/>
                </a:solidFill>
                <a:latin typeface="Impact" panose="020B0806030902050204" pitchFamily="34" charset="0"/>
                <a:ea typeface="微软雅黑" panose="020B0503020204020204" pitchFamily="34" charset="-122"/>
              </a:rPr>
              <a:t>4</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2522647" y="2368782"/>
            <a:ext cx="2047749" cy="1765300"/>
          </a:xfrm>
          <a:prstGeom prst="hexagon">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CBF00"/>
              </a:solidFill>
            </a:endParaRPr>
          </a:p>
        </p:txBody>
      </p:sp>
      <p:sp>
        <p:nvSpPr>
          <p:cNvPr id="4" name="六边形 3"/>
          <p:cNvSpPr/>
          <p:nvPr/>
        </p:nvSpPr>
        <p:spPr>
          <a:xfrm>
            <a:off x="4196076" y="3251432"/>
            <a:ext cx="2047749" cy="1765300"/>
          </a:xfrm>
          <a:prstGeom prst="hexagon">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5" name="六边形 4"/>
          <p:cNvSpPr/>
          <p:nvPr/>
        </p:nvSpPr>
        <p:spPr>
          <a:xfrm>
            <a:off x="5869505" y="2368782"/>
            <a:ext cx="2047749" cy="1765300"/>
          </a:xfrm>
          <a:prstGeom prst="hexagon">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六边形 5"/>
          <p:cNvSpPr/>
          <p:nvPr/>
        </p:nvSpPr>
        <p:spPr>
          <a:xfrm>
            <a:off x="7542934" y="3251432"/>
            <a:ext cx="2047749" cy="1765300"/>
          </a:xfrm>
          <a:prstGeom prst="hexagon">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B3B"/>
              </a:solidFill>
            </a:endParaRPr>
          </a:p>
        </p:txBody>
      </p:sp>
      <p:sp>
        <p:nvSpPr>
          <p:cNvPr id="19" name="六边形 18"/>
          <p:cNvSpPr/>
          <p:nvPr/>
        </p:nvSpPr>
        <p:spPr>
          <a:xfrm>
            <a:off x="849218" y="3251432"/>
            <a:ext cx="2047749" cy="1765300"/>
          </a:xfrm>
          <a:prstGeom prst="hexagon">
            <a:avLst/>
          </a:prstGeom>
          <a:no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9216363" y="2393319"/>
            <a:ext cx="2047749" cy="1765300"/>
          </a:xfrm>
          <a:prstGeom prst="hexagon">
            <a:avLst/>
          </a:prstGeom>
          <a:noFill/>
          <a:ln>
            <a:solidFill>
              <a:srgbClr val="3A8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023324" y="2945099"/>
            <a:ext cx="1005403" cy="584775"/>
          </a:xfrm>
          <a:prstGeom prst="rect">
            <a:avLst/>
          </a:prstGeom>
          <a:noFill/>
        </p:spPr>
        <p:txBody>
          <a:bodyPr wrap="none" rtlCol="0">
            <a:spAutoFit/>
          </a:bodyPr>
          <a:lstStyle/>
          <a:p>
            <a:r>
              <a:rPr lang="zh-CN" altLang="en-US" sz="3200" b="1" dirty="0">
                <a:solidFill>
                  <a:srgbClr val="FFF6E7"/>
                </a:solidFill>
                <a:latin typeface="微软雅黑" panose="020B0503020204020204" pitchFamily="34" charset="-122"/>
                <a:ea typeface="微软雅黑" panose="020B0503020204020204" pitchFamily="34" charset="-122"/>
              </a:rPr>
              <a:t>标题</a:t>
            </a:r>
          </a:p>
        </p:txBody>
      </p:sp>
      <p:sp>
        <p:nvSpPr>
          <p:cNvPr id="22" name="文本框 21"/>
          <p:cNvSpPr txBox="1"/>
          <p:nvPr/>
        </p:nvSpPr>
        <p:spPr>
          <a:xfrm>
            <a:off x="4719831" y="3841694"/>
            <a:ext cx="1005404" cy="584775"/>
          </a:xfrm>
          <a:prstGeom prst="rect">
            <a:avLst/>
          </a:prstGeom>
          <a:noFill/>
        </p:spPr>
        <p:txBody>
          <a:bodyPr wrap="none" rtlCol="0">
            <a:spAutoFit/>
          </a:bodyPr>
          <a:lstStyle/>
          <a:p>
            <a:pPr algn="ctr"/>
            <a:r>
              <a:rPr lang="zh-CN" altLang="en-US" sz="3200" b="1" dirty="0">
                <a:solidFill>
                  <a:srgbClr val="3B3B3B"/>
                </a:solidFill>
                <a:latin typeface="微软雅黑" panose="020B0503020204020204" pitchFamily="34" charset="-122"/>
                <a:ea typeface="微软雅黑" panose="020B0503020204020204" pitchFamily="34" charset="-122"/>
              </a:rPr>
              <a:t>标题</a:t>
            </a:r>
          </a:p>
        </p:txBody>
      </p:sp>
      <p:sp>
        <p:nvSpPr>
          <p:cNvPr id="23" name="文本框 22"/>
          <p:cNvSpPr txBox="1"/>
          <p:nvPr/>
        </p:nvSpPr>
        <p:spPr>
          <a:xfrm>
            <a:off x="6388095" y="2945099"/>
            <a:ext cx="1005404" cy="584775"/>
          </a:xfrm>
          <a:prstGeom prst="rect">
            <a:avLst/>
          </a:prstGeom>
          <a:noFill/>
        </p:spPr>
        <p:txBody>
          <a:bodyPr wrap="none" rtlCol="0">
            <a:spAutoFit/>
          </a:bodyPr>
          <a:lstStyle/>
          <a:p>
            <a:pPr algn="ctr"/>
            <a:r>
              <a:rPr lang="zh-CN" altLang="en-US" sz="3200" b="1" dirty="0">
                <a:solidFill>
                  <a:srgbClr val="FFF6E7"/>
                </a:solidFill>
                <a:latin typeface="微软雅黑" panose="020B0503020204020204" pitchFamily="34" charset="-122"/>
                <a:ea typeface="微软雅黑" panose="020B0503020204020204" pitchFamily="34" charset="-122"/>
              </a:rPr>
              <a:t>标题</a:t>
            </a:r>
          </a:p>
        </p:txBody>
      </p:sp>
      <p:sp>
        <p:nvSpPr>
          <p:cNvPr id="24" name="文本框 23"/>
          <p:cNvSpPr txBox="1"/>
          <p:nvPr/>
        </p:nvSpPr>
        <p:spPr>
          <a:xfrm>
            <a:off x="8064106" y="3866231"/>
            <a:ext cx="1005404" cy="584775"/>
          </a:xfrm>
          <a:prstGeom prst="rect">
            <a:avLst/>
          </a:prstGeom>
          <a:noFill/>
        </p:spPr>
        <p:txBody>
          <a:bodyPr wrap="none" rtlCol="0">
            <a:spAutoFit/>
          </a:bodyPr>
          <a:lstStyle/>
          <a:p>
            <a:pPr algn="ctr"/>
            <a:r>
              <a:rPr lang="zh-CN" altLang="en-US" sz="3200" b="1" dirty="0">
                <a:solidFill>
                  <a:srgbClr val="3B3B3B"/>
                </a:solidFill>
                <a:latin typeface="微软雅黑" panose="020B0503020204020204" pitchFamily="34" charset="-122"/>
                <a:ea typeface="微软雅黑" panose="020B0503020204020204" pitchFamily="34" charset="-122"/>
              </a:rPr>
              <a:t>标题</a:t>
            </a:r>
          </a:p>
        </p:txBody>
      </p:sp>
      <p:sp>
        <p:nvSpPr>
          <p:cNvPr id="27" name="矩形 1"/>
          <p:cNvSpPr>
            <a:spLocks noChangeArrowheads="1"/>
          </p:cNvSpPr>
          <p:nvPr/>
        </p:nvSpPr>
        <p:spPr bwMode="auto">
          <a:xfrm>
            <a:off x="2896967" y="1704194"/>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28" name="矩形 27"/>
          <p:cNvSpPr/>
          <p:nvPr/>
        </p:nvSpPr>
        <p:spPr>
          <a:xfrm>
            <a:off x="2896967" y="1204570"/>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9" name="矩形 1"/>
          <p:cNvSpPr>
            <a:spLocks noChangeArrowheads="1"/>
          </p:cNvSpPr>
          <p:nvPr/>
        </p:nvSpPr>
        <p:spPr bwMode="auto">
          <a:xfrm>
            <a:off x="6305185" y="1704194"/>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30" name="矩形 29"/>
          <p:cNvSpPr/>
          <p:nvPr/>
        </p:nvSpPr>
        <p:spPr>
          <a:xfrm>
            <a:off x="6305185" y="1204570"/>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1" name="矩形 1"/>
          <p:cNvSpPr>
            <a:spLocks noChangeArrowheads="1"/>
          </p:cNvSpPr>
          <p:nvPr/>
        </p:nvSpPr>
        <p:spPr bwMode="auto">
          <a:xfrm>
            <a:off x="4580215" y="575185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32" name="矩形 31"/>
          <p:cNvSpPr/>
          <p:nvPr/>
        </p:nvSpPr>
        <p:spPr>
          <a:xfrm>
            <a:off x="4580215" y="525222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3" name="矩形 1"/>
          <p:cNvSpPr>
            <a:spLocks noChangeArrowheads="1"/>
          </p:cNvSpPr>
          <p:nvPr/>
        </p:nvSpPr>
        <p:spPr bwMode="auto">
          <a:xfrm>
            <a:off x="7917254" y="575185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34" name="矩形 33"/>
          <p:cNvSpPr/>
          <p:nvPr/>
        </p:nvSpPr>
        <p:spPr>
          <a:xfrm>
            <a:off x="7917254" y="525222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nvGrpSpPr>
          <p:cNvPr id="35" name="Group 98"/>
          <p:cNvGrpSpPr>
            <a:grpSpLocks noChangeAspect="1"/>
          </p:cNvGrpSpPr>
          <p:nvPr/>
        </p:nvGrpSpPr>
        <p:grpSpPr bwMode="auto">
          <a:xfrm>
            <a:off x="9704991" y="2756807"/>
            <a:ext cx="1070492" cy="989249"/>
            <a:chOff x="-86" y="2465"/>
            <a:chExt cx="1120" cy="1035"/>
          </a:xfrm>
          <a:solidFill>
            <a:srgbClr val="3A8898"/>
          </a:solidFill>
        </p:grpSpPr>
        <p:sp>
          <p:nvSpPr>
            <p:cNvPr id="36"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7"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8"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9"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40" name="Group 78"/>
          <p:cNvGrpSpPr>
            <a:grpSpLocks noChangeAspect="1"/>
          </p:cNvGrpSpPr>
          <p:nvPr/>
        </p:nvGrpSpPr>
        <p:grpSpPr bwMode="auto">
          <a:xfrm>
            <a:off x="1298474" y="3600569"/>
            <a:ext cx="1074738" cy="940814"/>
            <a:chOff x="3233" y="2705"/>
            <a:chExt cx="1284" cy="1124"/>
          </a:xfrm>
          <a:solidFill>
            <a:srgbClr val="3B3B3B"/>
          </a:solidFill>
        </p:grpSpPr>
        <p:sp>
          <p:nvSpPr>
            <p:cNvPr id="41"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2"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3"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4"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5"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1509484"/>
            <a:ext cx="6705600" cy="772354"/>
          </a:xfrm>
          <a:prstGeom prst="homePlat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CC818"/>
              </a:solidFill>
            </a:endParaRPr>
          </a:p>
        </p:txBody>
      </p:sp>
      <p:sp>
        <p:nvSpPr>
          <p:cNvPr id="30" name="五边形 29"/>
          <p:cNvSpPr/>
          <p:nvPr/>
        </p:nvSpPr>
        <p:spPr>
          <a:xfrm>
            <a:off x="0" y="2272528"/>
            <a:ext cx="6705600" cy="772354"/>
          </a:xfrm>
          <a:prstGeom prst="homePlat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边形 37"/>
          <p:cNvSpPr/>
          <p:nvPr/>
        </p:nvSpPr>
        <p:spPr>
          <a:xfrm>
            <a:off x="0" y="3035573"/>
            <a:ext cx="6705600" cy="772354"/>
          </a:xfrm>
          <a:prstGeom prst="homePlat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边形 38"/>
          <p:cNvSpPr/>
          <p:nvPr/>
        </p:nvSpPr>
        <p:spPr>
          <a:xfrm>
            <a:off x="0" y="3798618"/>
            <a:ext cx="6705600" cy="772354"/>
          </a:xfrm>
          <a:prstGeom prst="homePlat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五边形 39"/>
          <p:cNvSpPr/>
          <p:nvPr/>
        </p:nvSpPr>
        <p:spPr>
          <a:xfrm>
            <a:off x="0" y="4561661"/>
            <a:ext cx="6705600" cy="772354"/>
          </a:xfrm>
          <a:prstGeom prst="homePlat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CC818"/>
              </a:solidFill>
            </a:endParaRPr>
          </a:p>
        </p:txBody>
      </p:sp>
      <p:sp>
        <p:nvSpPr>
          <p:cNvPr id="7" name="椭圆 6"/>
          <p:cNvSpPr/>
          <p:nvPr/>
        </p:nvSpPr>
        <p:spPr>
          <a:xfrm>
            <a:off x="7417421" y="2383782"/>
            <a:ext cx="228600" cy="22860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417421" y="4903427"/>
            <a:ext cx="228600" cy="228600"/>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417421" y="4063546"/>
            <a:ext cx="228600" cy="22860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417421" y="1543900"/>
            <a:ext cx="228600" cy="228600"/>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a:stretch>
            <a:fillRect/>
          </a:stretch>
        </p:blipFill>
        <p:spPr>
          <a:xfrm>
            <a:off x="1469467" y="458998"/>
            <a:ext cx="3073504" cy="5989508"/>
          </a:xfrm>
          <a:prstGeom prst="rect">
            <a:avLst/>
          </a:prstGeom>
        </p:spPr>
      </p:pic>
      <p:sp>
        <p:nvSpPr>
          <p:cNvPr id="32" name="椭圆 31"/>
          <p:cNvSpPr/>
          <p:nvPr/>
        </p:nvSpPr>
        <p:spPr>
          <a:xfrm>
            <a:off x="7417421" y="3223664"/>
            <a:ext cx="228600" cy="228600"/>
          </a:xfrm>
          <a:prstGeom prst="ellips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13"/>
          <p:cNvSpPr>
            <a:spLocks noChangeArrowheads="1"/>
          </p:cNvSpPr>
          <p:nvPr/>
        </p:nvSpPr>
        <p:spPr bwMode="auto">
          <a:xfrm>
            <a:off x="7810494" y="1359454"/>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
        <p:nvSpPr>
          <p:cNvPr id="34" name="矩形 13"/>
          <p:cNvSpPr>
            <a:spLocks noChangeArrowheads="1"/>
          </p:cNvSpPr>
          <p:nvPr/>
        </p:nvSpPr>
        <p:spPr bwMode="auto">
          <a:xfrm>
            <a:off x="7810494" y="2280398"/>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
        <p:nvSpPr>
          <p:cNvPr id="35" name="矩形 13"/>
          <p:cNvSpPr>
            <a:spLocks noChangeArrowheads="1"/>
          </p:cNvSpPr>
          <p:nvPr/>
        </p:nvSpPr>
        <p:spPr bwMode="auto">
          <a:xfrm>
            <a:off x="7810494" y="2978064"/>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
        <p:nvSpPr>
          <p:cNvPr id="36" name="矩形 13"/>
          <p:cNvSpPr>
            <a:spLocks noChangeArrowheads="1"/>
          </p:cNvSpPr>
          <p:nvPr/>
        </p:nvSpPr>
        <p:spPr bwMode="auto">
          <a:xfrm>
            <a:off x="7810494" y="3935520"/>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
        <p:nvSpPr>
          <p:cNvPr id="37" name="矩形 13"/>
          <p:cNvSpPr>
            <a:spLocks noChangeArrowheads="1"/>
          </p:cNvSpPr>
          <p:nvPr/>
        </p:nvSpPr>
        <p:spPr bwMode="auto">
          <a:xfrm>
            <a:off x="7810494" y="4718463"/>
            <a:ext cx="259238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点击添加标题</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单击此处添加文字内容</a:t>
            </a:r>
            <a:endParaRPr lang="en-US" altLang="zh-CN" sz="14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2120124" y="4009174"/>
            <a:ext cx="172616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26" name="文本框 25"/>
          <p:cNvSpPr txBox="1"/>
          <p:nvPr/>
        </p:nvSpPr>
        <p:spPr>
          <a:xfrm>
            <a:off x="2120124" y="3254699"/>
            <a:ext cx="172616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27" name="文本框 26"/>
          <p:cNvSpPr txBox="1"/>
          <p:nvPr/>
        </p:nvSpPr>
        <p:spPr>
          <a:xfrm>
            <a:off x="2120124" y="2500224"/>
            <a:ext cx="172616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28" name="文本框 27"/>
          <p:cNvSpPr txBox="1"/>
          <p:nvPr/>
        </p:nvSpPr>
        <p:spPr>
          <a:xfrm>
            <a:off x="2120124" y="1745749"/>
            <a:ext cx="172616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
        <p:nvSpPr>
          <p:cNvPr id="31" name="文本框 30"/>
          <p:cNvSpPr txBox="1"/>
          <p:nvPr/>
        </p:nvSpPr>
        <p:spPr>
          <a:xfrm>
            <a:off x="2120124" y="4763650"/>
            <a:ext cx="172616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2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12600000" flipH="1">
            <a:off x="2847975" y="5465763"/>
            <a:ext cx="163513" cy="71437"/>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椭圆 2"/>
          <p:cNvSpPr/>
          <p:nvPr/>
        </p:nvSpPr>
        <p:spPr>
          <a:xfrm>
            <a:off x="-2276475" y="958850"/>
            <a:ext cx="5688013" cy="5686425"/>
          </a:xfrm>
          <a:prstGeom prst="ellipse">
            <a:avLst/>
          </a:prstGeom>
          <a:solidFill>
            <a:srgbClr val="8CBF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a:xfrm rot="1800000">
            <a:off x="2417763" y="4810125"/>
            <a:ext cx="785812"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TextBox 53"/>
          <p:cNvSpPr txBox="1">
            <a:spLocks noChangeArrowheads="1"/>
          </p:cNvSpPr>
          <p:nvPr/>
        </p:nvSpPr>
        <p:spPr bwMode="auto">
          <a:xfrm rot="1800000">
            <a:off x="2501900" y="4805363"/>
            <a:ext cx="690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rgbClr val="3A889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1400" b="1" dirty="0">
              <a:solidFill>
                <a:srgbClr val="3A889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椭圆 5"/>
          <p:cNvSpPr/>
          <p:nvPr/>
        </p:nvSpPr>
        <p:spPr>
          <a:xfrm>
            <a:off x="-1704975" y="1533525"/>
            <a:ext cx="4535488" cy="4537075"/>
          </a:xfrm>
          <a:prstGeom prst="ellipse">
            <a:avLst/>
          </a:prstGeom>
          <a:solidFill>
            <a:srgbClr val="3A889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7" name="组合 10"/>
          <p:cNvGrpSpPr/>
          <p:nvPr/>
        </p:nvGrpSpPr>
        <p:grpSpPr bwMode="auto">
          <a:xfrm>
            <a:off x="1895475" y="2470150"/>
            <a:ext cx="898525" cy="584200"/>
            <a:chOff x="1328569" y="1170149"/>
            <a:chExt cx="898289" cy="584309"/>
          </a:xfrm>
        </p:grpSpPr>
        <p:sp>
          <p:nvSpPr>
            <p:cNvPr id="8" name="直角三角形 7"/>
            <p:cNvSpPr/>
            <p:nvPr/>
          </p:nvSpPr>
          <p:spPr>
            <a:xfrm rot="9000000" flipH="1">
              <a:off x="2063389" y="1525815"/>
              <a:ext cx="163469" cy="71451"/>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p:cNvSpPr/>
            <p:nvPr/>
          </p:nvSpPr>
          <p:spPr>
            <a:xfrm rot="19800000">
              <a:off x="1328569" y="1184440"/>
              <a:ext cx="785607" cy="538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TextBox 34"/>
            <p:cNvSpPr txBox="1">
              <a:spLocks noChangeArrowheads="1"/>
            </p:cNvSpPr>
            <p:nvPr/>
          </p:nvSpPr>
          <p:spPr bwMode="auto">
            <a:xfrm rot="-1800000">
              <a:off x="1357407" y="1170149"/>
              <a:ext cx="691033" cy="58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rgbClr val="3A8898"/>
                  </a:solidFill>
                  <a:latin typeface="微软雅黑" panose="020B0503020204020204" pitchFamily="34" charset="-122"/>
                  <a:ea typeface="微软雅黑" panose="020B0503020204020204" pitchFamily="34" charset="-122"/>
                </a:rPr>
                <a:t>03</a:t>
              </a:r>
              <a:endParaRPr lang="zh-CN" altLang="en-US" sz="1400" b="1" dirty="0">
                <a:solidFill>
                  <a:srgbClr val="3A8898"/>
                </a:solidFill>
                <a:latin typeface="微软雅黑" panose="020B0503020204020204" pitchFamily="34" charset="-122"/>
                <a:ea typeface="微软雅黑" panose="020B0503020204020204" pitchFamily="34" charset="-122"/>
              </a:endParaRPr>
            </a:p>
          </p:txBody>
        </p:sp>
      </p:grpSp>
      <p:sp>
        <p:nvSpPr>
          <p:cNvPr id="11" name="椭圆 10"/>
          <p:cNvSpPr/>
          <p:nvPr/>
        </p:nvSpPr>
        <p:spPr>
          <a:xfrm>
            <a:off x="-1123950" y="2109788"/>
            <a:ext cx="3382963" cy="3384550"/>
          </a:xfrm>
          <a:prstGeom prst="ellipse">
            <a:avLst/>
          </a:prstGeom>
          <a:solidFill>
            <a:srgbClr val="FF697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2" name="组合 19"/>
          <p:cNvGrpSpPr/>
          <p:nvPr/>
        </p:nvGrpSpPr>
        <p:grpSpPr bwMode="auto">
          <a:xfrm>
            <a:off x="1404938" y="4227513"/>
            <a:ext cx="785812" cy="738187"/>
            <a:chOff x="837848" y="2928123"/>
            <a:chExt cx="785185" cy="739525"/>
          </a:xfrm>
        </p:grpSpPr>
        <p:sp>
          <p:nvSpPr>
            <p:cNvPr id="13" name="直角三角形 12"/>
            <p:cNvSpPr/>
            <p:nvPr/>
          </p:nvSpPr>
          <p:spPr>
            <a:xfrm rot="12600000" flipH="1">
              <a:off x="1267717" y="3596082"/>
              <a:ext cx="163383" cy="71566"/>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F103E"/>
                </a:solidFill>
              </a:endParaRPr>
            </a:p>
          </p:txBody>
        </p:sp>
        <p:sp>
          <p:nvSpPr>
            <p:cNvPr id="14" name="矩形 13"/>
            <p:cNvSpPr/>
            <p:nvPr/>
          </p:nvSpPr>
          <p:spPr>
            <a:xfrm rot="1800000">
              <a:off x="837848" y="2940846"/>
              <a:ext cx="785185" cy="5391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CF103E"/>
                </a:solidFill>
              </a:endParaRPr>
            </a:p>
          </p:txBody>
        </p:sp>
        <p:sp>
          <p:nvSpPr>
            <p:cNvPr id="15" name="TextBox 44"/>
            <p:cNvSpPr txBox="1">
              <a:spLocks noChangeArrowheads="1"/>
            </p:cNvSpPr>
            <p:nvPr/>
          </p:nvSpPr>
          <p:spPr bwMode="auto">
            <a:xfrm rot="1800000">
              <a:off x="900430" y="2928123"/>
              <a:ext cx="690663" cy="58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3200" b="1" dirty="0">
                  <a:solidFill>
                    <a:srgbClr val="FF697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1400" b="1" dirty="0">
                <a:solidFill>
                  <a:srgbClr val="FF697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直角三角形 15"/>
          <p:cNvSpPr/>
          <p:nvPr/>
        </p:nvSpPr>
        <p:spPr>
          <a:xfrm rot="9000000" flipH="1">
            <a:off x="1608138" y="3408363"/>
            <a:ext cx="163512" cy="7302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547688" y="2686050"/>
            <a:ext cx="2230438" cy="2232025"/>
          </a:xfrm>
          <a:prstGeom prst="ellipse">
            <a:avLst/>
          </a:prstGeom>
          <a:solidFill>
            <a:srgbClr val="C9AE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p:cNvSpPr/>
          <p:nvPr/>
        </p:nvSpPr>
        <p:spPr>
          <a:xfrm rot="19800000">
            <a:off x="873125" y="3068638"/>
            <a:ext cx="785813"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9" name="组合 18"/>
          <p:cNvGrpSpPr/>
          <p:nvPr/>
        </p:nvGrpSpPr>
        <p:grpSpPr>
          <a:xfrm>
            <a:off x="8904" y="3211163"/>
            <a:ext cx="1116490" cy="1116490"/>
            <a:chOff x="-864096" y="1707654"/>
            <a:chExt cx="1728192" cy="1728192"/>
          </a:xfrm>
          <a:effectLst>
            <a:outerShdw blurRad="63500" sx="102000" sy="102000" algn="ctr" rotWithShape="0">
              <a:prstClr val="black">
                <a:alpha val="40000"/>
              </a:prstClr>
            </a:outerShdw>
          </a:effectLst>
        </p:grpSpPr>
        <p:sp>
          <p:nvSpPr>
            <p:cNvPr id="20" name="椭圆 19"/>
            <p:cNvSpPr/>
            <p:nvPr/>
          </p:nvSpPr>
          <p:spPr>
            <a:xfrm>
              <a:off x="-864096" y="1707654"/>
              <a:ext cx="1728192" cy="17281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4"/>
            <p:cNvSpPr/>
            <p:nvPr/>
          </p:nvSpPr>
          <p:spPr>
            <a:xfrm>
              <a:off x="-777720" y="1779416"/>
              <a:ext cx="1555425" cy="1088431"/>
            </a:xfrm>
            <a:custGeom>
              <a:avLst/>
              <a:gdLst>
                <a:gd name="connsiteX0" fmla="*/ 0 w 1728192"/>
                <a:gd name="connsiteY0" fmla="*/ 864096 h 1728192"/>
                <a:gd name="connsiteX1" fmla="*/ 864096 w 1728192"/>
                <a:gd name="connsiteY1" fmla="*/ 0 h 1728192"/>
                <a:gd name="connsiteX2" fmla="*/ 1728192 w 1728192"/>
                <a:gd name="connsiteY2" fmla="*/ 864096 h 1728192"/>
                <a:gd name="connsiteX3" fmla="*/ 864096 w 1728192"/>
                <a:gd name="connsiteY3" fmla="*/ 1728192 h 1728192"/>
                <a:gd name="connsiteX4" fmla="*/ 0 w 1728192"/>
                <a:gd name="connsiteY4" fmla="*/ 864096 h 1728192"/>
                <a:gd name="connsiteX0-1" fmla="*/ 0 w 1728192"/>
                <a:gd name="connsiteY0-2" fmla="*/ 864096 h 1728192"/>
                <a:gd name="connsiteX1-3" fmla="*/ 864096 w 1728192"/>
                <a:gd name="connsiteY1-4" fmla="*/ 0 h 1728192"/>
                <a:gd name="connsiteX2-5" fmla="*/ 1728192 w 1728192"/>
                <a:gd name="connsiteY2-6" fmla="*/ 864096 h 1728192"/>
                <a:gd name="connsiteX3-7" fmla="*/ 864096 w 1728192"/>
                <a:gd name="connsiteY3-8" fmla="*/ 1728192 h 1728192"/>
                <a:gd name="connsiteX4-9" fmla="*/ 0 w 1728192"/>
                <a:gd name="connsiteY4-10" fmla="*/ 864096 h 1728192"/>
                <a:gd name="connsiteX0-11" fmla="*/ 10 w 1728213"/>
                <a:gd name="connsiteY0-12" fmla="*/ 864096 h 1209079"/>
                <a:gd name="connsiteX1-13" fmla="*/ 864106 w 1728213"/>
                <a:gd name="connsiteY1-14" fmla="*/ 0 h 1209079"/>
                <a:gd name="connsiteX2-15" fmla="*/ 1728202 w 1728213"/>
                <a:gd name="connsiteY2-16" fmla="*/ 864096 h 1209079"/>
                <a:gd name="connsiteX3-17" fmla="*/ 878394 w 1728213"/>
                <a:gd name="connsiteY3-18" fmla="*/ 1209079 h 1209079"/>
                <a:gd name="connsiteX4-19" fmla="*/ 10 w 1728213"/>
                <a:gd name="connsiteY4-20" fmla="*/ 864096 h 1209079"/>
                <a:gd name="connsiteX0-21" fmla="*/ 26 w 1728229"/>
                <a:gd name="connsiteY0-22" fmla="*/ 864369 h 1209352"/>
                <a:gd name="connsiteX1-23" fmla="*/ 864122 w 1728229"/>
                <a:gd name="connsiteY1-24" fmla="*/ 273 h 1209352"/>
                <a:gd name="connsiteX2-25" fmla="*/ 1728218 w 1728229"/>
                <a:gd name="connsiteY2-26" fmla="*/ 864369 h 1209352"/>
                <a:gd name="connsiteX3-27" fmla="*/ 878410 w 1728229"/>
                <a:gd name="connsiteY3-28" fmla="*/ 1209352 h 1209352"/>
                <a:gd name="connsiteX4-29" fmla="*/ 26 w 1728229"/>
                <a:gd name="connsiteY4-30" fmla="*/ 864369 h 12093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229" h="1209352">
                  <a:moveTo>
                    <a:pt x="26" y="864369"/>
                  </a:moveTo>
                  <a:cubicBezTo>
                    <a:pt x="-2355" y="662856"/>
                    <a:pt x="154064" y="-15601"/>
                    <a:pt x="864122" y="273"/>
                  </a:cubicBezTo>
                  <a:cubicBezTo>
                    <a:pt x="1574180" y="16147"/>
                    <a:pt x="1725837" y="662856"/>
                    <a:pt x="1728218" y="864369"/>
                  </a:cubicBezTo>
                  <a:cubicBezTo>
                    <a:pt x="1730599" y="1065882"/>
                    <a:pt x="1355637" y="1209352"/>
                    <a:pt x="878410" y="1209352"/>
                  </a:cubicBezTo>
                  <a:cubicBezTo>
                    <a:pt x="401183" y="1209352"/>
                    <a:pt x="2407" y="1065882"/>
                    <a:pt x="26" y="864369"/>
                  </a:cubicBezTo>
                  <a:close/>
                </a:path>
              </a:pathLst>
            </a:custGeom>
            <a:gradFill flip="none" rotWithShape="1">
              <a:gsLst>
                <a:gs pos="100000">
                  <a:schemeClr val="bg1">
                    <a:alpha val="42000"/>
                  </a:schemeClr>
                </a:gs>
                <a:gs pos="92000">
                  <a:schemeClr val="bg1">
                    <a:alpha val="35000"/>
                  </a:schemeClr>
                </a:gs>
                <a:gs pos="0">
                  <a:schemeClr val="bg1">
                    <a:alpha val="7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2" name="TextBox 16"/>
          <p:cNvSpPr txBox="1"/>
          <p:nvPr/>
        </p:nvSpPr>
        <p:spPr>
          <a:xfrm rot="19800000">
            <a:off x="954088" y="3028950"/>
            <a:ext cx="690562" cy="584200"/>
          </a:xfrm>
          <a:prstGeom prst="rect">
            <a:avLst/>
          </a:prstGeom>
          <a:noFill/>
        </p:spPr>
        <p:txBody>
          <a:bodyPr wrap="none">
            <a:spAutoFit/>
          </a:bodyPr>
          <a:lstStyle/>
          <a:p>
            <a:pPr algn="ctr">
              <a:defRPr/>
            </a:pPr>
            <a:r>
              <a:rPr lang="en-US" altLang="zh-CN" sz="3200" b="1" dirty="0">
                <a:solidFill>
                  <a:srgbClr val="C9AE00"/>
                </a:solidFill>
                <a:latin typeface="微软雅黑" panose="020B0503020204020204" pitchFamily="34" charset="-122"/>
                <a:ea typeface="微软雅黑" panose="020B0503020204020204" pitchFamily="34" charset="-122"/>
              </a:rPr>
              <a:t>01</a:t>
            </a:r>
            <a:endParaRPr lang="zh-CN" altLang="en-US" sz="1400" b="1" dirty="0">
              <a:solidFill>
                <a:srgbClr val="C9AE00"/>
              </a:solidFill>
              <a:latin typeface="微软雅黑" panose="020B0503020204020204" pitchFamily="34" charset="-122"/>
              <a:ea typeface="微软雅黑" panose="020B0503020204020204" pitchFamily="34" charset="-122"/>
            </a:endParaRPr>
          </a:p>
        </p:txBody>
      </p:sp>
      <p:sp>
        <p:nvSpPr>
          <p:cNvPr id="23" name="AutoShape 6"/>
          <p:cNvSpPr>
            <a:spLocks noChangeAspect="1" noChangeArrowheads="1" noTextEdit="1"/>
          </p:cNvSpPr>
          <p:nvPr/>
        </p:nvSpPr>
        <p:spPr bwMode="auto">
          <a:xfrm>
            <a:off x="3886200" y="1460500"/>
            <a:ext cx="1989138"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4" name="Freeform 8"/>
          <p:cNvSpPr/>
          <p:nvPr/>
        </p:nvSpPr>
        <p:spPr bwMode="auto">
          <a:xfrm>
            <a:off x="3890963" y="5278438"/>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8"/>
                </a:lnTo>
                <a:lnTo>
                  <a:pt x="0" y="0"/>
                </a:lnTo>
                <a:close/>
              </a:path>
            </a:pathLst>
          </a:custGeom>
          <a:solidFill>
            <a:srgbClr val="8CBF00"/>
          </a:solidFill>
          <a:ln>
            <a:noFill/>
          </a:ln>
        </p:spPr>
        <p:txBody>
          <a:bodyPr/>
          <a:lstStyle/>
          <a:p>
            <a:endParaRPr lang="zh-CN" altLang="en-US"/>
          </a:p>
        </p:txBody>
      </p:sp>
      <p:sp>
        <p:nvSpPr>
          <p:cNvPr id="25" name="Freeform 9"/>
          <p:cNvSpPr>
            <a:spLocks noEditPoints="1"/>
          </p:cNvSpPr>
          <p:nvPr/>
        </p:nvSpPr>
        <p:spPr bwMode="auto">
          <a:xfrm>
            <a:off x="3971925" y="5322888"/>
            <a:ext cx="684213" cy="15875"/>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chemeClr val="bg1">
              <a:lumMod val="85000"/>
            </a:schemeClr>
          </a:solidFill>
          <a:ln>
            <a:noFill/>
          </a:ln>
        </p:spPr>
        <p:txBody>
          <a:bodyPr/>
          <a:lstStyle/>
          <a:p>
            <a:endParaRPr lang="zh-CN" altLang="en-US"/>
          </a:p>
        </p:txBody>
      </p:sp>
      <p:sp>
        <p:nvSpPr>
          <p:cNvPr id="26" name="Freeform 10"/>
          <p:cNvSpPr>
            <a:spLocks noEditPoints="1"/>
          </p:cNvSpPr>
          <p:nvPr/>
        </p:nvSpPr>
        <p:spPr bwMode="auto">
          <a:xfrm>
            <a:off x="3971925" y="5861050"/>
            <a:ext cx="684213" cy="15875"/>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chemeClr val="bg1">
              <a:lumMod val="85000"/>
            </a:schemeClr>
          </a:solidFill>
          <a:ln>
            <a:noFill/>
          </a:ln>
        </p:spPr>
        <p:txBody>
          <a:bodyPr/>
          <a:lstStyle/>
          <a:p>
            <a:endParaRPr lang="zh-CN" altLang="en-US"/>
          </a:p>
        </p:txBody>
      </p:sp>
      <p:sp>
        <p:nvSpPr>
          <p:cNvPr id="27" name="Freeform 11"/>
          <p:cNvSpPr/>
          <p:nvPr/>
        </p:nvSpPr>
        <p:spPr bwMode="auto">
          <a:xfrm>
            <a:off x="4187825" y="5029200"/>
            <a:ext cx="344488" cy="952500"/>
          </a:xfrm>
          <a:custGeom>
            <a:avLst/>
            <a:gdLst>
              <a:gd name="T0" fmla="*/ 0 w 143"/>
              <a:gd name="T1" fmla="*/ 0 h 407"/>
              <a:gd name="T2" fmla="*/ 2147483646 w 143"/>
              <a:gd name="T3" fmla="*/ 2147483646 h 407"/>
              <a:gd name="T4" fmla="*/ 2147483646 w 143"/>
              <a:gd name="T5" fmla="*/ 2147483646 h 407"/>
              <a:gd name="T6" fmla="*/ 0 w 143"/>
              <a:gd name="T7" fmla="*/ 2147483646 h 407"/>
              <a:gd name="T8" fmla="*/ 0 w 143"/>
              <a:gd name="T9" fmla="*/ 0 h 407"/>
              <a:gd name="T10" fmla="*/ 0 w 143"/>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7">
                <a:moveTo>
                  <a:pt x="0" y="0"/>
                </a:moveTo>
                <a:lnTo>
                  <a:pt x="143" y="135"/>
                </a:lnTo>
                <a:lnTo>
                  <a:pt x="143" y="407"/>
                </a:lnTo>
                <a:lnTo>
                  <a:pt x="0" y="272"/>
                </a:lnTo>
                <a:lnTo>
                  <a:pt x="0" y="0"/>
                </a:lnTo>
                <a:close/>
              </a:path>
            </a:pathLst>
          </a:custGeom>
          <a:solidFill>
            <a:schemeClr val="bg2">
              <a:lumMod val="10000"/>
            </a:schemeClr>
          </a:solidFill>
          <a:ln>
            <a:noFill/>
          </a:ln>
        </p:spPr>
        <p:txBody>
          <a:bodyPr/>
          <a:lstStyle/>
          <a:p>
            <a:endParaRPr lang="zh-CN" altLang="en-US"/>
          </a:p>
        </p:txBody>
      </p:sp>
      <p:sp>
        <p:nvSpPr>
          <p:cNvPr id="28" name="Freeform 12"/>
          <p:cNvSpPr>
            <a:spLocks noEditPoints="1"/>
          </p:cNvSpPr>
          <p:nvPr/>
        </p:nvSpPr>
        <p:spPr bwMode="auto">
          <a:xfrm>
            <a:off x="4187825" y="5584825"/>
            <a:ext cx="344488" cy="344488"/>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2147483646 h 62"/>
              <a:gd name="T12" fmla="*/ 2147483646 w 60"/>
              <a:gd name="T13" fmla="*/ 2147483646 h 62"/>
              <a:gd name="T14" fmla="*/ 0 w 60"/>
              <a:gd name="T15" fmla="*/ 2147483646 h 62"/>
              <a:gd name="T16" fmla="*/ 0 w 60"/>
              <a:gd name="T17" fmla="*/ 0 h 62"/>
              <a:gd name="T18" fmla="*/ 2147483646 w 60"/>
              <a:gd name="T19" fmla="*/ 2147483646 h 62"/>
              <a:gd name="T20" fmla="*/ 2147483646 w 60"/>
              <a:gd name="T21" fmla="*/ 2147483646 h 62"/>
              <a:gd name="T22" fmla="*/ 2147483646 w 60"/>
              <a:gd name="T23" fmla="*/ 2147483646 h 62"/>
              <a:gd name="T24" fmla="*/ 2147483646 w 60"/>
              <a:gd name="T25" fmla="*/ 2147483646 h 62"/>
              <a:gd name="T26" fmla="*/ 0 w 60"/>
              <a:gd name="T27" fmla="*/ 2147483646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2147483646 w 60"/>
              <a:gd name="T55" fmla="*/ 2147483646 h 62"/>
              <a:gd name="T56" fmla="*/ 2147483646 w 60"/>
              <a:gd name="T57" fmla="*/ 2147483646 h 62"/>
              <a:gd name="T58" fmla="*/ 2147483646 w 60"/>
              <a:gd name="T59" fmla="*/ 2147483646 h 62"/>
              <a:gd name="T60" fmla="*/ 2147483646 w 60"/>
              <a:gd name="T61" fmla="*/ 2147483646 h 62"/>
              <a:gd name="T62" fmla="*/ 2147483646 w 60"/>
              <a:gd name="T63" fmla="*/ 2147483646 h 62"/>
              <a:gd name="T64" fmla="*/ 2147483646 w 60"/>
              <a:gd name="T65" fmla="*/ 2147483646 h 62"/>
              <a:gd name="T66" fmla="*/ 2147483646 w 60"/>
              <a:gd name="T67" fmla="*/ 2147483646 h 62"/>
              <a:gd name="T68" fmla="*/ 2147483646 w 60"/>
              <a:gd name="T69" fmla="*/ 2147483646 h 62"/>
              <a:gd name="T70" fmla="*/ 2147483646 w 60"/>
              <a:gd name="T71" fmla="*/ 2147483646 h 62"/>
              <a:gd name="T72" fmla="*/ 2147483646 w 60"/>
              <a:gd name="T73" fmla="*/ 2147483646 h 62"/>
              <a:gd name="T74" fmla="*/ 2147483646 w 60"/>
              <a:gd name="T75" fmla="*/ 2147483646 h 62"/>
              <a:gd name="T76" fmla="*/ 2147483646 w 60"/>
              <a:gd name="T77" fmla="*/ 2147483646 h 62"/>
              <a:gd name="T78" fmla="*/ 2147483646 w 60"/>
              <a:gd name="T79" fmla="*/ 2147483646 h 62"/>
              <a:gd name="T80" fmla="*/ 2147483646 w 60"/>
              <a:gd name="T81" fmla="*/ 2147483646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2">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chemeClr val="bg1">
              <a:lumMod val="85000"/>
            </a:schemeClr>
          </a:solidFill>
          <a:ln>
            <a:noFill/>
          </a:ln>
        </p:spPr>
        <p:txBody>
          <a:bodyPr/>
          <a:lstStyle/>
          <a:p>
            <a:endParaRPr lang="zh-CN" altLang="en-US"/>
          </a:p>
        </p:txBody>
      </p:sp>
      <p:sp>
        <p:nvSpPr>
          <p:cNvPr id="29" name="Freeform 13"/>
          <p:cNvSpPr/>
          <p:nvPr/>
        </p:nvSpPr>
        <p:spPr bwMode="auto">
          <a:xfrm>
            <a:off x="3890963" y="4197350"/>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8"/>
                </a:lnTo>
                <a:lnTo>
                  <a:pt x="0" y="0"/>
                </a:lnTo>
                <a:close/>
              </a:path>
            </a:pathLst>
          </a:custGeom>
          <a:solidFill>
            <a:srgbClr val="FF6977"/>
          </a:solidFill>
          <a:ln>
            <a:noFill/>
          </a:ln>
        </p:spPr>
        <p:txBody>
          <a:bodyPr/>
          <a:lstStyle/>
          <a:p>
            <a:endParaRPr lang="zh-CN" altLang="en-US"/>
          </a:p>
        </p:txBody>
      </p:sp>
      <p:sp>
        <p:nvSpPr>
          <p:cNvPr id="30" name="Freeform 14"/>
          <p:cNvSpPr>
            <a:spLocks noEditPoints="1"/>
          </p:cNvSpPr>
          <p:nvPr/>
        </p:nvSpPr>
        <p:spPr bwMode="auto">
          <a:xfrm>
            <a:off x="3971925" y="4237038"/>
            <a:ext cx="684213" cy="20637"/>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lumMod val="85000"/>
            </a:schemeClr>
          </a:solidFill>
          <a:ln>
            <a:noFill/>
          </a:ln>
        </p:spPr>
        <p:txBody>
          <a:bodyPr/>
          <a:lstStyle/>
          <a:p>
            <a:endParaRPr lang="zh-CN" altLang="en-US"/>
          </a:p>
        </p:txBody>
      </p:sp>
      <p:sp>
        <p:nvSpPr>
          <p:cNvPr id="31" name="Freeform 15"/>
          <p:cNvSpPr>
            <a:spLocks noEditPoints="1"/>
          </p:cNvSpPr>
          <p:nvPr/>
        </p:nvSpPr>
        <p:spPr bwMode="auto">
          <a:xfrm>
            <a:off x="3971925" y="4775200"/>
            <a:ext cx="684213" cy="20638"/>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lumMod val="85000"/>
            </a:schemeClr>
          </a:solidFill>
          <a:ln>
            <a:noFill/>
          </a:ln>
        </p:spPr>
        <p:txBody>
          <a:bodyPr/>
          <a:lstStyle/>
          <a:p>
            <a:endParaRPr lang="zh-CN" altLang="en-US"/>
          </a:p>
        </p:txBody>
      </p:sp>
      <p:sp>
        <p:nvSpPr>
          <p:cNvPr id="32" name="Freeform 16"/>
          <p:cNvSpPr/>
          <p:nvPr/>
        </p:nvSpPr>
        <p:spPr bwMode="auto">
          <a:xfrm>
            <a:off x="4187825" y="3946525"/>
            <a:ext cx="344488" cy="954088"/>
          </a:xfrm>
          <a:custGeom>
            <a:avLst/>
            <a:gdLst>
              <a:gd name="T0" fmla="*/ 0 w 143"/>
              <a:gd name="T1" fmla="*/ 0 h 408"/>
              <a:gd name="T2" fmla="*/ 2147483646 w 143"/>
              <a:gd name="T3" fmla="*/ 2147483646 h 408"/>
              <a:gd name="T4" fmla="*/ 2147483646 w 143"/>
              <a:gd name="T5" fmla="*/ 2147483646 h 408"/>
              <a:gd name="T6" fmla="*/ 0 w 143"/>
              <a:gd name="T7" fmla="*/ 2147483646 h 408"/>
              <a:gd name="T8" fmla="*/ 0 w 143"/>
              <a:gd name="T9" fmla="*/ 0 h 408"/>
              <a:gd name="T10" fmla="*/ 0 w 143"/>
              <a:gd name="T11" fmla="*/ 0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8">
                <a:moveTo>
                  <a:pt x="0" y="0"/>
                </a:moveTo>
                <a:lnTo>
                  <a:pt x="143" y="135"/>
                </a:lnTo>
                <a:lnTo>
                  <a:pt x="143" y="408"/>
                </a:lnTo>
                <a:lnTo>
                  <a:pt x="0" y="273"/>
                </a:lnTo>
                <a:lnTo>
                  <a:pt x="0" y="0"/>
                </a:lnTo>
                <a:close/>
              </a:path>
            </a:pathLst>
          </a:custGeom>
          <a:solidFill>
            <a:schemeClr val="accent6">
              <a:lumMod val="50000"/>
            </a:schemeClr>
          </a:solidFill>
          <a:ln>
            <a:noFill/>
          </a:ln>
        </p:spPr>
        <p:txBody>
          <a:bodyPr/>
          <a:lstStyle/>
          <a:p>
            <a:endParaRPr lang="zh-CN" altLang="en-US"/>
          </a:p>
        </p:txBody>
      </p:sp>
      <p:sp>
        <p:nvSpPr>
          <p:cNvPr id="33" name="Freeform 17"/>
          <p:cNvSpPr>
            <a:spLocks noEditPoints="1"/>
          </p:cNvSpPr>
          <p:nvPr/>
        </p:nvSpPr>
        <p:spPr bwMode="auto">
          <a:xfrm>
            <a:off x="4187825" y="4500563"/>
            <a:ext cx="344488" cy="339725"/>
          </a:xfrm>
          <a:custGeom>
            <a:avLst/>
            <a:gdLst>
              <a:gd name="T0" fmla="*/ 2147483646 w 60"/>
              <a:gd name="T1" fmla="*/ 2147483646 h 61"/>
              <a:gd name="T2" fmla="*/ 2147483646 w 60"/>
              <a:gd name="T3" fmla="*/ 2147483646 h 61"/>
              <a:gd name="T4" fmla="*/ 2147483646 w 60"/>
              <a:gd name="T5" fmla="*/ 2147483646 h 61"/>
              <a:gd name="T6" fmla="*/ 2147483646 w 60"/>
              <a:gd name="T7" fmla="*/ 2147483646 h 61"/>
              <a:gd name="T8" fmla="*/ 2147483646 w 60"/>
              <a:gd name="T9" fmla="*/ 2147483646 h 61"/>
              <a:gd name="T10" fmla="*/ 2147483646 w 60"/>
              <a:gd name="T11" fmla="*/ 2147483646 h 61"/>
              <a:gd name="T12" fmla="*/ 2147483646 w 60"/>
              <a:gd name="T13" fmla="*/ 2147483646 h 61"/>
              <a:gd name="T14" fmla="*/ 0 w 60"/>
              <a:gd name="T15" fmla="*/ 2147483646 h 61"/>
              <a:gd name="T16" fmla="*/ 0 w 60"/>
              <a:gd name="T17" fmla="*/ 0 h 61"/>
              <a:gd name="T18" fmla="*/ 2147483646 w 60"/>
              <a:gd name="T19" fmla="*/ 2147483646 h 61"/>
              <a:gd name="T20" fmla="*/ 2147483646 w 60"/>
              <a:gd name="T21" fmla="*/ 2147483646 h 61"/>
              <a:gd name="T22" fmla="*/ 2147483646 w 60"/>
              <a:gd name="T23" fmla="*/ 2147483646 h 61"/>
              <a:gd name="T24" fmla="*/ 2147483646 w 60"/>
              <a:gd name="T25" fmla="*/ 2147483646 h 61"/>
              <a:gd name="T26" fmla="*/ 0 w 60"/>
              <a:gd name="T27" fmla="*/ 2147483646 h 61"/>
              <a:gd name="T28" fmla="*/ 2147483646 w 60"/>
              <a:gd name="T29" fmla="*/ 2147483646 h 61"/>
              <a:gd name="T30" fmla="*/ 2147483646 w 60"/>
              <a:gd name="T31" fmla="*/ 2147483646 h 61"/>
              <a:gd name="T32" fmla="*/ 2147483646 w 60"/>
              <a:gd name="T33" fmla="*/ 2147483646 h 61"/>
              <a:gd name="T34" fmla="*/ 2147483646 w 60"/>
              <a:gd name="T35" fmla="*/ 2147483646 h 61"/>
              <a:gd name="T36" fmla="*/ 2147483646 w 60"/>
              <a:gd name="T37" fmla="*/ 2147483646 h 61"/>
              <a:gd name="T38" fmla="*/ 2147483646 w 60"/>
              <a:gd name="T39" fmla="*/ 2147483646 h 61"/>
              <a:gd name="T40" fmla="*/ 2147483646 w 60"/>
              <a:gd name="T41" fmla="*/ 2147483646 h 61"/>
              <a:gd name="T42" fmla="*/ 2147483646 w 60"/>
              <a:gd name="T43" fmla="*/ 2147483646 h 61"/>
              <a:gd name="T44" fmla="*/ 2147483646 w 60"/>
              <a:gd name="T45" fmla="*/ 2147483646 h 61"/>
              <a:gd name="T46" fmla="*/ 2147483646 w 60"/>
              <a:gd name="T47" fmla="*/ 2147483646 h 61"/>
              <a:gd name="T48" fmla="*/ 2147483646 w 60"/>
              <a:gd name="T49" fmla="*/ 2147483646 h 61"/>
              <a:gd name="T50" fmla="*/ 2147483646 w 60"/>
              <a:gd name="T51" fmla="*/ 2147483646 h 61"/>
              <a:gd name="T52" fmla="*/ 2147483646 w 60"/>
              <a:gd name="T53" fmla="*/ 2147483646 h 61"/>
              <a:gd name="T54" fmla="*/ 2147483646 w 60"/>
              <a:gd name="T55" fmla="*/ 2147483646 h 61"/>
              <a:gd name="T56" fmla="*/ 2147483646 w 60"/>
              <a:gd name="T57" fmla="*/ 2147483646 h 61"/>
              <a:gd name="T58" fmla="*/ 2147483646 w 60"/>
              <a:gd name="T59" fmla="*/ 2147483646 h 61"/>
              <a:gd name="T60" fmla="*/ 2147483646 w 60"/>
              <a:gd name="T61" fmla="*/ 2147483646 h 61"/>
              <a:gd name="T62" fmla="*/ 2147483646 w 60"/>
              <a:gd name="T63" fmla="*/ 2147483646 h 61"/>
              <a:gd name="T64" fmla="*/ 2147483646 w 60"/>
              <a:gd name="T65" fmla="*/ 2147483646 h 61"/>
              <a:gd name="T66" fmla="*/ 2147483646 w 60"/>
              <a:gd name="T67" fmla="*/ 2147483646 h 61"/>
              <a:gd name="T68" fmla="*/ 2147483646 w 60"/>
              <a:gd name="T69" fmla="*/ 2147483646 h 61"/>
              <a:gd name="T70" fmla="*/ 2147483646 w 60"/>
              <a:gd name="T71" fmla="*/ 2147483646 h 61"/>
              <a:gd name="T72" fmla="*/ 2147483646 w 60"/>
              <a:gd name="T73" fmla="*/ 2147483646 h 61"/>
              <a:gd name="T74" fmla="*/ 2147483646 w 60"/>
              <a:gd name="T75" fmla="*/ 2147483646 h 61"/>
              <a:gd name="T76" fmla="*/ 2147483646 w 60"/>
              <a:gd name="T77" fmla="*/ 2147483646 h 61"/>
              <a:gd name="T78" fmla="*/ 2147483646 w 60"/>
              <a:gd name="T79" fmla="*/ 2147483646 h 61"/>
              <a:gd name="T80" fmla="*/ 2147483646 w 60"/>
              <a:gd name="T81" fmla="*/ 2147483646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chemeClr val="bg1">
              <a:lumMod val="75000"/>
            </a:schemeClr>
          </a:solidFill>
          <a:ln>
            <a:noFill/>
          </a:ln>
        </p:spPr>
        <p:txBody>
          <a:bodyPr/>
          <a:lstStyle/>
          <a:p>
            <a:endParaRPr lang="zh-CN" altLang="en-US"/>
          </a:p>
        </p:txBody>
      </p:sp>
      <p:sp>
        <p:nvSpPr>
          <p:cNvPr id="34" name="Freeform 18"/>
          <p:cNvSpPr/>
          <p:nvPr/>
        </p:nvSpPr>
        <p:spPr bwMode="auto">
          <a:xfrm>
            <a:off x="3890963" y="3108325"/>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8"/>
                </a:lnTo>
                <a:lnTo>
                  <a:pt x="0" y="0"/>
                </a:lnTo>
                <a:close/>
              </a:path>
            </a:pathLst>
          </a:custGeom>
          <a:solidFill>
            <a:srgbClr val="C9AE00"/>
          </a:solidFill>
          <a:ln>
            <a:noFill/>
          </a:ln>
        </p:spPr>
        <p:txBody>
          <a:bodyPr/>
          <a:lstStyle/>
          <a:p>
            <a:endParaRPr lang="zh-CN" altLang="en-US"/>
          </a:p>
        </p:txBody>
      </p:sp>
      <p:sp>
        <p:nvSpPr>
          <p:cNvPr id="35" name="Freeform 19"/>
          <p:cNvSpPr>
            <a:spLocks noEditPoints="1"/>
          </p:cNvSpPr>
          <p:nvPr/>
        </p:nvSpPr>
        <p:spPr bwMode="auto">
          <a:xfrm>
            <a:off x="3971925" y="3148013"/>
            <a:ext cx="684213" cy="20637"/>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20"/>
          <p:cNvSpPr>
            <a:spLocks noEditPoints="1"/>
          </p:cNvSpPr>
          <p:nvPr/>
        </p:nvSpPr>
        <p:spPr bwMode="auto">
          <a:xfrm>
            <a:off x="3971925" y="3686175"/>
            <a:ext cx="684213" cy="20638"/>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21"/>
          <p:cNvSpPr/>
          <p:nvPr/>
        </p:nvSpPr>
        <p:spPr bwMode="auto">
          <a:xfrm>
            <a:off x="4187825" y="2860675"/>
            <a:ext cx="344488" cy="952500"/>
          </a:xfrm>
          <a:custGeom>
            <a:avLst/>
            <a:gdLst>
              <a:gd name="T0" fmla="*/ 0 w 143"/>
              <a:gd name="T1" fmla="*/ 0 h 407"/>
              <a:gd name="T2" fmla="*/ 2147483646 w 143"/>
              <a:gd name="T3" fmla="*/ 2147483646 h 407"/>
              <a:gd name="T4" fmla="*/ 2147483646 w 143"/>
              <a:gd name="T5" fmla="*/ 2147483646 h 407"/>
              <a:gd name="T6" fmla="*/ 0 w 143"/>
              <a:gd name="T7" fmla="*/ 2147483646 h 407"/>
              <a:gd name="T8" fmla="*/ 0 w 143"/>
              <a:gd name="T9" fmla="*/ 0 h 407"/>
              <a:gd name="T10" fmla="*/ 0 w 143"/>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7">
                <a:moveTo>
                  <a:pt x="0" y="0"/>
                </a:moveTo>
                <a:lnTo>
                  <a:pt x="143" y="135"/>
                </a:lnTo>
                <a:lnTo>
                  <a:pt x="143" y="407"/>
                </a:lnTo>
                <a:lnTo>
                  <a:pt x="0" y="272"/>
                </a:lnTo>
                <a:lnTo>
                  <a:pt x="0" y="0"/>
                </a:lnTo>
                <a:close/>
              </a:path>
            </a:pathLst>
          </a:custGeom>
          <a:solidFill>
            <a:schemeClr val="tx1">
              <a:lumMod val="95000"/>
              <a:lumOff val="5000"/>
            </a:schemeClr>
          </a:solidFill>
          <a:ln>
            <a:noFill/>
          </a:ln>
        </p:spPr>
        <p:txBody>
          <a:bodyPr/>
          <a:lstStyle/>
          <a:p>
            <a:endParaRPr lang="zh-CN" altLang="en-US"/>
          </a:p>
        </p:txBody>
      </p:sp>
      <p:sp>
        <p:nvSpPr>
          <p:cNvPr id="38" name="Freeform 22"/>
          <p:cNvSpPr>
            <a:spLocks noEditPoints="1"/>
          </p:cNvSpPr>
          <p:nvPr/>
        </p:nvSpPr>
        <p:spPr bwMode="auto">
          <a:xfrm>
            <a:off x="4187825" y="3414713"/>
            <a:ext cx="344488" cy="336550"/>
          </a:xfrm>
          <a:custGeom>
            <a:avLst/>
            <a:gdLst>
              <a:gd name="T0" fmla="*/ 2147483646 w 60"/>
              <a:gd name="T1" fmla="*/ 2147483646 h 61"/>
              <a:gd name="T2" fmla="*/ 2147483646 w 60"/>
              <a:gd name="T3" fmla="*/ 2147483646 h 61"/>
              <a:gd name="T4" fmla="*/ 2147483646 w 60"/>
              <a:gd name="T5" fmla="*/ 2147483646 h 61"/>
              <a:gd name="T6" fmla="*/ 2147483646 w 60"/>
              <a:gd name="T7" fmla="*/ 2147483646 h 61"/>
              <a:gd name="T8" fmla="*/ 2147483646 w 60"/>
              <a:gd name="T9" fmla="*/ 2147483646 h 61"/>
              <a:gd name="T10" fmla="*/ 2147483646 w 60"/>
              <a:gd name="T11" fmla="*/ 2147483646 h 61"/>
              <a:gd name="T12" fmla="*/ 2147483646 w 60"/>
              <a:gd name="T13" fmla="*/ 2147483646 h 61"/>
              <a:gd name="T14" fmla="*/ 0 w 60"/>
              <a:gd name="T15" fmla="*/ 2147483646 h 61"/>
              <a:gd name="T16" fmla="*/ 0 w 60"/>
              <a:gd name="T17" fmla="*/ 0 h 61"/>
              <a:gd name="T18" fmla="*/ 2147483646 w 60"/>
              <a:gd name="T19" fmla="*/ 2147483646 h 61"/>
              <a:gd name="T20" fmla="*/ 2147483646 w 60"/>
              <a:gd name="T21" fmla="*/ 2147483646 h 61"/>
              <a:gd name="T22" fmla="*/ 2147483646 w 60"/>
              <a:gd name="T23" fmla="*/ 2147483646 h 61"/>
              <a:gd name="T24" fmla="*/ 2147483646 w 60"/>
              <a:gd name="T25" fmla="*/ 2147483646 h 61"/>
              <a:gd name="T26" fmla="*/ 0 w 60"/>
              <a:gd name="T27" fmla="*/ 2147483646 h 61"/>
              <a:gd name="T28" fmla="*/ 2147483646 w 60"/>
              <a:gd name="T29" fmla="*/ 2147483646 h 61"/>
              <a:gd name="T30" fmla="*/ 2147483646 w 60"/>
              <a:gd name="T31" fmla="*/ 2147483646 h 61"/>
              <a:gd name="T32" fmla="*/ 2147483646 w 60"/>
              <a:gd name="T33" fmla="*/ 2147483646 h 61"/>
              <a:gd name="T34" fmla="*/ 2147483646 w 60"/>
              <a:gd name="T35" fmla="*/ 2147483646 h 61"/>
              <a:gd name="T36" fmla="*/ 2147483646 w 60"/>
              <a:gd name="T37" fmla="*/ 2147483646 h 61"/>
              <a:gd name="T38" fmla="*/ 2147483646 w 60"/>
              <a:gd name="T39" fmla="*/ 2147483646 h 61"/>
              <a:gd name="T40" fmla="*/ 2147483646 w 60"/>
              <a:gd name="T41" fmla="*/ 2147483646 h 61"/>
              <a:gd name="T42" fmla="*/ 2147483646 w 60"/>
              <a:gd name="T43" fmla="*/ 2147483646 h 61"/>
              <a:gd name="T44" fmla="*/ 2147483646 w 60"/>
              <a:gd name="T45" fmla="*/ 2147483646 h 61"/>
              <a:gd name="T46" fmla="*/ 2147483646 w 60"/>
              <a:gd name="T47" fmla="*/ 2147483646 h 61"/>
              <a:gd name="T48" fmla="*/ 2147483646 w 60"/>
              <a:gd name="T49" fmla="*/ 2147483646 h 61"/>
              <a:gd name="T50" fmla="*/ 2147483646 w 60"/>
              <a:gd name="T51" fmla="*/ 2147483646 h 61"/>
              <a:gd name="T52" fmla="*/ 2147483646 w 60"/>
              <a:gd name="T53" fmla="*/ 2147483646 h 61"/>
              <a:gd name="T54" fmla="*/ 2147483646 w 60"/>
              <a:gd name="T55" fmla="*/ 2147483646 h 61"/>
              <a:gd name="T56" fmla="*/ 2147483646 w 60"/>
              <a:gd name="T57" fmla="*/ 2147483646 h 61"/>
              <a:gd name="T58" fmla="*/ 2147483646 w 60"/>
              <a:gd name="T59" fmla="*/ 2147483646 h 61"/>
              <a:gd name="T60" fmla="*/ 2147483646 w 60"/>
              <a:gd name="T61" fmla="*/ 2147483646 h 61"/>
              <a:gd name="T62" fmla="*/ 2147483646 w 60"/>
              <a:gd name="T63" fmla="*/ 2147483646 h 61"/>
              <a:gd name="T64" fmla="*/ 2147483646 w 60"/>
              <a:gd name="T65" fmla="*/ 2147483646 h 61"/>
              <a:gd name="T66" fmla="*/ 2147483646 w 60"/>
              <a:gd name="T67" fmla="*/ 2147483646 h 61"/>
              <a:gd name="T68" fmla="*/ 2147483646 w 60"/>
              <a:gd name="T69" fmla="*/ 2147483646 h 61"/>
              <a:gd name="T70" fmla="*/ 2147483646 w 60"/>
              <a:gd name="T71" fmla="*/ 2147483646 h 61"/>
              <a:gd name="T72" fmla="*/ 2147483646 w 60"/>
              <a:gd name="T73" fmla="*/ 2147483646 h 61"/>
              <a:gd name="T74" fmla="*/ 2147483646 w 60"/>
              <a:gd name="T75" fmla="*/ 2147483646 h 61"/>
              <a:gd name="T76" fmla="*/ 2147483646 w 60"/>
              <a:gd name="T77" fmla="*/ 2147483646 h 61"/>
              <a:gd name="T78" fmla="*/ 2147483646 w 60"/>
              <a:gd name="T79" fmla="*/ 2147483646 h 61"/>
              <a:gd name="T80" fmla="*/ 2147483646 w 60"/>
              <a:gd name="T81" fmla="*/ 2147483646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1">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23"/>
          <p:cNvSpPr/>
          <p:nvPr/>
        </p:nvSpPr>
        <p:spPr bwMode="auto">
          <a:xfrm>
            <a:off x="3890963" y="2027238"/>
            <a:ext cx="744537" cy="638175"/>
          </a:xfrm>
          <a:custGeom>
            <a:avLst/>
            <a:gdLst>
              <a:gd name="T0" fmla="*/ 0 w 310"/>
              <a:gd name="T1" fmla="*/ 0 h 273"/>
              <a:gd name="T2" fmla="*/ 2147483646 w 310"/>
              <a:gd name="T3" fmla="*/ 0 h 273"/>
              <a:gd name="T4" fmla="*/ 2147483646 w 310"/>
              <a:gd name="T5" fmla="*/ 2147483646 h 273"/>
              <a:gd name="T6" fmla="*/ 0 w 310"/>
              <a:gd name="T7" fmla="*/ 2147483646 h 273"/>
              <a:gd name="T8" fmla="*/ 2147483646 w 310"/>
              <a:gd name="T9" fmla="*/ 2147483646 h 273"/>
              <a:gd name="T10" fmla="*/ 0 w 310"/>
              <a:gd name="T11" fmla="*/ 0 h 273"/>
              <a:gd name="T12" fmla="*/ 0 w 31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273">
                <a:moveTo>
                  <a:pt x="0" y="0"/>
                </a:moveTo>
                <a:lnTo>
                  <a:pt x="310" y="0"/>
                </a:lnTo>
                <a:lnTo>
                  <a:pt x="310" y="273"/>
                </a:lnTo>
                <a:lnTo>
                  <a:pt x="0" y="273"/>
                </a:lnTo>
                <a:lnTo>
                  <a:pt x="84" y="135"/>
                </a:lnTo>
                <a:lnTo>
                  <a:pt x="0" y="0"/>
                </a:lnTo>
                <a:close/>
              </a:path>
            </a:pathLst>
          </a:custGeom>
          <a:solidFill>
            <a:srgbClr val="3A8898"/>
          </a:solidFill>
          <a:ln>
            <a:noFill/>
          </a:ln>
        </p:spPr>
        <p:txBody>
          <a:bodyPr/>
          <a:lstStyle/>
          <a:p>
            <a:endParaRPr lang="zh-CN" altLang="en-US"/>
          </a:p>
        </p:txBody>
      </p:sp>
      <p:sp>
        <p:nvSpPr>
          <p:cNvPr id="40" name="Freeform 24"/>
          <p:cNvSpPr>
            <a:spLocks noEditPoints="1"/>
          </p:cNvSpPr>
          <p:nvPr/>
        </p:nvSpPr>
        <p:spPr bwMode="auto">
          <a:xfrm>
            <a:off x="3971925" y="2063750"/>
            <a:ext cx="684213" cy="23813"/>
          </a:xfrm>
          <a:custGeom>
            <a:avLst/>
            <a:gdLst>
              <a:gd name="T0" fmla="*/ 2147483646 w 120"/>
              <a:gd name="T1" fmla="*/ 0 h 4"/>
              <a:gd name="T2" fmla="*/ 2147483646 w 120"/>
              <a:gd name="T3" fmla="*/ 0 h 4"/>
              <a:gd name="T4" fmla="*/ 2147483646 w 120"/>
              <a:gd name="T5" fmla="*/ 2147483646 h 4"/>
              <a:gd name="T6" fmla="*/ 2147483646 w 120"/>
              <a:gd name="T7" fmla="*/ 2147483646 h 4"/>
              <a:gd name="T8" fmla="*/ 2147483646 w 120"/>
              <a:gd name="T9" fmla="*/ 2147483646 h 4"/>
              <a:gd name="T10" fmla="*/ 2147483646 w 120"/>
              <a:gd name="T11" fmla="*/ 2147483646 h 4"/>
              <a:gd name="T12" fmla="*/ 0 w 120"/>
              <a:gd name="T13" fmla="*/ 2147483646 h 4"/>
              <a:gd name="T14" fmla="*/ 0 w 120"/>
              <a:gd name="T15" fmla="*/ 2147483646 h 4"/>
              <a:gd name="T16" fmla="*/ 2147483646 w 120"/>
              <a:gd name="T17" fmla="*/ 0 h 4"/>
              <a:gd name="T18" fmla="*/ 2147483646 w 120"/>
              <a:gd name="T19" fmla="*/ 0 h 4"/>
              <a:gd name="T20" fmla="*/ 2147483646 w 120"/>
              <a:gd name="T21" fmla="*/ 0 h 4"/>
              <a:gd name="T22" fmla="*/ 2147483646 w 120"/>
              <a:gd name="T23" fmla="*/ 2147483646 h 4"/>
              <a:gd name="T24" fmla="*/ 2147483646 w 120"/>
              <a:gd name="T25" fmla="*/ 2147483646 h 4"/>
              <a:gd name="T26" fmla="*/ 2147483646 w 120"/>
              <a:gd name="T27" fmla="*/ 2147483646 h 4"/>
              <a:gd name="T28" fmla="*/ 2147483646 w 120"/>
              <a:gd name="T29" fmla="*/ 2147483646 h 4"/>
              <a:gd name="T30" fmla="*/ 2147483646 w 120"/>
              <a:gd name="T31" fmla="*/ 2147483646 h 4"/>
              <a:gd name="T32" fmla="*/ 2147483646 w 120"/>
              <a:gd name="T33" fmla="*/ 2147483646 h 4"/>
              <a:gd name="T34" fmla="*/ 2147483646 w 120"/>
              <a:gd name="T35" fmla="*/ 0 h 4"/>
              <a:gd name="T36" fmla="*/ 2147483646 w 120"/>
              <a:gd name="T37" fmla="*/ 0 h 4"/>
              <a:gd name="T38" fmla="*/ 2147483646 w 120"/>
              <a:gd name="T39" fmla="*/ 0 h 4"/>
              <a:gd name="T40" fmla="*/ 2147483646 w 120"/>
              <a:gd name="T41" fmla="*/ 2147483646 h 4"/>
              <a:gd name="T42" fmla="*/ 2147483646 w 120"/>
              <a:gd name="T43" fmla="*/ 2147483646 h 4"/>
              <a:gd name="T44" fmla="*/ 2147483646 w 120"/>
              <a:gd name="T45" fmla="*/ 2147483646 h 4"/>
              <a:gd name="T46" fmla="*/ 2147483646 w 120"/>
              <a:gd name="T47" fmla="*/ 2147483646 h 4"/>
              <a:gd name="T48" fmla="*/ 2147483646 w 120"/>
              <a:gd name="T49" fmla="*/ 2147483646 h 4"/>
              <a:gd name="T50" fmla="*/ 2147483646 w 120"/>
              <a:gd name="T51" fmla="*/ 2147483646 h 4"/>
              <a:gd name="T52" fmla="*/ 2147483646 w 120"/>
              <a:gd name="T53" fmla="*/ 0 h 4"/>
              <a:gd name="T54" fmla="*/ 2147483646 w 120"/>
              <a:gd name="T55" fmla="*/ 0 h 4"/>
              <a:gd name="T56" fmla="*/ 2147483646 w 120"/>
              <a:gd name="T57" fmla="*/ 0 h 4"/>
              <a:gd name="T58" fmla="*/ 2147483646 w 120"/>
              <a:gd name="T59" fmla="*/ 2147483646 h 4"/>
              <a:gd name="T60" fmla="*/ 2147483646 w 120"/>
              <a:gd name="T61" fmla="*/ 2147483646 h 4"/>
              <a:gd name="T62" fmla="*/ 2147483646 w 120"/>
              <a:gd name="T63" fmla="*/ 2147483646 h 4"/>
              <a:gd name="T64" fmla="*/ 2147483646 w 120"/>
              <a:gd name="T65" fmla="*/ 2147483646 h 4"/>
              <a:gd name="T66" fmla="*/ 2147483646 w 120"/>
              <a:gd name="T67" fmla="*/ 2147483646 h 4"/>
              <a:gd name="T68" fmla="*/ 2147483646 w 120"/>
              <a:gd name="T69" fmla="*/ 2147483646 h 4"/>
              <a:gd name="T70" fmla="*/ 2147483646 w 120"/>
              <a:gd name="T71" fmla="*/ 0 h 4"/>
              <a:gd name="T72" fmla="*/ 2147483646 w 120"/>
              <a:gd name="T73" fmla="*/ 0 h 4"/>
              <a:gd name="T74" fmla="*/ 2147483646 w 120"/>
              <a:gd name="T75" fmla="*/ 0 h 4"/>
              <a:gd name="T76" fmla="*/ 2147483646 w 120"/>
              <a:gd name="T77" fmla="*/ 2147483646 h 4"/>
              <a:gd name="T78" fmla="*/ 2147483646 w 120"/>
              <a:gd name="T79" fmla="*/ 2147483646 h 4"/>
              <a:gd name="T80" fmla="*/ 2147483646 w 120"/>
              <a:gd name="T81" fmla="*/ 2147483646 h 4"/>
              <a:gd name="T82" fmla="*/ 2147483646 w 120"/>
              <a:gd name="T83" fmla="*/ 2147483646 h 4"/>
              <a:gd name="T84" fmla="*/ 2147483646 w 120"/>
              <a:gd name="T85" fmla="*/ 2147483646 h 4"/>
              <a:gd name="T86" fmla="*/ 2147483646 w 120"/>
              <a:gd name="T87" fmla="*/ 2147483646 h 4"/>
              <a:gd name="T88" fmla="*/ 2147483646 w 120"/>
              <a:gd name="T89" fmla="*/ 0 h 4"/>
              <a:gd name="T90" fmla="*/ 2147483646 w 120"/>
              <a:gd name="T91" fmla="*/ 0 h 4"/>
              <a:gd name="T92" fmla="*/ 2147483646 w 120"/>
              <a:gd name="T93" fmla="*/ 0 h 4"/>
              <a:gd name="T94" fmla="*/ 2147483646 w 120"/>
              <a:gd name="T95" fmla="*/ 2147483646 h 4"/>
              <a:gd name="T96" fmla="*/ 2147483646 w 120"/>
              <a:gd name="T97" fmla="*/ 2147483646 h 4"/>
              <a:gd name="T98" fmla="*/ 2147483646 w 120"/>
              <a:gd name="T99" fmla="*/ 2147483646 h 4"/>
              <a:gd name="T100" fmla="*/ 2147483646 w 120"/>
              <a:gd name="T101" fmla="*/ 2147483646 h 4"/>
              <a:gd name="T102" fmla="*/ 2147483646 w 120"/>
              <a:gd name="T103" fmla="*/ 2147483646 h 4"/>
              <a:gd name="T104" fmla="*/ 2147483646 w 120"/>
              <a:gd name="T105" fmla="*/ 2147483646 h 4"/>
              <a:gd name="T106" fmla="*/ 2147483646 w 120"/>
              <a:gd name="T107" fmla="*/ 0 h 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4">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chemeClr val="bg1"/>
          </a:solidFill>
          <a:ln>
            <a:noFill/>
          </a:ln>
        </p:spPr>
        <p:txBody>
          <a:bodyPr/>
          <a:lstStyle/>
          <a:p>
            <a:endParaRPr lang="zh-CN" altLang="en-US"/>
          </a:p>
        </p:txBody>
      </p:sp>
      <p:sp>
        <p:nvSpPr>
          <p:cNvPr id="41" name="Freeform 25"/>
          <p:cNvSpPr>
            <a:spLocks noEditPoints="1"/>
          </p:cNvSpPr>
          <p:nvPr/>
        </p:nvSpPr>
        <p:spPr bwMode="auto">
          <a:xfrm>
            <a:off x="3971925" y="2603500"/>
            <a:ext cx="684213" cy="17463"/>
          </a:xfrm>
          <a:custGeom>
            <a:avLst/>
            <a:gdLst>
              <a:gd name="T0" fmla="*/ 2147483646 w 120"/>
              <a:gd name="T1" fmla="*/ 0 h 3"/>
              <a:gd name="T2" fmla="*/ 2147483646 w 120"/>
              <a:gd name="T3" fmla="*/ 0 h 3"/>
              <a:gd name="T4" fmla="*/ 2147483646 w 120"/>
              <a:gd name="T5" fmla="*/ 2147483646 h 3"/>
              <a:gd name="T6" fmla="*/ 2147483646 w 120"/>
              <a:gd name="T7" fmla="*/ 2147483646 h 3"/>
              <a:gd name="T8" fmla="*/ 2147483646 w 120"/>
              <a:gd name="T9" fmla="*/ 2147483646 h 3"/>
              <a:gd name="T10" fmla="*/ 2147483646 w 120"/>
              <a:gd name="T11" fmla="*/ 2147483646 h 3"/>
              <a:gd name="T12" fmla="*/ 0 w 120"/>
              <a:gd name="T13" fmla="*/ 2147483646 h 3"/>
              <a:gd name="T14" fmla="*/ 0 w 120"/>
              <a:gd name="T15" fmla="*/ 2147483646 h 3"/>
              <a:gd name="T16" fmla="*/ 2147483646 w 120"/>
              <a:gd name="T17" fmla="*/ 0 h 3"/>
              <a:gd name="T18" fmla="*/ 2147483646 w 120"/>
              <a:gd name="T19" fmla="*/ 0 h 3"/>
              <a:gd name="T20" fmla="*/ 2147483646 w 120"/>
              <a:gd name="T21" fmla="*/ 0 h 3"/>
              <a:gd name="T22" fmla="*/ 2147483646 w 120"/>
              <a:gd name="T23" fmla="*/ 2147483646 h 3"/>
              <a:gd name="T24" fmla="*/ 2147483646 w 120"/>
              <a:gd name="T25" fmla="*/ 2147483646 h 3"/>
              <a:gd name="T26" fmla="*/ 2147483646 w 120"/>
              <a:gd name="T27" fmla="*/ 2147483646 h 3"/>
              <a:gd name="T28" fmla="*/ 2147483646 w 120"/>
              <a:gd name="T29" fmla="*/ 2147483646 h 3"/>
              <a:gd name="T30" fmla="*/ 2147483646 w 120"/>
              <a:gd name="T31" fmla="*/ 2147483646 h 3"/>
              <a:gd name="T32" fmla="*/ 2147483646 w 120"/>
              <a:gd name="T33" fmla="*/ 2147483646 h 3"/>
              <a:gd name="T34" fmla="*/ 2147483646 w 120"/>
              <a:gd name="T35" fmla="*/ 0 h 3"/>
              <a:gd name="T36" fmla="*/ 2147483646 w 120"/>
              <a:gd name="T37" fmla="*/ 0 h 3"/>
              <a:gd name="T38" fmla="*/ 2147483646 w 120"/>
              <a:gd name="T39" fmla="*/ 0 h 3"/>
              <a:gd name="T40" fmla="*/ 2147483646 w 120"/>
              <a:gd name="T41" fmla="*/ 2147483646 h 3"/>
              <a:gd name="T42" fmla="*/ 2147483646 w 120"/>
              <a:gd name="T43" fmla="*/ 2147483646 h 3"/>
              <a:gd name="T44" fmla="*/ 2147483646 w 120"/>
              <a:gd name="T45" fmla="*/ 2147483646 h 3"/>
              <a:gd name="T46" fmla="*/ 2147483646 w 120"/>
              <a:gd name="T47" fmla="*/ 2147483646 h 3"/>
              <a:gd name="T48" fmla="*/ 2147483646 w 120"/>
              <a:gd name="T49" fmla="*/ 2147483646 h 3"/>
              <a:gd name="T50" fmla="*/ 2147483646 w 120"/>
              <a:gd name="T51" fmla="*/ 2147483646 h 3"/>
              <a:gd name="T52" fmla="*/ 2147483646 w 120"/>
              <a:gd name="T53" fmla="*/ 0 h 3"/>
              <a:gd name="T54" fmla="*/ 2147483646 w 120"/>
              <a:gd name="T55" fmla="*/ 0 h 3"/>
              <a:gd name="T56" fmla="*/ 2147483646 w 120"/>
              <a:gd name="T57" fmla="*/ 0 h 3"/>
              <a:gd name="T58" fmla="*/ 2147483646 w 120"/>
              <a:gd name="T59" fmla="*/ 2147483646 h 3"/>
              <a:gd name="T60" fmla="*/ 2147483646 w 120"/>
              <a:gd name="T61" fmla="*/ 2147483646 h 3"/>
              <a:gd name="T62" fmla="*/ 2147483646 w 120"/>
              <a:gd name="T63" fmla="*/ 2147483646 h 3"/>
              <a:gd name="T64" fmla="*/ 2147483646 w 120"/>
              <a:gd name="T65" fmla="*/ 2147483646 h 3"/>
              <a:gd name="T66" fmla="*/ 2147483646 w 120"/>
              <a:gd name="T67" fmla="*/ 2147483646 h 3"/>
              <a:gd name="T68" fmla="*/ 2147483646 w 120"/>
              <a:gd name="T69" fmla="*/ 2147483646 h 3"/>
              <a:gd name="T70" fmla="*/ 2147483646 w 120"/>
              <a:gd name="T71" fmla="*/ 0 h 3"/>
              <a:gd name="T72" fmla="*/ 2147483646 w 120"/>
              <a:gd name="T73" fmla="*/ 0 h 3"/>
              <a:gd name="T74" fmla="*/ 2147483646 w 120"/>
              <a:gd name="T75" fmla="*/ 0 h 3"/>
              <a:gd name="T76" fmla="*/ 2147483646 w 120"/>
              <a:gd name="T77" fmla="*/ 2147483646 h 3"/>
              <a:gd name="T78" fmla="*/ 2147483646 w 120"/>
              <a:gd name="T79" fmla="*/ 2147483646 h 3"/>
              <a:gd name="T80" fmla="*/ 2147483646 w 120"/>
              <a:gd name="T81" fmla="*/ 2147483646 h 3"/>
              <a:gd name="T82" fmla="*/ 2147483646 w 120"/>
              <a:gd name="T83" fmla="*/ 2147483646 h 3"/>
              <a:gd name="T84" fmla="*/ 2147483646 w 120"/>
              <a:gd name="T85" fmla="*/ 2147483646 h 3"/>
              <a:gd name="T86" fmla="*/ 2147483646 w 120"/>
              <a:gd name="T87" fmla="*/ 2147483646 h 3"/>
              <a:gd name="T88" fmla="*/ 2147483646 w 120"/>
              <a:gd name="T89" fmla="*/ 0 h 3"/>
              <a:gd name="T90" fmla="*/ 2147483646 w 120"/>
              <a:gd name="T91" fmla="*/ 0 h 3"/>
              <a:gd name="T92" fmla="*/ 2147483646 w 120"/>
              <a:gd name="T93" fmla="*/ 0 h 3"/>
              <a:gd name="T94" fmla="*/ 2147483646 w 120"/>
              <a:gd name="T95" fmla="*/ 2147483646 h 3"/>
              <a:gd name="T96" fmla="*/ 2147483646 w 120"/>
              <a:gd name="T97" fmla="*/ 2147483646 h 3"/>
              <a:gd name="T98" fmla="*/ 2147483646 w 120"/>
              <a:gd name="T99" fmla="*/ 2147483646 h 3"/>
              <a:gd name="T100" fmla="*/ 2147483646 w 120"/>
              <a:gd name="T101" fmla="*/ 2147483646 h 3"/>
              <a:gd name="T102" fmla="*/ 2147483646 w 120"/>
              <a:gd name="T103" fmla="*/ 2147483646 h 3"/>
              <a:gd name="T104" fmla="*/ 2147483646 w 120"/>
              <a:gd name="T105" fmla="*/ 2147483646 h 3"/>
              <a:gd name="T106" fmla="*/ 2147483646 w 120"/>
              <a:gd name="T107" fmla="*/ 0 h 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3">
                <a:moveTo>
                  <a:pt x="1" y="0"/>
                </a:moveTo>
                <a:cubicBezTo>
                  <a:pt x="5" y="0"/>
                  <a:pt x="9" y="0"/>
                  <a:pt x="13" y="0"/>
                </a:cubicBezTo>
                <a:cubicBezTo>
                  <a:pt x="14" y="0"/>
                  <a:pt x="15" y="1"/>
                  <a:pt x="15" y="2"/>
                </a:cubicBezTo>
                <a:cubicBezTo>
                  <a:pt x="15" y="2"/>
                  <a:pt x="15" y="2"/>
                  <a:pt x="15" y="2"/>
                </a:cubicBezTo>
                <a:cubicBezTo>
                  <a:pt x="15" y="3"/>
                  <a:pt x="14" y="3"/>
                  <a:pt x="13" y="3"/>
                </a:cubicBezTo>
                <a:cubicBezTo>
                  <a:pt x="9" y="3"/>
                  <a:pt x="5" y="3"/>
                  <a:pt x="1" y="3"/>
                </a:cubicBezTo>
                <a:cubicBezTo>
                  <a:pt x="0" y="3"/>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3"/>
                  <a:pt x="34" y="3"/>
                </a:cubicBezTo>
                <a:cubicBezTo>
                  <a:pt x="30" y="3"/>
                  <a:pt x="26" y="3"/>
                  <a:pt x="22" y="3"/>
                </a:cubicBezTo>
                <a:cubicBezTo>
                  <a:pt x="21" y="3"/>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3"/>
                  <a:pt x="55" y="3"/>
                </a:cubicBezTo>
                <a:cubicBezTo>
                  <a:pt x="51" y="3"/>
                  <a:pt x="47" y="3"/>
                  <a:pt x="43" y="3"/>
                </a:cubicBezTo>
                <a:cubicBezTo>
                  <a:pt x="42" y="3"/>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3"/>
                  <a:pt x="76" y="3"/>
                </a:cubicBezTo>
                <a:cubicBezTo>
                  <a:pt x="72" y="3"/>
                  <a:pt x="68" y="3"/>
                  <a:pt x="64" y="3"/>
                </a:cubicBezTo>
                <a:cubicBezTo>
                  <a:pt x="63" y="3"/>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3"/>
                  <a:pt x="97" y="3"/>
                </a:cubicBezTo>
                <a:cubicBezTo>
                  <a:pt x="93" y="3"/>
                  <a:pt x="89" y="3"/>
                  <a:pt x="85" y="3"/>
                </a:cubicBezTo>
                <a:cubicBezTo>
                  <a:pt x="84" y="3"/>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3"/>
                  <a:pt x="118" y="3"/>
                </a:cubicBezTo>
                <a:cubicBezTo>
                  <a:pt x="114" y="3"/>
                  <a:pt x="110" y="3"/>
                  <a:pt x="106" y="3"/>
                </a:cubicBezTo>
                <a:cubicBezTo>
                  <a:pt x="105" y="3"/>
                  <a:pt x="105" y="3"/>
                  <a:pt x="105" y="2"/>
                </a:cubicBezTo>
                <a:cubicBezTo>
                  <a:pt x="105" y="2"/>
                  <a:pt x="105" y="2"/>
                  <a:pt x="105" y="2"/>
                </a:cubicBezTo>
                <a:cubicBezTo>
                  <a:pt x="105" y="1"/>
                  <a:pt x="105" y="0"/>
                  <a:pt x="106" y="0"/>
                </a:cubicBezTo>
                <a:close/>
              </a:path>
            </a:pathLst>
          </a:custGeom>
          <a:solidFill>
            <a:schemeClr val="bg1"/>
          </a:solidFill>
          <a:ln>
            <a:noFill/>
          </a:ln>
        </p:spPr>
        <p:txBody>
          <a:bodyPr/>
          <a:lstStyle/>
          <a:p>
            <a:endParaRPr lang="zh-CN" altLang="en-US"/>
          </a:p>
        </p:txBody>
      </p:sp>
      <p:sp>
        <p:nvSpPr>
          <p:cNvPr id="42" name="Freeform 26"/>
          <p:cNvSpPr/>
          <p:nvPr/>
        </p:nvSpPr>
        <p:spPr bwMode="auto">
          <a:xfrm>
            <a:off x="4187825" y="1776413"/>
            <a:ext cx="344488" cy="955675"/>
          </a:xfrm>
          <a:custGeom>
            <a:avLst/>
            <a:gdLst>
              <a:gd name="T0" fmla="*/ 0 w 143"/>
              <a:gd name="T1" fmla="*/ 0 h 408"/>
              <a:gd name="T2" fmla="*/ 2147483646 w 143"/>
              <a:gd name="T3" fmla="*/ 2147483646 h 408"/>
              <a:gd name="T4" fmla="*/ 2147483646 w 143"/>
              <a:gd name="T5" fmla="*/ 2147483646 h 408"/>
              <a:gd name="T6" fmla="*/ 0 w 143"/>
              <a:gd name="T7" fmla="*/ 2147483646 h 408"/>
              <a:gd name="T8" fmla="*/ 0 w 143"/>
              <a:gd name="T9" fmla="*/ 0 h 408"/>
              <a:gd name="T10" fmla="*/ 0 w 143"/>
              <a:gd name="T11" fmla="*/ 0 h 4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408">
                <a:moveTo>
                  <a:pt x="0" y="0"/>
                </a:moveTo>
                <a:lnTo>
                  <a:pt x="143" y="135"/>
                </a:lnTo>
                <a:lnTo>
                  <a:pt x="143" y="408"/>
                </a:lnTo>
                <a:lnTo>
                  <a:pt x="0" y="273"/>
                </a:lnTo>
                <a:lnTo>
                  <a:pt x="0" y="0"/>
                </a:lnTo>
                <a:close/>
              </a:path>
            </a:pathLst>
          </a:custGeom>
          <a:solidFill>
            <a:schemeClr val="accent6">
              <a:lumMod val="50000"/>
            </a:schemeClr>
          </a:solidFill>
          <a:ln>
            <a:noFill/>
          </a:ln>
        </p:spPr>
        <p:txBody>
          <a:bodyPr/>
          <a:lstStyle/>
          <a:p>
            <a:endParaRPr lang="zh-CN" altLang="en-US"/>
          </a:p>
        </p:txBody>
      </p:sp>
      <p:sp>
        <p:nvSpPr>
          <p:cNvPr id="43" name="Freeform 27"/>
          <p:cNvSpPr>
            <a:spLocks noEditPoints="1"/>
          </p:cNvSpPr>
          <p:nvPr/>
        </p:nvSpPr>
        <p:spPr bwMode="auto">
          <a:xfrm>
            <a:off x="4187825" y="2327275"/>
            <a:ext cx="344488" cy="342900"/>
          </a:xfrm>
          <a:custGeom>
            <a:avLst/>
            <a:gdLst>
              <a:gd name="T0" fmla="*/ 2147483646 w 60"/>
              <a:gd name="T1" fmla="*/ 2147483646 h 62"/>
              <a:gd name="T2" fmla="*/ 2147483646 w 60"/>
              <a:gd name="T3" fmla="*/ 2147483646 h 62"/>
              <a:gd name="T4" fmla="*/ 2147483646 w 60"/>
              <a:gd name="T5" fmla="*/ 2147483646 h 62"/>
              <a:gd name="T6" fmla="*/ 2147483646 w 60"/>
              <a:gd name="T7" fmla="*/ 2147483646 h 62"/>
              <a:gd name="T8" fmla="*/ 2147483646 w 60"/>
              <a:gd name="T9" fmla="*/ 2147483646 h 62"/>
              <a:gd name="T10" fmla="*/ 2147483646 w 60"/>
              <a:gd name="T11" fmla="*/ 2147483646 h 62"/>
              <a:gd name="T12" fmla="*/ 2147483646 w 60"/>
              <a:gd name="T13" fmla="*/ 2147483646 h 62"/>
              <a:gd name="T14" fmla="*/ 0 w 60"/>
              <a:gd name="T15" fmla="*/ 2147483646 h 62"/>
              <a:gd name="T16" fmla="*/ 0 w 60"/>
              <a:gd name="T17" fmla="*/ 0 h 62"/>
              <a:gd name="T18" fmla="*/ 2147483646 w 60"/>
              <a:gd name="T19" fmla="*/ 2147483646 h 62"/>
              <a:gd name="T20" fmla="*/ 2147483646 w 60"/>
              <a:gd name="T21" fmla="*/ 2147483646 h 62"/>
              <a:gd name="T22" fmla="*/ 2147483646 w 60"/>
              <a:gd name="T23" fmla="*/ 2147483646 h 62"/>
              <a:gd name="T24" fmla="*/ 2147483646 w 60"/>
              <a:gd name="T25" fmla="*/ 2147483646 h 62"/>
              <a:gd name="T26" fmla="*/ 0 w 60"/>
              <a:gd name="T27" fmla="*/ 2147483646 h 62"/>
              <a:gd name="T28" fmla="*/ 2147483646 w 60"/>
              <a:gd name="T29" fmla="*/ 2147483646 h 62"/>
              <a:gd name="T30" fmla="*/ 2147483646 w 60"/>
              <a:gd name="T31" fmla="*/ 2147483646 h 62"/>
              <a:gd name="T32" fmla="*/ 2147483646 w 60"/>
              <a:gd name="T33" fmla="*/ 2147483646 h 62"/>
              <a:gd name="T34" fmla="*/ 2147483646 w 60"/>
              <a:gd name="T35" fmla="*/ 2147483646 h 62"/>
              <a:gd name="T36" fmla="*/ 2147483646 w 60"/>
              <a:gd name="T37" fmla="*/ 2147483646 h 62"/>
              <a:gd name="T38" fmla="*/ 2147483646 w 60"/>
              <a:gd name="T39" fmla="*/ 2147483646 h 62"/>
              <a:gd name="T40" fmla="*/ 2147483646 w 60"/>
              <a:gd name="T41" fmla="*/ 2147483646 h 62"/>
              <a:gd name="T42" fmla="*/ 2147483646 w 60"/>
              <a:gd name="T43" fmla="*/ 2147483646 h 62"/>
              <a:gd name="T44" fmla="*/ 2147483646 w 60"/>
              <a:gd name="T45" fmla="*/ 2147483646 h 62"/>
              <a:gd name="T46" fmla="*/ 2147483646 w 60"/>
              <a:gd name="T47" fmla="*/ 2147483646 h 62"/>
              <a:gd name="T48" fmla="*/ 2147483646 w 60"/>
              <a:gd name="T49" fmla="*/ 2147483646 h 62"/>
              <a:gd name="T50" fmla="*/ 2147483646 w 60"/>
              <a:gd name="T51" fmla="*/ 2147483646 h 62"/>
              <a:gd name="T52" fmla="*/ 2147483646 w 60"/>
              <a:gd name="T53" fmla="*/ 2147483646 h 62"/>
              <a:gd name="T54" fmla="*/ 2147483646 w 60"/>
              <a:gd name="T55" fmla="*/ 2147483646 h 62"/>
              <a:gd name="T56" fmla="*/ 2147483646 w 60"/>
              <a:gd name="T57" fmla="*/ 2147483646 h 62"/>
              <a:gd name="T58" fmla="*/ 2147483646 w 60"/>
              <a:gd name="T59" fmla="*/ 2147483646 h 62"/>
              <a:gd name="T60" fmla="*/ 2147483646 w 60"/>
              <a:gd name="T61" fmla="*/ 2147483646 h 62"/>
              <a:gd name="T62" fmla="*/ 2147483646 w 60"/>
              <a:gd name="T63" fmla="*/ 2147483646 h 62"/>
              <a:gd name="T64" fmla="*/ 2147483646 w 60"/>
              <a:gd name="T65" fmla="*/ 2147483646 h 62"/>
              <a:gd name="T66" fmla="*/ 2147483646 w 60"/>
              <a:gd name="T67" fmla="*/ 2147483646 h 62"/>
              <a:gd name="T68" fmla="*/ 2147483646 w 60"/>
              <a:gd name="T69" fmla="*/ 2147483646 h 62"/>
              <a:gd name="T70" fmla="*/ 2147483646 w 60"/>
              <a:gd name="T71" fmla="*/ 2147483646 h 62"/>
              <a:gd name="T72" fmla="*/ 2147483646 w 60"/>
              <a:gd name="T73" fmla="*/ 2147483646 h 62"/>
              <a:gd name="T74" fmla="*/ 2147483646 w 60"/>
              <a:gd name="T75" fmla="*/ 2147483646 h 62"/>
              <a:gd name="T76" fmla="*/ 2147483646 w 60"/>
              <a:gd name="T77" fmla="*/ 2147483646 h 62"/>
              <a:gd name="T78" fmla="*/ 2147483646 w 60"/>
              <a:gd name="T79" fmla="*/ 2147483646 h 62"/>
              <a:gd name="T80" fmla="*/ 2147483646 w 60"/>
              <a:gd name="T81" fmla="*/ 2147483646 h 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0" h="62">
                <a:moveTo>
                  <a:pt x="60" y="57"/>
                </a:moveTo>
                <a:cubicBezTo>
                  <a:pt x="60" y="62"/>
                  <a:pt x="60" y="62"/>
                  <a:pt x="60" y="62"/>
                </a:cubicBezTo>
                <a:cubicBezTo>
                  <a:pt x="58" y="60"/>
                  <a:pt x="56" y="58"/>
                  <a:pt x="53" y="56"/>
                </a:cubicBezTo>
                <a:cubicBezTo>
                  <a:pt x="53" y="56"/>
                  <a:pt x="53" y="55"/>
                  <a:pt x="53" y="54"/>
                </a:cubicBezTo>
                <a:cubicBezTo>
                  <a:pt x="53" y="54"/>
                  <a:pt x="53" y="54"/>
                  <a:pt x="53" y="54"/>
                </a:cubicBezTo>
                <a:cubicBezTo>
                  <a:pt x="54" y="53"/>
                  <a:pt x="55" y="53"/>
                  <a:pt x="56" y="54"/>
                </a:cubicBezTo>
                <a:cubicBezTo>
                  <a:pt x="57" y="55"/>
                  <a:pt x="58" y="56"/>
                  <a:pt x="60" y="57"/>
                </a:cubicBezTo>
                <a:close/>
                <a:moveTo>
                  <a:pt x="0" y="5"/>
                </a:moveTo>
                <a:cubicBezTo>
                  <a:pt x="0" y="0"/>
                  <a:pt x="0" y="0"/>
                  <a:pt x="0" y="0"/>
                </a:cubicBezTo>
                <a:cubicBezTo>
                  <a:pt x="1" y="2"/>
                  <a:pt x="2" y="3"/>
                  <a:pt x="3" y="4"/>
                </a:cubicBezTo>
                <a:cubicBezTo>
                  <a:pt x="4" y="5"/>
                  <a:pt x="4" y="6"/>
                  <a:pt x="4" y="6"/>
                </a:cubicBezTo>
                <a:cubicBezTo>
                  <a:pt x="4" y="6"/>
                  <a:pt x="4" y="6"/>
                  <a:pt x="4" y="6"/>
                </a:cubicBezTo>
                <a:cubicBezTo>
                  <a:pt x="3" y="7"/>
                  <a:pt x="2" y="7"/>
                  <a:pt x="1" y="6"/>
                </a:cubicBezTo>
                <a:cubicBezTo>
                  <a:pt x="1" y="6"/>
                  <a:pt x="0" y="5"/>
                  <a:pt x="0" y="5"/>
                </a:cubicBezTo>
                <a:close/>
                <a:moveTo>
                  <a:pt x="10" y="10"/>
                </a:moveTo>
                <a:cubicBezTo>
                  <a:pt x="13" y="13"/>
                  <a:pt x="16" y="16"/>
                  <a:pt x="19" y="18"/>
                </a:cubicBezTo>
                <a:cubicBezTo>
                  <a:pt x="19" y="19"/>
                  <a:pt x="19" y="20"/>
                  <a:pt x="19" y="21"/>
                </a:cubicBezTo>
                <a:cubicBezTo>
                  <a:pt x="19" y="21"/>
                  <a:pt x="19" y="21"/>
                  <a:pt x="19" y="21"/>
                </a:cubicBezTo>
                <a:cubicBezTo>
                  <a:pt x="18" y="21"/>
                  <a:pt x="17" y="22"/>
                  <a:pt x="16" y="21"/>
                </a:cubicBezTo>
                <a:cubicBezTo>
                  <a:pt x="14" y="18"/>
                  <a:pt x="11" y="15"/>
                  <a:pt x="8" y="13"/>
                </a:cubicBezTo>
                <a:cubicBezTo>
                  <a:pt x="7" y="12"/>
                  <a:pt x="7" y="11"/>
                  <a:pt x="8" y="10"/>
                </a:cubicBezTo>
                <a:cubicBezTo>
                  <a:pt x="8" y="10"/>
                  <a:pt x="8" y="10"/>
                  <a:pt x="8" y="10"/>
                </a:cubicBezTo>
                <a:cubicBezTo>
                  <a:pt x="8" y="10"/>
                  <a:pt x="9" y="10"/>
                  <a:pt x="10" y="10"/>
                </a:cubicBezTo>
                <a:close/>
                <a:moveTo>
                  <a:pt x="25" y="25"/>
                </a:moveTo>
                <a:cubicBezTo>
                  <a:pt x="28" y="28"/>
                  <a:pt x="31" y="30"/>
                  <a:pt x="34" y="33"/>
                </a:cubicBezTo>
                <a:cubicBezTo>
                  <a:pt x="35" y="34"/>
                  <a:pt x="35" y="35"/>
                  <a:pt x="34" y="35"/>
                </a:cubicBezTo>
                <a:cubicBezTo>
                  <a:pt x="34" y="35"/>
                  <a:pt x="34" y="35"/>
                  <a:pt x="34" y="35"/>
                </a:cubicBezTo>
                <a:cubicBezTo>
                  <a:pt x="33" y="36"/>
                  <a:pt x="32" y="36"/>
                  <a:pt x="32" y="35"/>
                </a:cubicBezTo>
                <a:cubicBezTo>
                  <a:pt x="29" y="33"/>
                  <a:pt x="26" y="30"/>
                  <a:pt x="23" y="27"/>
                </a:cubicBezTo>
                <a:cubicBezTo>
                  <a:pt x="22" y="27"/>
                  <a:pt x="22" y="26"/>
                  <a:pt x="23" y="25"/>
                </a:cubicBezTo>
                <a:cubicBezTo>
                  <a:pt x="23" y="25"/>
                  <a:pt x="23" y="25"/>
                  <a:pt x="23" y="25"/>
                </a:cubicBezTo>
                <a:cubicBezTo>
                  <a:pt x="24" y="24"/>
                  <a:pt x="25" y="24"/>
                  <a:pt x="25" y="25"/>
                </a:cubicBezTo>
                <a:close/>
                <a:moveTo>
                  <a:pt x="41" y="39"/>
                </a:moveTo>
                <a:cubicBezTo>
                  <a:pt x="43" y="42"/>
                  <a:pt x="46" y="45"/>
                  <a:pt x="49" y="47"/>
                </a:cubicBezTo>
                <a:cubicBezTo>
                  <a:pt x="50" y="48"/>
                  <a:pt x="50" y="49"/>
                  <a:pt x="49" y="50"/>
                </a:cubicBezTo>
                <a:cubicBezTo>
                  <a:pt x="49" y="50"/>
                  <a:pt x="49" y="50"/>
                  <a:pt x="49" y="50"/>
                </a:cubicBezTo>
                <a:cubicBezTo>
                  <a:pt x="48" y="50"/>
                  <a:pt x="47" y="50"/>
                  <a:pt x="47" y="50"/>
                </a:cubicBezTo>
                <a:cubicBezTo>
                  <a:pt x="44" y="47"/>
                  <a:pt x="41" y="44"/>
                  <a:pt x="38" y="42"/>
                </a:cubicBezTo>
                <a:cubicBezTo>
                  <a:pt x="38" y="41"/>
                  <a:pt x="38" y="40"/>
                  <a:pt x="38" y="39"/>
                </a:cubicBezTo>
                <a:cubicBezTo>
                  <a:pt x="38" y="39"/>
                  <a:pt x="38" y="39"/>
                  <a:pt x="38" y="39"/>
                </a:cubicBezTo>
                <a:cubicBezTo>
                  <a:pt x="39" y="39"/>
                  <a:pt x="40" y="39"/>
                  <a:pt x="41" y="39"/>
                </a:cubicBezTo>
                <a:close/>
              </a:path>
            </a:pathLst>
          </a:custGeom>
          <a:solidFill>
            <a:schemeClr val="bg1"/>
          </a:solidFill>
          <a:ln>
            <a:noFill/>
          </a:ln>
        </p:spPr>
        <p:txBody>
          <a:bodyPr/>
          <a:lstStyle/>
          <a:p>
            <a:endParaRPr lang="zh-CN" altLang="en-US"/>
          </a:p>
        </p:txBody>
      </p:sp>
      <p:sp>
        <p:nvSpPr>
          <p:cNvPr id="44" name="Freeform 28"/>
          <p:cNvSpPr/>
          <p:nvPr/>
        </p:nvSpPr>
        <p:spPr bwMode="auto">
          <a:xfrm>
            <a:off x="4398963" y="1455738"/>
            <a:ext cx="7300912" cy="4578350"/>
          </a:xfrm>
          <a:custGeom>
            <a:avLst/>
            <a:gdLst>
              <a:gd name="T0" fmla="*/ 0 w 617"/>
              <a:gd name="T1" fmla="*/ 0 h 1956"/>
              <a:gd name="T2" fmla="*/ 2147483646 w 617"/>
              <a:gd name="T3" fmla="*/ 0 h 1956"/>
              <a:gd name="T4" fmla="*/ 2147483646 w 617"/>
              <a:gd name="T5" fmla="*/ 2147483646 h 1956"/>
              <a:gd name="T6" fmla="*/ 0 w 617"/>
              <a:gd name="T7" fmla="*/ 2147483646 h 1956"/>
              <a:gd name="T8" fmla="*/ 0 w 617"/>
              <a:gd name="T9" fmla="*/ 0 h 1956"/>
              <a:gd name="T10" fmla="*/ 0 w 617"/>
              <a:gd name="T11" fmla="*/ 0 h 19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7" h="1956">
                <a:moveTo>
                  <a:pt x="0" y="0"/>
                </a:moveTo>
                <a:lnTo>
                  <a:pt x="617" y="0"/>
                </a:lnTo>
                <a:lnTo>
                  <a:pt x="617" y="1956"/>
                </a:lnTo>
                <a:lnTo>
                  <a:pt x="0" y="1956"/>
                </a:lnTo>
                <a:lnTo>
                  <a:pt x="0" y="0"/>
                </a:lnTo>
                <a:close/>
              </a:path>
            </a:pathLst>
          </a:custGeom>
          <a:solidFill>
            <a:schemeClr val="bg1">
              <a:lumMod val="95000"/>
            </a:schemeClr>
          </a:solidFill>
          <a:ln>
            <a:noFill/>
          </a:ln>
        </p:spPr>
        <p:txBody>
          <a:bodyPr/>
          <a:lstStyle/>
          <a:p>
            <a:endParaRPr lang="zh-CN" altLang="en-US"/>
          </a:p>
        </p:txBody>
      </p:sp>
      <p:sp>
        <p:nvSpPr>
          <p:cNvPr id="45" name="Freeform 29"/>
          <p:cNvSpPr/>
          <p:nvPr/>
        </p:nvSpPr>
        <p:spPr bwMode="auto">
          <a:xfrm>
            <a:off x="4398963" y="1844675"/>
            <a:ext cx="1196975" cy="636588"/>
          </a:xfrm>
          <a:custGeom>
            <a:avLst/>
            <a:gdLst>
              <a:gd name="T0" fmla="*/ 0 w 498"/>
              <a:gd name="T1" fmla="*/ 0 h 272"/>
              <a:gd name="T2" fmla="*/ 2147483646 w 498"/>
              <a:gd name="T3" fmla="*/ 0 h 272"/>
              <a:gd name="T4" fmla="*/ 2147483646 w 498"/>
              <a:gd name="T5" fmla="*/ 2147483646 h 272"/>
              <a:gd name="T6" fmla="*/ 2147483646 w 498"/>
              <a:gd name="T7" fmla="*/ 2147483646 h 272"/>
              <a:gd name="T8" fmla="*/ 0 w 498"/>
              <a:gd name="T9" fmla="*/ 2147483646 h 272"/>
              <a:gd name="T10" fmla="*/ 0 w 498"/>
              <a:gd name="T11" fmla="*/ 0 h 272"/>
              <a:gd name="T12" fmla="*/ 0 w 498"/>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2">
                <a:moveTo>
                  <a:pt x="0" y="0"/>
                </a:moveTo>
                <a:lnTo>
                  <a:pt x="415" y="0"/>
                </a:lnTo>
                <a:lnTo>
                  <a:pt x="498" y="137"/>
                </a:lnTo>
                <a:lnTo>
                  <a:pt x="415" y="272"/>
                </a:lnTo>
                <a:lnTo>
                  <a:pt x="0" y="272"/>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30"/>
          <p:cNvSpPr/>
          <p:nvPr/>
        </p:nvSpPr>
        <p:spPr bwMode="auto">
          <a:xfrm>
            <a:off x="4187825" y="1776413"/>
            <a:ext cx="1344613" cy="639762"/>
          </a:xfrm>
          <a:custGeom>
            <a:avLst/>
            <a:gdLst>
              <a:gd name="T0" fmla="*/ 0 w 560"/>
              <a:gd name="T1" fmla="*/ 0 h 273"/>
              <a:gd name="T2" fmla="*/ 2147483646 w 560"/>
              <a:gd name="T3" fmla="*/ 0 h 273"/>
              <a:gd name="T4" fmla="*/ 2147483646 w 560"/>
              <a:gd name="T5" fmla="*/ 2147483646 h 273"/>
              <a:gd name="T6" fmla="*/ 2147483646 w 560"/>
              <a:gd name="T7" fmla="*/ 2147483646 h 273"/>
              <a:gd name="T8" fmla="*/ 0 w 560"/>
              <a:gd name="T9" fmla="*/ 2147483646 h 273"/>
              <a:gd name="T10" fmla="*/ 0 w 560"/>
              <a:gd name="T11" fmla="*/ 0 h 273"/>
              <a:gd name="T12" fmla="*/ 0 w 56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3">
                <a:moveTo>
                  <a:pt x="0" y="0"/>
                </a:moveTo>
                <a:lnTo>
                  <a:pt x="477" y="0"/>
                </a:lnTo>
                <a:lnTo>
                  <a:pt x="560" y="135"/>
                </a:lnTo>
                <a:lnTo>
                  <a:pt x="477" y="273"/>
                </a:lnTo>
                <a:lnTo>
                  <a:pt x="0" y="273"/>
                </a:lnTo>
                <a:lnTo>
                  <a:pt x="0" y="0"/>
                </a:lnTo>
                <a:close/>
              </a:path>
            </a:pathLst>
          </a:custGeom>
          <a:solidFill>
            <a:srgbClr val="3A8898"/>
          </a:solidFill>
          <a:ln>
            <a:noFill/>
          </a:ln>
        </p:spPr>
        <p:txBody>
          <a:bodyPr/>
          <a:lstStyle/>
          <a:p>
            <a:endParaRPr lang="zh-CN" altLang="en-US"/>
          </a:p>
        </p:txBody>
      </p:sp>
      <p:sp>
        <p:nvSpPr>
          <p:cNvPr id="47" name="Freeform 31"/>
          <p:cNvSpPr>
            <a:spLocks noEditPoints="1"/>
          </p:cNvSpPr>
          <p:nvPr/>
        </p:nvSpPr>
        <p:spPr bwMode="auto">
          <a:xfrm>
            <a:off x="4187825" y="2127250"/>
            <a:ext cx="1265238" cy="244475"/>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2147483646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w="9525">
            <a:noFill/>
            <a:round/>
          </a:ln>
        </p:spPr>
        <p:txBody>
          <a:bodyPr/>
          <a:lstStyle/>
          <a:p>
            <a:endParaRPr lang="zh-CN" altLang="en-US"/>
          </a:p>
        </p:txBody>
      </p:sp>
      <p:sp>
        <p:nvSpPr>
          <p:cNvPr id="48" name="Freeform 32"/>
          <p:cNvSpPr>
            <a:spLocks noEditPoints="1"/>
          </p:cNvSpPr>
          <p:nvPr/>
        </p:nvSpPr>
        <p:spPr bwMode="auto">
          <a:xfrm>
            <a:off x="4187825" y="1816100"/>
            <a:ext cx="1287463" cy="287338"/>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a:lstStyle/>
          <a:p>
            <a:endParaRPr lang="zh-CN" altLang="en-US"/>
          </a:p>
        </p:txBody>
      </p:sp>
      <p:sp>
        <p:nvSpPr>
          <p:cNvPr id="49" name="Freeform 36"/>
          <p:cNvSpPr/>
          <p:nvPr/>
        </p:nvSpPr>
        <p:spPr bwMode="auto">
          <a:xfrm>
            <a:off x="4398963" y="2925763"/>
            <a:ext cx="1196975" cy="638175"/>
          </a:xfrm>
          <a:custGeom>
            <a:avLst/>
            <a:gdLst>
              <a:gd name="T0" fmla="*/ 0 w 498"/>
              <a:gd name="T1" fmla="*/ 0 h 273"/>
              <a:gd name="T2" fmla="*/ 2147483646 w 498"/>
              <a:gd name="T3" fmla="*/ 0 h 273"/>
              <a:gd name="T4" fmla="*/ 2147483646 w 498"/>
              <a:gd name="T5" fmla="*/ 2147483646 h 273"/>
              <a:gd name="T6" fmla="*/ 2147483646 w 498"/>
              <a:gd name="T7" fmla="*/ 2147483646 h 273"/>
              <a:gd name="T8" fmla="*/ 0 w 498"/>
              <a:gd name="T9" fmla="*/ 2147483646 h 273"/>
              <a:gd name="T10" fmla="*/ 0 w 498"/>
              <a:gd name="T11" fmla="*/ 0 h 273"/>
              <a:gd name="T12" fmla="*/ 0 w 498"/>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3">
                <a:moveTo>
                  <a:pt x="0" y="0"/>
                </a:moveTo>
                <a:lnTo>
                  <a:pt x="415" y="0"/>
                </a:lnTo>
                <a:lnTo>
                  <a:pt x="498" y="138"/>
                </a:lnTo>
                <a:lnTo>
                  <a:pt x="415" y="273"/>
                </a:lnTo>
                <a:lnTo>
                  <a:pt x="0" y="273"/>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37"/>
          <p:cNvSpPr/>
          <p:nvPr/>
        </p:nvSpPr>
        <p:spPr bwMode="auto">
          <a:xfrm>
            <a:off x="4187825" y="2860675"/>
            <a:ext cx="1344613" cy="636588"/>
          </a:xfrm>
          <a:custGeom>
            <a:avLst/>
            <a:gdLst>
              <a:gd name="T0" fmla="*/ 0 w 560"/>
              <a:gd name="T1" fmla="*/ 0 h 272"/>
              <a:gd name="T2" fmla="*/ 2147483646 w 560"/>
              <a:gd name="T3" fmla="*/ 0 h 272"/>
              <a:gd name="T4" fmla="*/ 2147483646 w 560"/>
              <a:gd name="T5" fmla="*/ 2147483646 h 272"/>
              <a:gd name="T6" fmla="*/ 2147483646 w 560"/>
              <a:gd name="T7" fmla="*/ 2147483646 h 272"/>
              <a:gd name="T8" fmla="*/ 0 w 560"/>
              <a:gd name="T9" fmla="*/ 2147483646 h 272"/>
              <a:gd name="T10" fmla="*/ 0 w 560"/>
              <a:gd name="T11" fmla="*/ 0 h 272"/>
              <a:gd name="T12" fmla="*/ 0 w 560"/>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2">
                <a:moveTo>
                  <a:pt x="0" y="0"/>
                </a:moveTo>
                <a:lnTo>
                  <a:pt x="477" y="0"/>
                </a:lnTo>
                <a:lnTo>
                  <a:pt x="560" y="135"/>
                </a:lnTo>
                <a:lnTo>
                  <a:pt x="477" y="272"/>
                </a:lnTo>
                <a:lnTo>
                  <a:pt x="0" y="272"/>
                </a:lnTo>
                <a:lnTo>
                  <a:pt x="0" y="0"/>
                </a:lnTo>
                <a:close/>
              </a:path>
            </a:pathLst>
          </a:custGeom>
          <a:solidFill>
            <a:srgbClr val="C9AE00"/>
          </a:solidFill>
          <a:ln>
            <a:noFill/>
          </a:ln>
        </p:spPr>
        <p:txBody>
          <a:bodyPr/>
          <a:lstStyle/>
          <a:p>
            <a:endParaRPr lang="zh-CN" altLang="en-US"/>
          </a:p>
        </p:txBody>
      </p:sp>
      <p:sp>
        <p:nvSpPr>
          <p:cNvPr id="51" name="Freeform 38"/>
          <p:cNvSpPr>
            <a:spLocks noEditPoints="1"/>
          </p:cNvSpPr>
          <p:nvPr/>
        </p:nvSpPr>
        <p:spPr bwMode="auto">
          <a:xfrm>
            <a:off x="4187825" y="3213100"/>
            <a:ext cx="1265238" cy="246063"/>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0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39"/>
          <p:cNvSpPr>
            <a:spLocks noEditPoints="1"/>
          </p:cNvSpPr>
          <p:nvPr/>
        </p:nvSpPr>
        <p:spPr bwMode="auto">
          <a:xfrm>
            <a:off x="4187825" y="2897188"/>
            <a:ext cx="1287463" cy="288925"/>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43"/>
          <p:cNvSpPr/>
          <p:nvPr/>
        </p:nvSpPr>
        <p:spPr bwMode="auto">
          <a:xfrm>
            <a:off x="4398963" y="4014788"/>
            <a:ext cx="1196975" cy="636587"/>
          </a:xfrm>
          <a:custGeom>
            <a:avLst/>
            <a:gdLst>
              <a:gd name="T0" fmla="*/ 0 w 498"/>
              <a:gd name="T1" fmla="*/ 0 h 272"/>
              <a:gd name="T2" fmla="*/ 2147483646 w 498"/>
              <a:gd name="T3" fmla="*/ 0 h 272"/>
              <a:gd name="T4" fmla="*/ 2147483646 w 498"/>
              <a:gd name="T5" fmla="*/ 2147483646 h 272"/>
              <a:gd name="T6" fmla="*/ 2147483646 w 498"/>
              <a:gd name="T7" fmla="*/ 2147483646 h 272"/>
              <a:gd name="T8" fmla="*/ 0 w 498"/>
              <a:gd name="T9" fmla="*/ 2147483646 h 272"/>
              <a:gd name="T10" fmla="*/ 0 w 498"/>
              <a:gd name="T11" fmla="*/ 0 h 272"/>
              <a:gd name="T12" fmla="*/ 0 w 498"/>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2">
                <a:moveTo>
                  <a:pt x="0" y="0"/>
                </a:moveTo>
                <a:lnTo>
                  <a:pt x="415" y="0"/>
                </a:lnTo>
                <a:lnTo>
                  <a:pt x="498" y="137"/>
                </a:lnTo>
                <a:lnTo>
                  <a:pt x="415" y="272"/>
                </a:lnTo>
                <a:lnTo>
                  <a:pt x="0" y="272"/>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44"/>
          <p:cNvSpPr/>
          <p:nvPr/>
        </p:nvSpPr>
        <p:spPr bwMode="auto">
          <a:xfrm>
            <a:off x="4398963" y="5100638"/>
            <a:ext cx="1196975" cy="633412"/>
          </a:xfrm>
          <a:custGeom>
            <a:avLst/>
            <a:gdLst>
              <a:gd name="T0" fmla="*/ 0 w 498"/>
              <a:gd name="T1" fmla="*/ 0 h 271"/>
              <a:gd name="T2" fmla="*/ 2147483646 w 498"/>
              <a:gd name="T3" fmla="*/ 0 h 271"/>
              <a:gd name="T4" fmla="*/ 2147483646 w 498"/>
              <a:gd name="T5" fmla="*/ 2147483646 h 271"/>
              <a:gd name="T6" fmla="*/ 2147483646 w 498"/>
              <a:gd name="T7" fmla="*/ 2147483646 h 271"/>
              <a:gd name="T8" fmla="*/ 0 w 498"/>
              <a:gd name="T9" fmla="*/ 2147483646 h 271"/>
              <a:gd name="T10" fmla="*/ 0 w 498"/>
              <a:gd name="T11" fmla="*/ 0 h 271"/>
              <a:gd name="T12" fmla="*/ 0 w 498"/>
              <a:gd name="T13" fmla="*/ 0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 h="271">
                <a:moveTo>
                  <a:pt x="0" y="0"/>
                </a:moveTo>
                <a:lnTo>
                  <a:pt x="415" y="0"/>
                </a:lnTo>
                <a:lnTo>
                  <a:pt x="498" y="136"/>
                </a:lnTo>
                <a:lnTo>
                  <a:pt x="415" y="271"/>
                </a:lnTo>
                <a:lnTo>
                  <a:pt x="0" y="271"/>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45"/>
          <p:cNvSpPr/>
          <p:nvPr/>
        </p:nvSpPr>
        <p:spPr bwMode="auto">
          <a:xfrm>
            <a:off x="4187825" y="3946525"/>
            <a:ext cx="1344613" cy="638175"/>
          </a:xfrm>
          <a:custGeom>
            <a:avLst/>
            <a:gdLst>
              <a:gd name="T0" fmla="*/ 0 w 560"/>
              <a:gd name="T1" fmla="*/ 0 h 273"/>
              <a:gd name="T2" fmla="*/ 2147483646 w 560"/>
              <a:gd name="T3" fmla="*/ 0 h 273"/>
              <a:gd name="T4" fmla="*/ 2147483646 w 560"/>
              <a:gd name="T5" fmla="*/ 2147483646 h 273"/>
              <a:gd name="T6" fmla="*/ 2147483646 w 560"/>
              <a:gd name="T7" fmla="*/ 2147483646 h 273"/>
              <a:gd name="T8" fmla="*/ 0 w 560"/>
              <a:gd name="T9" fmla="*/ 2147483646 h 273"/>
              <a:gd name="T10" fmla="*/ 0 w 560"/>
              <a:gd name="T11" fmla="*/ 0 h 273"/>
              <a:gd name="T12" fmla="*/ 0 w 560"/>
              <a:gd name="T13" fmla="*/ 0 h 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3">
                <a:moveTo>
                  <a:pt x="0" y="0"/>
                </a:moveTo>
                <a:lnTo>
                  <a:pt x="477" y="0"/>
                </a:lnTo>
                <a:lnTo>
                  <a:pt x="560" y="135"/>
                </a:lnTo>
                <a:lnTo>
                  <a:pt x="477" y="273"/>
                </a:lnTo>
                <a:lnTo>
                  <a:pt x="0" y="273"/>
                </a:lnTo>
                <a:lnTo>
                  <a:pt x="0" y="0"/>
                </a:lnTo>
                <a:close/>
              </a:path>
            </a:pathLst>
          </a:custGeom>
          <a:solidFill>
            <a:srgbClr val="FF6977"/>
          </a:solidFill>
          <a:ln>
            <a:noFill/>
          </a:ln>
        </p:spPr>
        <p:txBody>
          <a:bodyPr/>
          <a:lstStyle/>
          <a:p>
            <a:endParaRPr lang="zh-CN" altLang="en-US"/>
          </a:p>
        </p:txBody>
      </p:sp>
      <p:sp>
        <p:nvSpPr>
          <p:cNvPr id="56" name="Freeform 46"/>
          <p:cNvSpPr/>
          <p:nvPr/>
        </p:nvSpPr>
        <p:spPr bwMode="auto">
          <a:xfrm>
            <a:off x="4187825" y="5029200"/>
            <a:ext cx="1344613" cy="636588"/>
          </a:xfrm>
          <a:custGeom>
            <a:avLst/>
            <a:gdLst>
              <a:gd name="T0" fmla="*/ 0 w 560"/>
              <a:gd name="T1" fmla="*/ 0 h 272"/>
              <a:gd name="T2" fmla="*/ 2147483646 w 560"/>
              <a:gd name="T3" fmla="*/ 0 h 272"/>
              <a:gd name="T4" fmla="*/ 2147483646 w 560"/>
              <a:gd name="T5" fmla="*/ 2147483646 h 272"/>
              <a:gd name="T6" fmla="*/ 2147483646 w 560"/>
              <a:gd name="T7" fmla="*/ 2147483646 h 272"/>
              <a:gd name="T8" fmla="*/ 0 w 560"/>
              <a:gd name="T9" fmla="*/ 2147483646 h 272"/>
              <a:gd name="T10" fmla="*/ 0 w 560"/>
              <a:gd name="T11" fmla="*/ 0 h 272"/>
              <a:gd name="T12" fmla="*/ 0 w 560"/>
              <a:gd name="T13" fmla="*/ 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72">
                <a:moveTo>
                  <a:pt x="0" y="0"/>
                </a:moveTo>
                <a:lnTo>
                  <a:pt x="477" y="0"/>
                </a:lnTo>
                <a:lnTo>
                  <a:pt x="560" y="137"/>
                </a:lnTo>
                <a:lnTo>
                  <a:pt x="477" y="272"/>
                </a:lnTo>
                <a:lnTo>
                  <a:pt x="0" y="272"/>
                </a:lnTo>
                <a:lnTo>
                  <a:pt x="0" y="0"/>
                </a:lnTo>
                <a:close/>
              </a:path>
            </a:pathLst>
          </a:custGeom>
          <a:solidFill>
            <a:srgbClr val="8CBF00"/>
          </a:solidFill>
          <a:ln>
            <a:noFill/>
          </a:ln>
        </p:spPr>
        <p:txBody>
          <a:bodyPr/>
          <a:lstStyle/>
          <a:p>
            <a:endParaRPr lang="zh-CN" altLang="en-US"/>
          </a:p>
        </p:txBody>
      </p:sp>
      <p:sp>
        <p:nvSpPr>
          <p:cNvPr id="57" name="Freeform 47"/>
          <p:cNvSpPr>
            <a:spLocks noEditPoints="1"/>
          </p:cNvSpPr>
          <p:nvPr/>
        </p:nvSpPr>
        <p:spPr bwMode="auto">
          <a:xfrm>
            <a:off x="4187825" y="4302125"/>
            <a:ext cx="1265238" cy="242888"/>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0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chemeClr val="bg1">
              <a:lumMod val="85000"/>
            </a:schemeClr>
          </a:solidFill>
          <a:ln>
            <a:noFill/>
          </a:ln>
        </p:spPr>
        <p:txBody>
          <a:bodyPr/>
          <a:lstStyle/>
          <a:p>
            <a:endParaRPr lang="zh-CN" altLang="en-US"/>
          </a:p>
        </p:txBody>
      </p:sp>
      <p:sp>
        <p:nvSpPr>
          <p:cNvPr id="58" name="Freeform 48"/>
          <p:cNvSpPr>
            <a:spLocks noEditPoints="1"/>
          </p:cNvSpPr>
          <p:nvPr/>
        </p:nvSpPr>
        <p:spPr bwMode="auto">
          <a:xfrm>
            <a:off x="4187825" y="5383213"/>
            <a:ext cx="1265238" cy="246062"/>
          </a:xfrm>
          <a:custGeom>
            <a:avLst/>
            <a:gdLst>
              <a:gd name="T0" fmla="*/ 2147483646 w 221"/>
              <a:gd name="T1" fmla="*/ 2147483646 h 44"/>
              <a:gd name="T2" fmla="*/ 2147483646 w 221"/>
              <a:gd name="T3" fmla="*/ 2147483646 h 44"/>
              <a:gd name="T4" fmla="*/ 2147483646 w 221"/>
              <a:gd name="T5" fmla="*/ 2147483646 h 44"/>
              <a:gd name="T6" fmla="*/ 2147483646 w 221"/>
              <a:gd name="T7" fmla="*/ 2147483646 h 44"/>
              <a:gd name="T8" fmla="*/ 2147483646 w 221"/>
              <a:gd name="T9" fmla="*/ 2147483646 h 44"/>
              <a:gd name="T10" fmla="*/ 2147483646 w 221"/>
              <a:gd name="T11" fmla="*/ 2147483646 h 44"/>
              <a:gd name="T12" fmla="*/ 2147483646 w 221"/>
              <a:gd name="T13" fmla="*/ 2147483646 h 44"/>
              <a:gd name="T14" fmla="*/ 2147483646 w 221"/>
              <a:gd name="T15" fmla="*/ 2147483646 h 44"/>
              <a:gd name="T16" fmla="*/ 2147483646 w 221"/>
              <a:gd name="T17" fmla="*/ 2147483646 h 44"/>
              <a:gd name="T18" fmla="*/ 2147483646 w 221"/>
              <a:gd name="T19" fmla="*/ 2147483646 h 44"/>
              <a:gd name="T20" fmla="*/ 2147483646 w 221"/>
              <a:gd name="T21" fmla="*/ 2147483646 h 44"/>
              <a:gd name="T22" fmla="*/ 2147483646 w 221"/>
              <a:gd name="T23" fmla="*/ 2147483646 h 44"/>
              <a:gd name="T24" fmla="*/ 2147483646 w 221"/>
              <a:gd name="T25" fmla="*/ 2147483646 h 44"/>
              <a:gd name="T26" fmla="*/ 2147483646 w 221"/>
              <a:gd name="T27" fmla="*/ 0 h 44"/>
              <a:gd name="T28" fmla="*/ 2147483646 w 221"/>
              <a:gd name="T29" fmla="*/ 2147483646 h 44"/>
              <a:gd name="T30" fmla="*/ 2147483646 w 221"/>
              <a:gd name="T31" fmla="*/ 2147483646 h 44"/>
              <a:gd name="T32" fmla="*/ 2147483646 w 221"/>
              <a:gd name="T33" fmla="*/ 2147483646 h 44"/>
              <a:gd name="T34" fmla="*/ 2147483646 w 221"/>
              <a:gd name="T35" fmla="*/ 2147483646 h 44"/>
              <a:gd name="T36" fmla="*/ 2147483646 w 221"/>
              <a:gd name="T37" fmla="*/ 2147483646 h 44"/>
              <a:gd name="T38" fmla="*/ 0 w 221"/>
              <a:gd name="T39" fmla="*/ 2147483646 h 44"/>
              <a:gd name="T40" fmla="*/ 2147483646 w 221"/>
              <a:gd name="T41" fmla="*/ 2147483646 h 44"/>
              <a:gd name="T42" fmla="*/ 2147483646 w 221"/>
              <a:gd name="T43" fmla="*/ 2147483646 h 44"/>
              <a:gd name="T44" fmla="*/ 0 w 221"/>
              <a:gd name="T45" fmla="*/ 2147483646 h 44"/>
              <a:gd name="T46" fmla="*/ 2147483646 w 221"/>
              <a:gd name="T47" fmla="*/ 2147483646 h 44"/>
              <a:gd name="T48" fmla="*/ 2147483646 w 221"/>
              <a:gd name="T49" fmla="*/ 2147483646 h 44"/>
              <a:gd name="T50" fmla="*/ 2147483646 w 221"/>
              <a:gd name="T51" fmla="*/ 2147483646 h 44"/>
              <a:gd name="T52" fmla="*/ 2147483646 w 221"/>
              <a:gd name="T53" fmla="*/ 2147483646 h 44"/>
              <a:gd name="T54" fmla="*/ 2147483646 w 221"/>
              <a:gd name="T55" fmla="*/ 2147483646 h 44"/>
              <a:gd name="T56" fmla="*/ 2147483646 w 221"/>
              <a:gd name="T57" fmla="*/ 2147483646 h 44"/>
              <a:gd name="T58" fmla="*/ 2147483646 w 221"/>
              <a:gd name="T59" fmla="*/ 2147483646 h 44"/>
              <a:gd name="T60" fmla="*/ 2147483646 w 221"/>
              <a:gd name="T61" fmla="*/ 2147483646 h 44"/>
              <a:gd name="T62" fmla="*/ 2147483646 w 221"/>
              <a:gd name="T63" fmla="*/ 2147483646 h 44"/>
              <a:gd name="T64" fmla="*/ 2147483646 w 221"/>
              <a:gd name="T65" fmla="*/ 2147483646 h 44"/>
              <a:gd name="T66" fmla="*/ 2147483646 w 221"/>
              <a:gd name="T67" fmla="*/ 2147483646 h 44"/>
              <a:gd name="T68" fmla="*/ 2147483646 w 221"/>
              <a:gd name="T69" fmla="*/ 2147483646 h 44"/>
              <a:gd name="T70" fmla="*/ 2147483646 w 221"/>
              <a:gd name="T71" fmla="*/ 2147483646 h 44"/>
              <a:gd name="T72" fmla="*/ 2147483646 w 221"/>
              <a:gd name="T73" fmla="*/ 2147483646 h 44"/>
              <a:gd name="T74" fmla="*/ 2147483646 w 221"/>
              <a:gd name="T75" fmla="*/ 2147483646 h 44"/>
              <a:gd name="T76" fmla="*/ 2147483646 w 221"/>
              <a:gd name="T77" fmla="*/ 2147483646 h 44"/>
              <a:gd name="T78" fmla="*/ 2147483646 w 221"/>
              <a:gd name="T79" fmla="*/ 2147483646 h 44"/>
              <a:gd name="T80" fmla="*/ 2147483646 w 221"/>
              <a:gd name="T81" fmla="*/ 2147483646 h 44"/>
              <a:gd name="T82" fmla="*/ 2147483646 w 221"/>
              <a:gd name="T83" fmla="*/ 2147483646 h 44"/>
              <a:gd name="T84" fmla="*/ 2147483646 w 221"/>
              <a:gd name="T85" fmla="*/ 2147483646 h 44"/>
              <a:gd name="T86" fmla="*/ 2147483646 w 221"/>
              <a:gd name="T87" fmla="*/ 2147483646 h 44"/>
              <a:gd name="T88" fmla="*/ 2147483646 w 221"/>
              <a:gd name="T89" fmla="*/ 2147483646 h 44"/>
              <a:gd name="T90" fmla="*/ 2147483646 w 221"/>
              <a:gd name="T91" fmla="*/ 2147483646 h 44"/>
              <a:gd name="T92" fmla="*/ 2147483646 w 221"/>
              <a:gd name="T93" fmla="*/ 2147483646 h 44"/>
              <a:gd name="T94" fmla="*/ 2147483646 w 221"/>
              <a:gd name="T95" fmla="*/ 2147483646 h 44"/>
              <a:gd name="T96" fmla="*/ 2147483646 w 221"/>
              <a:gd name="T97" fmla="*/ 2147483646 h 44"/>
              <a:gd name="T98" fmla="*/ 2147483646 w 221"/>
              <a:gd name="T99" fmla="*/ 2147483646 h 44"/>
              <a:gd name="T100" fmla="*/ 2147483646 w 221"/>
              <a:gd name="T101" fmla="*/ 2147483646 h 44"/>
              <a:gd name="T102" fmla="*/ 2147483646 w 221"/>
              <a:gd name="T103" fmla="*/ 2147483646 h 44"/>
              <a:gd name="T104" fmla="*/ 2147483646 w 221"/>
              <a:gd name="T105" fmla="*/ 2147483646 h 44"/>
              <a:gd name="T106" fmla="*/ 2147483646 w 221"/>
              <a:gd name="T107" fmla="*/ 2147483646 h 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1" h="44">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chemeClr val="bg1">
              <a:lumMod val="75000"/>
            </a:schemeClr>
          </a:solidFill>
          <a:ln>
            <a:noFill/>
          </a:ln>
        </p:spPr>
        <p:txBody>
          <a:bodyPr/>
          <a:lstStyle/>
          <a:p>
            <a:endParaRPr lang="zh-CN" altLang="en-US"/>
          </a:p>
        </p:txBody>
      </p:sp>
      <p:sp>
        <p:nvSpPr>
          <p:cNvPr id="59" name="Freeform 49"/>
          <p:cNvSpPr>
            <a:spLocks noEditPoints="1"/>
          </p:cNvSpPr>
          <p:nvPr/>
        </p:nvSpPr>
        <p:spPr bwMode="auto">
          <a:xfrm>
            <a:off x="4187825" y="3986213"/>
            <a:ext cx="1287463" cy="287337"/>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chemeClr val="bg1">
              <a:lumMod val="85000"/>
            </a:schemeClr>
          </a:solidFill>
          <a:ln>
            <a:noFill/>
          </a:ln>
        </p:spPr>
        <p:txBody>
          <a:bodyPr/>
          <a:lstStyle/>
          <a:p>
            <a:endParaRPr lang="zh-CN" altLang="en-US"/>
          </a:p>
        </p:txBody>
      </p:sp>
      <p:sp>
        <p:nvSpPr>
          <p:cNvPr id="60" name="Freeform 50"/>
          <p:cNvSpPr>
            <a:spLocks noEditPoints="1"/>
          </p:cNvSpPr>
          <p:nvPr/>
        </p:nvSpPr>
        <p:spPr bwMode="auto">
          <a:xfrm>
            <a:off x="4187825" y="5073650"/>
            <a:ext cx="1287463" cy="288925"/>
          </a:xfrm>
          <a:custGeom>
            <a:avLst/>
            <a:gdLst>
              <a:gd name="T0" fmla="*/ 2147483646 w 225"/>
              <a:gd name="T1" fmla="*/ 0 h 52"/>
              <a:gd name="T2" fmla="*/ 2147483646 w 225"/>
              <a:gd name="T3" fmla="*/ 2147483646 h 52"/>
              <a:gd name="T4" fmla="*/ 2147483646 w 225"/>
              <a:gd name="T5" fmla="*/ 2147483646 h 52"/>
              <a:gd name="T6" fmla="*/ 2147483646 w 225"/>
              <a:gd name="T7" fmla="*/ 2147483646 h 52"/>
              <a:gd name="T8" fmla="*/ 2147483646 w 225"/>
              <a:gd name="T9" fmla="*/ 2147483646 h 52"/>
              <a:gd name="T10" fmla="*/ 2147483646 w 225"/>
              <a:gd name="T11" fmla="*/ 2147483646 h 52"/>
              <a:gd name="T12" fmla="*/ 2147483646 w 225"/>
              <a:gd name="T13" fmla="*/ 2147483646 h 52"/>
              <a:gd name="T14" fmla="*/ 2147483646 w 225"/>
              <a:gd name="T15" fmla="*/ 2147483646 h 52"/>
              <a:gd name="T16" fmla="*/ 2147483646 w 225"/>
              <a:gd name="T17" fmla="*/ 2147483646 h 52"/>
              <a:gd name="T18" fmla="*/ 2147483646 w 225"/>
              <a:gd name="T19" fmla="*/ 2147483646 h 52"/>
              <a:gd name="T20" fmla="*/ 2147483646 w 225"/>
              <a:gd name="T21" fmla="*/ 2147483646 h 52"/>
              <a:gd name="T22" fmla="*/ 2147483646 w 225"/>
              <a:gd name="T23" fmla="*/ 2147483646 h 52"/>
              <a:gd name="T24" fmla="*/ 2147483646 w 225"/>
              <a:gd name="T25" fmla="*/ 2147483646 h 52"/>
              <a:gd name="T26" fmla="*/ 2147483646 w 225"/>
              <a:gd name="T27" fmla="*/ 0 h 52"/>
              <a:gd name="T28" fmla="*/ 2147483646 w 225"/>
              <a:gd name="T29" fmla="*/ 2147483646 h 52"/>
              <a:gd name="T30" fmla="*/ 2147483646 w 225"/>
              <a:gd name="T31" fmla="*/ 2147483646 h 52"/>
              <a:gd name="T32" fmla="*/ 2147483646 w 225"/>
              <a:gd name="T33" fmla="*/ 2147483646 h 52"/>
              <a:gd name="T34" fmla="*/ 2147483646 w 225"/>
              <a:gd name="T35" fmla="*/ 2147483646 h 52"/>
              <a:gd name="T36" fmla="*/ 2147483646 w 225"/>
              <a:gd name="T37" fmla="*/ 2147483646 h 52"/>
              <a:gd name="T38" fmla="*/ 2147483646 w 225"/>
              <a:gd name="T39" fmla="*/ 2147483646 h 52"/>
              <a:gd name="T40" fmla="*/ 2147483646 w 225"/>
              <a:gd name="T41" fmla="*/ 2147483646 h 52"/>
              <a:gd name="T42" fmla="*/ 2147483646 w 225"/>
              <a:gd name="T43" fmla="*/ 2147483646 h 52"/>
              <a:gd name="T44" fmla="*/ 2147483646 w 225"/>
              <a:gd name="T45" fmla="*/ 2147483646 h 52"/>
              <a:gd name="T46" fmla="*/ 2147483646 w 225"/>
              <a:gd name="T47" fmla="*/ 2147483646 h 52"/>
              <a:gd name="T48" fmla="*/ 0 w 225"/>
              <a:gd name="T49" fmla="*/ 0 h 52"/>
              <a:gd name="T50" fmla="*/ 2147483646 w 225"/>
              <a:gd name="T51" fmla="*/ 2147483646 h 52"/>
              <a:gd name="T52" fmla="*/ 2147483646 w 225"/>
              <a:gd name="T53" fmla="*/ 2147483646 h 52"/>
              <a:gd name="T54" fmla="*/ 2147483646 w 225"/>
              <a:gd name="T55" fmla="*/ 0 h 52"/>
              <a:gd name="T56" fmla="*/ 2147483646 w 225"/>
              <a:gd name="T57" fmla="*/ 2147483646 h 52"/>
              <a:gd name="T58" fmla="*/ 2147483646 w 225"/>
              <a:gd name="T59" fmla="*/ 2147483646 h 52"/>
              <a:gd name="T60" fmla="*/ 2147483646 w 225"/>
              <a:gd name="T61" fmla="*/ 2147483646 h 52"/>
              <a:gd name="T62" fmla="*/ 2147483646 w 225"/>
              <a:gd name="T63" fmla="*/ 0 h 52"/>
              <a:gd name="T64" fmla="*/ 2147483646 w 225"/>
              <a:gd name="T65" fmla="*/ 0 h 52"/>
              <a:gd name="T66" fmla="*/ 2147483646 w 225"/>
              <a:gd name="T67" fmla="*/ 2147483646 h 52"/>
              <a:gd name="T68" fmla="*/ 2147483646 w 225"/>
              <a:gd name="T69" fmla="*/ 2147483646 h 52"/>
              <a:gd name="T70" fmla="*/ 2147483646 w 225"/>
              <a:gd name="T71" fmla="*/ 2147483646 h 52"/>
              <a:gd name="T72" fmla="*/ 2147483646 w 225"/>
              <a:gd name="T73" fmla="*/ 0 h 52"/>
              <a:gd name="T74" fmla="*/ 2147483646 w 225"/>
              <a:gd name="T75" fmla="*/ 2147483646 h 52"/>
              <a:gd name="T76" fmla="*/ 2147483646 w 225"/>
              <a:gd name="T77" fmla="*/ 2147483646 h 52"/>
              <a:gd name="T78" fmla="*/ 2147483646 w 225"/>
              <a:gd name="T79" fmla="*/ 2147483646 h 52"/>
              <a:gd name="T80" fmla="*/ 2147483646 w 225"/>
              <a:gd name="T81" fmla="*/ 0 h 52"/>
              <a:gd name="T82" fmla="*/ 2147483646 w 225"/>
              <a:gd name="T83" fmla="*/ 0 h 52"/>
              <a:gd name="T84" fmla="*/ 2147483646 w 225"/>
              <a:gd name="T85" fmla="*/ 2147483646 h 52"/>
              <a:gd name="T86" fmla="*/ 2147483646 w 225"/>
              <a:gd name="T87" fmla="*/ 2147483646 h 52"/>
              <a:gd name="T88" fmla="*/ 2147483646 w 225"/>
              <a:gd name="T89" fmla="*/ 2147483646 h 52"/>
              <a:gd name="T90" fmla="*/ 2147483646 w 225"/>
              <a:gd name="T91" fmla="*/ 0 h 52"/>
              <a:gd name="T92" fmla="*/ 2147483646 w 225"/>
              <a:gd name="T93" fmla="*/ 2147483646 h 52"/>
              <a:gd name="T94" fmla="*/ 2147483646 w 225"/>
              <a:gd name="T95" fmla="*/ 2147483646 h 52"/>
              <a:gd name="T96" fmla="*/ 2147483646 w 225"/>
              <a:gd name="T97" fmla="*/ 2147483646 h 52"/>
              <a:gd name="T98" fmla="*/ 2147483646 w 225"/>
              <a:gd name="T99" fmla="*/ 0 h 52"/>
              <a:gd name="T100" fmla="*/ 2147483646 w 225"/>
              <a:gd name="T101" fmla="*/ 0 h 52"/>
              <a:gd name="T102" fmla="*/ 2147483646 w 225"/>
              <a:gd name="T103" fmla="*/ 2147483646 h 52"/>
              <a:gd name="T104" fmla="*/ 2147483646 w 225"/>
              <a:gd name="T105" fmla="*/ 2147483646 h 52"/>
              <a:gd name="T106" fmla="*/ 2147483646 w 225"/>
              <a:gd name="T107" fmla="*/ 2147483646 h 52"/>
              <a:gd name="T108" fmla="*/ 2147483646 w 225"/>
              <a:gd name="T109" fmla="*/ 0 h 52"/>
              <a:gd name="T110" fmla="*/ 2147483646 w 225"/>
              <a:gd name="T111" fmla="*/ 2147483646 h 52"/>
              <a:gd name="T112" fmla="*/ 2147483646 w 225"/>
              <a:gd name="T113" fmla="*/ 2147483646 h 52"/>
              <a:gd name="T114" fmla="*/ 2147483646 w 225"/>
              <a:gd name="T115" fmla="*/ 2147483646 h 52"/>
              <a:gd name="T116" fmla="*/ 2147483646 w 225"/>
              <a:gd name="T117" fmla="*/ 0 h 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 h="52">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chemeClr val="bg1">
              <a:lumMod val="75000"/>
            </a:schemeClr>
          </a:solidFill>
          <a:ln>
            <a:noFill/>
          </a:ln>
        </p:spPr>
        <p:txBody>
          <a:bodyPr/>
          <a:lstStyle/>
          <a:p>
            <a:endParaRPr lang="zh-CN" altLang="en-US"/>
          </a:p>
        </p:txBody>
      </p:sp>
      <p:sp>
        <p:nvSpPr>
          <p:cNvPr id="61" name="矩形 5"/>
          <p:cNvSpPr>
            <a:spLocks noChangeArrowheads="1"/>
          </p:cNvSpPr>
          <p:nvPr/>
        </p:nvSpPr>
        <p:spPr bwMode="auto">
          <a:xfrm>
            <a:off x="4430713" y="1803400"/>
            <a:ext cx="692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chemeClr val="bg1"/>
                </a:solidFill>
                <a:latin typeface="微软雅黑" panose="020B0503020204020204" pitchFamily="34" charset="-122"/>
                <a:ea typeface="微软雅黑" panose="020B0503020204020204" pitchFamily="34" charset="-122"/>
              </a:rPr>
              <a:t>04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2" name="矩形 80"/>
          <p:cNvSpPr>
            <a:spLocks noChangeArrowheads="1"/>
          </p:cNvSpPr>
          <p:nvPr/>
        </p:nvSpPr>
        <p:spPr bwMode="auto">
          <a:xfrm>
            <a:off x="4430713" y="2890838"/>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a:solidFill>
                  <a:schemeClr val="bg1"/>
                </a:solidFill>
                <a:latin typeface="微软雅黑" panose="020B0503020204020204" pitchFamily="34" charset="-122"/>
                <a:ea typeface="微软雅黑" panose="020B0503020204020204" pitchFamily="34" charset="-122"/>
              </a:rPr>
              <a:t>01</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63" name="矩形 81"/>
          <p:cNvSpPr>
            <a:spLocks noChangeArrowheads="1"/>
          </p:cNvSpPr>
          <p:nvPr/>
        </p:nvSpPr>
        <p:spPr bwMode="auto">
          <a:xfrm>
            <a:off x="4430713" y="3976688"/>
            <a:ext cx="692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dirty="0">
                <a:solidFill>
                  <a:schemeClr val="bg1"/>
                </a:solidFill>
                <a:latin typeface="微软雅黑" panose="020B0503020204020204" pitchFamily="34" charset="-122"/>
                <a:ea typeface="微软雅黑" panose="020B0503020204020204" pitchFamily="34" charset="-122"/>
              </a:rPr>
              <a:t>02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4" name="矩形 82"/>
          <p:cNvSpPr>
            <a:spLocks noChangeArrowheads="1"/>
          </p:cNvSpPr>
          <p:nvPr/>
        </p:nvSpPr>
        <p:spPr bwMode="auto">
          <a:xfrm>
            <a:off x="4430713" y="5064125"/>
            <a:ext cx="69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3200" b="1">
                <a:solidFill>
                  <a:schemeClr val="bg1"/>
                </a:solidFill>
                <a:latin typeface="微软雅黑" panose="020B0503020204020204" pitchFamily="34" charset="-122"/>
                <a:ea typeface="微软雅黑" panose="020B0503020204020204" pitchFamily="34" charset="-122"/>
              </a:rPr>
              <a:t>03</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65" name="矩形 13"/>
          <p:cNvSpPr>
            <a:spLocks noChangeArrowheads="1"/>
          </p:cNvSpPr>
          <p:nvPr/>
        </p:nvSpPr>
        <p:spPr bwMode="auto">
          <a:xfrm>
            <a:off x="8478838" y="1817688"/>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66" name="矩形 13"/>
          <p:cNvSpPr>
            <a:spLocks noChangeArrowheads="1"/>
          </p:cNvSpPr>
          <p:nvPr/>
        </p:nvSpPr>
        <p:spPr bwMode="auto">
          <a:xfrm>
            <a:off x="8478838" y="2851150"/>
            <a:ext cx="25923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67" name="矩形 13"/>
          <p:cNvSpPr>
            <a:spLocks noChangeArrowheads="1"/>
          </p:cNvSpPr>
          <p:nvPr/>
        </p:nvSpPr>
        <p:spPr bwMode="auto">
          <a:xfrm>
            <a:off x="8478838" y="3886200"/>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68" name="矩形 13"/>
          <p:cNvSpPr>
            <a:spLocks noChangeArrowheads="1"/>
          </p:cNvSpPr>
          <p:nvPr/>
        </p:nvSpPr>
        <p:spPr bwMode="auto">
          <a:xfrm>
            <a:off x="8478838" y="4919663"/>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69" name="矩形 13"/>
          <p:cNvSpPr>
            <a:spLocks noChangeArrowheads="1"/>
          </p:cNvSpPr>
          <p:nvPr/>
        </p:nvSpPr>
        <p:spPr bwMode="auto">
          <a:xfrm>
            <a:off x="5776913" y="1844675"/>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70" name="矩形 13"/>
          <p:cNvSpPr>
            <a:spLocks noChangeArrowheads="1"/>
          </p:cNvSpPr>
          <p:nvPr/>
        </p:nvSpPr>
        <p:spPr bwMode="auto">
          <a:xfrm>
            <a:off x="5776913" y="2878138"/>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71" name="矩形 13"/>
          <p:cNvSpPr>
            <a:spLocks noChangeArrowheads="1"/>
          </p:cNvSpPr>
          <p:nvPr/>
        </p:nvSpPr>
        <p:spPr bwMode="auto">
          <a:xfrm>
            <a:off x="5776913" y="3913188"/>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72" name="矩形 13"/>
          <p:cNvSpPr>
            <a:spLocks noChangeArrowheads="1"/>
          </p:cNvSpPr>
          <p:nvPr/>
        </p:nvSpPr>
        <p:spPr bwMode="auto">
          <a:xfrm>
            <a:off x="5776913" y="4946650"/>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503533" y="4670185"/>
            <a:ext cx="11343473" cy="1517550"/>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6" name="任意多边形 5"/>
          <p:cNvSpPr/>
          <p:nvPr/>
        </p:nvSpPr>
        <p:spPr>
          <a:xfrm>
            <a:off x="503533" y="2898219"/>
            <a:ext cx="11343473" cy="1517550"/>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7" name="任意多边形 6"/>
          <p:cNvSpPr/>
          <p:nvPr/>
        </p:nvSpPr>
        <p:spPr>
          <a:xfrm>
            <a:off x="503533" y="1126253"/>
            <a:ext cx="11343473" cy="1517550"/>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69824" tIns="369824" rIns="8310256" bIns="369824" numCol="1" spcCol="1270" anchor="ctr" anchorCtr="0">
            <a:noAutofit/>
          </a:bodyPr>
          <a:lstStyle/>
          <a:p>
            <a:pPr lvl="0" algn="ctr" defTabSz="2311400">
              <a:lnSpc>
                <a:spcPct val="90000"/>
              </a:lnSpc>
              <a:spcBef>
                <a:spcPct val="0"/>
              </a:spcBef>
              <a:spcAft>
                <a:spcPct val="35000"/>
              </a:spcAft>
            </a:pPr>
            <a:endParaRPr lang="zh-CN" altLang="en-US" sz="5200" kern="1200"/>
          </a:p>
        </p:txBody>
      </p:sp>
      <p:sp>
        <p:nvSpPr>
          <p:cNvPr id="8" name="任意多边形 7"/>
          <p:cNvSpPr/>
          <p:nvPr/>
        </p:nvSpPr>
        <p:spPr>
          <a:xfrm>
            <a:off x="7590208" y="1253461"/>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CC81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9" name="任意多边形 8"/>
          <p:cNvSpPr/>
          <p:nvPr/>
        </p:nvSpPr>
        <p:spPr>
          <a:xfrm>
            <a:off x="6683851" y="2525540"/>
            <a:ext cx="1860415" cy="508831"/>
          </a:xfrm>
          <a:custGeom>
            <a:avLst/>
            <a:gdLst/>
            <a:ahLst/>
            <a:cxnLst/>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任意多边形 9"/>
          <p:cNvSpPr/>
          <p:nvPr/>
        </p:nvSpPr>
        <p:spPr>
          <a:xfrm>
            <a:off x="5729792" y="3034371"/>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A532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1" name="任意多边形 10"/>
          <p:cNvSpPr/>
          <p:nvPr/>
        </p:nvSpPr>
        <p:spPr>
          <a:xfrm>
            <a:off x="5443574" y="4306450"/>
            <a:ext cx="1240276" cy="508831"/>
          </a:xfrm>
          <a:custGeom>
            <a:avLst/>
            <a:gdLst/>
            <a:ahLst/>
            <a:cxnLst/>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2" name="任意多边形 11"/>
          <p:cNvSpPr/>
          <p:nvPr/>
        </p:nvSpPr>
        <p:spPr>
          <a:xfrm>
            <a:off x="4489515" y="4815282"/>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400" kern="1200" dirty="0">
                <a:latin typeface="微软雅黑" panose="020B0503020204020204" pitchFamily="34" charset="-122"/>
                <a:ea typeface="微软雅黑" panose="020B0503020204020204" pitchFamily="34" charset="-122"/>
              </a:rPr>
              <a:t>Keyword</a:t>
            </a:r>
            <a:endParaRPr lang="zh-CN" altLang="en-US" sz="2400" kern="1200" dirty="0">
              <a:latin typeface="微软雅黑" panose="020B0503020204020204" pitchFamily="34" charset="-122"/>
              <a:ea typeface="微软雅黑" panose="020B0503020204020204" pitchFamily="34" charset="-122"/>
            </a:endParaRPr>
          </a:p>
        </p:txBody>
      </p:sp>
      <p:sp>
        <p:nvSpPr>
          <p:cNvPr id="13" name="任意多边形 12"/>
          <p:cNvSpPr/>
          <p:nvPr/>
        </p:nvSpPr>
        <p:spPr>
          <a:xfrm>
            <a:off x="6683851" y="4306450"/>
            <a:ext cx="1240276" cy="508831"/>
          </a:xfrm>
          <a:custGeom>
            <a:avLst/>
            <a:gdLst/>
            <a:ahLst/>
            <a:cxnLst/>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6970069" y="4815282"/>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400">
                <a:latin typeface="微软雅黑" panose="020B0503020204020204" pitchFamily="34" charset="-122"/>
                <a:ea typeface="微软雅黑" panose="020B0503020204020204" pitchFamily="34" charset="-122"/>
              </a:rPr>
              <a:t>Keyword</a:t>
            </a:r>
            <a:endParaRPr lang="zh-CN" altLang="en-US" sz="2400" dirty="0">
              <a:latin typeface="微软雅黑" panose="020B0503020204020204" pitchFamily="34" charset="-122"/>
              <a:ea typeface="微软雅黑" panose="020B0503020204020204" pitchFamily="34" charset="-122"/>
            </a:endParaRPr>
          </a:p>
        </p:txBody>
      </p:sp>
      <p:sp>
        <p:nvSpPr>
          <p:cNvPr id="15" name="任意多边形 14"/>
          <p:cNvSpPr/>
          <p:nvPr/>
        </p:nvSpPr>
        <p:spPr>
          <a:xfrm>
            <a:off x="8544267" y="2525540"/>
            <a:ext cx="1860415" cy="508831"/>
          </a:xfrm>
          <a:custGeom>
            <a:avLst/>
            <a:gdLst/>
            <a:ahLst/>
            <a:cxnLst/>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6" name="任意多边形 15"/>
          <p:cNvSpPr/>
          <p:nvPr/>
        </p:nvSpPr>
        <p:spPr>
          <a:xfrm>
            <a:off x="9450623" y="3034371"/>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EA532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endParaRPr lang="zh-CN" altLang="en-US" sz="4900" kern="1200"/>
          </a:p>
        </p:txBody>
      </p:sp>
      <p:sp>
        <p:nvSpPr>
          <p:cNvPr id="17" name="任意多边形 16"/>
          <p:cNvSpPr/>
          <p:nvPr/>
        </p:nvSpPr>
        <p:spPr>
          <a:xfrm>
            <a:off x="10358962" y="4306450"/>
            <a:ext cx="91440" cy="508831"/>
          </a:xfrm>
          <a:custGeom>
            <a:avLst/>
            <a:gdLst/>
            <a:ahLst/>
            <a:cxnLst/>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8" name="任意多边形 17"/>
          <p:cNvSpPr/>
          <p:nvPr/>
        </p:nvSpPr>
        <p:spPr>
          <a:xfrm>
            <a:off x="9450623" y="4815282"/>
            <a:ext cx="1908118" cy="1272078"/>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2E648B"/>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3948" tIns="223948" rIns="223948" bIns="223948" numCol="1" spcCol="1270" anchor="ctr" anchorCtr="0">
            <a:noAutofit/>
          </a:bodyPr>
          <a:lstStyle/>
          <a:p>
            <a:pPr lvl="0" algn="ctr" defTabSz="2178050">
              <a:lnSpc>
                <a:spcPct val="90000"/>
              </a:lnSpc>
              <a:spcBef>
                <a:spcPct val="0"/>
              </a:spcBef>
              <a:spcAft>
                <a:spcPct val="35000"/>
              </a:spcAft>
            </a:pPr>
            <a:r>
              <a:rPr lang="en-US" altLang="zh-CN" sz="2400">
                <a:latin typeface="微软雅黑" panose="020B0503020204020204" pitchFamily="34" charset="-122"/>
                <a:ea typeface="微软雅黑" panose="020B0503020204020204" pitchFamily="34" charset="-122"/>
              </a:rPr>
              <a:t>Keyword</a:t>
            </a:r>
            <a:endParaRPr lang="zh-CN" altLang="en-US" sz="2400" dirty="0">
              <a:latin typeface="微软雅黑" panose="020B0503020204020204" pitchFamily="34" charset="-122"/>
              <a:ea typeface="微软雅黑" panose="020B0503020204020204" pitchFamily="34" charset="-122"/>
            </a:endParaRPr>
          </a:p>
        </p:txBody>
      </p:sp>
      <p:sp>
        <p:nvSpPr>
          <p:cNvPr id="19" name="KSO_Shape"/>
          <p:cNvSpPr/>
          <p:nvPr/>
        </p:nvSpPr>
        <p:spPr>
          <a:xfrm>
            <a:off x="803435" y="1556096"/>
            <a:ext cx="551822" cy="55182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0" name="KSO_Shape"/>
          <p:cNvSpPr/>
          <p:nvPr/>
        </p:nvSpPr>
        <p:spPr>
          <a:xfrm>
            <a:off x="803435" y="3365753"/>
            <a:ext cx="551822" cy="55182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3" name="KSO_Shape"/>
          <p:cNvSpPr/>
          <p:nvPr/>
        </p:nvSpPr>
        <p:spPr>
          <a:xfrm>
            <a:off x="803435" y="5175410"/>
            <a:ext cx="551822" cy="551822"/>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4" name="KSO_Shape"/>
          <p:cNvSpPr/>
          <p:nvPr/>
        </p:nvSpPr>
        <p:spPr bwMode="auto">
          <a:xfrm>
            <a:off x="8081917" y="1449388"/>
            <a:ext cx="796270" cy="851855"/>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rgbClr val="595959"/>
          </a:solidFill>
          <a:ln>
            <a:noFill/>
          </a:ln>
        </p:spPr>
        <p:txBody>
          <a:bodyPr/>
          <a:lstStyle/>
          <a:p>
            <a:endParaRPr lang="zh-CN" altLang="en-US"/>
          </a:p>
        </p:txBody>
      </p:sp>
      <p:sp>
        <p:nvSpPr>
          <p:cNvPr id="25" name="KSO_Shape"/>
          <p:cNvSpPr/>
          <p:nvPr/>
        </p:nvSpPr>
        <p:spPr bwMode="auto">
          <a:xfrm>
            <a:off x="6333589" y="3459736"/>
            <a:ext cx="632482" cy="538664"/>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595959"/>
          </a:solidFill>
          <a:ln>
            <a:noFill/>
          </a:ln>
        </p:spPr>
        <p:txBody>
          <a:bodyPr/>
          <a:lstStyle/>
          <a:p>
            <a:endParaRPr lang="zh-CN" altLang="en-US"/>
          </a:p>
        </p:txBody>
      </p:sp>
      <p:sp>
        <p:nvSpPr>
          <p:cNvPr id="26" name="KSO_Shape"/>
          <p:cNvSpPr/>
          <p:nvPr/>
        </p:nvSpPr>
        <p:spPr bwMode="auto">
          <a:xfrm>
            <a:off x="10042721" y="3401662"/>
            <a:ext cx="632482" cy="583992"/>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rgbClr val="595959"/>
          </a:solidFill>
          <a:ln>
            <a:noFill/>
          </a:ln>
        </p:spPr>
        <p:txBody>
          <a:bodyPr/>
          <a:lstStyle/>
          <a:p>
            <a:endParaRPr lang="zh-CN" altLang="en-US"/>
          </a:p>
        </p:txBody>
      </p:sp>
      <p:sp>
        <p:nvSpPr>
          <p:cNvPr id="27" name="TextBox 15"/>
          <p:cNvSpPr txBox="1"/>
          <p:nvPr/>
        </p:nvSpPr>
        <p:spPr>
          <a:xfrm>
            <a:off x="1411501" y="1391162"/>
            <a:ext cx="5521850"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a:t>
            </a:r>
          </a:p>
        </p:txBody>
      </p:sp>
      <p:sp>
        <p:nvSpPr>
          <p:cNvPr id="28" name="TextBox 15"/>
          <p:cNvSpPr txBox="1"/>
          <p:nvPr/>
        </p:nvSpPr>
        <p:spPr>
          <a:xfrm>
            <a:off x="1411501" y="3201175"/>
            <a:ext cx="3930695" cy="1061829"/>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a:t>
            </a:r>
          </a:p>
        </p:txBody>
      </p:sp>
      <p:sp>
        <p:nvSpPr>
          <p:cNvPr id="29" name="TextBox 15"/>
          <p:cNvSpPr txBox="1"/>
          <p:nvPr/>
        </p:nvSpPr>
        <p:spPr>
          <a:xfrm>
            <a:off x="1411501" y="5011189"/>
            <a:ext cx="2917241" cy="738664"/>
          </a:xfrm>
          <a:prstGeom prst="rect">
            <a:avLst/>
          </a:prstGeom>
          <a:noFill/>
        </p:spPr>
        <p:txBody>
          <a:bodyPr wrap="square" rtlCol="0">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这里输入简单的文字概述这里输入简单字概述这里输入简单简单的</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1669" y="1285282"/>
            <a:ext cx="7277829" cy="9774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 name="平行四边形 3"/>
          <p:cNvSpPr/>
          <p:nvPr/>
        </p:nvSpPr>
        <p:spPr>
          <a:xfrm>
            <a:off x="4713786" y="2262744"/>
            <a:ext cx="3499944" cy="34684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5" name="矩形 4"/>
          <p:cNvSpPr/>
          <p:nvPr/>
        </p:nvSpPr>
        <p:spPr>
          <a:xfrm>
            <a:off x="4351178" y="2593815"/>
            <a:ext cx="3878318" cy="914400"/>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4713786" y="3508215"/>
            <a:ext cx="3499944" cy="34684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 name="矩形 6"/>
          <p:cNvSpPr/>
          <p:nvPr/>
        </p:nvSpPr>
        <p:spPr>
          <a:xfrm>
            <a:off x="4351178" y="3855052"/>
            <a:ext cx="3862552" cy="914400"/>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平行四边形 7"/>
          <p:cNvSpPr/>
          <p:nvPr/>
        </p:nvSpPr>
        <p:spPr>
          <a:xfrm>
            <a:off x="3783621" y="4769452"/>
            <a:ext cx="4430109" cy="31531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9" name="矩形 8"/>
          <p:cNvSpPr/>
          <p:nvPr/>
        </p:nvSpPr>
        <p:spPr>
          <a:xfrm>
            <a:off x="3783622" y="5084763"/>
            <a:ext cx="7769772" cy="9774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0"/>
          <p:cNvSpPr>
            <a:spLocks noChangeArrowheads="1"/>
          </p:cNvSpPr>
          <p:nvPr/>
        </p:nvSpPr>
        <p:spPr bwMode="black">
          <a:xfrm>
            <a:off x="8576338" y="1998095"/>
            <a:ext cx="254817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20"/>
          <p:cNvSpPr>
            <a:spLocks noChangeArrowheads="1"/>
          </p:cNvSpPr>
          <p:nvPr/>
        </p:nvSpPr>
        <p:spPr bwMode="black">
          <a:xfrm>
            <a:off x="1100533" y="2684805"/>
            <a:ext cx="254817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文本框 11"/>
          <p:cNvSpPr txBox="1"/>
          <p:nvPr/>
        </p:nvSpPr>
        <p:spPr>
          <a:xfrm>
            <a:off x="1989271" y="1628763"/>
            <a:ext cx="4995628" cy="369332"/>
          </a:xfrm>
          <a:prstGeom prst="rect">
            <a:avLst/>
          </a:prstGeom>
          <a:noFill/>
        </p:spPr>
        <p:txBody>
          <a:bodyPr wrap="square" rtlCol="0">
            <a:spAutoFit/>
          </a:bodyPr>
          <a:lstStyle/>
          <a:p>
            <a:r>
              <a:rPr lang="zh-CN" altLang="en-US" dirty="0">
                <a:solidFill>
                  <a:srgbClr val="3B3B3B"/>
                </a:solidFill>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zh-CN" altLang="en-US" dirty="0">
              <a:solidFill>
                <a:srgbClr val="3B3B3B"/>
              </a:solidFill>
            </a:endParaRPr>
          </a:p>
        </p:txBody>
      </p:sp>
      <p:sp>
        <p:nvSpPr>
          <p:cNvPr id="13" name="文本框 12"/>
          <p:cNvSpPr txBox="1"/>
          <p:nvPr/>
        </p:nvSpPr>
        <p:spPr>
          <a:xfrm>
            <a:off x="4880215" y="2886629"/>
            <a:ext cx="2676491" cy="369332"/>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zh-CN" altLang="en-US" dirty="0">
              <a:solidFill>
                <a:schemeClr val="bg1"/>
              </a:solidFill>
            </a:endParaRPr>
          </a:p>
        </p:txBody>
      </p:sp>
      <p:sp>
        <p:nvSpPr>
          <p:cNvPr id="14" name="文本框 13"/>
          <p:cNvSpPr txBox="1"/>
          <p:nvPr/>
        </p:nvSpPr>
        <p:spPr>
          <a:xfrm>
            <a:off x="4880214" y="4147866"/>
            <a:ext cx="2676491" cy="369332"/>
          </a:xfrm>
          <a:prstGeom prst="rect">
            <a:avLst/>
          </a:prstGeom>
          <a:noFill/>
        </p:spPr>
        <p:txBody>
          <a:bodyPr wrap="square" rtlCol="0">
            <a:spAutoFit/>
          </a:bodyPr>
          <a:lstStyle/>
          <a:p>
            <a:pPr algn="ctr"/>
            <a:r>
              <a:rPr lang="zh-CN" altLang="en-US" dirty="0">
                <a:solidFill>
                  <a:srgbClr val="3B3B3B"/>
                </a:solidFill>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zh-CN" altLang="en-US" dirty="0">
              <a:solidFill>
                <a:srgbClr val="3B3B3B"/>
              </a:solidFill>
            </a:endParaRPr>
          </a:p>
        </p:txBody>
      </p:sp>
      <p:sp>
        <p:nvSpPr>
          <p:cNvPr id="15" name="文本框 14"/>
          <p:cNvSpPr txBox="1"/>
          <p:nvPr/>
        </p:nvSpPr>
        <p:spPr>
          <a:xfrm>
            <a:off x="5309214" y="5408628"/>
            <a:ext cx="4995628"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7746480" y="1429035"/>
            <a:ext cx="2489951" cy="492136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756785" y="1429035"/>
            <a:ext cx="2489951" cy="492136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25" name="矩形 24"/>
          <p:cNvSpPr/>
          <p:nvPr/>
        </p:nvSpPr>
        <p:spPr>
          <a:xfrm>
            <a:off x="1778952" y="1429035"/>
            <a:ext cx="2489951" cy="4921365"/>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70248" y="3186942"/>
            <a:ext cx="3398655" cy="2575500"/>
            <a:chOff x="2508210" y="2672862"/>
            <a:chExt cx="2654633" cy="2011680"/>
          </a:xfrm>
          <a:solidFill>
            <a:srgbClr val="EA5322"/>
          </a:solidFill>
        </p:grpSpPr>
        <p:sp>
          <p:nvSpPr>
            <p:cNvPr id="3" name="矩形 2"/>
            <p:cNvSpPr/>
            <p:nvPr/>
          </p:nvSpPr>
          <p:spPr>
            <a:xfrm>
              <a:off x="3217984" y="2672862"/>
              <a:ext cx="194485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rot="2690097">
              <a:off x="2508210" y="2966221"/>
              <a:ext cx="1416789" cy="1424974"/>
            </a:xfrm>
            <a:prstGeom prst="r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4757323" y="3186942"/>
            <a:ext cx="2488874" cy="2574386"/>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7721675" y="3186942"/>
            <a:ext cx="3394079" cy="2574386"/>
            <a:chOff x="8597736" y="2671748"/>
            <a:chExt cx="2652206" cy="2011680"/>
          </a:xfrm>
          <a:solidFill>
            <a:srgbClr val="FCC818"/>
          </a:solidFill>
        </p:grpSpPr>
        <p:sp>
          <p:nvSpPr>
            <p:cNvPr id="6" name="矩形 5"/>
            <p:cNvSpPr/>
            <p:nvPr/>
          </p:nvSpPr>
          <p:spPr>
            <a:xfrm rot="10800000">
              <a:off x="8597736" y="2671748"/>
              <a:ext cx="194485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13490097">
              <a:off x="9833153" y="2966221"/>
              <a:ext cx="1416789" cy="1424974"/>
            </a:xfrm>
            <a:prstGeom prst="rtTriangle">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
          <p:cNvSpPr>
            <a:spLocks noChangeArrowheads="1"/>
          </p:cNvSpPr>
          <p:nvPr/>
        </p:nvSpPr>
        <p:spPr bwMode="auto">
          <a:xfrm>
            <a:off x="2152414" y="416146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p:txBody>
      </p:sp>
      <p:sp>
        <p:nvSpPr>
          <p:cNvPr id="20" name="文本框 19"/>
          <p:cNvSpPr txBox="1"/>
          <p:nvPr/>
        </p:nvSpPr>
        <p:spPr>
          <a:xfrm>
            <a:off x="2471984" y="3408196"/>
            <a:ext cx="1177022" cy="646331"/>
          </a:xfrm>
          <a:prstGeom prst="rect">
            <a:avLst/>
          </a:prstGeom>
          <a:noFill/>
        </p:spPr>
        <p:txBody>
          <a:bodyPr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标题</a:t>
            </a:r>
          </a:p>
        </p:txBody>
      </p:sp>
      <p:sp>
        <p:nvSpPr>
          <p:cNvPr id="21" name="矩形 1"/>
          <p:cNvSpPr>
            <a:spLocks noChangeArrowheads="1"/>
          </p:cNvSpPr>
          <p:nvPr/>
        </p:nvSpPr>
        <p:spPr bwMode="auto">
          <a:xfrm>
            <a:off x="5223788" y="417594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p:txBody>
      </p:sp>
      <p:sp>
        <p:nvSpPr>
          <p:cNvPr id="22" name="文本框 21"/>
          <p:cNvSpPr txBox="1"/>
          <p:nvPr/>
        </p:nvSpPr>
        <p:spPr>
          <a:xfrm>
            <a:off x="5470922" y="3422676"/>
            <a:ext cx="1177022" cy="646331"/>
          </a:xfrm>
          <a:prstGeom prst="rect">
            <a:avLst/>
          </a:prstGeom>
          <a:noFill/>
        </p:spPr>
        <p:txBody>
          <a:bodyPr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标题</a:t>
            </a:r>
          </a:p>
        </p:txBody>
      </p:sp>
      <p:sp>
        <p:nvSpPr>
          <p:cNvPr id="23" name="矩形 1"/>
          <p:cNvSpPr>
            <a:spLocks noChangeArrowheads="1"/>
          </p:cNvSpPr>
          <p:nvPr/>
        </p:nvSpPr>
        <p:spPr bwMode="auto">
          <a:xfrm>
            <a:off x="8047468" y="4161465"/>
            <a:ext cx="1671290" cy="138499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p:txBody>
      </p:sp>
      <p:sp>
        <p:nvSpPr>
          <p:cNvPr id="24" name="文本框 23"/>
          <p:cNvSpPr txBox="1"/>
          <p:nvPr/>
        </p:nvSpPr>
        <p:spPr>
          <a:xfrm>
            <a:off x="8324834" y="3408196"/>
            <a:ext cx="1177022" cy="646331"/>
          </a:xfrm>
          <a:prstGeom prst="rect">
            <a:avLst/>
          </a:prstGeom>
          <a:noFill/>
        </p:spPr>
        <p:txBody>
          <a:bodyPr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标题</a:t>
            </a:r>
          </a:p>
        </p:txBody>
      </p:sp>
      <p:sp>
        <p:nvSpPr>
          <p:cNvPr id="18" name="文本框 17"/>
          <p:cNvSpPr txBox="1"/>
          <p:nvPr/>
        </p:nvSpPr>
        <p:spPr>
          <a:xfrm>
            <a:off x="2018544" y="1625192"/>
            <a:ext cx="2010765" cy="1446550"/>
          </a:xfrm>
          <a:prstGeom prst="rect">
            <a:avLst/>
          </a:prstGeom>
          <a:noFill/>
        </p:spPr>
        <p:txBody>
          <a:bodyPr wrap="square" rtlCol="0">
            <a:spAutoFit/>
          </a:bodyPr>
          <a:lstStyle/>
          <a:p>
            <a:pPr algn="ctr"/>
            <a:r>
              <a:rPr lang="en-US" altLang="zh-CN" sz="8800" b="1" dirty="0">
                <a:solidFill>
                  <a:srgbClr val="EA5322"/>
                </a:solidFill>
                <a:latin typeface="微软雅黑" panose="020B0503020204020204" pitchFamily="34" charset="-122"/>
                <a:ea typeface="微软雅黑" panose="020B0503020204020204" pitchFamily="34" charset="-122"/>
              </a:rPr>
              <a:t>01</a:t>
            </a:r>
            <a:endParaRPr lang="zh-CN" altLang="en-US" sz="8800" b="1" dirty="0">
              <a:solidFill>
                <a:srgbClr val="EA5322"/>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161874" y="1633454"/>
            <a:ext cx="1795118" cy="1446550"/>
          </a:xfrm>
          <a:prstGeom prst="rect">
            <a:avLst/>
          </a:prstGeom>
          <a:noFill/>
        </p:spPr>
        <p:txBody>
          <a:bodyPr wrap="square" rtlCol="0">
            <a:spAutoFit/>
          </a:bodyPr>
          <a:lstStyle>
            <a:defPPr>
              <a:defRPr lang="zh-CN"/>
            </a:defPPr>
            <a:lvl1pPr algn="ctr">
              <a:defRPr sz="8800" b="1">
                <a:solidFill>
                  <a:srgbClr val="7C35B1"/>
                </a:solidFill>
                <a:latin typeface="微软雅黑" panose="020B0503020204020204" pitchFamily="34" charset="-122"/>
                <a:ea typeface="微软雅黑" panose="020B0503020204020204" pitchFamily="34" charset="-122"/>
              </a:defRPr>
            </a:lvl1pPr>
          </a:lstStyle>
          <a:p>
            <a:r>
              <a:rPr lang="en-US" altLang="zh-CN" dirty="0">
                <a:solidFill>
                  <a:srgbClr val="3A8898"/>
                </a:solidFill>
                <a:effectLst>
                  <a:outerShdw blurRad="38100" dist="38100" dir="2700000" algn="tl">
                    <a:srgbClr val="000000">
                      <a:alpha val="43137"/>
                    </a:srgbClr>
                  </a:outerShdw>
                </a:effectLst>
              </a:rPr>
              <a:t>02</a:t>
            </a:r>
            <a:endParaRPr lang="zh-CN" altLang="en-US" dirty="0">
              <a:solidFill>
                <a:srgbClr val="3A8898"/>
              </a:solidFill>
              <a:effectLst>
                <a:outerShdw blurRad="38100" dist="38100" dir="2700000" algn="tl">
                  <a:srgbClr val="000000">
                    <a:alpha val="43137"/>
                  </a:srgbClr>
                </a:outerShdw>
              </a:effectLst>
            </a:endParaRPr>
          </a:p>
        </p:txBody>
      </p:sp>
      <p:sp>
        <p:nvSpPr>
          <p:cNvPr id="29" name="文本框 28"/>
          <p:cNvSpPr txBox="1"/>
          <p:nvPr/>
        </p:nvSpPr>
        <p:spPr>
          <a:xfrm>
            <a:off x="8181103" y="1686923"/>
            <a:ext cx="1620703" cy="1446550"/>
          </a:xfrm>
          <a:prstGeom prst="rect">
            <a:avLst/>
          </a:prstGeom>
          <a:noFill/>
        </p:spPr>
        <p:txBody>
          <a:bodyPr wrap="square" rtlCol="0">
            <a:spAutoFit/>
          </a:bodyPr>
          <a:lstStyle>
            <a:defPPr>
              <a:defRPr lang="zh-CN"/>
            </a:defPPr>
            <a:lvl1pPr algn="ctr">
              <a:defRPr sz="8800" b="1">
                <a:solidFill>
                  <a:srgbClr val="7C35B1"/>
                </a:solidFill>
                <a:latin typeface="微软雅黑" panose="020B0503020204020204" pitchFamily="34" charset="-122"/>
                <a:ea typeface="微软雅黑" panose="020B0503020204020204" pitchFamily="34" charset="-122"/>
              </a:defRPr>
            </a:lvl1pPr>
          </a:lstStyle>
          <a:p>
            <a:r>
              <a:rPr lang="en-US" altLang="zh-CN" dirty="0">
                <a:solidFill>
                  <a:srgbClr val="FCC818"/>
                </a:solidFill>
              </a:rPr>
              <a:t>03</a:t>
            </a:r>
            <a:endParaRPr lang="zh-CN" altLang="en-US" dirty="0">
              <a:solidFill>
                <a:srgbClr val="FCC818"/>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0" name="Text Box 3"/>
          <p:cNvSpPr>
            <a:spLocks noChangeArrowheads="1"/>
          </p:cNvSpPr>
          <p:nvPr/>
        </p:nvSpPr>
        <p:spPr bwMode="auto">
          <a:xfrm>
            <a:off x="3347892" y="4433092"/>
            <a:ext cx="36599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buFont typeface="Arial" panose="020B0604020202020204" pitchFamily="34" charset="0"/>
              <a:buNone/>
              <a:defRPr/>
            </a:pPr>
            <a:r>
              <a:rPr lang="en-US" altLang="zh-CN"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2016</a:t>
            </a: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年度工作总结</a:t>
            </a:r>
          </a:p>
        </p:txBody>
      </p:sp>
      <p:sp>
        <p:nvSpPr>
          <p:cNvPr id="11" name="矩形 10"/>
          <p:cNvSpPr/>
          <p:nvPr/>
        </p:nvSpPr>
        <p:spPr>
          <a:xfrm>
            <a:off x="3347892" y="3968543"/>
            <a:ext cx="3725379" cy="369332"/>
          </a:xfrm>
          <a:prstGeom prst="rect">
            <a:avLst/>
          </a:prstGeom>
        </p:spPr>
        <p:txBody>
          <a:bodyPr wrap="none">
            <a:spAutoFit/>
          </a:bodyPr>
          <a:lstStyle/>
          <a:p>
            <a:pPr algn="ct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The 2016 annual work summary</a:t>
            </a:r>
          </a:p>
        </p:txBody>
      </p:sp>
      <p:cxnSp>
        <p:nvCxnSpPr>
          <p:cNvPr id="12" name="直接连接符 11"/>
          <p:cNvCxnSpPr/>
          <p:nvPr/>
        </p:nvCxnSpPr>
        <p:spPr>
          <a:xfrm>
            <a:off x="3347892" y="4383527"/>
            <a:ext cx="450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210582" y="587754"/>
            <a:ext cx="1864613" cy="5386090"/>
          </a:xfrm>
          <a:prstGeom prst="rect">
            <a:avLst/>
          </a:prstGeom>
        </p:spPr>
        <p:txBody>
          <a:bodyPr wrap="none">
            <a:spAutoFit/>
          </a:bodyPr>
          <a:lstStyle/>
          <a:p>
            <a:pPr algn="ctr"/>
            <a:r>
              <a:rPr lang="en-US" altLang="zh-CN" sz="34400" dirty="0">
                <a:solidFill>
                  <a:schemeClr val="bg1"/>
                </a:solidFill>
                <a:latin typeface="Impact" panose="020B0806030902050204" pitchFamily="34" charset="0"/>
                <a:ea typeface="微软雅黑" panose="020B0503020204020204" pitchFamily="34" charset="-122"/>
              </a:rPr>
              <a:t>1</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9" name="Text Box 3"/>
          <p:cNvSpPr>
            <a:spLocks noChangeArrowheads="1"/>
          </p:cNvSpPr>
          <p:nvPr/>
        </p:nvSpPr>
        <p:spPr bwMode="auto">
          <a:xfrm>
            <a:off x="4067899" y="4361528"/>
            <a:ext cx="3877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工作困难与解决方案</a:t>
            </a:r>
          </a:p>
        </p:txBody>
      </p:sp>
      <p:sp>
        <p:nvSpPr>
          <p:cNvPr id="14" name="矩形 13"/>
          <p:cNvSpPr/>
          <p:nvPr/>
        </p:nvSpPr>
        <p:spPr>
          <a:xfrm>
            <a:off x="4908258" y="3992195"/>
            <a:ext cx="3037626"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Difficulties and Solutions</a:t>
            </a:r>
          </a:p>
        </p:txBody>
      </p:sp>
      <p:cxnSp>
        <p:nvCxnSpPr>
          <p:cNvPr id="16" name="直接连接符 15"/>
          <p:cNvCxnSpPr/>
          <p:nvPr/>
        </p:nvCxnSpPr>
        <p:spPr>
          <a:xfrm>
            <a:off x="3877884" y="4361528"/>
            <a:ext cx="40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217720" y="639425"/>
            <a:ext cx="2552302" cy="5386090"/>
          </a:xfrm>
          <a:prstGeom prst="rect">
            <a:avLst/>
          </a:prstGeom>
        </p:spPr>
        <p:txBody>
          <a:bodyPr wrap="none">
            <a:spAutoFit/>
          </a:bodyPr>
          <a:lstStyle/>
          <a:p>
            <a:pPr algn="ctr"/>
            <a:r>
              <a:rPr lang="en-US" altLang="zh-CN" sz="34400" dirty="0">
                <a:solidFill>
                  <a:schemeClr val="bg1"/>
                </a:solidFill>
                <a:latin typeface="Impact" panose="020B0806030902050204" pitchFamily="34" charset="0"/>
                <a:ea typeface="微软雅黑" panose="020B0503020204020204" pitchFamily="34" charset="-122"/>
              </a:rPr>
              <a:t>5</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811617" y="4372009"/>
            <a:ext cx="1026941" cy="2140676"/>
          </a:xfrm>
          <a:prstGeom prst="rect">
            <a:avLst/>
          </a:prstGeom>
          <a:solidFill>
            <a:srgbClr val="EA53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5400000">
            <a:off x="5655212" y="-599161"/>
            <a:ext cx="1026941" cy="11071273"/>
          </a:xfrm>
          <a:prstGeom prst="rect">
            <a:avLst/>
          </a:prstGeom>
          <a:solidFill>
            <a:srgbClr val="3A88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65102" y="329361"/>
            <a:ext cx="1026941" cy="6183324"/>
          </a:xfrm>
          <a:prstGeom prst="rect">
            <a:avLst/>
          </a:prstGeom>
          <a:solidFill>
            <a:srgbClr val="EA53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5655211" y="-1677100"/>
            <a:ext cx="1026941" cy="11071273"/>
          </a:xfrm>
          <a:prstGeom prst="rect">
            <a:avLst/>
          </a:prstGeom>
          <a:solidFill>
            <a:srgbClr val="FCC8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811617" y="329360"/>
            <a:ext cx="1026941" cy="4093645"/>
          </a:xfrm>
          <a:prstGeom prst="rect">
            <a:avLst/>
          </a:prstGeom>
          <a:solidFill>
            <a:srgbClr val="EA532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1"/>
          <p:cNvSpPr>
            <a:spLocks noChangeArrowheads="1"/>
          </p:cNvSpPr>
          <p:nvPr/>
        </p:nvSpPr>
        <p:spPr bwMode="auto">
          <a:xfrm>
            <a:off x="1943921" y="3493886"/>
            <a:ext cx="3675704" cy="78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点击添加文字说明点击添加文字说明</a:t>
            </a:r>
            <a:endParaRPr lang="en-US" altLang="zh-CN" sz="16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rPr>
              <a:t>点击添加文字说明点击添加文字说明</a:t>
            </a:r>
          </a:p>
        </p:txBody>
      </p:sp>
      <p:sp>
        <p:nvSpPr>
          <p:cNvPr id="10" name="矩形 1"/>
          <p:cNvSpPr>
            <a:spLocks noChangeArrowheads="1"/>
          </p:cNvSpPr>
          <p:nvPr/>
        </p:nvSpPr>
        <p:spPr bwMode="auto">
          <a:xfrm>
            <a:off x="1927327" y="4549992"/>
            <a:ext cx="36757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600" dirty="0">
                <a:solidFill>
                  <a:schemeClr val="bg1"/>
                </a:solidFill>
                <a:latin typeface="Franklin Gothic Book" panose="020B0503020102020204" pitchFamily="34" charset="0"/>
                <a:ea typeface="微软雅黑" panose="020B0503020204020204" pitchFamily="34" charset="-122"/>
              </a:rPr>
              <a:t>点击添加文字说明点击添加文字说明</a:t>
            </a:r>
            <a:endParaRPr lang="en-US" altLang="zh-CN" sz="16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600" dirty="0">
                <a:solidFill>
                  <a:schemeClr val="bg1"/>
                </a:solidFill>
                <a:latin typeface="Franklin Gothic Book" panose="020B0503020102020204" pitchFamily="34" charset="0"/>
                <a:ea typeface="微软雅黑" panose="020B0503020204020204" pitchFamily="34" charset="-122"/>
              </a:rPr>
              <a:t>点击添加文字说明点击添加文字说明</a:t>
            </a:r>
          </a:p>
        </p:txBody>
      </p:sp>
      <p:sp>
        <p:nvSpPr>
          <p:cNvPr id="11" name="矩形 1"/>
          <p:cNvSpPr>
            <a:spLocks noChangeArrowheads="1"/>
          </p:cNvSpPr>
          <p:nvPr/>
        </p:nvSpPr>
        <p:spPr bwMode="auto">
          <a:xfrm>
            <a:off x="7704769" y="504983"/>
            <a:ext cx="955294" cy="2677656"/>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p:txBody>
      </p:sp>
      <p:sp>
        <p:nvSpPr>
          <p:cNvPr id="12" name="矩形 1"/>
          <p:cNvSpPr>
            <a:spLocks noChangeArrowheads="1"/>
          </p:cNvSpPr>
          <p:nvPr/>
        </p:nvSpPr>
        <p:spPr bwMode="auto">
          <a:xfrm>
            <a:off x="8843597" y="519051"/>
            <a:ext cx="955294" cy="2677656"/>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a:lnSpc>
                <a:spcPct val="150000"/>
              </a:lnSpc>
            </a:pPr>
            <a:r>
              <a:rPr lang="zh-CN" altLang="en-US" sz="14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4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4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400" dirty="0">
                <a:solidFill>
                  <a:srgbClr val="000000"/>
                </a:solidFill>
                <a:latin typeface="Franklin Gothic Book" panose="020B0503020102020204" pitchFamily="34" charset="0"/>
                <a:ea typeface="微软雅黑" panose="020B0503020204020204" pitchFamily="34" charset="-122"/>
              </a:rPr>
              <a:t>点击添加文字说明</a:t>
            </a:r>
          </a:p>
        </p:txBody>
      </p:sp>
      <p:sp>
        <p:nvSpPr>
          <p:cNvPr id="13" name="文本框 12"/>
          <p:cNvSpPr txBox="1"/>
          <p:nvPr/>
        </p:nvSpPr>
        <p:spPr>
          <a:xfrm>
            <a:off x="7769187" y="3517484"/>
            <a:ext cx="837872" cy="707886"/>
          </a:xfrm>
          <a:prstGeom prst="rect">
            <a:avLst/>
          </a:prstGeom>
          <a:noFill/>
        </p:spPr>
        <p:txBody>
          <a:bodyPr wrap="square" rtlCol="0">
            <a:spAutoFit/>
          </a:bodyPr>
          <a:lstStyle/>
          <a:p>
            <a:r>
              <a:rPr lang="en-US" altLang="zh-CN" sz="4000" b="1" dirty="0">
                <a:solidFill>
                  <a:srgbClr val="3B3B3B"/>
                </a:solidFill>
                <a:latin typeface="微软雅黑" panose="020B0503020204020204" pitchFamily="34" charset="-122"/>
                <a:ea typeface="微软雅黑" panose="020B0503020204020204" pitchFamily="34" charset="-122"/>
              </a:rPr>
              <a:t>01</a:t>
            </a:r>
            <a:endParaRPr lang="zh-CN" altLang="en-US" sz="4000" b="1" dirty="0">
              <a:solidFill>
                <a:srgbClr val="3B3B3B"/>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964094" y="4594433"/>
            <a:ext cx="837872"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964094" y="5575181"/>
            <a:ext cx="837872" cy="707886"/>
          </a:xfrm>
          <a:prstGeom prst="rect">
            <a:avLst/>
          </a:prstGeom>
          <a:noFill/>
        </p:spPr>
        <p:txBody>
          <a:bodyPr wrap="square" rtlCol="0">
            <a:spAutoFit/>
          </a:bodyPr>
          <a:lstStyle/>
          <a:p>
            <a:r>
              <a:rPr lang="en-US" altLang="zh-CN" sz="4000" b="1" dirty="0">
                <a:solidFill>
                  <a:srgbClr val="3B3B3B"/>
                </a:solidFill>
                <a:latin typeface="微软雅黑" panose="020B0503020204020204" pitchFamily="34" charset="-122"/>
                <a:ea typeface="微软雅黑" panose="020B0503020204020204" pitchFamily="34" charset="-122"/>
              </a:rPr>
              <a:t>04</a:t>
            </a:r>
            <a:endParaRPr lang="zh-CN" altLang="en-US" sz="4000" b="1" dirty="0">
              <a:solidFill>
                <a:srgbClr val="3B3B3B"/>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769187" y="4594433"/>
            <a:ext cx="837872" cy="707886"/>
          </a:xfrm>
          <a:prstGeom prst="rect">
            <a:avLst/>
          </a:prstGeom>
          <a:noFill/>
        </p:spPr>
        <p:txBody>
          <a:bodyPr wrap="square" rtlCol="0">
            <a:spAutoFit/>
          </a:bodyPr>
          <a:lstStyle/>
          <a:p>
            <a:r>
              <a:rPr lang="en-US" altLang="zh-CN" sz="4000" b="1" dirty="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8" name="Rectangle 20"/>
          <p:cNvSpPr>
            <a:spLocks noChangeArrowheads="1"/>
          </p:cNvSpPr>
          <p:nvPr/>
        </p:nvSpPr>
        <p:spPr bwMode="black">
          <a:xfrm>
            <a:off x="1722943" y="1171337"/>
            <a:ext cx="43048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0" y="4830964"/>
            <a:ext cx="1543050" cy="144145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3"/>
          <p:cNvSpPr/>
          <p:nvPr/>
        </p:nvSpPr>
        <p:spPr bwMode="auto">
          <a:xfrm>
            <a:off x="0" y="3389514"/>
            <a:ext cx="1543050" cy="1441450"/>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矩形 4"/>
          <p:cNvSpPr/>
          <p:nvPr/>
        </p:nvSpPr>
        <p:spPr bwMode="auto">
          <a:xfrm>
            <a:off x="0" y="1962352"/>
            <a:ext cx="1543050" cy="1441450"/>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bwMode="auto">
          <a:xfrm>
            <a:off x="0" y="527252"/>
            <a:ext cx="1543050" cy="1441450"/>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矩形 6"/>
          <p:cNvSpPr/>
          <p:nvPr/>
        </p:nvSpPr>
        <p:spPr bwMode="auto">
          <a:xfrm>
            <a:off x="4156075" y="4421389"/>
            <a:ext cx="3744913" cy="103822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bwMode="auto">
          <a:xfrm>
            <a:off x="4156075" y="3381577"/>
            <a:ext cx="3744913" cy="1039812"/>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8"/>
          <p:cNvSpPr/>
          <p:nvPr/>
        </p:nvSpPr>
        <p:spPr bwMode="auto">
          <a:xfrm>
            <a:off x="4156075" y="2352876"/>
            <a:ext cx="3744913" cy="103981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bwMode="auto">
          <a:xfrm>
            <a:off x="4156075" y="1319414"/>
            <a:ext cx="3744913" cy="1038225"/>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28"/>
          <p:cNvSpPr/>
          <p:nvPr/>
        </p:nvSpPr>
        <p:spPr bwMode="auto">
          <a:xfrm>
            <a:off x="1543050" y="527252"/>
            <a:ext cx="2613025" cy="183038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矩形 28"/>
          <p:cNvSpPr/>
          <p:nvPr/>
        </p:nvSpPr>
        <p:spPr bwMode="auto">
          <a:xfrm>
            <a:off x="1543050" y="1965528"/>
            <a:ext cx="2617788" cy="143986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3" name="矩形 28"/>
          <p:cNvSpPr/>
          <p:nvPr/>
        </p:nvSpPr>
        <p:spPr bwMode="auto">
          <a:xfrm>
            <a:off x="1543050" y="3395864"/>
            <a:ext cx="2622550" cy="143510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矩形 28"/>
          <p:cNvSpPr/>
          <p:nvPr/>
        </p:nvSpPr>
        <p:spPr bwMode="auto">
          <a:xfrm>
            <a:off x="1536700" y="4418214"/>
            <a:ext cx="2627313" cy="185420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矩形 14"/>
          <p:cNvSpPr/>
          <p:nvPr/>
        </p:nvSpPr>
        <p:spPr bwMode="auto">
          <a:xfrm>
            <a:off x="4165600" y="1319414"/>
            <a:ext cx="749301" cy="4140200"/>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矩形 15"/>
          <p:cNvSpPr/>
          <p:nvPr/>
        </p:nvSpPr>
        <p:spPr bwMode="auto">
          <a:xfrm rot="10800000">
            <a:off x="795338" y="527252"/>
            <a:ext cx="747712" cy="5745162"/>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TextBox 40"/>
          <p:cNvSpPr txBox="1">
            <a:spLocks noChangeArrowheads="1"/>
          </p:cNvSpPr>
          <p:nvPr/>
        </p:nvSpPr>
        <p:spPr bwMode="auto">
          <a:xfrm>
            <a:off x="418936" y="915048"/>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5400" b="1" dirty="0">
                <a:solidFill>
                  <a:srgbClr val="3B3B3B"/>
                </a:solidFill>
                <a:latin typeface="微软雅黑" panose="020B0503020204020204" pitchFamily="34" charset="-122"/>
                <a:ea typeface="微软雅黑" panose="020B0503020204020204" pitchFamily="34" charset="-122"/>
              </a:rPr>
              <a:t>01</a:t>
            </a:r>
            <a:endParaRPr lang="zh-CN" altLang="en-US" sz="5400" b="1" dirty="0">
              <a:solidFill>
                <a:srgbClr val="3B3B3B"/>
              </a:solidFill>
              <a:latin typeface="微软雅黑" panose="020B0503020204020204" pitchFamily="34" charset="-122"/>
              <a:ea typeface="微软雅黑" panose="020B0503020204020204" pitchFamily="34" charset="-122"/>
            </a:endParaRPr>
          </a:p>
        </p:txBody>
      </p:sp>
      <p:sp>
        <p:nvSpPr>
          <p:cNvPr id="18" name="TextBox 42"/>
          <p:cNvSpPr txBox="1">
            <a:spLocks noChangeArrowheads="1"/>
          </p:cNvSpPr>
          <p:nvPr/>
        </p:nvSpPr>
        <p:spPr bwMode="auto">
          <a:xfrm>
            <a:off x="367474" y="2314909"/>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5400" b="1" dirty="0">
                <a:solidFill>
                  <a:schemeClr val="bg1"/>
                </a:solidFill>
                <a:latin typeface="微软雅黑" panose="020B0503020204020204" pitchFamily="34" charset="-122"/>
                <a:ea typeface="微软雅黑" panose="020B0503020204020204" pitchFamily="34" charset="-122"/>
              </a:rPr>
              <a:t>02</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9" name="矩形 25"/>
          <p:cNvSpPr>
            <a:spLocks noChangeArrowheads="1"/>
          </p:cNvSpPr>
          <p:nvPr/>
        </p:nvSpPr>
        <p:spPr bwMode="auto">
          <a:xfrm>
            <a:off x="355379" y="3778824"/>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5400" b="1" dirty="0">
                <a:solidFill>
                  <a:srgbClr val="3B3B3B"/>
                </a:solidFill>
                <a:latin typeface="微软雅黑" panose="020B0503020204020204" pitchFamily="34" charset="-122"/>
                <a:ea typeface="微软雅黑" panose="020B0503020204020204" pitchFamily="34" charset="-122"/>
              </a:rPr>
              <a:t>03</a:t>
            </a:r>
            <a:endParaRPr lang="zh-CN" altLang="en-US" sz="5400" b="1" dirty="0">
              <a:solidFill>
                <a:srgbClr val="3B3B3B"/>
              </a:solidFill>
              <a:latin typeface="微软雅黑" panose="020B0503020204020204" pitchFamily="34" charset="-122"/>
              <a:ea typeface="微软雅黑" panose="020B0503020204020204" pitchFamily="34" charset="-122"/>
            </a:endParaRPr>
          </a:p>
        </p:txBody>
      </p:sp>
      <p:sp>
        <p:nvSpPr>
          <p:cNvPr id="20" name="矩形 26"/>
          <p:cNvSpPr>
            <a:spLocks noChangeArrowheads="1"/>
          </p:cNvSpPr>
          <p:nvPr/>
        </p:nvSpPr>
        <p:spPr bwMode="auto">
          <a:xfrm>
            <a:off x="355376" y="5177170"/>
            <a:ext cx="1037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5400" b="1">
                <a:solidFill>
                  <a:schemeClr val="bg1"/>
                </a:solidFill>
                <a:latin typeface="微软雅黑" panose="020B0503020204020204" pitchFamily="34" charset="-122"/>
                <a:ea typeface="微软雅黑" panose="020B0503020204020204" pitchFamily="34" charset="-122"/>
              </a:rPr>
              <a:t>04</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21" name="Freeform 144"/>
          <p:cNvSpPr>
            <a:spLocks noEditPoints="1"/>
          </p:cNvSpPr>
          <p:nvPr/>
        </p:nvSpPr>
        <p:spPr bwMode="black">
          <a:xfrm>
            <a:off x="2551156" y="2397972"/>
            <a:ext cx="490479" cy="865603"/>
          </a:xfrm>
          <a:custGeom>
            <a:avLst/>
            <a:gdLst>
              <a:gd name="T0" fmla="*/ 2147483646 w 46"/>
              <a:gd name="T1" fmla="*/ 2147483646 h 84"/>
              <a:gd name="T2" fmla="*/ 2147483646 w 46"/>
              <a:gd name="T3" fmla="*/ 2147483646 h 84"/>
              <a:gd name="T4" fmla="*/ 2147483646 w 46"/>
              <a:gd name="T5" fmla="*/ 2147483646 h 84"/>
              <a:gd name="T6" fmla="*/ 2147483646 w 46"/>
              <a:gd name="T7" fmla="*/ 0 h 84"/>
              <a:gd name="T8" fmla="*/ 2147483646 w 46"/>
              <a:gd name="T9" fmla="*/ 2147483646 h 84"/>
              <a:gd name="T10" fmla="*/ 2147483646 w 46"/>
              <a:gd name="T11" fmla="*/ 2147483646 h 84"/>
              <a:gd name="T12" fmla="*/ 2147483646 w 46"/>
              <a:gd name="T13" fmla="*/ 2147483646 h 84"/>
              <a:gd name="T14" fmla="*/ 0 w 46"/>
              <a:gd name="T15" fmla="*/ 2147483646 h 84"/>
              <a:gd name="T16" fmla="*/ 2147483646 w 46"/>
              <a:gd name="T17" fmla="*/ 2147483646 h 84"/>
              <a:gd name="T18" fmla="*/ 2147483646 w 46"/>
              <a:gd name="T19" fmla="*/ 2147483646 h 84"/>
              <a:gd name="T20" fmla="*/ 2147483646 w 46"/>
              <a:gd name="T21" fmla="*/ 2147483646 h 84"/>
              <a:gd name="T22" fmla="*/ 2147483646 w 46"/>
              <a:gd name="T23" fmla="*/ 2147483646 h 84"/>
              <a:gd name="T24" fmla="*/ 2147483646 w 46"/>
              <a:gd name="T25" fmla="*/ 2147483646 h 84"/>
              <a:gd name="T26" fmla="*/ 0 w 46"/>
              <a:gd name="T27" fmla="*/ 2147483646 h 84"/>
              <a:gd name="T28" fmla="*/ 2147483646 w 46"/>
              <a:gd name="T29" fmla="*/ 2147483646 h 84"/>
              <a:gd name="T30" fmla="*/ 2147483646 w 46"/>
              <a:gd name="T31" fmla="*/ 2147483646 h 84"/>
              <a:gd name="T32" fmla="*/ 2147483646 w 46"/>
              <a:gd name="T33" fmla="*/ 2147483646 h 84"/>
              <a:gd name="T34" fmla="*/ 2147483646 w 46"/>
              <a:gd name="T35" fmla="*/ 2147483646 h 84"/>
              <a:gd name="T36" fmla="*/ 2147483646 w 46"/>
              <a:gd name="T37" fmla="*/ 2147483646 h 84"/>
              <a:gd name="T38" fmla="*/ 2147483646 w 46"/>
              <a:gd name="T39" fmla="*/ 2147483646 h 84"/>
              <a:gd name="T40" fmla="*/ 2147483646 w 46"/>
              <a:gd name="T41" fmla="*/ 2147483646 h 84"/>
              <a:gd name="T42" fmla="*/ 2147483646 w 46"/>
              <a:gd name="T43" fmla="*/ 2147483646 h 84"/>
              <a:gd name="T44" fmla="*/ 2147483646 w 46"/>
              <a:gd name="T45" fmla="*/ 2147483646 h 84"/>
              <a:gd name="T46" fmla="*/ 2147483646 w 46"/>
              <a:gd name="T47" fmla="*/ 2147483646 h 84"/>
              <a:gd name="T48" fmla="*/ 2147483646 w 46"/>
              <a:gd name="T49" fmla="*/ 2147483646 h 84"/>
              <a:gd name="T50" fmla="*/ 2147483646 w 46"/>
              <a:gd name="T51" fmla="*/ 2147483646 h 84"/>
              <a:gd name="T52" fmla="*/ 2147483646 w 46"/>
              <a:gd name="T53" fmla="*/ 2147483646 h 84"/>
              <a:gd name="T54" fmla="*/ 2147483646 w 46"/>
              <a:gd name="T55" fmla="*/ 2147483646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lIns="68589" tIns="34295" rIns="68589" bIns="34295"/>
          <a:lstStyle/>
          <a:p>
            <a:endParaRPr lang="zh-CN" altLang="en-US"/>
          </a:p>
        </p:txBody>
      </p:sp>
      <p:pic>
        <p:nvPicPr>
          <p:cNvPr id="22" name="Picture 34" descr="Efficiency.png"/>
          <p:cNvPicPr>
            <a:picLocks noChangeAspect="1"/>
          </p:cNvPicPr>
          <p:nvPr/>
        </p:nvPicPr>
        <p:blipFill>
          <a:blip r:embed="rId2" cstate="screen"/>
          <a:srcRect/>
          <a:stretch>
            <a:fillRect/>
          </a:stretch>
        </p:blipFill>
        <p:spPr bwMode="auto">
          <a:xfrm>
            <a:off x="2319731" y="4830964"/>
            <a:ext cx="1062707" cy="98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173"/>
          <p:cNvGrpSpPr>
            <a:grpSpLocks noChangeAspect="1"/>
          </p:cNvGrpSpPr>
          <p:nvPr/>
        </p:nvGrpSpPr>
        <p:grpSpPr bwMode="auto">
          <a:xfrm>
            <a:off x="2391644" y="3469072"/>
            <a:ext cx="723343" cy="930930"/>
            <a:chOff x="-2773363" y="1651000"/>
            <a:chExt cx="2692401" cy="3448051"/>
          </a:xfrm>
          <a:solidFill>
            <a:schemeClr val="tx1">
              <a:lumMod val="85000"/>
              <a:lumOff val="15000"/>
            </a:schemeClr>
          </a:solidFill>
        </p:grpSpPr>
        <p:sp>
          <p:nvSpPr>
            <p:cNvPr id="29"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0"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1"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2"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3"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4" name="Oval 24"/>
            <p:cNvSpPr>
              <a:spLocks noChangeArrowheads="1"/>
            </p:cNvSpPr>
            <p:nvPr/>
          </p:nvSpPr>
          <p:spPr bwMode="auto">
            <a:xfrm>
              <a:off x="-1333500" y="3128963"/>
              <a:ext cx="77788" cy="79375"/>
            </a:xfrm>
            <a:prstGeom prst="ellipse">
              <a:avLst/>
            </a:prstGeom>
            <a:grpFill/>
            <a:ln w="9525">
              <a:solidFill>
                <a:schemeClr val="tx1"/>
              </a:solidFill>
              <a:round/>
            </a:ln>
          </p:spPr>
          <p:txBody>
            <a:bodyPr/>
            <a:lstStyle/>
            <a:p>
              <a:pPr>
                <a:defRPr/>
              </a:pPr>
              <a:endParaRPr lang="en-US"/>
            </a:p>
          </p:txBody>
        </p:sp>
        <p:sp>
          <p:nvSpPr>
            <p:cNvPr id="3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grpSp>
      <p:sp>
        <p:nvSpPr>
          <p:cNvPr id="24" name="Freeform 89"/>
          <p:cNvSpPr>
            <a:spLocks noEditPoints="1"/>
          </p:cNvSpPr>
          <p:nvPr/>
        </p:nvSpPr>
        <p:spPr bwMode="black">
          <a:xfrm>
            <a:off x="2304287" y="1318957"/>
            <a:ext cx="898059" cy="577897"/>
          </a:xfrm>
          <a:custGeom>
            <a:avLst/>
            <a:gdLst>
              <a:gd name="T0" fmla="*/ 2147483646 w 3153"/>
              <a:gd name="T1" fmla="*/ 2147483646 h 2031"/>
              <a:gd name="T2" fmla="*/ 2147483646 w 3153"/>
              <a:gd name="T3" fmla="*/ 0 h 2031"/>
              <a:gd name="T4" fmla="*/ 2147483646 w 3153"/>
              <a:gd name="T5" fmla="*/ 2147483646 h 2031"/>
              <a:gd name="T6" fmla="*/ 2147483646 w 3153"/>
              <a:gd name="T7" fmla="*/ 2147483646 h 2031"/>
              <a:gd name="T8" fmla="*/ 2147483646 w 3153"/>
              <a:gd name="T9" fmla="*/ 2147483646 h 2031"/>
              <a:gd name="T10" fmla="*/ 2147483646 w 3153"/>
              <a:gd name="T11" fmla="*/ 2147483646 h 2031"/>
              <a:gd name="T12" fmla="*/ 2147483646 w 3153"/>
              <a:gd name="T13" fmla="*/ 2147483646 h 2031"/>
              <a:gd name="T14" fmla="*/ 2147483646 w 3153"/>
              <a:gd name="T15" fmla="*/ 2147483646 h 2031"/>
              <a:gd name="T16" fmla="*/ 2147483646 w 3153"/>
              <a:gd name="T17" fmla="*/ 2147483646 h 2031"/>
              <a:gd name="T18" fmla="*/ 2147483646 w 3153"/>
              <a:gd name="T19" fmla="*/ 2147483646 h 2031"/>
              <a:gd name="T20" fmla="*/ 2147483646 w 3153"/>
              <a:gd name="T21" fmla="*/ 2147483646 h 2031"/>
              <a:gd name="T22" fmla="*/ 2147483646 w 3153"/>
              <a:gd name="T23" fmla="*/ 2147483646 h 2031"/>
              <a:gd name="T24" fmla="*/ 2147483646 w 3153"/>
              <a:gd name="T25" fmla="*/ 2147483646 h 2031"/>
              <a:gd name="T26" fmla="*/ 2147483646 w 3153"/>
              <a:gd name="T27" fmla="*/ 2147483646 h 2031"/>
              <a:gd name="T28" fmla="*/ 2147483646 w 3153"/>
              <a:gd name="T29" fmla="*/ 2147483646 h 2031"/>
              <a:gd name="T30" fmla="*/ 2147483646 w 3153"/>
              <a:gd name="T31" fmla="*/ 2147483646 h 2031"/>
              <a:gd name="T32" fmla="*/ 2147483646 w 3153"/>
              <a:gd name="T33" fmla="*/ 2147483646 h 2031"/>
              <a:gd name="T34" fmla="*/ 2147483646 w 3153"/>
              <a:gd name="T35" fmla="*/ 2147483646 h 2031"/>
              <a:gd name="T36" fmla="*/ 2147483646 w 3153"/>
              <a:gd name="T37" fmla="*/ 2147483646 h 2031"/>
              <a:gd name="T38" fmla="*/ 2147483646 w 3153"/>
              <a:gd name="T39" fmla="*/ 2147483646 h 2031"/>
              <a:gd name="T40" fmla="*/ 2147483646 w 3153"/>
              <a:gd name="T41" fmla="*/ 2147483646 h 2031"/>
              <a:gd name="T42" fmla="*/ 2147483646 w 3153"/>
              <a:gd name="T43" fmla="*/ 2147483646 h 2031"/>
              <a:gd name="T44" fmla="*/ 2147483646 w 3153"/>
              <a:gd name="T45" fmla="*/ 2147483646 h 2031"/>
              <a:gd name="T46" fmla="*/ 2147483646 w 3153"/>
              <a:gd name="T47" fmla="*/ 2147483646 h 2031"/>
              <a:gd name="T48" fmla="*/ 2147483646 w 3153"/>
              <a:gd name="T49" fmla="*/ 2147483646 h 2031"/>
              <a:gd name="T50" fmla="*/ 2147483646 w 3153"/>
              <a:gd name="T51" fmla="*/ 2147483646 h 2031"/>
              <a:gd name="T52" fmla="*/ 2147483646 w 3153"/>
              <a:gd name="T53" fmla="*/ 2147483646 h 2031"/>
              <a:gd name="T54" fmla="*/ 2147483646 w 3153"/>
              <a:gd name="T55" fmla="*/ 2147483646 h 2031"/>
              <a:gd name="T56" fmla="*/ 2147483646 w 3153"/>
              <a:gd name="T57" fmla="*/ 2147483646 h 2031"/>
              <a:gd name="T58" fmla="*/ 2147483646 w 3153"/>
              <a:gd name="T59" fmla="*/ 2147483646 h 2031"/>
              <a:gd name="T60" fmla="*/ 2147483646 w 3153"/>
              <a:gd name="T61" fmla="*/ 2147483646 h 2031"/>
              <a:gd name="T62" fmla="*/ 2147483646 w 3153"/>
              <a:gd name="T63" fmla="*/ 2147483646 h 2031"/>
              <a:gd name="T64" fmla="*/ 2147483646 w 3153"/>
              <a:gd name="T65" fmla="*/ 2147483646 h 2031"/>
              <a:gd name="T66" fmla="*/ 2147483646 w 3153"/>
              <a:gd name="T67" fmla="*/ 2147483646 h 2031"/>
              <a:gd name="T68" fmla="*/ 2147483646 w 3153"/>
              <a:gd name="T69" fmla="*/ 2147483646 h 2031"/>
              <a:gd name="T70" fmla="*/ 2147483646 w 3153"/>
              <a:gd name="T71" fmla="*/ 2147483646 h 2031"/>
              <a:gd name="T72" fmla="*/ 2147483646 w 3153"/>
              <a:gd name="T73" fmla="*/ 2147483646 h 2031"/>
              <a:gd name="T74" fmla="*/ 2147483646 w 3153"/>
              <a:gd name="T75" fmla="*/ 2147483646 h 2031"/>
              <a:gd name="T76" fmla="*/ 2147483646 w 3153"/>
              <a:gd name="T77" fmla="*/ 2147483646 h 2031"/>
              <a:gd name="T78" fmla="*/ 2147483646 w 3153"/>
              <a:gd name="T79" fmla="*/ 2147483646 h 2031"/>
              <a:gd name="T80" fmla="*/ 2147483646 w 3153"/>
              <a:gd name="T81" fmla="*/ 2147483646 h 2031"/>
              <a:gd name="T82" fmla="*/ 2147483646 w 3153"/>
              <a:gd name="T83" fmla="*/ 2147483646 h 2031"/>
              <a:gd name="T84" fmla="*/ 2147483646 w 3153"/>
              <a:gd name="T85" fmla="*/ 2147483646 h 2031"/>
              <a:gd name="T86" fmla="*/ 2147483646 w 3153"/>
              <a:gd name="T87" fmla="*/ 2147483646 h 2031"/>
              <a:gd name="T88" fmla="*/ 2147483646 w 3153"/>
              <a:gd name="T89" fmla="*/ 2147483646 h 2031"/>
              <a:gd name="T90" fmla="*/ 2147483646 w 3153"/>
              <a:gd name="T91" fmla="*/ 2147483646 h 2031"/>
              <a:gd name="T92" fmla="*/ 2147483646 w 3153"/>
              <a:gd name="T93" fmla="*/ 2147483646 h 2031"/>
              <a:gd name="T94" fmla="*/ 2147483646 w 3153"/>
              <a:gd name="T95" fmla="*/ 2147483646 h 2031"/>
              <a:gd name="T96" fmla="*/ 2147483646 w 3153"/>
              <a:gd name="T97" fmla="*/ 2147483646 h 2031"/>
              <a:gd name="T98" fmla="*/ 2147483646 w 3153"/>
              <a:gd name="T99" fmla="*/ 2147483646 h 2031"/>
              <a:gd name="T100" fmla="*/ 2147483646 w 3153"/>
              <a:gd name="T101" fmla="*/ 2147483646 h 2031"/>
              <a:gd name="T102" fmla="*/ 2147483646 w 3153"/>
              <a:gd name="T103" fmla="*/ 2147483646 h 2031"/>
              <a:gd name="T104" fmla="*/ 2147483646 w 3153"/>
              <a:gd name="T105" fmla="*/ 2147483646 h 2031"/>
              <a:gd name="T106" fmla="*/ 2147483646 w 3153"/>
              <a:gd name="T107" fmla="*/ 2147483646 h 2031"/>
              <a:gd name="T108" fmla="*/ 2147483646 w 3153"/>
              <a:gd name="T109" fmla="*/ 2147483646 h 2031"/>
              <a:gd name="T110" fmla="*/ 2147483646 w 3153"/>
              <a:gd name="T111" fmla="*/ 2147483646 h 2031"/>
              <a:gd name="T112" fmla="*/ 2147483646 w 3153"/>
              <a:gd name="T113" fmla="*/ 2147483646 h 2031"/>
              <a:gd name="T114" fmla="*/ 2147483646 w 3153"/>
              <a:gd name="T115" fmla="*/ 2147483646 h 2031"/>
              <a:gd name="T116" fmla="*/ 2147483646 w 3153"/>
              <a:gd name="T117" fmla="*/ 2147483646 h 2031"/>
              <a:gd name="T118" fmla="*/ 2147483646 w 3153"/>
              <a:gd name="T119" fmla="*/ 2147483646 h 2031"/>
              <a:gd name="T120" fmla="*/ 2147483646 w 3153"/>
              <a:gd name="T121" fmla="*/ 2147483646 h 20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lIns="61735" tIns="30867" rIns="61735" bIns="30867"/>
          <a:lstStyle/>
          <a:p>
            <a:endParaRPr lang="zh-CN" altLang="en-US"/>
          </a:p>
        </p:txBody>
      </p:sp>
      <p:sp>
        <p:nvSpPr>
          <p:cNvPr id="25" name="等腰三角形 24"/>
          <p:cNvSpPr/>
          <p:nvPr/>
        </p:nvSpPr>
        <p:spPr bwMode="auto">
          <a:xfrm rot="5400000">
            <a:off x="7874794" y="1677396"/>
            <a:ext cx="374650" cy="322262"/>
          </a:xfrm>
          <a:prstGeom prst="triangle">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等腰三角形 25"/>
          <p:cNvSpPr/>
          <p:nvPr/>
        </p:nvSpPr>
        <p:spPr bwMode="auto">
          <a:xfrm rot="5400000">
            <a:off x="7875587" y="2711652"/>
            <a:ext cx="373062" cy="322262"/>
          </a:xfrm>
          <a:prstGeom prst="triangl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等腰三角形 26"/>
          <p:cNvSpPr/>
          <p:nvPr/>
        </p:nvSpPr>
        <p:spPr bwMode="auto">
          <a:xfrm rot="5400000">
            <a:off x="7875587" y="3740353"/>
            <a:ext cx="373062" cy="322262"/>
          </a:xfrm>
          <a:prstGeom prst="triangl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等腰三角形 27"/>
          <p:cNvSpPr/>
          <p:nvPr/>
        </p:nvSpPr>
        <p:spPr bwMode="auto">
          <a:xfrm rot="5400000">
            <a:off x="7875587" y="4780165"/>
            <a:ext cx="373063" cy="322262"/>
          </a:xfrm>
          <a:prstGeom prst="triangl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矩形 13"/>
          <p:cNvSpPr>
            <a:spLocks noChangeArrowheads="1"/>
          </p:cNvSpPr>
          <p:nvPr/>
        </p:nvSpPr>
        <p:spPr bwMode="auto">
          <a:xfrm>
            <a:off x="8478838" y="1444827"/>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37" name="矩形 13"/>
          <p:cNvSpPr>
            <a:spLocks noChangeArrowheads="1"/>
          </p:cNvSpPr>
          <p:nvPr/>
        </p:nvSpPr>
        <p:spPr bwMode="auto">
          <a:xfrm>
            <a:off x="8478838" y="2478289"/>
            <a:ext cx="2592387"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38" name="矩形 13"/>
          <p:cNvSpPr>
            <a:spLocks noChangeArrowheads="1"/>
          </p:cNvSpPr>
          <p:nvPr/>
        </p:nvSpPr>
        <p:spPr bwMode="auto">
          <a:xfrm>
            <a:off x="8478838" y="3513339"/>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39" name="矩形 13"/>
          <p:cNvSpPr>
            <a:spLocks noChangeArrowheads="1"/>
          </p:cNvSpPr>
          <p:nvPr/>
        </p:nvSpPr>
        <p:spPr bwMode="auto">
          <a:xfrm>
            <a:off x="8478838" y="4546802"/>
            <a:ext cx="25923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endParaRPr lang="en-US" altLang="zh-CN" sz="1600">
              <a:latin typeface="微软雅黑" panose="020B0503020204020204" pitchFamily="34" charset="-122"/>
              <a:ea typeface="微软雅黑" panose="020B0503020204020204" pitchFamily="34" charset="-122"/>
            </a:endParaRPr>
          </a:p>
          <a:p>
            <a:pPr>
              <a:lnSpc>
                <a:spcPct val="150000"/>
              </a:lnSpc>
              <a:spcBef>
                <a:spcPct val="0"/>
              </a:spcBef>
              <a:buClr>
                <a:schemeClr val="accent1"/>
              </a:buClr>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rPr>
              <a:t>单击此处添加文字内容</a:t>
            </a:r>
          </a:p>
        </p:txBody>
      </p:sp>
      <p:sp>
        <p:nvSpPr>
          <p:cNvPr id="40" name="AutoShape 1"/>
          <p:cNvSpPr/>
          <p:nvPr/>
        </p:nvSpPr>
        <p:spPr bwMode="auto">
          <a:xfrm>
            <a:off x="4170363" y="1581352"/>
            <a:ext cx="3740150" cy="695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a:lnSpc>
                <a:spcPct val="100000"/>
              </a:lnSpc>
              <a:spcBef>
                <a:spcPct val="0"/>
              </a:spcBef>
              <a:buFontTx/>
              <a:buNone/>
              <a:defRPr/>
            </a:pPr>
            <a:endParaRPr lang="zh-CN" altLang="zh-CN" sz="1050" dirty="0">
              <a:cs typeface="Helvetica" panose="020B0604020202020204" pitchFamily="34" charset="0"/>
              <a:sym typeface="Calibri" panose="020F0502020204030204" pitchFamily="34" charset="0"/>
            </a:endParaRPr>
          </a:p>
        </p:txBody>
      </p:sp>
      <p:sp>
        <p:nvSpPr>
          <p:cNvPr id="41" name="矩形 15"/>
          <p:cNvSpPr>
            <a:spLocks noChangeArrowheads="1"/>
          </p:cNvSpPr>
          <p:nvPr/>
        </p:nvSpPr>
        <p:spPr bwMode="auto">
          <a:xfrm>
            <a:off x="5030788" y="1644852"/>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rgbClr val="3B3B3B"/>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rgbClr val="3B3B3B"/>
              </a:solidFill>
              <a:ea typeface="微软雅黑" panose="020B0503020204020204" pitchFamily="34" charset="-122"/>
              <a:cs typeface="Helvetica" panose="020B0604020202020204" pitchFamily="34" charset="0"/>
            </a:endParaRPr>
          </a:p>
        </p:txBody>
      </p:sp>
      <p:sp>
        <p:nvSpPr>
          <p:cNvPr id="42" name="矩形 46"/>
          <p:cNvSpPr>
            <a:spLocks noChangeArrowheads="1"/>
          </p:cNvSpPr>
          <p:nvPr/>
        </p:nvSpPr>
        <p:spPr bwMode="auto">
          <a:xfrm>
            <a:off x="5030788" y="2692602"/>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dirty="0">
              <a:solidFill>
                <a:schemeClr val="bg1"/>
              </a:solidFill>
              <a:ea typeface="微软雅黑" panose="020B0503020204020204" pitchFamily="34" charset="-122"/>
              <a:cs typeface="Helvetica" panose="020B0604020202020204" pitchFamily="34" charset="0"/>
            </a:endParaRPr>
          </a:p>
        </p:txBody>
      </p:sp>
      <p:sp>
        <p:nvSpPr>
          <p:cNvPr id="43" name="矩形 82"/>
          <p:cNvSpPr>
            <a:spLocks noChangeArrowheads="1"/>
          </p:cNvSpPr>
          <p:nvPr/>
        </p:nvSpPr>
        <p:spPr bwMode="auto">
          <a:xfrm>
            <a:off x="5030788" y="3741939"/>
            <a:ext cx="203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rgbClr val="3B3B3B"/>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rgbClr val="3B3B3B"/>
              </a:solidFill>
              <a:ea typeface="微软雅黑" panose="020B0503020204020204" pitchFamily="34" charset="-122"/>
              <a:cs typeface="Helvetica" panose="020B0604020202020204" pitchFamily="34" charset="0"/>
            </a:endParaRPr>
          </a:p>
        </p:txBody>
      </p:sp>
      <p:sp>
        <p:nvSpPr>
          <p:cNvPr id="44" name="矩形 83"/>
          <p:cNvSpPr>
            <a:spLocks noChangeArrowheads="1"/>
          </p:cNvSpPr>
          <p:nvPr/>
        </p:nvSpPr>
        <p:spPr bwMode="auto">
          <a:xfrm>
            <a:off x="5030788" y="4789689"/>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240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1200">
              <a:solidFill>
                <a:schemeClr val="bg1"/>
              </a:solidFill>
              <a:ea typeface="微软雅黑" panose="020B0503020204020204" pitchFamily="34" charset="-122"/>
              <a:cs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60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strVal val="4*#ppt_w"/>
                                          </p:val>
                                        </p:tav>
                                        <p:tav tm="100000">
                                          <p:val>
                                            <p:strVal val="#ppt_w"/>
                                          </p:val>
                                        </p:tav>
                                      </p:tavLst>
                                    </p:anim>
                                    <p:anim calcmode="lin" valueType="num">
                                      <p:cBhvr>
                                        <p:cTn id="8" dur="500" fill="hold"/>
                                        <p:tgtEl>
                                          <p:spTgt spid="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KSO_Shape"/>
          <p:cNvGrpSpPr/>
          <p:nvPr/>
        </p:nvGrpSpPr>
        <p:grpSpPr bwMode="auto">
          <a:xfrm>
            <a:off x="627563" y="642519"/>
            <a:ext cx="7063273" cy="5829719"/>
            <a:chOff x="1331640" y="1268760"/>
            <a:chExt cx="5832647" cy="4819363"/>
          </a:xfrm>
          <a:solidFill>
            <a:schemeClr val="bg1">
              <a:lumMod val="85000"/>
            </a:schemeClr>
          </a:solidFill>
        </p:grpSpPr>
        <p:sp>
          <p:nvSpPr>
            <p:cNvPr id="3" name="内蒙古"/>
            <p:cNvSpPr/>
            <p:nvPr/>
          </p:nvSpPr>
          <p:spPr bwMode="auto">
            <a:xfrm>
              <a:off x="3780707" y="132246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ln>
          </p:spPr>
          <p:txBody>
            <a:bodyPr/>
            <a:lstStyle/>
            <a:p>
              <a:endParaRPr lang="zh-CN" altLang="en-US"/>
            </a:p>
          </p:txBody>
        </p:sp>
        <p:sp>
          <p:nvSpPr>
            <p:cNvPr id="4" name="甘肃"/>
            <p:cNvSpPr/>
            <p:nvPr/>
          </p:nvSpPr>
          <p:spPr bwMode="auto">
            <a:xfrm>
              <a:off x="3290178" y="279763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ln>
          </p:spPr>
          <p:txBody>
            <a:bodyPr/>
            <a:lstStyle/>
            <a:p>
              <a:endParaRPr lang="zh-CN" altLang="en-US"/>
            </a:p>
          </p:txBody>
        </p:sp>
        <p:sp>
          <p:nvSpPr>
            <p:cNvPr id="5" name="宁夏"/>
            <p:cNvSpPr/>
            <p:nvPr/>
          </p:nvSpPr>
          <p:spPr bwMode="auto">
            <a:xfrm>
              <a:off x="4450262" y="327742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ln>
          </p:spPr>
          <p:txBody>
            <a:bodyPr/>
            <a:lstStyle/>
            <a:p>
              <a:endParaRPr lang="zh-CN" altLang="en-US"/>
            </a:p>
          </p:txBody>
        </p:sp>
        <p:sp>
          <p:nvSpPr>
            <p:cNvPr id="6" name="新疆"/>
            <p:cNvSpPr/>
            <p:nvPr/>
          </p:nvSpPr>
          <p:spPr bwMode="auto">
            <a:xfrm>
              <a:off x="1331640" y="184522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w="3175">
              <a:solidFill>
                <a:schemeClr val="bg1"/>
              </a:solidFill>
              <a:round/>
            </a:ln>
          </p:spPr>
          <p:txBody>
            <a:bodyPr/>
            <a:lstStyle/>
            <a:p>
              <a:endParaRPr lang="zh-CN" altLang="en-US"/>
            </a:p>
          </p:txBody>
        </p:sp>
        <p:sp>
          <p:nvSpPr>
            <p:cNvPr id="7" name="青海"/>
            <p:cNvSpPr/>
            <p:nvPr/>
          </p:nvSpPr>
          <p:spPr bwMode="auto">
            <a:xfrm>
              <a:off x="2846195" y="323087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8CBF00"/>
            </a:solidFill>
            <a:ln w="3175">
              <a:noFill/>
              <a:round/>
            </a:ln>
          </p:spPr>
          <p:txBody>
            <a:bodyPr/>
            <a:lstStyle/>
            <a:p>
              <a:endParaRPr lang="zh-CN" altLang="en-US"/>
            </a:p>
          </p:txBody>
        </p:sp>
        <p:sp>
          <p:nvSpPr>
            <p:cNvPr id="8" name="四川"/>
            <p:cNvSpPr/>
            <p:nvPr/>
          </p:nvSpPr>
          <p:spPr bwMode="auto">
            <a:xfrm>
              <a:off x="3680453" y="396130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3175">
              <a:solidFill>
                <a:schemeClr val="bg1"/>
              </a:solidFill>
              <a:round/>
            </a:ln>
          </p:spPr>
          <p:txBody>
            <a:bodyPr/>
            <a:lstStyle/>
            <a:p>
              <a:endParaRPr lang="zh-CN" altLang="en-US"/>
            </a:p>
          </p:txBody>
        </p:sp>
        <p:sp>
          <p:nvSpPr>
            <p:cNvPr id="9" name="西藏"/>
            <p:cNvSpPr/>
            <p:nvPr/>
          </p:nvSpPr>
          <p:spPr bwMode="auto">
            <a:xfrm>
              <a:off x="1593017" y="351373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ln>
          </p:spPr>
          <p:txBody>
            <a:bodyPr/>
            <a:lstStyle/>
            <a:p>
              <a:endParaRPr lang="zh-CN" altLang="en-US"/>
            </a:p>
          </p:txBody>
        </p:sp>
        <p:sp>
          <p:nvSpPr>
            <p:cNvPr id="10" name="云南"/>
            <p:cNvSpPr/>
            <p:nvPr/>
          </p:nvSpPr>
          <p:spPr bwMode="auto">
            <a:xfrm>
              <a:off x="3641067" y="465234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w="3175">
              <a:solidFill>
                <a:schemeClr val="bg1"/>
              </a:solidFill>
              <a:round/>
            </a:ln>
          </p:spPr>
          <p:txBody>
            <a:bodyPr/>
            <a:lstStyle/>
            <a:p>
              <a:endParaRPr lang="zh-CN" altLang="en-US"/>
            </a:p>
          </p:txBody>
        </p:sp>
        <p:sp>
          <p:nvSpPr>
            <p:cNvPr id="11" name="贵州"/>
            <p:cNvSpPr/>
            <p:nvPr/>
          </p:nvSpPr>
          <p:spPr bwMode="auto">
            <a:xfrm>
              <a:off x="4371491" y="463801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3A8898"/>
            </a:solidFill>
            <a:ln w="3175">
              <a:noFill/>
              <a:round/>
            </a:ln>
          </p:spPr>
          <p:txBody>
            <a:bodyPr/>
            <a:lstStyle/>
            <a:p>
              <a:endParaRPr lang="zh-CN" altLang="en-US"/>
            </a:p>
          </p:txBody>
        </p:sp>
        <p:sp>
          <p:nvSpPr>
            <p:cNvPr id="12" name="广西"/>
            <p:cNvSpPr/>
            <p:nvPr/>
          </p:nvSpPr>
          <p:spPr bwMode="auto">
            <a:xfrm>
              <a:off x="4482487" y="500322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ln>
          </p:spPr>
          <p:txBody>
            <a:bodyPr/>
            <a:lstStyle/>
            <a:p>
              <a:endParaRPr lang="zh-CN" altLang="en-US"/>
            </a:p>
          </p:txBody>
        </p:sp>
        <p:sp>
          <p:nvSpPr>
            <p:cNvPr id="13" name="重庆"/>
            <p:cNvSpPr/>
            <p:nvPr/>
          </p:nvSpPr>
          <p:spPr bwMode="auto">
            <a:xfrm>
              <a:off x="4607805" y="425132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ln>
          </p:spPr>
          <p:txBody>
            <a:bodyPr/>
            <a:lstStyle/>
            <a:p>
              <a:endParaRPr lang="zh-CN" altLang="en-US"/>
            </a:p>
          </p:txBody>
        </p:sp>
        <p:sp>
          <p:nvSpPr>
            <p:cNvPr id="14" name="陕西"/>
            <p:cNvSpPr/>
            <p:nvPr/>
          </p:nvSpPr>
          <p:spPr bwMode="auto">
            <a:xfrm>
              <a:off x="4607805" y="324878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ln>
          </p:spPr>
          <p:txBody>
            <a:bodyPr/>
            <a:lstStyle/>
            <a:p>
              <a:endParaRPr lang="zh-CN" altLang="en-US"/>
            </a:p>
          </p:txBody>
        </p:sp>
        <p:sp>
          <p:nvSpPr>
            <p:cNvPr id="15" name="山西"/>
            <p:cNvSpPr/>
            <p:nvPr/>
          </p:nvSpPr>
          <p:spPr bwMode="auto">
            <a:xfrm>
              <a:off x="5109076" y="305543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3175">
              <a:solidFill>
                <a:schemeClr val="bg1"/>
              </a:solidFill>
              <a:round/>
            </a:ln>
          </p:spPr>
          <p:txBody>
            <a:bodyPr/>
            <a:lstStyle/>
            <a:p>
              <a:endParaRPr lang="zh-CN" altLang="en-US"/>
            </a:p>
          </p:txBody>
        </p:sp>
        <p:sp>
          <p:nvSpPr>
            <p:cNvPr id="16" name="湖南"/>
            <p:cNvSpPr/>
            <p:nvPr/>
          </p:nvSpPr>
          <p:spPr bwMode="auto">
            <a:xfrm>
              <a:off x="5008821" y="450195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3175">
              <a:solidFill>
                <a:schemeClr val="bg1"/>
              </a:solidFill>
              <a:round/>
            </a:ln>
          </p:spPr>
          <p:txBody>
            <a:bodyPr/>
            <a:lstStyle/>
            <a:p>
              <a:endParaRPr lang="zh-CN" altLang="en-US"/>
            </a:p>
          </p:txBody>
        </p:sp>
        <p:sp>
          <p:nvSpPr>
            <p:cNvPr id="17" name="湖北"/>
            <p:cNvSpPr/>
            <p:nvPr/>
          </p:nvSpPr>
          <p:spPr bwMode="auto">
            <a:xfrm>
              <a:off x="4937211" y="409020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w="3175">
              <a:solidFill>
                <a:schemeClr val="bg1"/>
              </a:solidFill>
              <a:round/>
            </a:ln>
          </p:spPr>
          <p:txBody>
            <a:bodyPr/>
            <a:lstStyle/>
            <a:p>
              <a:endParaRPr lang="zh-CN" altLang="en-US"/>
            </a:p>
          </p:txBody>
        </p:sp>
        <p:sp>
          <p:nvSpPr>
            <p:cNvPr id="18" name="广东"/>
            <p:cNvSpPr/>
            <p:nvPr/>
          </p:nvSpPr>
          <p:spPr bwMode="auto">
            <a:xfrm>
              <a:off x="5130559" y="509632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w="3175">
              <a:solidFill>
                <a:schemeClr val="bg1"/>
              </a:solidFill>
              <a:round/>
            </a:ln>
          </p:spPr>
          <p:txBody>
            <a:bodyPr/>
            <a:lstStyle/>
            <a:p>
              <a:endParaRPr lang="zh-CN" altLang="en-US"/>
            </a:p>
          </p:txBody>
        </p:sp>
        <p:sp>
          <p:nvSpPr>
            <p:cNvPr id="19" name="江西"/>
            <p:cNvSpPr/>
            <p:nvPr/>
          </p:nvSpPr>
          <p:spPr bwMode="auto">
            <a:xfrm>
              <a:off x="5560220" y="447331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C9AE00"/>
            </a:solidFill>
            <a:ln w="3175">
              <a:noFill/>
              <a:round/>
            </a:ln>
          </p:spPr>
          <p:txBody>
            <a:bodyPr/>
            <a:lstStyle/>
            <a:p>
              <a:endParaRPr lang="zh-CN" altLang="en-US"/>
            </a:p>
          </p:txBody>
        </p:sp>
        <p:sp>
          <p:nvSpPr>
            <p:cNvPr id="20" name="福建"/>
            <p:cNvSpPr/>
            <p:nvPr/>
          </p:nvSpPr>
          <p:spPr bwMode="auto">
            <a:xfrm>
              <a:off x="5843080" y="467024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3175">
              <a:solidFill>
                <a:schemeClr val="bg1"/>
              </a:solidFill>
              <a:round/>
            </a:ln>
          </p:spPr>
          <p:txBody>
            <a:bodyPr/>
            <a:lstStyle/>
            <a:p>
              <a:endParaRPr lang="zh-CN" altLang="en-US"/>
            </a:p>
          </p:txBody>
        </p:sp>
        <p:sp>
          <p:nvSpPr>
            <p:cNvPr id="21" name="浙江"/>
            <p:cNvSpPr/>
            <p:nvPr/>
          </p:nvSpPr>
          <p:spPr bwMode="auto">
            <a:xfrm>
              <a:off x="6068652" y="427996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3175">
              <a:solidFill>
                <a:schemeClr val="bg1"/>
              </a:solidFill>
              <a:round/>
            </a:ln>
          </p:spPr>
          <p:txBody>
            <a:bodyPr/>
            <a:lstStyle/>
            <a:p>
              <a:endParaRPr lang="zh-CN" altLang="en-US"/>
            </a:p>
          </p:txBody>
        </p:sp>
        <p:sp>
          <p:nvSpPr>
            <p:cNvPr id="22" name="安徽"/>
            <p:cNvSpPr/>
            <p:nvPr/>
          </p:nvSpPr>
          <p:spPr bwMode="auto">
            <a:xfrm>
              <a:off x="5646152" y="384672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ln>
          </p:spPr>
          <p:txBody>
            <a:bodyPr/>
            <a:lstStyle/>
            <a:p>
              <a:endParaRPr lang="zh-CN" altLang="en-US"/>
            </a:p>
          </p:txBody>
        </p:sp>
        <p:sp>
          <p:nvSpPr>
            <p:cNvPr id="23" name="天津"/>
            <p:cNvSpPr/>
            <p:nvPr/>
          </p:nvSpPr>
          <p:spPr bwMode="auto">
            <a:xfrm>
              <a:off x="5753567" y="307333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ln>
          </p:spPr>
          <p:txBody>
            <a:bodyPr/>
            <a:lstStyle/>
            <a:p>
              <a:endParaRPr lang="zh-CN" altLang="en-US"/>
            </a:p>
          </p:txBody>
        </p:sp>
        <p:sp>
          <p:nvSpPr>
            <p:cNvPr id="24" name="北京"/>
            <p:cNvSpPr/>
            <p:nvPr/>
          </p:nvSpPr>
          <p:spPr bwMode="auto">
            <a:xfrm>
              <a:off x="5610347" y="298024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ln>
          </p:spPr>
          <p:txBody>
            <a:bodyPr/>
            <a:lstStyle/>
            <a:p>
              <a:endParaRPr lang="zh-CN" altLang="en-US"/>
            </a:p>
          </p:txBody>
        </p:sp>
        <p:sp>
          <p:nvSpPr>
            <p:cNvPr id="25" name="辽宁"/>
            <p:cNvSpPr/>
            <p:nvPr/>
          </p:nvSpPr>
          <p:spPr bwMode="auto">
            <a:xfrm>
              <a:off x="5932592" y="257564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ln>
          </p:spPr>
          <p:txBody>
            <a:bodyPr/>
            <a:lstStyle/>
            <a:p>
              <a:endParaRPr lang="zh-CN" altLang="en-US"/>
            </a:p>
          </p:txBody>
        </p:sp>
        <p:sp>
          <p:nvSpPr>
            <p:cNvPr id="26" name="吉林"/>
            <p:cNvSpPr/>
            <p:nvPr/>
          </p:nvSpPr>
          <p:spPr bwMode="auto">
            <a:xfrm>
              <a:off x="6082974" y="218895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ln>
          </p:spPr>
          <p:txBody>
            <a:bodyPr/>
            <a:lstStyle/>
            <a:p>
              <a:endParaRPr lang="zh-CN" altLang="en-US"/>
            </a:p>
          </p:txBody>
        </p:sp>
        <p:sp>
          <p:nvSpPr>
            <p:cNvPr id="27" name="黑龙江"/>
            <p:cNvSpPr/>
            <p:nvPr/>
          </p:nvSpPr>
          <p:spPr bwMode="auto">
            <a:xfrm>
              <a:off x="5878885" y="126876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w="3175">
              <a:solidFill>
                <a:schemeClr val="bg1"/>
              </a:solidFill>
              <a:round/>
            </a:ln>
          </p:spPr>
          <p:txBody>
            <a:bodyPr/>
            <a:lstStyle/>
            <a:p>
              <a:endParaRPr lang="zh-CN" altLang="en-US"/>
            </a:p>
          </p:txBody>
        </p:sp>
        <p:sp>
          <p:nvSpPr>
            <p:cNvPr id="28" name="山东"/>
            <p:cNvSpPr/>
            <p:nvPr/>
          </p:nvSpPr>
          <p:spPr bwMode="auto">
            <a:xfrm>
              <a:off x="5624669" y="336335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ln>
          </p:spPr>
          <p:txBody>
            <a:bodyPr/>
            <a:lstStyle/>
            <a:p>
              <a:endParaRPr lang="zh-CN" altLang="en-US"/>
            </a:p>
          </p:txBody>
        </p:sp>
        <p:sp>
          <p:nvSpPr>
            <p:cNvPr id="29" name="上海"/>
            <p:cNvSpPr/>
            <p:nvPr/>
          </p:nvSpPr>
          <p:spPr bwMode="auto">
            <a:xfrm>
              <a:off x="6351512" y="417255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ln>
          </p:spPr>
          <p:txBody>
            <a:bodyPr/>
            <a:lstStyle/>
            <a:p>
              <a:endParaRPr lang="zh-CN" altLang="en-US"/>
            </a:p>
          </p:txBody>
        </p:sp>
        <p:sp>
          <p:nvSpPr>
            <p:cNvPr id="30" name="江苏"/>
            <p:cNvSpPr/>
            <p:nvPr/>
          </p:nvSpPr>
          <p:spPr bwMode="auto">
            <a:xfrm>
              <a:off x="5782211" y="376079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ln>
          </p:spPr>
          <p:txBody>
            <a:bodyPr/>
            <a:lstStyle/>
            <a:p>
              <a:endParaRPr lang="zh-CN" altLang="en-US"/>
            </a:p>
          </p:txBody>
        </p:sp>
        <p:sp>
          <p:nvSpPr>
            <p:cNvPr id="31" name="河北"/>
            <p:cNvSpPr/>
            <p:nvPr/>
          </p:nvSpPr>
          <p:spPr bwMode="auto">
            <a:xfrm>
              <a:off x="5427741" y="276183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w="3175">
              <a:solidFill>
                <a:schemeClr val="bg1"/>
              </a:solidFill>
              <a:round/>
            </a:ln>
          </p:spPr>
          <p:txBody>
            <a:bodyPr/>
            <a:lstStyle/>
            <a:p>
              <a:endParaRPr lang="zh-CN" altLang="en-US"/>
            </a:p>
          </p:txBody>
        </p:sp>
        <p:sp>
          <p:nvSpPr>
            <p:cNvPr id="32" name="河南"/>
            <p:cNvSpPr/>
            <p:nvPr/>
          </p:nvSpPr>
          <p:spPr bwMode="auto">
            <a:xfrm>
              <a:off x="5141300" y="362473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FF6977"/>
            </a:solidFill>
            <a:ln w="3175">
              <a:noFill/>
              <a:round/>
            </a:ln>
          </p:spPr>
          <p:txBody>
            <a:bodyPr/>
            <a:lstStyle/>
            <a:p>
              <a:endParaRPr lang="zh-CN" altLang="en-US"/>
            </a:p>
          </p:txBody>
        </p:sp>
        <p:sp>
          <p:nvSpPr>
            <p:cNvPr id="33" name="台湾"/>
            <p:cNvSpPr/>
            <p:nvPr/>
          </p:nvSpPr>
          <p:spPr bwMode="auto">
            <a:xfrm>
              <a:off x="6387317" y="502471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3175">
              <a:solidFill>
                <a:schemeClr val="bg1"/>
              </a:solidFill>
              <a:round/>
            </a:ln>
          </p:spPr>
          <p:txBody>
            <a:bodyPr/>
            <a:lstStyle/>
            <a:p>
              <a:endParaRPr lang="zh-CN" altLang="en-US"/>
            </a:p>
          </p:txBody>
        </p:sp>
        <p:sp>
          <p:nvSpPr>
            <p:cNvPr id="34" name="海南"/>
            <p:cNvSpPr/>
            <p:nvPr/>
          </p:nvSpPr>
          <p:spPr bwMode="auto">
            <a:xfrm>
              <a:off x="4990919" y="583748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ln>
          </p:spPr>
          <p:txBody>
            <a:bodyPr/>
            <a:lstStyle/>
            <a:p>
              <a:endParaRPr lang="zh-CN" altLang="en-US"/>
            </a:p>
          </p:txBody>
        </p:sp>
      </p:grpSp>
      <p:sp>
        <p:nvSpPr>
          <p:cNvPr id="35" name="矩形 1"/>
          <p:cNvSpPr>
            <a:spLocks noChangeArrowheads="1"/>
          </p:cNvSpPr>
          <p:nvPr/>
        </p:nvSpPr>
        <p:spPr bwMode="auto">
          <a:xfrm>
            <a:off x="7954491" y="2624172"/>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36" name="矩形 35"/>
          <p:cNvSpPr/>
          <p:nvPr/>
        </p:nvSpPr>
        <p:spPr>
          <a:xfrm>
            <a:off x="7954491" y="2124548"/>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7964942" y="3918753"/>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38" name="矩形 37"/>
          <p:cNvSpPr/>
          <p:nvPr/>
        </p:nvSpPr>
        <p:spPr>
          <a:xfrm>
            <a:off x="7964942" y="3419129"/>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9" name="矩形 1"/>
          <p:cNvSpPr>
            <a:spLocks noChangeArrowheads="1"/>
          </p:cNvSpPr>
          <p:nvPr/>
        </p:nvSpPr>
        <p:spPr bwMode="auto">
          <a:xfrm>
            <a:off x="7954491" y="5278008"/>
            <a:ext cx="1837157" cy="523220"/>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endParaRPr lang="en-US" altLang="zh-CN" sz="1400" dirty="0">
              <a:solidFill>
                <a:srgbClr val="000000"/>
              </a:solidFill>
              <a:latin typeface="微软雅黑" panose="020B0503020204020204" pitchFamily="34" charset="-122"/>
              <a:ea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rPr>
              <a:t>点击添加文字说明</a:t>
            </a:r>
          </a:p>
        </p:txBody>
      </p:sp>
      <p:sp>
        <p:nvSpPr>
          <p:cNvPr id="40" name="矩形 39"/>
          <p:cNvSpPr/>
          <p:nvPr/>
        </p:nvSpPr>
        <p:spPr>
          <a:xfrm>
            <a:off x="7954491" y="4778384"/>
            <a:ext cx="2236510" cy="499624"/>
          </a:xfrm>
          <a:prstGeom prst="rect">
            <a:avLst/>
          </a:prstGeom>
        </p:spPr>
        <p:txBody>
          <a:bodyPr wrap="none">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t="8214" b="35110"/>
          <a:stretch>
            <a:fillRect/>
          </a:stretch>
        </p:blipFill>
        <p:spPr>
          <a:xfrm>
            <a:off x="228127" y="362521"/>
            <a:ext cx="11735745" cy="4722242"/>
          </a:xfrm>
          <a:prstGeom prst="roundRect">
            <a:avLst>
              <a:gd name="adj" fmla="val 2179"/>
            </a:avLst>
          </a:prstGeom>
          <a:gradFill>
            <a:gsLst>
              <a:gs pos="35000">
                <a:srgbClr val="6B13D3"/>
              </a:gs>
              <a:gs pos="88000">
                <a:srgbClr val="2D83D8"/>
              </a:gs>
            </a:gsLst>
            <a:lin ang="18000000" scaled="0"/>
          </a:gradFill>
          <a:ln>
            <a:noFill/>
          </a:ln>
        </p:spPr>
      </p:pic>
      <p:sp>
        <p:nvSpPr>
          <p:cNvPr id="3" name="矩形 2"/>
          <p:cNvSpPr/>
          <p:nvPr/>
        </p:nvSpPr>
        <p:spPr>
          <a:xfrm>
            <a:off x="564660" y="5163628"/>
            <a:ext cx="1509070" cy="1561342"/>
          </a:xfrm>
          <a:prstGeom prst="rect">
            <a:avLst/>
          </a:prstGeom>
          <a:no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b="1" dirty="0">
                <a:solidFill>
                  <a:srgbClr val="3B3B3B"/>
                </a:solidFill>
                <a:latin typeface="微软雅黑" panose="020B0503020204020204" pitchFamily="34" charset="-122"/>
                <a:ea typeface="微软雅黑" panose="020B0503020204020204" pitchFamily="34" charset="-122"/>
              </a:rPr>
              <a:t>谢</a:t>
            </a:r>
          </a:p>
        </p:txBody>
      </p:sp>
      <p:sp>
        <p:nvSpPr>
          <p:cNvPr id="4" name="矩形 3"/>
          <p:cNvSpPr/>
          <p:nvPr/>
        </p:nvSpPr>
        <p:spPr>
          <a:xfrm>
            <a:off x="2387546" y="5436467"/>
            <a:ext cx="8461881" cy="1015663"/>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希望在未来的工作中，各位领导、同事继续给予帮助、指导，我将继续始终如一地在公司规章制度内做好各项工作，做更加完美的工作者。</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1162385" y="980543"/>
            <a:ext cx="1980029" cy="523220"/>
          </a:xfrm>
          <a:prstGeom prst="rect">
            <a:avLst/>
          </a:prstGeom>
          <a:noFill/>
        </p:spPr>
        <p:txBody>
          <a:bodyPr wrap="none" rtlCol="0">
            <a:spAutoFit/>
          </a:bodyPr>
          <a:lstStyle/>
          <a:p>
            <a:r>
              <a:rPr lang="zh-CN" altLang="en-US" sz="2800" dirty="0">
                <a:latin typeface="微软雅黑" panose="020B0503020204020204" pitchFamily="34" charset="-122"/>
                <a:ea typeface="微软雅黑" panose="020B0503020204020204" pitchFamily="34" charset="-122"/>
              </a:rPr>
              <a:t>模版指导：</a:t>
            </a:r>
          </a:p>
        </p:txBody>
      </p:sp>
      <p:sp>
        <p:nvSpPr>
          <p:cNvPr id="13" name="文本框 12"/>
          <p:cNvSpPr txBox="1"/>
          <p:nvPr/>
        </p:nvSpPr>
        <p:spPr>
          <a:xfrm>
            <a:off x="1206652" y="1979097"/>
            <a:ext cx="7430239" cy="2923877"/>
          </a:xfrm>
          <a:prstGeom prst="rect">
            <a:avLst/>
          </a:prstGeom>
          <a:noFill/>
        </p:spPr>
        <p:txBody>
          <a:bodyPr wrap="none" rtlCol="0">
            <a:spAutoFit/>
          </a:bodyPr>
          <a:lstStyle/>
          <a:p>
            <a:pPr>
              <a:lnSpc>
                <a:spcPct val="200000"/>
              </a:lnSpc>
            </a:pP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字体：</a:t>
            </a:r>
            <a:r>
              <a:rPr lang="en-US" altLang="zh-CN" sz="2800" dirty="0">
                <a:latin typeface="微软雅黑" panose="020B0503020204020204" pitchFamily="34" charset="-122"/>
                <a:ea typeface="微软雅黑" panose="020B0503020204020204" pitchFamily="34" charset="-122"/>
              </a:rPr>
              <a:t>Impact</a:t>
            </a:r>
          </a:p>
          <a:p>
            <a:pPr>
              <a:lnSpc>
                <a:spcPct val="200000"/>
              </a:lnSpc>
            </a:pPr>
            <a:r>
              <a:rPr lang="zh-CN" altLang="en-US" dirty="0">
                <a:latin typeface="微软雅黑" panose="020B0503020204020204" pitchFamily="34" charset="-122"/>
                <a:ea typeface="微软雅黑" panose="020B0503020204020204" pitchFamily="34" charset="-122"/>
              </a:rPr>
              <a:t>                    如未达到演示效果，请自行下载安装相关字体</a:t>
            </a:r>
            <a:endParaRPr lang="en-US" altLang="zh-CN" dirty="0">
              <a:latin typeface="微软雅黑" panose="020B0503020204020204" pitchFamily="34" charset="-122"/>
              <a:ea typeface="微软雅黑" panose="020B0503020204020204" pitchFamily="34" charset="-122"/>
            </a:endParaRPr>
          </a:p>
          <a:p>
            <a:pPr>
              <a:lnSpc>
                <a:spcPct val="200000"/>
              </a:lnSpc>
            </a:pP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版式：主要针对</a:t>
            </a:r>
            <a:r>
              <a:rPr lang="en-US" altLang="zh-CN" sz="2800" dirty="0" err="1">
                <a:latin typeface="微软雅黑" panose="020B0503020204020204" pitchFamily="34" charset="-122"/>
                <a:ea typeface="微软雅黑" panose="020B0503020204020204" pitchFamily="34" charset="-122"/>
              </a:rPr>
              <a:t>Microsoftpowerpoint</a:t>
            </a:r>
            <a:r>
              <a:rPr lang="zh-CN" altLang="en-US" sz="2800" dirty="0">
                <a:latin typeface="微软雅黑" panose="020B0503020204020204" pitchFamily="34" charset="-122"/>
                <a:ea typeface="微软雅黑" panose="020B0503020204020204" pitchFamily="34" charset="-122"/>
              </a:rPr>
              <a:t>设计</a:t>
            </a:r>
            <a:endParaRPr lang="en-US" altLang="zh-CN" sz="2800" dirty="0">
              <a:latin typeface="微软雅黑" panose="020B0503020204020204" pitchFamily="34" charset="-122"/>
              <a:ea typeface="微软雅黑" panose="020B0503020204020204" pitchFamily="34" charset="-122"/>
            </a:endParaRPr>
          </a:p>
          <a:p>
            <a:pPr>
              <a:lnSpc>
                <a:spcPct val="200000"/>
              </a:lnSpc>
            </a:pPr>
            <a:r>
              <a:rPr lang="en-US" altLang="zh-CN" dirty="0">
                <a:latin typeface="微软雅黑" panose="020B0503020204020204" pitchFamily="34" charset="-122"/>
                <a:ea typeface="微软雅黑" panose="020B0503020204020204" pitchFamily="34" charset="-122"/>
              </a:rPr>
              <a:t>                    WPS</a:t>
            </a:r>
            <a:r>
              <a:rPr lang="zh-CN" altLang="en-US" dirty="0">
                <a:latin typeface="微软雅黑" panose="020B0503020204020204" pitchFamily="34" charset="-122"/>
                <a:ea typeface="微软雅黑" panose="020B0503020204020204" pitchFamily="34" charset="-122"/>
              </a:rPr>
              <a:t>中可能存在背景单独分离问题，请在</a:t>
            </a:r>
            <a:r>
              <a:rPr lang="en-US" altLang="zh-CN" dirty="0">
                <a:latin typeface="微软雅黑" panose="020B0503020204020204" pitchFamily="34" charset="-122"/>
                <a:ea typeface="微软雅黑" panose="020B0503020204020204" pitchFamily="34" charset="-122"/>
              </a:rPr>
              <a:t>WPS</a:t>
            </a:r>
            <a:r>
              <a:rPr lang="zh-CN" altLang="en-US" dirty="0">
                <a:latin typeface="微软雅黑" panose="020B0503020204020204" pitchFamily="34" charset="-122"/>
                <a:ea typeface="微软雅黑" panose="020B0503020204020204" pitchFamily="34" charset="-122"/>
              </a:rPr>
              <a:t>模版中调节</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735595" y="4086093"/>
            <a:ext cx="6955751" cy="830997"/>
          </a:xfrm>
          <a:prstGeom prst="rect">
            <a:avLst/>
          </a:prstGeom>
        </p:spPr>
        <p:txBody>
          <a:bodyPr wrap="none">
            <a:spAutoFit/>
          </a:bodyPr>
          <a:lstStyle/>
          <a:p>
            <a:pPr algn="ctr">
              <a:lnSpc>
                <a:spcPct val="100000"/>
              </a:lnSpc>
              <a:spcBef>
                <a:spcPct val="0"/>
              </a:spcBef>
              <a:buFontTx/>
              <a:buNone/>
            </a:pPr>
            <a:r>
              <a:rPr lang="zh-CN" altLang="en-US" sz="4800" b="1" dirty="0">
                <a:solidFill>
                  <a:schemeClr val="bg1"/>
                </a:solidFill>
                <a:latin typeface="微软雅黑" panose="020B0503020204020204" pitchFamily="34" charset="-122"/>
                <a:ea typeface="微软雅黑" panose="020B0503020204020204" pitchFamily="34" charset="-122"/>
              </a:rPr>
              <a:t>恳请领导同事批评指正！</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633786" y="5318163"/>
            <a:ext cx="4924428" cy="432792"/>
          </a:xfrm>
          <a:prstGeom prst="roundRect">
            <a:avLst>
              <a:gd name="adj" fmla="val 50000"/>
            </a:avLst>
          </a:prstGeom>
          <a:solidFill>
            <a:schemeClr val="bg1"/>
          </a:solidFill>
          <a:ln>
            <a:noFill/>
          </a:ln>
        </p:spPr>
        <p:txBody>
          <a:bodyPr wrap="square">
            <a:spAutoFit/>
          </a:bodyPr>
          <a:lstStyle/>
          <a:p>
            <a:pPr algn="ctr">
              <a:spcBef>
                <a:spcPct val="0"/>
              </a:spcBef>
            </a:pPr>
            <a:r>
              <a:rPr lang="zh-CN" altLang="en-US" sz="1400" dirty="0">
                <a:latin typeface="微软雅黑" panose="020B0503020204020204" pitchFamily="34" charset="-122"/>
                <a:ea typeface="微软雅黑" panose="020B0503020204020204" pitchFamily="34" charset="-122"/>
              </a:rPr>
              <a:t>单击此处添加文字单击此处添加文字</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8005" y="4213178"/>
            <a:ext cx="2333958" cy="1525066"/>
            <a:chOff x="0" y="6227623"/>
            <a:chExt cx="12192000" cy="630377"/>
          </a:xfrm>
        </p:grpSpPr>
        <p:sp>
          <p:nvSpPr>
            <p:cNvPr id="3" name="矩形 2"/>
            <p:cNvSpPr/>
            <p:nvPr/>
          </p:nvSpPr>
          <p:spPr>
            <a:xfrm>
              <a:off x="0" y="6256185"/>
              <a:ext cx="12192000" cy="601815"/>
            </a:xfrm>
            <a:prstGeom prst="rect">
              <a:avLst/>
            </a:prstGeom>
            <a:solidFill>
              <a:srgbClr val="3A3A3B"/>
            </a:solidFill>
            <a:ln>
              <a:solidFill>
                <a:srgbClr val="3B3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TextBox 4"/>
          <p:cNvSpPr txBox="1">
            <a:spLocks noChangeArrowheads="1"/>
          </p:cNvSpPr>
          <p:nvPr/>
        </p:nvSpPr>
        <p:spPr bwMode="auto">
          <a:xfrm>
            <a:off x="1048690"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pic>
        <p:nvPicPr>
          <p:cNvPr id="6" name="图片 5"/>
          <p:cNvPicPr>
            <a:picLocks noChangeAspect="1"/>
          </p:cNvPicPr>
          <p:nvPr/>
        </p:nvPicPr>
        <p:blipFill rotWithShape="1">
          <a:blip r:embed="rId2" cstate="screen">
            <a:duotone>
              <a:prstClr val="black"/>
              <a:schemeClr val="accent3">
                <a:tint val="45000"/>
                <a:satMod val="400000"/>
              </a:schemeClr>
            </a:duotone>
          </a:blip>
          <a:srcRect/>
          <a:stretch>
            <a:fillRect/>
          </a:stretch>
        </p:blipFill>
        <p:spPr>
          <a:xfrm>
            <a:off x="908005" y="1084020"/>
            <a:ext cx="2333958" cy="3111943"/>
          </a:xfrm>
          <a:prstGeom prst="rect">
            <a:avLst/>
          </a:prstGeom>
        </p:spPr>
      </p:pic>
      <p:pic>
        <p:nvPicPr>
          <p:cNvPr id="7" name="图片 6"/>
          <p:cNvPicPr>
            <a:picLocks noChangeAspect="1"/>
          </p:cNvPicPr>
          <p:nvPr/>
        </p:nvPicPr>
        <p:blipFill rotWithShape="1">
          <a:blip r:embed="rId3" cstate="screen">
            <a:duotone>
              <a:prstClr val="black"/>
              <a:schemeClr val="accent3">
                <a:tint val="45000"/>
                <a:satMod val="400000"/>
              </a:schemeClr>
            </a:duotone>
          </a:blip>
          <a:srcRect/>
          <a:stretch>
            <a:fillRect/>
          </a:stretch>
        </p:blipFill>
        <p:spPr>
          <a:xfrm>
            <a:off x="3697211" y="1084020"/>
            <a:ext cx="2333957" cy="3111943"/>
          </a:xfrm>
          <a:prstGeom prst="rect">
            <a:avLst/>
          </a:prstGeom>
        </p:spPr>
      </p:pic>
      <p:pic>
        <p:nvPicPr>
          <p:cNvPr id="8" name="图片 7"/>
          <p:cNvPicPr>
            <a:picLocks noChangeAspect="1"/>
          </p:cNvPicPr>
          <p:nvPr/>
        </p:nvPicPr>
        <p:blipFill rotWithShape="1">
          <a:blip r:embed="rId4" cstate="screen">
            <a:duotone>
              <a:prstClr val="black"/>
              <a:schemeClr val="accent3">
                <a:tint val="45000"/>
                <a:satMod val="400000"/>
              </a:schemeClr>
            </a:duotone>
          </a:blip>
          <a:srcRect/>
          <a:stretch>
            <a:fillRect/>
          </a:stretch>
        </p:blipFill>
        <p:spPr>
          <a:xfrm>
            <a:off x="6492807" y="1084020"/>
            <a:ext cx="2333957" cy="3111943"/>
          </a:xfrm>
          <a:prstGeom prst="rect">
            <a:avLst/>
          </a:prstGeom>
        </p:spPr>
      </p:pic>
      <p:pic>
        <p:nvPicPr>
          <p:cNvPr id="9" name="图片 8"/>
          <p:cNvPicPr>
            <a:picLocks noChangeAspect="1"/>
          </p:cNvPicPr>
          <p:nvPr/>
        </p:nvPicPr>
        <p:blipFill rotWithShape="1">
          <a:blip r:embed="rId5" cstate="screen">
            <a:duotone>
              <a:prstClr val="black"/>
              <a:schemeClr val="accent3">
                <a:tint val="45000"/>
                <a:satMod val="400000"/>
              </a:schemeClr>
            </a:duotone>
          </a:blip>
          <a:srcRect/>
          <a:stretch>
            <a:fillRect/>
          </a:stretch>
        </p:blipFill>
        <p:spPr>
          <a:xfrm>
            <a:off x="9260156" y="1084020"/>
            <a:ext cx="2333957" cy="3111943"/>
          </a:xfrm>
          <a:prstGeom prst="rect">
            <a:avLst/>
          </a:prstGeom>
        </p:spPr>
      </p:pic>
      <p:grpSp>
        <p:nvGrpSpPr>
          <p:cNvPr id="10" name="组合 9"/>
          <p:cNvGrpSpPr/>
          <p:nvPr/>
        </p:nvGrpSpPr>
        <p:grpSpPr>
          <a:xfrm>
            <a:off x="3697210" y="4213178"/>
            <a:ext cx="2333958" cy="1525066"/>
            <a:chOff x="0" y="6227623"/>
            <a:chExt cx="12192000" cy="630377"/>
          </a:xfrm>
        </p:grpSpPr>
        <p:sp>
          <p:nvSpPr>
            <p:cNvPr id="11" name="矩形 10"/>
            <p:cNvSpPr/>
            <p:nvPr/>
          </p:nvSpPr>
          <p:spPr>
            <a:xfrm>
              <a:off x="0" y="6256185"/>
              <a:ext cx="12192000" cy="601815"/>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6227623"/>
              <a:ext cx="12192000" cy="28562"/>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4"/>
          <p:cNvSpPr txBox="1">
            <a:spLocks noChangeArrowheads="1"/>
          </p:cNvSpPr>
          <p:nvPr/>
        </p:nvSpPr>
        <p:spPr bwMode="auto">
          <a:xfrm>
            <a:off x="3837895"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grpSp>
        <p:nvGrpSpPr>
          <p:cNvPr id="14" name="组合 13"/>
          <p:cNvGrpSpPr/>
          <p:nvPr/>
        </p:nvGrpSpPr>
        <p:grpSpPr>
          <a:xfrm>
            <a:off x="6492806" y="4213178"/>
            <a:ext cx="2333958" cy="1525066"/>
            <a:chOff x="0" y="6227623"/>
            <a:chExt cx="12192000" cy="630377"/>
          </a:xfrm>
        </p:grpSpPr>
        <p:sp>
          <p:nvSpPr>
            <p:cNvPr id="15" name="矩形 14"/>
            <p:cNvSpPr/>
            <p:nvPr/>
          </p:nvSpPr>
          <p:spPr>
            <a:xfrm>
              <a:off x="0" y="6256185"/>
              <a:ext cx="12192000" cy="601815"/>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27623"/>
              <a:ext cx="12192000" cy="28562"/>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4"/>
          <p:cNvSpPr txBox="1">
            <a:spLocks noChangeArrowheads="1"/>
          </p:cNvSpPr>
          <p:nvPr/>
        </p:nvSpPr>
        <p:spPr bwMode="auto">
          <a:xfrm>
            <a:off x="6633491"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grpSp>
        <p:nvGrpSpPr>
          <p:cNvPr id="18" name="组合 17"/>
          <p:cNvGrpSpPr/>
          <p:nvPr/>
        </p:nvGrpSpPr>
        <p:grpSpPr>
          <a:xfrm>
            <a:off x="9260155" y="4213178"/>
            <a:ext cx="2333958" cy="1525066"/>
            <a:chOff x="0" y="6227623"/>
            <a:chExt cx="12192000" cy="630377"/>
          </a:xfrm>
        </p:grpSpPr>
        <p:sp>
          <p:nvSpPr>
            <p:cNvPr id="19" name="矩形 18"/>
            <p:cNvSpPr/>
            <p:nvPr/>
          </p:nvSpPr>
          <p:spPr>
            <a:xfrm>
              <a:off x="0" y="6256185"/>
              <a:ext cx="12192000" cy="601815"/>
            </a:xfrm>
            <a:prstGeom prst="rect">
              <a:avLst/>
            </a:prstGeom>
            <a:solidFill>
              <a:srgbClr val="3A3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227623"/>
              <a:ext cx="12192000" cy="285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4"/>
          <p:cNvSpPr txBox="1">
            <a:spLocks noChangeArrowheads="1"/>
          </p:cNvSpPr>
          <p:nvPr/>
        </p:nvSpPr>
        <p:spPr bwMode="auto">
          <a:xfrm>
            <a:off x="9400840" y="4338188"/>
            <a:ext cx="20525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grpSp>
        <p:nvGrpSpPr>
          <p:cNvPr id="25" name="组合 24"/>
          <p:cNvGrpSpPr/>
          <p:nvPr/>
        </p:nvGrpSpPr>
        <p:grpSpPr>
          <a:xfrm>
            <a:off x="5275387" y="932521"/>
            <a:ext cx="755781" cy="565738"/>
            <a:chOff x="5275387" y="932521"/>
            <a:chExt cx="755781" cy="565738"/>
          </a:xfrm>
        </p:grpSpPr>
        <p:sp>
          <p:nvSpPr>
            <p:cNvPr id="22" name="矩形 21"/>
            <p:cNvSpPr/>
            <p:nvPr/>
          </p:nvSpPr>
          <p:spPr>
            <a:xfrm>
              <a:off x="5427612" y="932522"/>
              <a:ext cx="603556" cy="565737"/>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3" name="等腰三角形 22"/>
            <p:cNvSpPr/>
            <p:nvPr/>
          </p:nvSpPr>
          <p:spPr>
            <a:xfrm rot="16200000">
              <a:off x="5275751" y="932157"/>
              <a:ext cx="151498" cy="152225"/>
            </a:xfrm>
            <a:prstGeom prst="triangle">
              <a:avLst>
                <a:gd name="adj"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499887" y="932521"/>
            <a:ext cx="755781" cy="565738"/>
            <a:chOff x="5275387" y="932521"/>
            <a:chExt cx="755781" cy="565738"/>
          </a:xfrm>
        </p:grpSpPr>
        <p:sp>
          <p:nvSpPr>
            <p:cNvPr id="27" name="矩形 26"/>
            <p:cNvSpPr/>
            <p:nvPr/>
          </p:nvSpPr>
          <p:spPr>
            <a:xfrm>
              <a:off x="5427612" y="932522"/>
              <a:ext cx="603556" cy="565737"/>
            </a:xfrm>
            <a:prstGeom prst="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28" name="等腰三角形 27"/>
            <p:cNvSpPr/>
            <p:nvPr/>
          </p:nvSpPr>
          <p:spPr>
            <a:xfrm rot="16200000">
              <a:off x="5275751" y="932157"/>
              <a:ext cx="151498" cy="152225"/>
            </a:xfrm>
            <a:prstGeom prst="triangle">
              <a:avLst>
                <a:gd name="adj" fmla="val 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8172053" y="932521"/>
            <a:ext cx="755781" cy="565738"/>
            <a:chOff x="5275387" y="932521"/>
            <a:chExt cx="755781" cy="565738"/>
          </a:xfrm>
        </p:grpSpPr>
        <p:sp>
          <p:nvSpPr>
            <p:cNvPr id="30" name="矩形 29"/>
            <p:cNvSpPr/>
            <p:nvPr/>
          </p:nvSpPr>
          <p:spPr>
            <a:xfrm>
              <a:off x="5427612" y="932522"/>
              <a:ext cx="603556" cy="565737"/>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31" name="等腰三角形 30"/>
            <p:cNvSpPr/>
            <p:nvPr/>
          </p:nvSpPr>
          <p:spPr>
            <a:xfrm rot="16200000">
              <a:off x="5275751" y="932157"/>
              <a:ext cx="151498" cy="152225"/>
            </a:xfrm>
            <a:prstGeom prst="triangle">
              <a:avLst>
                <a:gd name="adj" fmla="val 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0838332" y="932521"/>
            <a:ext cx="755781" cy="565738"/>
            <a:chOff x="5275387" y="932521"/>
            <a:chExt cx="755781" cy="565738"/>
          </a:xfrm>
        </p:grpSpPr>
        <p:sp>
          <p:nvSpPr>
            <p:cNvPr id="33" name="矩形 32"/>
            <p:cNvSpPr/>
            <p:nvPr/>
          </p:nvSpPr>
          <p:spPr>
            <a:xfrm>
              <a:off x="5427612" y="932522"/>
              <a:ext cx="603556" cy="565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34" name="等腰三角形 33"/>
            <p:cNvSpPr/>
            <p:nvPr/>
          </p:nvSpPr>
          <p:spPr>
            <a:xfrm rot="16200000">
              <a:off x="5275751" y="932157"/>
              <a:ext cx="151498" cy="152225"/>
            </a:xfrm>
            <a:prstGeom prst="triangle">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697358" y="1620404"/>
            <a:ext cx="2482850" cy="3719512"/>
            <a:chOff x="945" y="1492"/>
            <a:chExt cx="1564" cy="2343"/>
          </a:xfrm>
        </p:grpSpPr>
        <p:sp>
          <p:nvSpPr>
            <p:cNvPr id="3" name="Freeform 5"/>
            <p:cNvSpPr>
              <a:spLocks noEditPoints="1"/>
            </p:cNvSpPr>
            <p:nvPr/>
          </p:nvSpPr>
          <p:spPr bwMode="auto">
            <a:xfrm>
              <a:off x="1182" y="1679"/>
              <a:ext cx="1267" cy="1964"/>
            </a:xfrm>
            <a:custGeom>
              <a:avLst/>
              <a:gdLst>
                <a:gd name="T0" fmla="*/ 303 w 534"/>
                <a:gd name="T1" fmla="*/ 483 h 829"/>
                <a:gd name="T2" fmla="*/ 285 w 534"/>
                <a:gd name="T3" fmla="*/ 372 h 829"/>
                <a:gd name="T4" fmla="*/ 341 w 534"/>
                <a:gd name="T5" fmla="*/ 316 h 829"/>
                <a:gd name="T6" fmla="*/ 394 w 534"/>
                <a:gd name="T7" fmla="*/ 375 h 829"/>
                <a:gd name="T8" fmla="*/ 386 w 534"/>
                <a:gd name="T9" fmla="*/ 474 h 829"/>
                <a:gd name="T10" fmla="*/ 339 w 534"/>
                <a:gd name="T11" fmla="*/ 254 h 829"/>
                <a:gd name="T12" fmla="*/ 281 w 534"/>
                <a:gd name="T13" fmla="*/ 273 h 829"/>
                <a:gd name="T14" fmla="*/ 242 w 534"/>
                <a:gd name="T15" fmla="*/ 344 h 829"/>
                <a:gd name="T16" fmla="*/ 238 w 534"/>
                <a:gd name="T17" fmla="*/ 449 h 829"/>
                <a:gd name="T18" fmla="*/ 274 w 534"/>
                <a:gd name="T19" fmla="*/ 533 h 829"/>
                <a:gd name="T20" fmla="*/ 330 w 534"/>
                <a:gd name="T21" fmla="*/ 569 h 829"/>
                <a:gd name="T22" fmla="*/ 385 w 534"/>
                <a:gd name="T23" fmla="*/ 549 h 829"/>
                <a:gd name="T24" fmla="*/ 420 w 534"/>
                <a:gd name="T25" fmla="*/ 490 h 829"/>
                <a:gd name="T26" fmla="*/ 431 w 534"/>
                <a:gd name="T27" fmla="*/ 409 h 829"/>
                <a:gd name="T28" fmla="*/ 414 w 534"/>
                <a:gd name="T29" fmla="*/ 329 h 829"/>
                <a:gd name="T30" fmla="*/ 375 w 534"/>
                <a:gd name="T31" fmla="*/ 272 h 829"/>
                <a:gd name="T32" fmla="*/ 352 w 534"/>
                <a:gd name="T33" fmla="*/ 635 h 829"/>
                <a:gd name="T34" fmla="*/ 198 w 534"/>
                <a:gd name="T35" fmla="*/ 516 h 829"/>
                <a:gd name="T36" fmla="*/ 228 w 534"/>
                <a:gd name="T37" fmla="*/ 234 h 829"/>
                <a:gd name="T38" fmla="*/ 388 w 534"/>
                <a:gd name="T39" fmla="*/ 217 h 829"/>
                <a:gd name="T40" fmla="*/ 463 w 534"/>
                <a:gd name="T41" fmla="*/ 409 h 829"/>
                <a:gd name="T42" fmla="*/ 402 w 534"/>
                <a:gd name="T43" fmla="*/ 604 h 829"/>
                <a:gd name="T44" fmla="*/ 298 w 534"/>
                <a:gd name="T45" fmla="*/ 130 h 829"/>
                <a:gd name="T46" fmla="*/ 196 w 534"/>
                <a:gd name="T47" fmla="*/ 186 h 829"/>
                <a:gd name="T48" fmla="*/ 133 w 534"/>
                <a:gd name="T49" fmla="*/ 345 h 829"/>
                <a:gd name="T50" fmla="*/ 155 w 534"/>
                <a:gd name="T51" fmla="*/ 547 h 829"/>
                <a:gd name="T52" fmla="*/ 245 w 534"/>
                <a:gd name="T53" fmla="*/ 673 h 829"/>
                <a:gd name="T54" fmla="*/ 354 w 534"/>
                <a:gd name="T55" fmla="*/ 689 h 829"/>
                <a:gd name="T56" fmla="*/ 437 w 534"/>
                <a:gd name="T57" fmla="*/ 616 h 829"/>
                <a:gd name="T58" fmla="*/ 480 w 534"/>
                <a:gd name="T59" fmla="*/ 499 h 829"/>
                <a:gd name="T60" fmla="*/ 482 w 534"/>
                <a:gd name="T61" fmla="*/ 362 h 829"/>
                <a:gd name="T62" fmla="*/ 443 w 534"/>
                <a:gd name="T63" fmla="*/ 238 h 829"/>
                <a:gd name="T64" fmla="*/ 368 w 534"/>
                <a:gd name="T65" fmla="*/ 150 h 829"/>
                <a:gd name="T66" fmla="*/ 265 w 534"/>
                <a:gd name="T67" fmla="*/ 765 h 829"/>
                <a:gd name="T68" fmla="*/ 61 w 534"/>
                <a:gd name="T69" fmla="*/ 416 h 829"/>
                <a:gd name="T70" fmla="*/ 241 w 534"/>
                <a:gd name="T71" fmla="*/ 63 h 829"/>
                <a:gd name="T72" fmla="*/ 464 w 534"/>
                <a:gd name="T73" fmla="*/ 203 h 829"/>
                <a:gd name="T74" fmla="*/ 507 w 534"/>
                <a:gd name="T75" fmla="*/ 517 h 829"/>
                <a:gd name="T76" fmla="*/ 356 w 534"/>
                <a:gd name="T77" fmla="*/ 756 h 829"/>
                <a:gd name="T78" fmla="*/ 223 w 534"/>
                <a:gd name="T79" fmla="*/ 4 h 829"/>
                <a:gd name="T80" fmla="*/ 69 w 534"/>
                <a:gd name="T81" fmla="*/ 126 h 829"/>
                <a:gd name="T82" fmla="*/ 1 w 534"/>
                <a:gd name="T83" fmla="*/ 417 h 829"/>
                <a:gd name="T84" fmla="*/ 87 w 534"/>
                <a:gd name="T85" fmla="*/ 708 h 829"/>
                <a:gd name="T86" fmla="*/ 251 w 534"/>
                <a:gd name="T87" fmla="*/ 826 h 829"/>
                <a:gd name="T88" fmla="*/ 404 w 534"/>
                <a:gd name="T89" fmla="*/ 778 h 829"/>
                <a:gd name="T90" fmla="*/ 496 w 534"/>
                <a:gd name="T91" fmla="*/ 641 h 829"/>
                <a:gd name="T92" fmla="*/ 533 w 534"/>
                <a:gd name="T93" fmla="*/ 470 h 829"/>
                <a:gd name="T94" fmla="*/ 517 w 534"/>
                <a:gd name="T95" fmla="*/ 286 h 829"/>
                <a:gd name="T96" fmla="*/ 451 w 534"/>
                <a:gd name="T97" fmla="*/ 127 h 829"/>
                <a:gd name="T98" fmla="*/ 330 w 534"/>
                <a:gd name="T99" fmla="*/ 17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4" h="829">
                  <a:moveTo>
                    <a:pt x="347" y="506"/>
                  </a:moveTo>
                  <a:cubicBezTo>
                    <a:pt x="339" y="507"/>
                    <a:pt x="331" y="506"/>
                    <a:pt x="324" y="502"/>
                  </a:cubicBezTo>
                  <a:cubicBezTo>
                    <a:pt x="316" y="497"/>
                    <a:pt x="309" y="491"/>
                    <a:pt x="303" y="483"/>
                  </a:cubicBezTo>
                  <a:cubicBezTo>
                    <a:pt x="297" y="474"/>
                    <a:pt x="291" y="463"/>
                    <a:pt x="288" y="452"/>
                  </a:cubicBezTo>
                  <a:cubicBezTo>
                    <a:pt x="284" y="440"/>
                    <a:pt x="282" y="426"/>
                    <a:pt x="281" y="412"/>
                  </a:cubicBezTo>
                  <a:cubicBezTo>
                    <a:pt x="281" y="398"/>
                    <a:pt x="282" y="384"/>
                    <a:pt x="285" y="372"/>
                  </a:cubicBezTo>
                  <a:cubicBezTo>
                    <a:pt x="288" y="360"/>
                    <a:pt x="292" y="350"/>
                    <a:pt x="298" y="341"/>
                  </a:cubicBezTo>
                  <a:cubicBezTo>
                    <a:pt x="304" y="332"/>
                    <a:pt x="310" y="326"/>
                    <a:pt x="317" y="321"/>
                  </a:cubicBezTo>
                  <a:cubicBezTo>
                    <a:pt x="325" y="317"/>
                    <a:pt x="333" y="315"/>
                    <a:pt x="341" y="316"/>
                  </a:cubicBezTo>
                  <a:cubicBezTo>
                    <a:pt x="349" y="317"/>
                    <a:pt x="356" y="320"/>
                    <a:pt x="363" y="325"/>
                  </a:cubicBezTo>
                  <a:cubicBezTo>
                    <a:pt x="370" y="330"/>
                    <a:pt x="376" y="337"/>
                    <a:pt x="381" y="346"/>
                  </a:cubicBezTo>
                  <a:cubicBezTo>
                    <a:pt x="386" y="354"/>
                    <a:pt x="391" y="364"/>
                    <a:pt x="394" y="375"/>
                  </a:cubicBezTo>
                  <a:cubicBezTo>
                    <a:pt x="397" y="386"/>
                    <a:pt x="398" y="398"/>
                    <a:pt x="399" y="410"/>
                  </a:cubicBezTo>
                  <a:cubicBezTo>
                    <a:pt x="399" y="422"/>
                    <a:pt x="398" y="434"/>
                    <a:pt x="396" y="445"/>
                  </a:cubicBezTo>
                  <a:cubicBezTo>
                    <a:pt x="394" y="456"/>
                    <a:pt x="390" y="466"/>
                    <a:pt x="386" y="474"/>
                  </a:cubicBezTo>
                  <a:cubicBezTo>
                    <a:pt x="381" y="483"/>
                    <a:pt x="376" y="490"/>
                    <a:pt x="369" y="496"/>
                  </a:cubicBezTo>
                  <a:cubicBezTo>
                    <a:pt x="363" y="502"/>
                    <a:pt x="355" y="505"/>
                    <a:pt x="347" y="506"/>
                  </a:cubicBezTo>
                  <a:moveTo>
                    <a:pt x="339" y="254"/>
                  </a:moveTo>
                  <a:cubicBezTo>
                    <a:pt x="332" y="253"/>
                    <a:pt x="325" y="253"/>
                    <a:pt x="319" y="254"/>
                  </a:cubicBezTo>
                  <a:cubicBezTo>
                    <a:pt x="312" y="255"/>
                    <a:pt x="306" y="257"/>
                    <a:pt x="299" y="260"/>
                  </a:cubicBezTo>
                  <a:cubicBezTo>
                    <a:pt x="293" y="264"/>
                    <a:pt x="287" y="268"/>
                    <a:pt x="281" y="273"/>
                  </a:cubicBezTo>
                  <a:cubicBezTo>
                    <a:pt x="276" y="278"/>
                    <a:pt x="270" y="284"/>
                    <a:pt x="265" y="292"/>
                  </a:cubicBezTo>
                  <a:cubicBezTo>
                    <a:pt x="260" y="299"/>
                    <a:pt x="256" y="307"/>
                    <a:pt x="252" y="316"/>
                  </a:cubicBezTo>
                  <a:cubicBezTo>
                    <a:pt x="248" y="324"/>
                    <a:pt x="245" y="334"/>
                    <a:pt x="242" y="344"/>
                  </a:cubicBezTo>
                  <a:cubicBezTo>
                    <a:pt x="239" y="355"/>
                    <a:pt x="237" y="366"/>
                    <a:pt x="236" y="377"/>
                  </a:cubicBezTo>
                  <a:cubicBezTo>
                    <a:pt x="235" y="389"/>
                    <a:pt x="234" y="401"/>
                    <a:pt x="235" y="413"/>
                  </a:cubicBezTo>
                  <a:cubicBezTo>
                    <a:pt x="235" y="425"/>
                    <a:pt x="236" y="437"/>
                    <a:pt x="238" y="449"/>
                  </a:cubicBezTo>
                  <a:cubicBezTo>
                    <a:pt x="240" y="460"/>
                    <a:pt x="243" y="471"/>
                    <a:pt x="247" y="481"/>
                  </a:cubicBezTo>
                  <a:cubicBezTo>
                    <a:pt x="250" y="491"/>
                    <a:pt x="254" y="501"/>
                    <a:pt x="259" y="510"/>
                  </a:cubicBezTo>
                  <a:cubicBezTo>
                    <a:pt x="263" y="518"/>
                    <a:pt x="268" y="526"/>
                    <a:pt x="274" y="533"/>
                  </a:cubicBezTo>
                  <a:cubicBezTo>
                    <a:pt x="279" y="540"/>
                    <a:pt x="285" y="546"/>
                    <a:pt x="291" y="551"/>
                  </a:cubicBezTo>
                  <a:cubicBezTo>
                    <a:pt x="297" y="556"/>
                    <a:pt x="303" y="560"/>
                    <a:pt x="310" y="563"/>
                  </a:cubicBezTo>
                  <a:cubicBezTo>
                    <a:pt x="316" y="566"/>
                    <a:pt x="323" y="568"/>
                    <a:pt x="330" y="569"/>
                  </a:cubicBezTo>
                  <a:cubicBezTo>
                    <a:pt x="336" y="570"/>
                    <a:pt x="343" y="570"/>
                    <a:pt x="350" y="568"/>
                  </a:cubicBezTo>
                  <a:cubicBezTo>
                    <a:pt x="356" y="567"/>
                    <a:pt x="363" y="565"/>
                    <a:pt x="369" y="561"/>
                  </a:cubicBezTo>
                  <a:cubicBezTo>
                    <a:pt x="374" y="558"/>
                    <a:pt x="380" y="554"/>
                    <a:pt x="385" y="549"/>
                  </a:cubicBezTo>
                  <a:cubicBezTo>
                    <a:pt x="390" y="544"/>
                    <a:pt x="395" y="539"/>
                    <a:pt x="399" y="533"/>
                  </a:cubicBezTo>
                  <a:cubicBezTo>
                    <a:pt x="404" y="526"/>
                    <a:pt x="408" y="520"/>
                    <a:pt x="411" y="513"/>
                  </a:cubicBezTo>
                  <a:cubicBezTo>
                    <a:pt x="415" y="505"/>
                    <a:pt x="418" y="498"/>
                    <a:pt x="420" y="490"/>
                  </a:cubicBezTo>
                  <a:cubicBezTo>
                    <a:pt x="423" y="482"/>
                    <a:pt x="425" y="473"/>
                    <a:pt x="427" y="465"/>
                  </a:cubicBezTo>
                  <a:cubicBezTo>
                    <a:pt x="428" y="456"/>
                    <a:pt x="430" y="447"/>
                    <a:pt x="430" y="438"/>
                  </a:cubicBezTo>
                  <a:cubicBezTo>
                    <a:pt x="431" y="429"/>
                    <a:pt x="431" y="419"/>
                    <a:pt x="431" y="409"/>
                  </a:cubicBezTo>
                  <a:cubicBezTo>
                    <a:pt x="431" y="400"/>
                    <a:pt x="430" y="390"/>
                    <a:pt x="428" y="381"/>
                  </a:cubicBezTo>
                  <a:cubicBezTo>
                    <a:pt x="427" y="372"/>
                    <a:pt x="425" y="363"/>
                    <a:pt x="423" y="354"/>
                  </a:cubicBezTo>
                  <a:cubicBezTo>
                    <a:pt x="420" y="346"/>
                    <a:pt x="418" y="337"/>
                    <a:pt x="414" y="329"/>
                  </a:cubicBezTo>
                  <a:cubicBezTo>
                    <a:pt x="411" y="322"/>
                    <a:pt x="408" y="314"/>
                    <a:pt x="404" y="307"/>
                  </a:cubicBezTo>
                  <a:cubicBezTo>
                    <a:pt x="400" y="300"/>
                    <a:pt x="395" y="294"/>
                    <a:pt x="390" y="288"/>
                  </a:cubicBezTo>
                  <a:cubicBezTo>
                    <a:pt x="386" y="282"/>
                    <a:pt x="381" y="276"/>
                    <a:pt x="375" y="272"/>
                  </a:cubicBezTo>
                  <a:cubicBezTo>
                    <a:pt x="370" y="267"/>
                    <a:pt x="364" y="263"/>
                    <a:pt x="358" y="260"/>
                  </a:cubicBezTo>
                  <a:cubicBezTo>
                    <a:pt x="352" y="257"/>
                    <a:pt x="345" y="255"/>
                    <a:pt x="339" y="254"/>
                  </a:cubicBezTo>
                  <a:moveTo>
                    <a:pt x="352" y="635"/>
                  </a:moveTo>
                  <a:cubicBezTo>
                    <a:pt x="333" y="641"/>
                    <a:pt x="313" y="640"/>
                    <a:pt x="294" y="633"/>
                  </a:cubicBezTo>
                  <a:cubicBezTo>
                    <a:pt x="275" y="625"/>
                    <a:pt x="256" y="612"/>
                    <a:pt x="240" y="592"/>
                  </a:cubicBezTo>
                  <a:cubicBezTo>
                    <a:pt x="223" y="572"/>
                    <a:pt x="209" y="546"/>
                    <a:pt x="198" y="516"/>
                  </a:cubicBezTo>
                  <a:cubicBezTo>
                    <a:pt x="187" y="486"/>
                    <a:pt x="181" y="451"/>
                    <a:pt x="179" y="414"/>
                  </a:cubicBezTo>
                  <a:cubicBezTo>
                    <a:pt x="178" y="377"/>
                    <a:pt x="182" y="342"/>
                    <a:pt x="191" y="311"/>
                  </a:cubicBezTo>
                  <a:cubicBezTo>
                    <a:pt x="200" y="281"/>
                    <a:pt x="212" y="255"/>
                    <a:pt x="228" y="234"/>
                  </a:cubicBezTo>
                  <a:cubicBezTo>
                    <a:pt x="243" y="215"/>
                    <a:pt x="260" y="200"/>
                    <a:pt x="279" y="192"/>
                  </a:cubicBezTo>
                  <a:cubicBezTo>
                    <a:pt x="297" y="185"/>
                    <a:pt x="317" y="183"/>
                    <a:pt x="336" y="188"/>
                  </a:cubicBezTo>
                  <a:cubicBezTo>
                    <a:pt x="355" y="192"/>
                    <a:pt x="372" y="202"/>
                    <a:pt x="388" y="217"/>
                  </a:cubicBezTo>
                  <a:cubicBezTo>
                    <a:pt x="402" y="230"/>
                    <a:pt x="415" y="248"/>
                    <a:pt x="426" y="268"/>
                  </a:cubicBezTo>
                  <a:cubicBezTo>
                    <a:pt x="437" y="287"/>
                    <a:pt x="445" y="309"/>
                    <a:pt x="452" y="333"/>
                  </a:cubicBezTo>
                  <a:cubicBezTo>
                    <a:pt x="458" y="357"/>
                    <a:pt x="462" y="382"/>
                    <a:pt x="463" y="409"/>
                  </a:cubicBezTo>
                  <a:cubicBezTo>
                    <a:pt x="464" y="435"/>
                    <a:pt x="462" y="461"/>
                    <a:pt x="457" y="485"/>
                  </a:cubicBezTo>
                  <a:cubicBezTo>
                    <a:pt x="453" y="509"/>
                    <a:pt x="446" y="531"/>
                    <a:pt x="437" y="551"/>
                  </a:cubicBezTo>
                  <a:cubicBezTo>
                    <a:pt x="427" y="572"/>
                    <a:pt x="415" y="590"/>
                    <a:pt x="402" y="604"/>
                  </a:cubicBezTo>
                  <a:cubicBezTo>
                    <a:pt x="387" y="619"/>
                    <a:pt x="371" y="630"/>
                    <a:pt x="352" y="635"/>
                  </a:cubicBezTo>
                  <a:moveTo>
                    <a:pt x="334" y="135"/>
                  </a:moveTo>
                  <a:cubicBezTo>
                    <a:pt x="322" y="131"/>
                    <a:pt x="310" y="129"/>
                    <a:pt x="298" y="130"/>
                  </a:cubicBezTo>
                  <a:cubicBezTo>
                    <a:pt x="286" y="130"/>
                    <a:pt x="274" y="132"/>
                    <a:pt x="262" y="136"/>
                  </a:cubicBezTo>
                  <a:cubicBezTo>
                    <a:pt x="250" y="140"/>
                    <a:pt x="239" y="147"/>
                    <a:pt x="228" y="155"/>
                  </a:cubicBezTo>
                  <a:cubicBezTo>
                    <a:pt x="216" y="163"/>
                    <a:pt x="206" y="173"/>
                    <a:pt x="196" y="186"/>
                  </a:cubicBezTo>
                  <a:cubicBezTo>
                    <a:pt x="185" y="198"/>
                    <a:pt x="176" y="212"/>
                    <a:pt x="168" y="228"/>
                  </a:cubicBezTo>
                  <a:cubicBezTo>
                    <a:pt x="159" y="245"/>
                    <a:pt x="152" y="263"/>
                    <a:pt x="146" y="282"/>
                  </a:cubicBezTo>
                  <a:cubicBezTo>
                    <a:pt x="141" y="302"/>
                    <a:pt x="136" y="323"/>
                    <a:pt x="133" y="345"/>
                  </a:cubicBezTo>
                  <a:cubicBezTo>
                    <a:pt x="130" y="367"/>
                    <a:pt x="129" y="391"/>
                    <a:pt x="130" y="415"/>
                  </a:cubicBezTo>
                  <a:cubicBezTo>
                    <a:pt x="131" y="439"/>
                    <a:pt x="134" y="462"/>
                    <a:pt x="138" y="484"/>
                  </a:cubicBezTo>
                  <a:cubicBezTo>
                    <a:pt x="142" y="507"/>
                    <a:pt x="148" y="528"/>
                    <a:pt x="155" y="547"/>
                  </a:cubicBezTo>
                  <a:cubicBezTo>
                    <a:pt x="162" y="566"/>
                    <a:pt x="171" y="584"/>
                    <a:pt x="180" y="600"/>
                  </a:cubicBezTo>
                  <a:cubicBezTo>
                    <a:pt x="190" y="616"/>
                    <a:pt x="200" y="630"/>
                    <a:pt x="211" y="643"/>
                  </a:cubicBezTo>
                  <a:cubicBezTo>
                    <a:pt x="222" y="655"/>
                    <a:pt x="233" y="665"/>
                    <a:pt x="245" y="673"/>
                  </a:cubicBezTo>
                  <a:cubicBezTo>
                    <a:pt x="257" y="680"/>
                    <a:pt x="269" y="686"/>
                    <a:pt x="282" y="690"/>
                  </a:cubicBezTo>
                  <a:cubicBezTo>
                    <a:pt x="294" y="694"/>
                    <a:pt x="306" y="696"/>
                    <a:pt x="318" y="695"/>
                  </a:cubicBezTo>
                  <a:cubicBezTo>
                    <a:pt x="330" y="695"/>
                    <a:pt x="342" y="693"/>
                    <a:pt x="354" y="689"/>
                  </a:cubicBezTo>
                  <a:cubicBezTo>
                    <a:pt x="365" y="685"/>
                    <a:pt x="376" y="679"/>
                    <a:pt x="387" y="672"/>
                  </a:cubicBezTo>
                  <a:cubicBezTo>
                    <a:pt x="396" y="665"/>
                    <a:pt x="406" y="657"/>
                    <a:pt x="414" y="647"/>
                  </a:cubicBezTo>
                  <a:cubicBezTo>
                    <a:pt x="423" y="638"/>
                    <a:pt x="430" y="627"/>
                    <a:pt x="437" y="616"/>
                  </a:cubicBezTo>
                  <a:cubicBezTo>
                    <a:pt x="444" y="605"/>
                    <a:pt x="450" y="593"/>
                    <a:pt x="456" y="581"/>
                  </a:cubicBezTo>
                  <a:cubicBezTo>
                    <a:pt x="461" y="568"/>
                    <a:pt x="466" y="555"/>
                    <a:pt x="470" y="541"/>
                  </a:cubicBezTo>
                  <a:cubicBezTo>
                    <a:pt x="474" y="528"/>
                    <a:pt x="477" y="514"/>
                    <a:pt x="480" y="499"/>
                  </a:cubicBezTo>
                  <a:cubicBezTo>
                    <a:pt x="482" y="485"/>
                    <a:pt x="484" y="470"/>
                    <a:pt x="485" y="455"/>
                  </a:cubicBezTo>
                  <a:cubicBezTo>
                    <a:pt x="486" y="440"/>
                    <a:pt x="487" y="424"/>
                    <a:pt x="486" y="408"/>
                  </a:cubicBezTo>
                  <a:cubicBezTo>
                    <a:pt x="485" y="392"/>
                    <a:pt x="484" y="377"/>
                    <a:pt x="482" y="362"/>
                  </a:cubicBezTo>
                  <a:cubicBezTo>
                    <a:pt x="480" y="347"/>
                    <a:pt x="477" y="332"/>
                    <a:pt x="473" y="318"/>
                  </a:cubicBezTo>
                  <a:cubicBezTo>
                    <a:pt x="470" y="303"/>
                    <a:pt x="465" y="290"/>
                    <a:pt x="460" y="276"/>
                  </a:cubicBezTo>
                  <a:cubicBezTo>
                    <a:pt x="455" y="263"/>
                    <a:pt x="450" y="250"/>
                    <a:pt x="443" y="238"/>
                  </a:cubicBezTo>
                  <a:cubicBezTo>
                    <a:pt x="437" y="226"/>
                    <a:pt x="430" y="214"/>
                    <a:pt x="422" y="203"/>
                  </a:cubicBezTo>
                  <a:cubicBezTo>
                    <a:pt x="414" y="193"/>
                    <a:pt x="406" y="183"/>
                    <a:pt x="397" y="174"/>
                  </a:cubicBezTo>
                  <a:cubicBezTo>
                    <a:pt x="388" y="165"/>
                    <a:pt x="378" y="157"/>
                    <a:pt x="368" y="150"/>
                  </a:cubicBezTo>
                  <a:cubicBezTo>
                    <a:pt x="357" y="144"/>
                    <a:pt x="346" y="138"/>
                    <a:pt x="334" y="135"/>
                  </a:cubicBezTo>
                  <a:moveTo>
                    <a:pt x="356" y="756"/>
                  </a:moveTo>
                  <a:cubicBezTo>
                    <a:pt x="326" y="769"/>
                    <a:pt x="295" y="772"/>
                    <a:pt x="265" y="765"/>
                  </a:cubicBezTo>
                  <a:cubicBezTo>
                    <a:pt x="232" y="758"/>
                    <a:pt x="201" y="739"/>
                    <a:pt x="172" y="711"/>
                  </a:cubicBezTo>
                  <a:cubicBezTo>
                    <a:pt x="142" y="681"/>
                    <a:pt x="115" y="640"/>
                    <a:pt x="96" y="590"/>
                  </a:cubicBezTo>
                  <a:cubicBezTo>
                    <a:pt x="76" y="539"/>
                    <a:pt x="63" y="479"/>
                    <a:pt x="61" y="416"/>
                  </a:cubicBezTo>
                  <a:cubicBezTo>
                    <a:pt x="59" y="353"/>
                    <a:pt x="68" y="293"/>
                    <a:pt x="85" y="242"/>
                  </a:cubicBezTo>
                  <a:cubicBezTo>
                    <a:pt x="101" y="192"/>
                    <a:pt x="124" y="151"/>
                    <a:pt x="152" y="120"/>
                  </a:cubicBezTo>
                  <a:cubicBezTo>
                    <a:pt x="179" y="91"/>
                    <a:pt x="209" y="72"/>
                    <a:pt x="241" y="63"/>
                  </a:cubicBezTo>
                  <a:cubicBezTo>
                    <a:pt x="270" y="55"/>
                    <a:pt x="301" y="57"/>
                    <a:pt x="332" y="69"/>
                  </a:cubicBezTo>
                  <a:cubicBezTo>
                    <a:pt x="360" y="80"/>
                    <a:pt x="386" y="98"/>
                    <a:pt x="409" y="122"/>
                  </a:cubicBezTo>
                  <a:cubicBezTo>
                    <a:pt x="430" y="145"/>
                    <a:pt x="448" y="172"/>
                    <a:pt x="464" y="203"/>
                  </a:cubicBezTo>
                  <a:cubicBezTo>
                    <a:pt x="478" y="232"/>
                    <a:pt x="490" y="265"/>
                    <a:pt x="498" y="300"/>
                  </a:cubicBezTo>
                  <a:cubicBezTo>
                    <a:pt x="507" y="333"/>
                    <a:pt x="512" y="370"/>
                    <a:pt x="513" y="408"/>
                  </a:cubicBezTo>
                  <a:cubicBezTo>
                    <a:pt x="515" y="446"/>
                    <a:pt x="512" y="482"/>
                    <a:pt x="507" y="517"/>
                  </a:cubicBezTo>
                  <a:cubicBezTo>
                    <a:pt x="501" y="552"/>
                    <a:pt x="491" y="585"/>
                    <a:pt x="479" y="615"/>
                  </a:cubicBezTo>
                  <a:cubicBezTo>
                    <a:pt x="466" y="647"/>
                    <a:pt x="449" y="675"/>
                    <a:pt x="430" y="699"/>
                  </a:cubicBezTo>
                  <a:cubicBezTo>
                    <a:pt x="409" y="724"/>
                    <a:pt x="384" y="744"/>
                    <a:pt x="356" y="756"/>
                  </a:cubicBezTo>
                  <a:moveTo>
                    <a:pt x="330" y="17"/>
                  </a:moveTo>
                  <a:cubicBezTo>
                    <a:pt x="313" y="9"/>
                    <a:pt x="295" y="4"/>
                    <a:pt x="278" y="2"/>
                  </a:cubicBezTo>
                  <a:cubicBezTo>
                    <a:pt x="259" y="0"/>
                    <a:pt x="241" y="0"/>
                    <a:pt x="223" y="4"/>
                  </a:cubicBezTo>
                  <a:cubicBezTo>
                    <a:pt x="204" y="7"/>
                    <a:pt x="186" y="14"/>
                    <a:pt x="168" y="24"/>
                  </a:cubicBezTo>
                  <a:cubicBezTo>
                    <a:pt x="150" y="34"/>
                    <a:pt x="132" y="48"/>
                    <a:pt x="116" y="64"/>
                  </a:cubicBezTo>
                  <a:cubicBezTo>
                    <a:pt x="99" y="82"/>
                    <a:pt x="83" y="102"/>
                    <a:pt x="69" y="126"/>
                  </a:cubicBezTo>
                  <a:cubicBezTo>
                    <a:pt x="54" y="150"/>
                    <a:pt x="41" y="177"/>
                    <a:pt x="31" y="207"/>
                  </a:cubicBezTo>
                  <a:cubicBezTo>
                    <a:pt x="20" y="237"/>
                    <a:pt x="12" y="271"/>
                    <a:pt x="7" y="306"/>
                  </a:cubicBezTo>
                  <a:cubicBezTo>
                    <a:pt x="2" y="341"/>
                    <a:pt x="0" y="379"/>
                    <a:pt x="1" y="417"/>
                  </a:cubicBezTo>
                  <a:cubicBezTo>
                    <a:pt x="2" y="456"/>
                    <a:pt x="7" y="493"/>
                    <a:pt x="14" y="529"/>
                  </a:cubicBezTo>
                  <a:cubicBezTo>
                    <a:pt x="21" y="564"/>
                    <a:pt x="32" y="597"/>
                    <a:pt x="44" y="627"/>
                  </a:cubicBezTo>
                  <a:cubicBezTo>
                    <a:pt x="57" y="657"/>
                    <a:pt x="71" y="684"/>
                    <a:pt x="87" y="708"/>
                  </a:cubicBezTo>
                  <a:cubicBezTo>
                    <a:pt x="103" y="731"/>
                    <a:pt x="120" y="752"/>
                    <a:pt x="139" y="768"/>
                  </a:cubicBezTo>
                  <a:cubicBezTo>
                    <a:pt x="157" y="785"/>
                    <a:pt x="175" y="798"/>
                    <a:pt x="195" y="807"/>
                  </a:cubicBezTo>
                  <a:cubicBezTo>
                    <a:pt x="213" y="817"/>
                    <a:pt x="232" y="823"/>
                    <a:pt x="251" y="826"/>
                  </a:cubicBezTo>
                  <a:cubicBezTo>
                    <a:pt x="270" y="829"/>
                    <a:pt x="288" y="829"/>
                    <a:pt x="306" y="826"/>
                  </a:cubicBezTo>
                  <a:cubicBezTo>
                    <a:pt x="324" y="823"/>
                    <a:pt x="341" y="817"/>
                    <a:pt x="358" y="809"/>
                  </a:cubicBezTo>
                  <a:cubicBezTo>
                    <a:pt x="375" y="801"/>
                    <a:pt x="390" y="790"/>
                    <a:pt x="404" y="778"/>
                  </a:cubicBezTo>
                  <a:cubicBezTo>
                    <a:pt x="417" y="767"/>
                    <a:pt x="430" y="753"/>
                    <a:pt x="441" y="739"/>
                  </a:cubicBezTo>
                  <a:cubicBezTo>
                    <a:pt x="453" y="724"/>
                    <a:pt x="463" y="709"/>
                    <a:pt x="472" y="692"/>
                  </a:cubicBezTo>
                  <a:cubicBezTo>
                    <a:pt x="481" y="676"/>
                    <a:pt x="489" y="659"/>
                    <a:pt x="496" y="641"/>
                  </a:cubicBezTo>
                  <a:cubicBezTo>
                    <a:pt x="503" y="624"/>
                    <a:pt x="509" y="606"/>
                    <a:pt x="514" y="587"/>
                  </a:cubicBezTo>
                  <a:cubicBezTo>
                    <a:pt x="519" y="568"/>
                    <a:pt x="523" y="549"/>
                    <a:pt x="526" y="530"/>
                  </a:cubicBezTo>
                  <a:cubicBezTo>
                    <a:pt x="529" y="510"/>
                    <a:pt x="531" y="490"/>
                    <a:pt x="533" y="470"/>
                  </a:cubicBezTo>
                  <a:cubicBezTo>
                    <a:pt x="534" y="449"/>
                    <a:pt x="534" y="429"/>
                    <a:pt x="533" y="407"/>
                  </a:cubicBezTo>
                  <a:cubicBezTo>
                    <a:pt x="532" y="386"/>
                    <a:pt x="531" y="365"/>
                    <a:pt x="528" y="345"/>
                  </a:cubicBezTo>
                  <a:cubicBezTo>
                    <a:pt x="525" y="325"/>
                    <a:pt x="522" y="305"/>
                    <a:pt x="517" y="286"/>
                  </a:cubicBezTo>
                  <a:cubicBezTo>
                    <a:pt x="512" y="267"/>
                    <a:pt x="507" y="248"/>
                    <a:pt x="501" y="230"/>
                  </a:cubicBezTo>
                  <a:cubicBezTo>
                    <a:pt x="494" y="211"/>
                    <a:pt x="487" y="193"/>
                    <a:pt x="479" y="176"/>
                  </a:cubicBezTo>
                  <a:cubicBezTo>
                    <a:pt x="470" y="159"/>
                    <a:pt x="461" y="143"/>
                    <a:pt x="451" y="127"/>
                  </a:cubicBezTo>
                  <a:cubicBezTo>
                    <a:pt x="441" y="111"/>
                    <a:pt x="430" y="96"/>
                    <a:pt x="417" y="83"/>
                  </a:cubicBezTo>
                  <a:cubicBezTo>
                    <a:pt x="405" y="69"/>
                    <a:pt x="392" y="56"/>
                    <a:pt x="377" y="45"/>
                  </a:cubicBezTo>
                  <a:cubicBezTo>
                    <a:pt x="363" y="34"/>
                    <a:pt x="347" y="24"/>
                    <a:pt x="33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a:spLocks noEditPoints="1"/>
            </p:cNvSpPr>
            <p:nvPr/>
          </p:nvSpPr>
          <p:spPr bwMode="auto">
            <a:xfrm>
              <a:off x="945" y="1492"/>
              <a:ext cx="1538" cy="2343"/>
            </a:xfrm>
            <a:custGeom>
              <a:avLst/>
              <a:gdLst>
                <a:gd name="T0" fmla="*/ 476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7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4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6" y="296"/>
                  </a:cubicBezTo>
                  <a:cubicBezTo>
                    <a:pt x="461" y="281"/>
                    <a:pt x="444" y="271"/>
                    <a:pt x="425" y="267"/>
                  </a:cubicBezTo>
                  <a:cubicBezTo>
                    <a:pt x="405" y="262"/>
                    <a:pt x="386" y="264"/>
                    <a:pt x="368" y="271"/>
                  </a:cubicBezTo>
                  <a:cubicBezTo>
                    <a:pt x="349" y="279"/>
                    <a:pt x="332" y="294"/>
                    <a:pt x="317" y="313"/>
                  </a:cubicBezTo>
                  <a:cubicBezTo>
                    <a:pt x="301" y="334"/>
                    <a:pt x="289" y="360"/>
                    <a:pt x="280" y="390"/>
                  </a:cubicBezTo>
                  <a:cubicBezTo>
                    <a:pt x="271" y="421"/>
                    <a:pt x="267" y="456"/>
                    <a:pt x="268" y="493"/>
                  </a:cubicBezTo>
                  <a:cubicBezTo>
                    <a:pt x="269" y="530"/>
                    <a:pt x="276" y="565"/>
                    <a:pt x="287" y="595"/>
                  </a:cubicBezTo>
                  <a:cubicBezTo>
                    <a:pt x="298" y="625"/>
                    <a:pt x="312" y="651"/>
                    <a:pt x="329" y="671"/>
                  </a:cubicBezTo>
                  <a:cubicBezTo>
                    <a:pt x="345" y="691"/>
                    <a:pt x="364" y="704"/>
                    <a:pt x="383" y="712"/>
                  </a:cubicBezTo>
                  <a:cubicBezTo>
                    <a:pt x="402" y="719"/>
                    <a:pt x="422" y="720"/>
                    <a:pt x="441" y="714"/>
                  </a:cubicBezTo>
                  <a:cubicBezTo>
                    <a:pt x="459" y="709"/>
                    <a:pt x="476" y="698"/>
                    <a:pt x="490" y="683"/>
                  </a:cubicBezTo>
                  <a:cubicBezTo>
                    <a:pt x="504" y="669"/>
                    <a:pt x="516" y="651"/>
                    <a:pt x="526" y="630"/>
                  </a:cubicBezTo>
                  <a:cubicBezTo>
                    <a:pt x="535" y="610"/>
                    <a:pt x="542" y="588"/>
                    <a:pt x="546" y="564"/>
                  </a:cubicBezTo>
                  <a:cubicBezTo>
                    <a:pt x="550" y="540"/>
                    <a:pt x="552" y="514"/>
                    <a:pt x="551" y="488"/>
                  </a:cubicBezTo>
                  <a:cubicBezTo>
                    <a:pt x="550" y="461"/>
                    <a:pt x="547" y="436"/>
                    <a:pt x="541" y="412"/>
                  </a:cubicBezTo>
                  <a:close/>
                  <a:moveTo>
                    <a:pt x="519" y="517"/>
                  </a:moveTo>
                  <a:cubicBezTo>
                    <a:pt x="519" y="526"/>
                    <a:pt x="517" y="535"/>
                    <a:pt x="516" y="544"/>
                  </a:cubicBezTo>
                  <a:cubicBezTo>
                    <a:pt x="514" y="552"/>
                    <a:pt x="512" y="561"/>
                    <a:pt x="509" y="569"/>
                  </a:cubicBezTo>
                  <a:cubicBezTo>
                    <a:pt x="507" y="577"/>
                    <a:pt x="503" y="584"/>
                    <a:pt x="500" y="592"/>
                  </a:cubicBezTo>
                  <a:cubicBezTo>
                    <a:pt x="496" y="599"/>
                    <a:pt x="493" y="605"/>
                    <a:pt x="488" y="612"/>
                  </a:cubicBezTo>
                  <a:cubicBezTo>
                    <a:pt x="484" y="618"/>
                    <a:pt x="479" y="623"/>
                    <a:pt x="474" y="628"/>
                  </a:cubicBezTo>
                  <a:cubicBezTo>
                    <a:pt x="469" y="633"/>
                    <a:pt x="463" y="637"/>
                    <a:pt x="457" y="640"/>
                  </a:cubicBezTo>
                  <a:cubicBezTo>
                    <a:pt x="451"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4" y="336"/>
                    <a:pt x="401" y="334"/>
                    <a:pt x="407" y="333"/>
                  </a:cubicBezTo>
                  <a:cubicBezTo>
                    <a:pt x="414" y="332"/>
                    <a:pt x="421" y="332"/>
                    <a:pt x="427" y="333"/>
                  </a:cubicBezTo>
                  <a:cubicBezTo>
                    <a:pt x="434" y="334"/>
                    <a:pt x="441" y="336"/>
                    <a:pt x="447" y="339"/>
                  </a:cubicBezTo>
                  <a:cubicBezTo>
                    <a:pt x="453" y="342"/>
                    <a:pt x="459" y="346"/>
                    <a:pt x="464" y="351"/>
                  </a:cubicBezTo>
                  <a:cubicBezTo>
                    <a:pt x="469"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19" y="479"/>
                    <a:pt x="520" y="488"/>
                  </a:cubicBezTo>
                  <a:cubicBezTo>
                    <a:pt x="520" y="498"/>
                    <a:pt x="520" y="508"/>
                    <a:pt x="519" y="517"/>
                  </a:cubicBezTo>
                  <a:close/>
                  <a:moveTo>
                    <a:pt x="587" y="379"/>
                  </a:moveTo>
                  <a:cubicBezTo>
                    <a:pt x="579" y="344"/>
                    <a:pt x="567" y="311"/>
                    <a:pt x="552"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89"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5"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1" y="717"/>
                    <a:pt x="503" y="726"/>
                  </a:cubicBezTo>
                  <a:cubicBezTo>
                    <a:pt x="495" y="736"/>
                    <a:pt x="485" y="744"/>
                    <a:pt x="475" y="751"/>
                  </a:cubicBezTo>
                  <a:cubicBezTo>
                    <a:pt x="465" y="758"/>
                    <a:pt x="454" y="764"/>
                    <a:pt x="443" y="768"/>
                  </a:cubicBezTo>
                  <a:cubicBezTo>
                    <a:pt x="431" y="772"/>
                    <a:pt x="419" y="774"/>
                    <a:pt x="407" y="774"/>
                  </a:cubicBezTo>
                  <a:cubicBezTo>
                    <a:pt x="395" y="775"/>
                    <a:pt x="382" y="773"/>
                    <a:pt x="370" y="769"/>
                  </a:cubicBezTo>
                  <a:cubicBezTo>
                    <a:pt x="358" y="765"/>
                    <a:pt x="346" y="759"/>
                    <a:pt x="334" y="752"/>
                  </a:cubicBezTo>
                  <a:cubicBezTo>
                    <a:pt x="322" y="744"/>
                    <a:pt x="311" y="734"/>
                    <a:pt x="300" y="722"/>
                  </a:cubicBezTo>
                  <a:cubicBezTo>
                    <a:pt x="289" y="709"/>
                    <a:pt x="278" y="695"/>
                    <a:pt x="269" y="679"/>
                  </a:cubicBezTo>
                  <a:cubicBezTo>
                    <a:pt x="260" y="663"/>
                    <a:pt x="251" y="645"/>
                    <a:pt x="244" y="626"/>
                  </a:cubicBezTo>
                  <a:cubicBezTo>
                    <a:pt x="237" y="607"/>
                    <a:pt x="231" y="586"/>
                    <a:pt x="227" y="563"/>
                  </a:cubicBezTo>
                  <a:cubicBezTo>
                    <a:pt x="222" y="541"/>
                    <a:pt x="220" y="518"/>
                    <a:pt x="219" y="494"/>
                  </a:cubicBezTo>
                  <a:cubicBezTo>
                    <a:pt x="218" y="470"/>
                    <a:pt x="219" y="446"/>
                    <a:pt x="222" y="424"/>
                  </a:cubicBezTo>
                  <a:cubicBezTo>
                    <a:pt x="225" y="402"/>
                    <a:pt x="229" y="381"/>
                    <a:pt x="235" y="361"/>
                  </a:cubicBezTo>
                  <a:cubicBezTo>
                    <a:pt x="241" y="342"/>
                    <a:pt x="248" y="324"/>
                    <a:pt x="257" y="307"/>
                  </a:cubicBezTo>
                  <a:cubicBezTo>
                    <a:pt x="265" y="291"/>
                    <a:pt x="274" y="277"/>
                    <a:pt x="284" y="265"/>
                  </a:cubicBezTo>
                  <a:cubicBezTo>
                    <a:pt x="294"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5"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8" y="79"/>
                    <a:pt x="455" y="50"/>
                    <a:pt x="417" y="30"/>
                  </a:cubicBezTo>
                  <a:cubicBezTo>
                    <a:pt x="375" y="8"/>
                    <a:pt x="332" y="0"/>
                    <a:pt x="289" y="4"/>
                  </a:cubicBezTo>
                  <a:cubicBezTo>
                    <a:pt x="242" y="9"/>
                    <a:pt x="196" y="30"/>
                    <a:pt x="154" y="67"/>
                  </a:cubicBezTo>
                  <a:cubicBezTo>
                    <a:pt x="110" y="107"/>
                    <a:pt x="71" y="164"/>
                    <a:pt x="44" y="236"/>
                  </a:cubicBezTo>
                  <a:cubicBezTo>
                    <a:pt x="15" y="312"/>
                    <a:pt x="0" y="401"/>
                    <a:pt x="3" y="498"/>
                  </a:cubicBezTo>
                  <a:cubicBezTo>
                    <a:pt x="5" y="594"/>
                    <a:pt x="26" y="684"/>
                    <a:pt x="60" y="759"/>
                  </a:cubicBezTo>
                  <a:cubicBezTo>
                    <a:pt x="92" y="831"/>
                    <a:pt x="134" y="888"/>
                    <a:pt x="182" y="927"/>
                  </a:cubicBezTo>
                  <a:cubicBezTo>
                    <a:pt x="226" y="963"/>
                    <a:pt x="274" y="983"/>
                    <a:pt x="322" y="986"/>
                  </a:cubicBezTo>
                  <a:cubicBezTo>
                    <a:pt x="366" y="989"/>
                    <a:pt x="409" y="979"/>
                    <a:pt x="449" y="955"/>
                  </a:cubicBezTo>
                  <a:cubicBezTo>
                    <a:pt x="487" y="934"/>
                    <a:pt x="518" y="903"/>
                    <a:pt x="545" y="867"/>
                  </a:cubicBezTo>
                  <a:cubicBezTo>
                    <a:pt x="569" y="833"/>
                    <a:pt x="590" y="794"/>
                    <a:pt x="606" y="752"/>
                  </a:cubicBezTo>
                  <a:cubicBezTo>
                    <a:pt x="620" y="712"/>
                    <a:pt x="632" y="669"/>
                    <a:pt x="638"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1" y="803"/>
                    <a:pt x="530" y="818"/>
                  </a:cubicBezTo>
                  <a:cubicBezTo>
                    <a:pt x="519" y="832"/>
                    <a:pt x="506" y="846"/>
                    <a:pt x="493" y="857"/>
                  </a:cubicBezTo>
                  <a:cubicBezTo>
                    <a:pt x="479" y="869"/>
                    <a:pt x="463" y="880"/>
                    <a:pt x="447" y="888"/>
                  </a:cubicBezTo>
                  <a:cubicBezTo>
                    <a:pt x="430" y="896"/>
                    <a:pt x="413" y="902"/>
                    <a:pt x="395" y="905"/>
                  </a:cubicBezTo>
                  <a:cubicBezTo>
                    <a:pt x="377" y="908"/>
                    <a:pt x="358" y="908"/>
                    <a:pt x="340" y="905"/>
                  </a:cubicBezTo>
                  <a:cubicBezTo>
                    <a:pt x="321" y="902"/>
                    <a:pt x="302" y="896"/>
                    <a:pt x="283" y="886"/>
                  </a:cubicBezTo>
                  <a:cubicBezTo>
                    <a:pt x="264" y="877"/>
                    <a:pt x="245" y="864"/>
                    <a:pt x="228" y="847"/>
                  </a:cubicBezTo>
                  <a:cubicBezTo>
                    <a:pt x="209" y="831"/>
                    <a:pt x="192" y="810"/>
                    <a:pt x="176" y="787"/>
                  </a:cubicBezTo>
                  <a:cubicBezTo>
                    <a:pt x="160" y="763"/>
                    <a:pt x="146" y="736"/>
                    <a:pt x="133" y="706"/>
                  </a:cubicBezTo>
                  <a:cubicBezTo>
                    <a:pt x="121" y="676"/>
                    <a:pt x="110" y="643"/>
                    <a:pt x="103" y="608"/>
                  </a:cubicBezTo>
                  <a:cubicBezTo>
                    <a:pt x="95"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6" y="81"/>
                  </a:cubicBezTo>
                  <a:cubicBezTo>
                    <a:pt x="384" y="83"/>
                    <a:pt x="402" y="88"/>
                    <a:pt x="419" y="96"/>
                  </a:cubicBezTo>
                  <a:cubicBezTo>
                    <a:pt x="436" y="103"/>
                    <a:pt x="452" y="113"/>
                    <a:pt x="466" y="124"/>
                  </a:cubicBezTo>
                  <a:cubicBezTo>
                    <a:pt x="481" y="135"/>
                    <a:pt x="494" y="148"/>
                    <a:pt x="506" y="162"/>
                  </a:cubicBezTo>
                  <a:cubicBezTo>
                    <a:pt x="518" y="175"/>
                    <a:pt x="530" y="190"/>
                    <a:pt x="540" y="206"/>
                  </a:cubicBezTo>
                  <a:cubicBezTo>
                    <a:pt x="550" y="222"/>
                    <a:pt x="559" y="238"/>
                    <a:pt x="568" y="255"/>
                  </a:cubicBezTo>
                  <a:cubicBezTo>
                    <a:pt x="576" y="272"/>
                    <a:pt x="583" y="290"/>
                    <a:pt x="589" y="309"/>
                  </a:cubicBezTo>
                  <a:cubicBezTo>
                    <a:pt x="596" y="327"/>
                    <a:pt x="601" y="346"/>
                    <a:pt x="606" y="365"/>
                  </a:cubicBezTo>
                  <a:cubicBezTo>
                    <a:pt x="610" y="384"/>
                    <a:pt x="614" y="404"/>
                    <a:pt x="617" y="424"/>
                  </a:cubicBezTo>
                  <a:cubicBezTo>
                    <a:pt x="620" y="444"/>
                    <a:pt x="621" y="465"/>
                    <a:pt x="622" y="486"/>
                  </a:cubicBezTo>
                  <a:cubicBezTo>
                    <a:pt x="623" y="508"/>
                    <a:pt x="623" y="528"/>
                    <a:pt x="622" y="549"/>
                  </a:cubicBezTo>
                  <a:close/>
                  <a:moveTo>
                    <a:pt x="482" y="454"/>
                  </a:moveTo>
                  <a:cubicBezTo>
                    <a:pt x="479" y="443"/>
                    <a:pt x="475" y="433"/>
                    <a:pt x="470" y="425"/>
                  </a:cubicBezTo>
                  <a:cubicBezTo>
                    <a:pt x="465" y="416"/>
                    <a:pt x="459" y="409"/>
                    <a:pt x="452" y="404"/>
                  </a:cubicBezTo>
                  <a:cubicBezTo>
                    <a:pt x="445" y="399"/>
                    <a:pt x="438" y="396"/>
                    <a:pt x="430" y="395"/>
                  </a:cubicBezTo>
                  <a:cubicBezTo>
                    <a:pt x="421" y="394"/>
                    <a:pt x="414" y="396"/>
                    <a:pt x="406" y="400"/>
                  </a:cubicBezTo>
                  <a:cubicBezTo>
                    <a:pt x="399" y="405"/>
                    <a:pt x="392" y="411"/>
                    <a:pt x="387" y="420"/>
                  </a:cubicBezTo>
                  <a:cubicBezTo>
                    <a:pt x="381" y="429"/>
                    <a:pt x="377" y="439"/>
                    <a:pt x="374" y="451"/>
                  </a:cubicBezTo>
                  <a:cubicBezTo>
                    <a:pt x="371" y="463"/>
                    <a:pt x="369" y="477"/>
                    <a:pt x="370" y="491"/>
                  </a:cubicBezTo>
                  <a:cubicBezTo>
                    <a:pt x="370"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5" y="465"/>
                    <a:pt x="482" y="45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a:spLocks noEditPoints="1"/>
            </p:cNvSpPr>
            <p:nvPr/>
          </p:nvSpPr>
          <p:spPr bwMode="auto">
            <a:xfrm>
              <a:off x="971" y="1492"/>
              <a:ext cx="1538" cy="2343"/>
            </a:xfrm>
            <a:custGeom>
              <a:avLst/>
              <a:gdLst>
                <a:gd name="T0" fmla="*/ 477 w 648"/>
                <a:gd name="T1" fmla="*/ 296 h 989"/>
                <a:gd name="T2" fmla="*/ 317 w 648"/>
                <a:gd name="T3" fmla="*/ 313 h 989"/>
                <a:gd name="T4" fmla="*/ 287 w 648"/>
                <a:gd name="T5" fmla="*/ 595 h 989"/>
                <a:gd name="T6" fmla="*/ 441 w 648"/>
                <a:gd name="T7" fmla="*/ 714 h 989"/>
                <a:gd name="T8" fmla="*/ 546 w 648"/>
                <a:gd name="T9" fmla="*/ 564 h 989"/>
                <a:gd name="T10" fmla="*/ 519 w 648"/>
                <a:gd name="T11" fmla="*/ 517 h 989"/>
                <a:gd name="T12" fmla="*/ 500 w 648"/>
                <a:gd name="T13" fmla="*/ 592 h 989"/>
                <a:gd name="T14" fmla="*/ 458 w 648"/>
                <a:gd name="T15" fmla="*/ 640 h 989"/>
                <a:gd name="T16" fmla="*/ 399 w 648"/>
                <a:gd name="T17" fmla="*/ 642 h 989"/>
                <a:gd name="T18" fmla="*/ 348 w 648"/>
                <a:gd name="T19" fmla="*/ 589 h 989"/>
                <a:gd name="T20" fmla="*/ 324 w 648"/>
                <a:gd name="T21" fmla="*/ 492 h 989"/>
                <a:gd name="T22" fmla="*/ 341 w 648"/>
                <a:gd name="T23" fmla="*/ 395 h 989"/>
                <a:gd name="T24" fmla="*/ 388 w 648"/>
                <a:gd name="T25" fmla="*/ 339 h 989"/>
                <a:gd name="T26" fmla="*/ 447 w 648"/>
                <a:gd name="T27" fmla="*/ 339 h 989"/>
                <a:gd name="T28" fmla="*/ 493 w 648"/>
                <a:gd name="T29" fmla="*/ 386 h 989"/>
                <a:gd name="T30" fmla="*/ 517 w 648"/>
                <a:gd name="T31" fmla="*/ 460 h 989"/>
                <a:gd name="T32" fmla="*/ 587 w 648"/>
                <a:gd name="T33" fmla="*/ 379 h 989"/>
                <a:gd name="T34" fmla="*/ 421 w 648"/>
                <a:gd name="T35" fmla="*/ 148 h 989"/>
                <a:gd name="T36" fmla="*/ 174 w 648"/>
                <a:gd name="T37" fmla="*/ 321 h 989"/>
                <a:gd name="T38" fmla="*/ 261 w 648"/>
                <a:gd name="T39" fmla="*/ 790 h 989"/>
                <a:gd name="T40" fmla="*/ 519 w 648"/>
                <a:gd name="T41" fmla="*/ 778 h 989"/>
                <a:gd name="T42" fmla="*/ 602 w 648"/>
                <a:gd name="T43" fmla="*/ 487 h 989"/>
                <a:gd name="T44" fmla="*/ 569 w 648"/>
                <a:gd name="T45" fmla="*/ 578 h 989"/>
                <a:gd name="T46" fmla="*/ 526 w 648"/>
                <a:gd name="T47" fmla="*/ 695 h 989"/>
                <a:gd name="T48" fmla="*/ 443 w 648"/>
                <a:gd name="T49" fmla="*/ 768 h 989"/>
                <a:gd name="T50" fmla="*/ 334 w 648"/>
                <a:gd name="T51" fmla="*/ 752 h 989"/>
                <a:gd name="T52" fmla="*/ 244 w 648"/>
                <a:gd name="T53" fmla="*/ 626 h 989"/>
                <a:gd name="T54" fmla="*/ 222 w 648"/>
                <a:gd name="T55" fmla="*/ 424 h 989"/>
                <a:gd name="T56" fmla="*/ 285 w 648"/>
                <a:gd name="T57" fmla="*/ 265 h 989"/>
                <a:gd name="T58" fmla="*/ 387 w 648"/>
                <a:gd name="T59" fmla="*/ 209 h 989"/>
                <a:gd name="T60" fmla="*/ 486 w 648"/>
                <a:gd name="T61" fmla="*/ 253 h 989"/>
                <a:gd name="T62" fmla="*/ 549 w 648"/>
                <a:gd name="T63" fmla="*/ 355 h 989"/>
                <a:gd name="T64" fmla="*/ 575 w 648"/>
                <a:gd name="T65" fmla="*/ 487 h 989"/>
                <a:gd name="T66" fmla="*/ 628 w 648"/>
                <a:gd name="T67" fmla="*/ 349 h 989"/>
                <a:gd name="T68" fmla="*/ 417 w 648"/>
                <a:gd name="T69" fmla="*/ 30 h 989"/>
                <a:gd name="T70" fmla="*/ 44 w 648"/>
                <a:gd name="T71" fmla="*/ 236 h 989"/>
                <a:gd name="T72" fmla="*/ 182 w 648"/>
                <a:gd name="T73" fmla="*/ 927 h 989"/>
                <a:gd name="T74" fmla="*/ 545 w 648"/>
                <a:gd name="T75" fmla="*/ 867 h 989"/>
                <a:gd name="T76" fmla="*/ 646 w 648"/>
                <a:gd name="T77" fmla="*/ 486 h 989"/>
                <a:gd name="T78" fmla="*/ 603 w 648"/>
                <a:gd name="T79" fmla="*/ 666 h 989"/>
                <a:gd name="T80" fmla="*/ 530 w 648"/>
                <a:gd name="T81" fmla="*/ 818 h 989"/>
                <a:gd name="T82" fmla="*/ 395 w 648"/>
                <a:gd name="T83" fmla="*/ 905 h 989"/>
                <a:gd name="T84" fmla="*/ 228 w 648"/>
                <a:gd name="T85" fmla="*/ 847 h 989"/>
                <a:gd name="T86" fmla="*/ 103 w 648"/>
                <a:gd name="T87" fmla="*/ 608 h 989"/>
                <a:gd name="T88" fmla="*/ 120 w 648"/>
                <a:gd name="T89" fmla="*/ 286 h 989"/>
                <a:gd name="T90" fmla="*/ 257 w 648"/>
                <a:gd name="T91" fmla="*/ 103 h 989"/>
                <a:gd name="T92" fmla="*/ 419 w 648"/>
                <a:gd name="T93" fmla="*/ 96 h 989"/>
                <a:gd name="T94" fmla="*/ 540 w 648"/>
                <a:gd name="T95" fmla="*/ 206 h 989"/>
                <a:gd name="T96" fmla="*/ 606 w 648"/>
                <a:gd name="T97" fmla="*/ 365 h 989"/>
                <a:gd name="T98" fmla="*/ 622 w 648"/>
                <a:gd name="T99" fmla="*/ 549 h 989"/>
                <a:gd name="T100" fmla="*/ 452 w 648"/>
                <a:gd name="T101" fmla="*/ 404 h 989"/>
                <a:gd name="T102" fmla="*/ 387 w 648"/>
                <a:gd name="T103" fmla="*/ 420 h 989"/>
                <a:gd name="T104" fmla="*/ 377 w 648"/>
                <a:gd name="T105" fmla="*/ 531 h 989"/>
                <a:gd name="T106" fmla="*/ 436 w 648"/>
                <a:gd name="T107" fmla="*/ 585 h 989"/>
                <a:gd name="T108" fmla="*/ 485 w 648"/>
                <a:gd name="T109" fmla="*/ 524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8" h="989">
                  <a:moveTo>
                    <a:pt x="541" y="412"/>
                  </a:moveTo>
                  <a:cubicBezTo>
                    <a:pt x="534" y="388"/>
                    <a:pt x="526" y="366"/>
                    <a:pt x="515" y="347"/>
                  </a:cubicBezTo>
                  <a:cubicBezTo>
                    <a:pt x="504" y="327"/>
                    <a:pt x="491" y="309"/>
                    <a:pt x="477" y="296"/>
                  </a:cubicBezTo>
                  <a:cubicBezTo>
                    <a:pt x="461" y="281"/>
                    <a:pt x="444" y="271"/>
                    <a:pt x="425" y="267"/>
                  </a:cubicBezTo>
                  <a:cubicBezTo>
                    <a:pt x="406" y="262"/>
                    <a:pt x="386" y="264"/>
                    <a:pt x="368" y="271"/>
                  </a:cubicBezTo>
                  <a:cubicBezTo>
                    <a:pt x="349" y="279"/>
                    <a:pt x="332" y="294"/>
                    <a:pt x="317" y="313"/>
                  </a:cubicBezTo>
                  <a:cubicBezTo>
                    <a:pt x="301" y="334"/>
                    <a:pt x="289" y="360"/>
                    <a:pt x="280" y="390"/>
                  </a:cubicBezTo>
                  <a:cubicBezTo>
                    <a:pt x="271" y="421"/>
                    <a:pt x="267" y="456"/>
                    <a:pt x="268" y="493"/>
                  </a:cubicBezTo>
                  <a:cubicBezTo>
                    <a:pt x="270" y="530"/>
                    <a:pt x="276" y="565"/>
                    <a:pt x="287" y="595"/>
                  </a:cubicBezTo>
                  <a:cubicBezTo>
                    <a:pt x="298" y="625"/>
                    <a:pt x="312" y="651"/>
                    <a:pt x="329" y="671"/>
                  </a:cubicBezTo>
                  <a:cubicBezTo>
                    <a:pt x="345" y="691"/>
                    <a:pt x="364" y="704"/>
                    <a:pt x="383" y="712"/>
                  </a:cubicBezTo>
                  <a:cubicBezTo>
                    <a:pt x="402" y="719"/>
                    <a:pt x="422" y="720"/>
                    <a:pt x="441" y="714"/>
                  </a:cubicBezTo>
                  <a:cubicBezTo>
                    <a:pt x="460" y="709"/>
                    <a:pt x="476" y="698"/>
                    <a:pt x="491" y="683"/>
                  </a:cubicBezTo>
                  <a:cubicBezTo>
                    <a:pt x="504" y="669"/>
                    <a:pt x="516" y="651"/>
                    <a:pt x="526" y="630"/>
                  </a:cubicBezTo>
                  <a:cubicBezTo>
                    <a:pt x="535" y="610"/>
                    <a:pt x="542" y="588"/>
                    <a:pt x="546" y="564"/>
                  </a:cubicBezTo>
                  <a:cubicBezTo>
                    <a:pt x="551" y="540"/>
                    <a:pt x="553" y="514"/>
                    <a:pt x="552" y="488"/>
                  </a:cubicBezTo>
                  <a:cubicBezTo>
                    <a:pt x="551" y="461"/>
                    <a:pt x="547" y="436"/>
                    <a:pt x="541" y="412"/>
                  </a:cubicBezTo>
                  <a:close/>
                  <a:moveTo>
                    <a:pt x="519" y="517"/>
                  </a:moveTo>
                  <a:cubicBezTo>
                    <a:pt x="519" y="526"/>
                    <a:pt x="517" y="535"/>
                    <a:pt x="516" y="544"/>
                  </a:cubicBezTo>
                  <a:cubicBezTo>
                    <a:pt x="514" y="552"/>
                    <a:pt x="512" y="561"/>
                    <a:pt x="509" y="569"/>
                  </a:cubicBezTo>
                  <a:cubicBezTo>
                    <a:pt x="507" y="577"/>
                    <a:pt x="504" y="584"/>
                    <a:pt x="500" y="592"/>
                  </a:cubicBezTo>
                  <a:cubicBezTo>
                    <a:pt x="497" y="599"/>
                    <a:pt x="493" y="605"/>
                    <a:pt x="488" y="612"/>
                  </a:cubicBezTo>
                  <a:cubicBezTo>
                    <a:pt x="484" y="618"/>
                    <a:pt x="479" y="623"/>
                    <a:pt x="474" y="628"/>
                  </a:cubicBezTo>
                  <a:cubicBezTo>
                    <a:pt x="469" y="633"/>
                    <a:pt x="463" y="637"/>
                    <a:pt x="458" y="640"/>
                  </a:cubicBezTo>
                  <a:cubicBezTo>
                    <a:pt x="452" y="644"/>
                    <a:pt x="445" y="646"/>
                    <a:pt x="439" y="647"/>
                  </a:cubicBezTo>
                  <a:cubicBezTo>
                    <a:pt x="432" y="649"/>
                    <a:pt x="425" y="649"/>
                    <a:pt x="419" y="648"/>
                  </a:cubicBezTo>
                  <a:cubicBezTo>
                    <a:pt x="412" y="647"/>
                    <a:pt x="405" y="645"/>
                    <a:pt x="399" y="642"/>
                  </a:cubicBezTo>
                  <a:cubicBezTo>
                    <a:pt x="392" y="639"/>
                    <a:pt x="386" y="635"/>
                    <a:pt x="380" y="630"/>
                  </a:cubicBezTo>
                  <a:cubicBezTo>
                    <a:pt x="374" y="625"/>
                    <a:pt x="368" y="619"/>
                    <a:pt x="363" y="612"/>
                  </a:cubicBezTo>
                  <a:cubicBezTo>
                    <a:pt x="357" y="605"/>
                    <a:pt x="352" y="597"/>
                    <a:pt x="348" y="589"/>
                  </a:cubicBezTo>
                  <a:cubicBezTo>
                    <a:pt x="343" y="580"/>
                    <a:pt x="339" y="570"/>
                    <a:pt x="336" y="560"/>
                  </a:cubicBezTo>
                  <a:cubicBezTo>
                    <a:pt x="332" y="550"/>
                    <a:pt x="329" y="539"/>
                    <a:pt x="327" y="528"/>
                  </a:cubicBezTo>
                  <a:cubicBezTo>
                    <a:pt x="325" y="516"/>
                    <a:pt x="324" y="504"/>
                    <a:pt x="324" y="492"/>
                  </a:cubicBezTo>
                  <a:cubicBezTo>
                    <a:pt x="323" y="480"/>
                    <a:pt x="324" y="468"/>
                    <a:pt x="325" y="456"/>
                  </a:cubicBezTo>
                  <a:cubicBezTo>
                    <a:pt x="326" y="445"/>
                    <a:pt x="328" y="434"/>
                    <a:pt x="331" y="423"/>
                  </a:cubicBezTo>
                  <a:cubicBezTo>
                    <a:pt x="334" y="413"/>
                    <a:pt x="337" y="403"/>
                    <a:pt x="341" y="395"/>
                  </a:cubicBezTo>
                  <a:cubicBezTo>
                    <a:pt x="345" y="386"/>
                    <a:pt x="349" y="378"/>
                    <a:pt x="354" y="371"/>
                  </a:cubicBezTo>
                  <a:cubicBezTo>
                    <a:pt x="359" y="363"/>
                    <a:pt x="365" y="357"/>
                    <a:pt x="370" y="352"/>
                  </a:cubicBezTo>
                  <a:cubicBezTo>
                    <a:pt x="376" y="347"/>
                    <a:pt x="382" y="343"/>
                    <a:pt x="388" y="339"/>
                  </a:cubicBezTo>
                  <a:cubicBezTo>
                    <a:pt x="395" y="336"/>
                    <a:pt x="401" y="334"/>
                    <a:pt x="408" y="333"/>
                  </a:cubicBezTo>
                  <a:cubicBezTo>
                    <a:pt x="414" y="332"/>
                    <a:pt x="421" y="332"/>
                    <a:pt x="428" y="333"/>
                  </a:cubicBezTo>
                  <a:cubicBezTo>
                    <a:pt x="434" y="334"/>
                    <a:pt x="441" y="336"/>
                    <a:pt x="447" y="339"/>
                  </a:cubicBezTo>
                  <a:cubicBezTo>
                    <a:pt x="453" y="342"/>
                    <a:pt x="459" y="346"/>
                    <a:pt x="464" y="351"/>
                  </a:cubicBezTo>
                  <a:cubicBezTo>
                    <a:pt x="470" y="355"/>
                    <a:pt x="475" y="361"/>
                    <a:pt x="479" y="367"/>
                  </a:cubicBezTo>
                  <a:cubicBezTo>
                    <a:pt x="484" y="373"/>
                    <a:pt x="489" y="379"/>
                    <a:pt x="493" y="386"/>
                  </a:cubicBezTo>
                  <a:cubicBezTo>
                    <a:pt x="497" y="393"/>
                    <a:pt x="500" y="401"/>
                    <a:pt x="503" y="408"/>
                  </a:cubicBezTo>
                  <a:cubicBezTo>
                    <a:pt x="507" y="416"/>
                    <a:pt x="509" y="425"/>
                    <a:pt x="512" y="433"/>
                  </a:cubicBezTo>
                  <a:cubicBezTo>
                    <a:pt x="514" y="442"/>
                    <a:pt x="516" y="451"/>
                    <a:pt x="517" y="460"/>
                  </a:cubicBezTo>
                  <a:cubicBezTo>
                    <a:pt x="519" y="469"/>
                    <a:pt x="520" y="479"/>
                    <a:pt x="520" y="488"/>
                  </a:cubicBezTo>
                  <a:cubicBezTo>
                    <a:pt x="520" y="498"/>
                    <a:pt x="520" y="508"/>
                    <a:pt x="519" y="517"/>
                  </a:cubicBezTo>
                  <a:close/>
                  <a:moveTo>
                    <a:pt x="587" y="379"/>
                  </a:moveTo>
                  <a:cubicBezTo>
                    <a:pt x="579" y="344"/>
                    <a:pt x="567" y="311"/>
                    <a:pt x="553" y="282"/>
                  </a:cubicBezTo>
                  <a:cubicBezTo>
                    <a:pt x="537" y="251"/>
                    <a:pt x="519" y="224"/>
                    <a:pt x="498" y="201"/>
                  </a:cubicBezTo>
                  <a:cubicBezTo>
                    <a:pt x="475" y="177"/>
                    <a:pt x="449" y="159"/>
                    <a:pt x="421" y="148"/>
                  </a:cubicBezTo>
                  <a:cubicBezTo>
                    <a:pt x="390" y="136"/>
                    <a:pt x="359" y="134"/>
                    <a:pt x="330" y="142"/>
                  </a:cubicBezTo>
                  <a:cubicBezTo>
                    <a:pt x="298" y="151"/>
                    <a:pt x="268" y="170"/>
                    <a:pt x="241" y="199"/>
                  </a:cubicBezTo>
                  <a:cubicBezTo>
                    <a:pt x="213" y="230"/>
                    <a:pt x="190" y="271"/>
                    <a:pt x="174" y="321"/>
                  </a:cubicBezTo>
                  <a:cubicBezTo>
                    <a:pt x="157" y="372"/>
                    <a:pt x="148" y="432"/>
                    <a:pt x="150" y="495"/>
                  </a:cubicBezTo>
                  <a:cubicBezTo>
                    <a:pt x="152" y="558"/>
                    <a:pt x="165" y="618"/>
                    <a:pt x="185" y="669"/>
                  </a:cubicBezTo>
                  <a:cubicBezTo>
                    <a:pt x="204" y="719"/>
                    <a:pt x="231" y="760"/>
                    <a:pt x="261" y="790"/>
                  </a:cubicBezTo>
                  <a:cubicBezTo>
                    <a:pt x="290" y="818"/>
                    <a:pt x="321" y="837"/>
                    <a:pt x="354" y="844"/>
                  </a:cubicBezTo>
                  <a:cubicBezTo>
                    <a:pt x="384" y="851"/>
                    <a:pt x="415" y="848"/>
                    <a:pt x="445" y="835"/>
                  </a:cubicBezTo>
                  <a:cubicBezTo>
                    <a:pt x="473" y="823"/>
                    <a:pt x="498" y="803"/>
                    <a:pt x="519" y="778"/>
                  </a:cubicBezTo>
                  <a:cubicBezTo>
                    <a:pt x="538" y="754"/>
                    <a:pt x="555" y="726"/>
                    <a:pt x="568" y="694"/>
                  </a:cubicBezTo>
                  <a:cubicBezTo>
                    <a:pt x="580" y="664"/>
                    <a:pt x="590" y="631"/>
                    <a:pt x="596" y="596"/>
                  </a:cubicBezTo>
                  <a:cubicBezTo>
                    <a:pt x="601" y="561"/>
                    <a:pt x="604" y="525"/>
                    <a:pt x="602" y="487"/>
                  </a:cubicBezTo>
                  <a:cubicBezTo>
                    <a:pt x="601" y="449"/>
                    <a:pt x="596" y="412"/>
                    <a:pt x="587" y="379"/>
                  </a:cubicBezTo>
                  <a:close/>
                  <a:moveTo>
                    <a:pt x="574" y="534"/>
                  </a:moveTo>
                  <a:cubicBezTo>
                    <a:pt x="573" y="549"/>
                    <a:pt x="571" y="564"/>
                    <a:pt x="569" y="578"/>
                  </a:cubicBezTo>
                  <a:cubicBezTo>
                    <a:pt x="566" y="593"/>
                    <a:pt x="563" y="607"/>
                    <a:pt x="559" y="620"/>
                  </a:cubicBezTo>
                  <a:cubicBezTo>
                    <a:pt x="555" y="634"/>
                    <a:pt x="550" y="647"/>
                    <a:pt x="545" y="660"/>
                  </a:cubicBezTo>
                  <a:cubicBezTo>
                    <a:pt x="539" y="672"/>
                    <a:pt x="533" y="684"/>
                    <a:pt x="526" y="695"/>
                  </a:cubicBezTo>
                  <a:cubicBezTo>
                    <a:pt x="519" y="706"/>
                    <a:pt x="512" y="717"/>
                    <a:pt x="503" y="726"/>
                  </a:cubicBezTo>
                  <a:cubicBezTo>
                    <a:pt x="495" y="736"/>
                    <a:pt x="485" y="744"/>
                    <a:pt x="476" y="751"/>
                  </a:cubicBezTo>
                  <a:cubicBezTo>
                    <a:pt x="465" y="758"/>
                    <a:pt x="454" y="764"/>
                    <a:pt x="443" y="768"/>
                  </a:cubicBezTo>
                  <a:cubicBezTo>
                    <a:pt x="431" y="772"/>
                    <a:pt x="419" y="774"/>
                    <a:pt x="407" y="774"/>
                  </a:cubicBezTo>
                  <a:cubicBezTo>
                    <a:pt x="395" y="775"/>
                    <a:pt x="383" y="773"/>
                    <a:pt x="371" y="769"/>
                  </a:cubicBezTo>
                  <a:cubicBezTo>
                    <a:pt x="358" y="765"/>
                    <a:pt x="346" y="759"/>
                    <a:pt x="334" y="752"/>
                  </a:cubicBezTo>
                  <a:cubicBezTo>
                    <a:pt x="322" y="744"/>
                    <a:pt x="311" y="734"/>
                    <a:pt x="300" y="722"/>
                  </a:cubicBezTo>
                  <a:cubicBezTo>
                    <a:pt x="289" y="709"/>
                    <a:pt x="279" y="695"/>
                    <a:pt x="269" y="679"/>
                  </a:cubicBezTo>
                  <a:cubicBezTo>
                    <a:pt x="260" y="663"/>
                    <a:pt x="251" y="645"/>
                    <a:pt x="244" y="626"/>
                  </a:cubicBezTo>
                  <a:cubicBezTo>
                    <a:pt x="237" y="607"/>
                    <a:pt x="231" y="586"/>
                    <a:pt x="227" y="563"/>
                  </a:cubicBezTo>
                  <a:cubicBezTo>
                    <a:pt x="223" y="541"/>
                    <a:pt x="220" y="518"/>
                    <a:pt x="219" y="494"/>
                  </a:cubicBezTo>
                  <a:cubicBezTo>
                    <a:pt x="218" y="470"/>
                    <a:pt x="219" y="446"/>
                    <a:pt x="222" y="424"/>
                  </a:cubicBezTo>
                  <a:cubicBezTo>
                    <a:pt x="225" y="402"/>
                    <a:pt x="230" y="381"/>
                    <a:pt x="235" y="361"/>
                  </a:cubicBezTo>
                  <a:cubicBezTo>
                    <a:pt x="241" y="342"/>
                    <a:pt x="248" y="324"/>
                    <a:pt x="257" y="307"/>
                  </a:cubicBezTo>
                  <a:cubicBezTo>
                    <a:pt x="265" y="291"/>
                    <a:pt x="274" y="277"/>
                    <a:pt x="285" y="265"/>
                  </a:cubicBezTo>
                  <a:cubicBezTo>
                    <a:pt x="295" y="252"/>
                    <a:pt x="305" y="242"/>
                    <a:pt x="317" y="234"/>
                  </a:cubicBezTo>
                  <a:cubicBezTo>
                    <a:pt x="328" y="226"/>
                    <a:pt x="339" y="219"/>
                    <a:pt x="351" y="215"/>
                  </a:cubicBezTo>
                  <a:cubicBezTo>
                    <a:pt x="363" y="211"/>
                    <a:pt x="375" y="209"/>
                    <a:pt x="387" y="209"/>
                  </a:cubicBezTo>
                  <a:cubicBezTo>
                    <a:pt x="399" y="208"/>
                    <a:pt x="411" y="210"/>
                    <a:pt x="423" y="214"/>
                  </a:cubicBezTo>
                  <a:cubicBezTo>
                    <a:pt x="435" y="217"/>
                    <a:pt x="446" y="223"/>
                    <a:pt x="457" y="229"/>
                  </a:cubicBezTo>
                  <a:cubicBezTo>
                    <a:pt x="467" y="236"/>
                    <a:pt x="477" y="244"/>
                    <a:pt x="486" y="253"/>
                  </a:cubicBezTo>
                  <a:cubicBezTo>
                    <a:pt x="495" y="262"/>
                    <a:pt x="503" y="272"/>
                    <a:pt x="511" y="282"/>
                  </a:cubicBezTo>
                  <a:cubicBezTo>
                    <a:pt x="519" y="293"/>
                    <a:pt x="526" y="305"/>
                    <a:pt x="532" y="317"/>
                  </a:cubicBezTo>
                  <a:cubicBezTo>
                    <a:pt x="539" y="329"/>
                    <a:pt x="544" y="342"/>
                    <a:pt x="549" y="355"/>
                  </a:cubicBezTo>
                  <a:cubicBezTo>
                    <a:pt x="554" y="369"/>
                    <a:pt x="559" y="382"/>
                    <a:pt x="562" y="397"/>
                  </a:cubicBezTo>
                  <a:cubicBezTo>
                    <a:pt x="566" y="411"/>
                    <a:pt x="569" y="426"/>
                    <a:pt x="571" y="441"/>
                  </a:cubicBezTo>
                  <a:cubicBezTo>
                    <a:pt x="573" y="456"/>
                    <a:pt x="574" y="471"/>
                    <a:pt x="575" y="487"/>
                  </a:cubicBezTo>
                  <a:cubicBezTo>
                    <a:pt x="576" y="503"/>
                    <a:pt x="575" y="519"/>
                    <a:pt x="574" y="534"/>
                  </a:cubicBezTo>
                  <a:close/>
                  <a:moveTo>
                    <a:pt x="646" y="486"/>
                  </a:moveTo>
                  <a:cubicBezTo>
                    <a:pt x="644" y="438"/>
                    <a:pt x="638" y="392"/>
                    <a:pt x="628" y="349"/>
                  </a:cubicBezTo>
                  <a:cubicBezTo>
                    <a:pt x="618" y="305"/>
                    <a:pt x="604" y="263"/>
                    <a:pt x="586" y="224"/>
                  </a:cubicBezTo>
                  <a:cubicBezTo>
                    <a:pt x="567" y="183"/>
                    <a:pt x="544" y="145"/>
                    <a:pt x="517" y="113"/>
                  </a:cubicBezTo>
                  <a:cubicBezTo>
                    <a:pt x="489" y="79"/>
                    <a:pt x="455" y="50"/>
                    <a:pt x="417" y="30"/>
                  </a:cubicBezTo>
                  <a:cubicBezTo>
                    <a:pt x="375" y="8"/>
                    <a:pt x="332" y="0"/>
                    <a:pt x="289" y="4"/>
                  </a:cubicBezTo>
                  <a:cubicBezTo>
                    <a:pt x="242" y="9"/>
                    <a:pt x="196" y="30"/>
                    <a:pt x="155" y="67"/>
                  </a:cubicBezTo>
                  <a:cubicBezTo>
                    <a:pt x="110" y="107"/>
                    <a:pt x="71" y="164"/>
                    <a:pt x="44" y="236"/>
                  </a:cubicBezTo>
                  <a:cubicBezTo>
                    <a:pt x="15" y="312"/>
                    <a:pt x="0" y="401"/>
                    <a:pt x="3" y="498"/>
                  </a:cubicBezTo>
                  <a:cubicBezTo>
                    <a:pt x="6" y="594"/>
                    <a:pt x="26" y="684"/>
                    <a:pt x="60" y="759"/>
                  </a:cubicBezTo>
                  <a:cubicBezTo>
                    <a:pt x="92" y="831"/>
                    <a:pt x="134" y="888"/>
                    <a:pt x="182" y="927"/>
                  </a:cubicBezTo>
                  <a:cubicBezTo>
                    <a:pt x="226" y="963"/>
                    <a:pt x="274" y="983"/>
                    <a:pt x="322" y="986"/>
                  </a:cubicBezTo>
                  <a:cubicBezTo>
                    <a:pt x="366" y="989"/>
                    <a:pt x="409" y="979"/>
                    <a:pt x="450" y="955"/>
                  </a:cubicBezTo>
                  <a:cubicBezTo>
                    <a:pt x="487" y="934"/>
                    <a:pt x="519" y="903"/>
                    <a:pt x="545" y="867"/>
                  </a:cubicBezTo>
                  <a:cubicBezTo>
                    <a:pt x="570" y="833"/>
                    <a:pt x="590" y="794"/>
                    <a:pt x="606" y="752"/>
                  </a:cubicBezTo>
                  <a:cubicBezTo>
                    <a:pt x="621" y="712"/>
                    <a:pt x="632" y="669"/>
                    <a:pt x="639" y="624"/>
                  </a:cubicBezTo>
                  <a:cubicBezTo>
                    <a:pt x="645" y="580"/>
                    <a:pt x="648" y="534"/>
                    <a:pt x="646" y="486"/>
                  </a:cubicBezTo>
                  <a:close/>
                  <a:moveTo>
                    <a:pt x="622" y="549"/>
                  </a:moveTo>
                  <a:cubicBezTo>
                    <a:pt x="620" y="569"/>
                    <a:pt x="618" y="589"/>
                    <a:pt x="615" y="609"/>
                  </a:cubicBezTo>
                  <a:cubicBezTo>
                    <a:pt x="612" y="628"/>
                    <a:pt x="608" y="647"/>
                    <a:pt x="603" y="666"/>
                  </a:cubicBezTo>
                  <a:cubicBezTo>
                    <a:pt x="598" y="685"/>
                    <a:pt x="592" y="703"/>
                    <a:pt x="585" y="720"/>
                  </a:cubicBezTo>
                  <a:cubicBezTo>
                    <a:pt x="578" y="738"/>
                    <a:pt x="570" y="755"/>
                    <a:pt x="561" y="771"/>
                  </a:cubicBezTo>
                  <a:cubicBezTo>
                    <a:pt x="552" y="788"/>
                    <a:pt x="542" y="803"/>
                    <a:pt x="530" y="818"/>
                  </a:cubicBezTo>
                  <a:cubicBezTo>
                    <a:pt x="519" y="832"/>
                    <a:pt x="506" y="846"/>
                    <a:pt x="493" y="857"/>
                  </a:cubicBezTo>
                  <a:cubicBezTo>
                    <a:pt x="479" y="869"/>
                    <a:pt x="464" y="880"/>
                    <a:pt x="447" y="888"/>
                  </a:cubicBezTo>
                  <a:cubicBezTo>
                    <a:pt x="430" y="896"/>
                    <a:pt x="413" y="902"/>
                    <a:pt x="395" y="905"/>
                  </a:cubicBezTo>
                  <a:cubicBezTo>
                    <a:pt x="377" y="908"/>
                    <a:pt x="359" y="908"/>
                    <a:pt x="340" y="905"/>
                  </a:cubicBezTo>
                  <a:cubicBezTo>
                    <a:pt x="321" y="902"/>
                    <a:pt x="302" y="896"/>
                    <a:pt x="284" y="886"/>
                  </a:cubicBezTo>
                  <a:cubicBezTo>
                    <a:pt x="264" y="877"/>
                    <a:pt x="246" y="864"/>
                    <a:pt x="228" y="847"/>
                  </a:cubicBezTo>
                  <a:cubicBezTo>
                    <a:pt x="209" y="831"/>
                    <a:pt x="192" y="810"/>
                    <a:pt x="176" y="787"/>
                  </a:cubicBezTo>
                  <a:cubicBezTo>
                    <a:pt x="160" y="763"/>
                    <a:pt x="146" y="736"/>
                    <a:pt x="133" y="706"/>
                  </a:cubicBezTo>
                  <a:cubicBezTo>
                    <a:pt x="121" y="676"/>
                    <a:pt x="110" y="643"/>
                    <a:pt x="103" y="608"/>
                  </a:cubicBezTo>
                  <a:cubicBezTo>
                    <a:pt x="96" y="572"/>
                    <a:pt x="91" y="535"/>
                    <a:pt x="90" y="496"/>
                  </a:cubicBezTo>
                  <a:cubicBezTo>
                    <a:pt x="89" y="458"/>
                    <a:pt x="91" y="420"/>
                    <a:pt x="96" y="385"/>
                  </a:cubicBezTo>
                  <a:cubicBezTo>
                    <a:pt x="101" y="350"/>
                    <a:pt x="109" y="316"/>
                    <a:pt x="120" y="286"/>
                  </a:cubicBezTo>
                  <a:cubicBezTo>
                    <a:pt x="130" y="256"/>
                    <a:pt x="143" y="229"/>
                    <a:pt x="158" y="205"/>
                  </a:cubicBezTo>
                  <a:cubicBezTo>
                    <a:pt x="172" y="181"/>
                    <a:pt x="188" y="161"/>
                    <a:pt x="205" y="143"/>
                  </a:cubicBezTo>
                  <a:cubicBezTo>
                    <a:pt x="221" y="127"/>
                    <a:pt x="239" y="113"/>
                    <a:pt x="257" y="103"/>
                  </a:cubicBezTo>
                  <a:cubicBezTo>
                    <a:pt x="275" y="93"/>
                    <a:pt x="293" y="86"/>
                    <a:pt x="312" y="83"/>
                  </a:cubicBezTo>
                  <a:cubicBezTo>
                    <a:pt x="330" y="79"/>
                    <a:pt x="348" y="79"/>
                    <a:pt x="367" y="81"/>
                  </a:cubicBezTo>
                  <a:cubicBezTo>
                    <a:pt x="384" y="83"/>
                    <a:pt x="402" y="88"/>
                    <a:pt x="419" y="96"/>
                  </a:cubicBezTo>
                  <a:cubicBezTo>
                    <a:pt x="436" y="103"/>
                    <a:pt x="452" y="113"/>
                    <a:pt x="466" y="124"/>
                  </a:cubicBezTo>
                  <a:cubicBezTo>
                    <a:pt x="481" y="135"/>
                    <a:pt x="494" y="148"/>
                    <a:pt x="506" y="162"/>
                  </a:cubicBezTo>
                  <a:cubicBezTo>
                    <a:pt x="519" y="175"/>
                    <a:pt x="530" y="190"/>
                    <a:pt x="540" y="206"/>
                  </a:cubicBezTo>
                  <a:cubicBezTo>
                    <a:pt x="550" y="222"/>
                    <a:pt x="559" y="238"/>
                    <a:pt x="568" y="255"/>
                  </a:cubicBezTo>
                  <a:cubicBezTo>
                    <a:pt x="576" y="272"/>
                    <a:pt x="583" y="290"/>
                    <a:pt x="590" y="309"/>
                  </a:cubicBezTo>
                  <a:cubicBezTo>
                    <a:pt x="596" y="327"/>
                    <a:pt x="601" y="346"/>
                    <a:pt x="606" y="365"/>
                  </a:cubicBezTo>
                  <a:cubicBezTo>
                    <a:pt x="611" y="384"/>
                    <a:pt x="614" y="404"/>
                    <a:pt x="617" y="424"/>
                  </a:cubicBezTo>
                  <a:cubicBezTo>
                    <a:pt x="620" y="444"/>
                    <a:pt x="621" y="465"/>
                    <a:pt x="622" y="486"/>
                  </a:cubicBezTo>
                  <a:cubicBezTo>
                    <a:pt x="623" y="508"/>
                    <a:pt x="623" y="528"/>
                    <a:pt x="622" y="549"/>
                  </a:cubicBezTo>
                  <a:close/>
                  <a:moveTo>
                    <a:pt x="483" y="454"/>
                  </a:moveTo>
                  <a:cubicBezTo>
                    <a:pt x="480" y="443"/>
                    <a:pt x="475" y="433"/>
                    <a:pt x="470" y="425"/>
                  </a:cubicBezTo>
                  <a:cubicBezTo>
                    <a:pt x="465" y="416"/>
                    <a:pt x="459" y="409"/>
                    <a:pt x="452" y="404"/>
                  </a:cubicBezTo>
                  <a:cubicBezTo>
                    <a:pt x="445" y="399"/>
                    <a:pt x="438" y="396"/>
                    <a:pt x="430" y="395"/>
                  </a:cubicBezTo>
                  <a:cubicBezTo>
                    <a:pt x="422" y="394"/>
                    <a:pt x="414" y="396"/>
                    <a:pt x="406" y="400"/>
                  </a:cubicBezTo>
                  <a:cubicBezTo>
                    <a:pt x="399" y="405"/>
                    <a:pt x="393" y="411"/>
                    <a:pt x="387" y="420"/>
                  </a:cubicBezTo>
                  <a:cubicBezTo>
                    <a:pt x="381" y="429"/>
                    <a:pt x="377" y="439"/>
                    <a:pt x="374" y="451"/>
                  </a:cubicBezTo>
                  <a:cubicBezTo>
                    <a:pt x="371" y="463"/>
                    <a:pt x="370" y="477"/>
                    <a:pt x="370" y="491"/>
                  </a:cubicBezTo>
                  <a:cubicBezTo>
                    <a:pt x="371" y="505"/>
                    <a:pt x="373" y="519"/>
                    <a:pt x="377" y="531"/>
                  </a:cubicBezTo>
                  <a:cubicBezTo>
                    <a:pt x="380" y="542"/>
                    <a:pt x="386" y="553"/>
                    <a:pt x="392" y="562"/>
                  </a:cubicBezTo>
                  <a:cubicBezTo>
                    <a:pt x="398" y="570"/>
                    <a:pt x="405" y="576"/>
                    <a:pt x="413" y="581"/>
                  </a:cubicBezTo>
                  <a:cubicBezTo>
                    <a:pt x="420" y="585"/>
                    <a:pt x="428" y="586"/>
                    <a:pt x="436" y="585"/>
                  </a:cubicBezTo>
                  <a:cubicBezTo>
                    <a:pt x="444" y="584"/>
                    <a:pt x="452" y="581"/>
                    <a:pt x="458" y="575"/>
                  </a:cubicBezTo>
                  <a:cubicBezTo>
                    <a:pt x="465" y="569"/>
                    <a:pt x="470" y="562"/>
                    <a:pt x="475" y="553"/>
                  </a:cubicBezTo>
                  <a:cubicBezTo>
                    <a:pt x="479" y="545"/>
                    <a:pt x="483" y="535"/>
                    <a:pt x="485" y="524"/>
                  </a:cubicBezTo>
                  <a:cubicBezTo>
                    <a:pt x="487" y="513"/>
                    <a:pt x="488" y="501"/>
                    <a:pt x="488" y="489"/>
                  </a:cubicBezTo>
                  <a:cubicBezTo>
                    <a:pt x="487" y="477"/>
                    <a:pt x="486" y="465"/>
                    <a:pt x="483" y="454"/>
                  </a:cubicBezTo>
                  <a:close/>
                </a:path>
              </a:pathLst>
            </a:custGeom>
            <a:gradFill>
              <a:gsLst>
                <a:gs pos="0">
                  <a:srgbClr val="3A8898"/>
                </a:gs>
                <a:gs pos="68000">
                  <a:srgbClr val="2E648B"/>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2364060" y="2214128"/>
            <a:ext cx="8240730" cy="2448646"/>
            <a:chOff x="3659187" y="2476502"/>
            <a:chExt cx="6411128" cy="1904999"/>
          </a:xfrm>
        </p:grpSpPr>
        <p:sp>
          <p:nvSpPr>
            <p:cNvPr id="18" name="任意多边形 17"/>
            <p:cNvSpPr/>
            <p:nvPr/>
          </p:nvSpPr>
          <p:spPr>
            <a:xfrm rot="10800000">
              <a:off x="8757339" y="2578317"/>
              <a:ext cx="1312976" cy="1701363"/>
            </a:xfrm>
            <a:custGeom>
              <a:avLst/>
              <a:gdLst>
                <a:gd name="connsiteX0" fmla="*/ 653834 w 1312976"/>
                <a:gd name="connsiteY0" fmla="*/ 1701363 h 1701363"/>
                <a:gd name="connsiteX1" fmla="*/ 0 w 1312976"/>
                <a:gd name="connsiteY1" fmla="*/ 1701363 h 1701363"/>
                <a:gd name="connsiteX2" fmla="*/ 261230 w 1312976"/>
                <a:gd name="connsiteY2" fmla="*/ 1361485 h 1701363"/>
                <a:gd name="connsiteX3" fmla="*/ 209105 w 1312976"/>
                <a:gd name="connsiteY3" fmla="*/ 1361485 h 1701363"/>
                <a:gd name="connsiteX4" fmla="*/ 209105 w 1312976"/>
                <a:gd name="connsiteY4" fmla="*/ 339879 h 1701363"/>
                <a:gd name="connsiteX5" fmla="*/ 261231 w 1312976"/>
                <a:gd name="connsiteY5" fmla="*/ 339879 h 1701363"/>
                <a:gd name="connsiteX6" fmla="*/ 0 w 1312976"/>
                <a:gd name="connsiteY6" fmla="*/ 0 h 1701363"/>
                <a:gd name="connsiteX7" fmla="*/ 653834 w 1312976"/>
                <a:gd name="connsiteY7" fmla="*/ 0 h 1701363"/>
                <a:gd name="connsiteX8" fmla="*/ 915065 w 1312976"/>
                <a:gd name="connsiteY8" fmla="*/ 339879 h 1701363"/>
                <a:gd name="connsiteX9" fmla="*/ 1312976 w 1312976"/>
                <a:gd name="connsiteY9" fmla="*/ 339879 h 1701363"/>
                <a:gd name="connsiteX10" fmla="*/ 1312976 w 1312976"/>
                <a:gd name="connsiteY10" fmla="*/ 1361485 h 1701363"/>
                <a:gd name="connsiteX11" fmla="*/ 915064 w 1312976"/>
                <a:gd name="connsiteY11" fmla="*/ 1361485 h 170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976" h="1701363">
                  <a:moveTo>
                    <a:pt x="653834" y="1701363"/>
                  </a:moveTo>
                  <a:lnTo>
                    <a:pt x="0" y="1701363"/>
                  </a:lnTo>
                  <a:lnTo>
                    <a:pt x="261230" y="1361485"/>
                  </a:lnTo>
                  <a:lnTo>
                    <a:pt x="209105" y="1361485"/>
                  </a:lnTo>
                  <a:lnTo>
                    <a:pt x="209105" y="339879"/>
                  </a:lnTo>
                  <a:lnTo>
                    <a:pt x="261231" y="339879"/>
                  </a:lnTo>
                  <a:lnTo>
                    <a:pt x="0" y="0"/>
                  </a:lnTo>
                  <a:lnTo>
                    <a:pt x="653834" y="0"/>
                  </a:lnTo>
                  <a:lnTo>
                    <a:pt x="915065" y="339879"/>
                  </a:lnTo>
                  <a:lnTo>
                    <a:pt x="1312976" y="339879"/>
                  </a:lnTo>
                  <a:lnTo>
                    <a:pt x="1312976" y="1361485"/>
                  </a:lnTo>
                  <a:lnTo>
                    <a:pt x="915064" y="1361485"/>
                  </a:lnTo>
                  <a:close/>
                </a:path>
              </a:pathLst>
            </a:cu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solidFill>
                  <a:schemeClr val="tx1"/>
                </a:solidFill>
              </a:endParaRPr>
            </a:p>
          </p:txBody>
        </p:sp>
        <p:sp>
          <p:nvSpPr>
            <p:cNvPr id="16" name="任意多边形 15"/>
            <p:cNvSpPr/>
            <p:nvPr/>
          </p:nvSpPr>
          <p:spPr>
            <a:xfrm rot="5400000">
              <a:off x="7751852" y="2819046"/>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5400000">
              <a:off x="6671246" y="2819047"/>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5400000">
              <a:off x="5566609" y="2819048"/>
              <a:ext cx="1021607" cy="1219907"/>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200000">
              <a:off x="3663949" y="2471740"/>
              <a:ext cx="1904999" cy="1914523"/>
            </a:xfrm>
            <a:custGeom>
              <a:avLst/>
              <a:gdLst>
                <a:gd name="connsiteX0" fmla="*/ 1904845 w 1904999"/>
                <a:gd name="connsiteY0" fmla="*/ 1752153 h 1914523"/>
                <a:gd name="connsiteX1" fmla="*/ 1877202 w 1904999"/>
                <a:gd name="connsiteY1" fmla="*/ 1803749 h 1914523"/>
                <a:gd name="connsiteX2" fmla="*/ 1875316 w 1904999"/>
                <a:gd name="connsiteY2" fmla="*/ 1806080 h 1914523"/>
                <a:gd name="connsiteX3" fmla="*/ 1694971 w 1904999"/>
                <a:gd name="connsiteY3" fmla="*/ 1808463 h 1914523"/>
                <a:gd name="connsiteX4" fmla="*/ 1070569 w 1904999"/>
                <a:gd name="connsiteY4" fmla="*/ 1808462 h 1914523"/>
                <a:gd name="connsiteX5" fmla="*/ 952500 w 1904999"/>
                <a:gd name="connsiteY5" fmla="*/ 1914523 h 1914523"/>
                <a:gd name="connsiteX6" fmla="*/ 834430 w 1904999"/>
                <a:gd name="connsiteY6" fmla="*/ 1808461 h 1914523"/>
                <a:gd name="connsiteX7" fmla="*/ 196759 w 1904999"/>
                <a:gd name="connsiteY7" fmla="*/ 1808459 h 1914523"/>
                <a:gd name="connsiteX8" fmla="*/ 29203 w 1904999"/>
                <a:gd name="connsiteY8" fmla="*/ 1806079 h 1914523"/>
                <a:gd name="connsiteX9" fmla="*/ 27317 w 1904999"/>
                <a:gd name="connsiteY9" fmla="*/ 1803748 h 1914523"/>
                <a:gd name="connsiteX10" fmla="*/ 2898 w 1904999"/>
                <a:gd name="connsiteY10" fmla="*/ 1724324 h 1914523"/>
                <a:gd name="connsiteX11" fmla="*/ 815756 w 1904999"/>
                <a:gd name="connsiteY11" fmla="*/ 123258 h 1914523"/>
                <a:gd name="connsiteX12" fmla="*/ 833024 w 1904999"/>
                <a:gd name="connsiteY12" fmla="*/ 91381 h 1914523"/>
                <a:gd name="connsiteX13" fmla="*/ 955923 w 1904999"/>
                <a:gd name="connsiteY13" fmla="*/ 601 h 1914523"/>
                <a:gd name="connsiteX14" fmla="*/ 959324 w 1904999"/>
                <a:gd name="connsiteY14" fmla="*/ 0 h 1914523"/>
                <a:gd name="connsiteX15" fmla="*/ 1078826 w 1904999"/>
                <a:gd name="connsiteY15" fmla="*/ 91381 h 1914523"/>
                <a:gd name="connsiteX16" fmla="*/ 1148780 w 1904999"/>
                <a:gd name="connsiteY16" fmla="*/ 220519 h 1914523"/>
                <a:gd name="connsiteX17" fmla="*/ 1623257 w 1904999"/>
                <a:gd name="connsiteY17" fmla="*/ 1155085 h 1914523"/>
                <a:gd name="connsiteX18" fmla="*/ 1620212 w 1904999"/>
                <a:gd name="connsiteY18" fmla="*/ 1153362 h 1914523"/>
                <a:gd name="connsiteX19" fmla="*/ 1883174 w 1904999"/>
                <a:gd name="connsiteY19" fmla="*/ 1670667 h 1914523"/>
                <a:gd name="connsiteX20" fmla="*/ 1904845 w 1904999"/>
                <a:gd name="connsiteY20" fmla="*/ 1752153 h 19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04999" h="1914523">
                  <a:moveTo>
                    <a:pt x="1904845" y="1752153"/>
                  </a:moveTo>
                  <a:cubicBezTo>
                    <a:pt x="1903540" y="1774608"/>
                    <a:pt x="1894016" y="1792082"/>
                    <a:pt x="1877202" y="1803749"/>
                  </a:cubicBezTo>
                  <a:cubicBezTo>
                    <a:pt x="1876917" y="1804790"/>
                    <a:pt x="1905689" y="1805294"/>
                    <a:pt x="1875316" y="1806080"/>
                  </a:cubicBezTo>
                  <a:cubicBezTo>
                    <a:pt x="1844945" y="1806866"/>
                    <a:pt x="1832201" y="1809506"/>
                    <a:pt x="1694971" y="1808463"/>
                  </a:cubicBezTo>
                  <a:lnTo>
                    <a:pt x="1070569" y="1808462"/>
                  </a:lnTo>
                  <a:lnTo>
                    <a:pt x="952500" y="1914523"/>
                  </a:lnTo>
                  <a:lnTo>
                    <a:pt x="834430" y="1808461"/>
                  </a:lnTo>
                  <a:lnTo>
                    <a:pt x="196759" y="1808459"/>
                  </a:lnTo>
                  <a:cubicBezTo>
                    <a:pt x="94828" y="1809500"/>
                    <a:pt x="60068" y="1830323"/>
                    <a:pt x="29203" y="1806079"/>
                  </a:cubicBezTo>
                  <a:cubicBezTo>
                    <a:pt x="28391" y="1805443"/>
                    <a:pt x="28332" y="1804453"/>
                    <a:pt x="27317" y="1803748"/>
                  </a:cubicBezTo>
                  <a:cubicBezTo>
                    <a:pt x="4061" y="1787610"/>
                    <a:pt x="-5249" y="1760366"/>
                    <a:pt x="2898" y="1724324"/>
                  </a:cubicBezTo>
                  <a:lnTo>
                    <a:pt x="815756" y="123258"/>
                  </a:lnTo>
                  <a:lnTo>
                    <a:pt x="833024" y="91381"/>
                  </a:lnTo>
                  <a:cubicBezTo>
                    <a:pt x="866887" y="28860"/>
                    <a:pt x="911551" y="-1578"/>
                    <a:pt x="955923" y="601"/>
                  </a:cubicBezTo>
                  <a:cubicBezTo>
                    <a:pt x="957052" y="24"/>
                    <a:pt x="958190" y="0"/>
                    <a:pt x="959324" y="0"/>
                  </a:cubicBezTo>
                  <a:cubicBezTo>
                    <a:pt x="1002574" y="0"/>
                    <a:pt x="1045826" y="30460"/>
                    <a:pt x="1078826" y="91381"/>
                  </a:cubicBezTo>
                  <a:lnTo>
                    <a:pt x="1148780" y="220519"/>
                  </a:lnTo>
                  <a:lnTo>
                    <a:pt x="1623257" y="1155085"/>
                  </a:lnTo>
                  <a:lnTo>
                    <a:pt x="1620212" y="1153362"/>
                  </a:lnTo>
                  <a:lnTo>
                    <a:pt x="1883174" y="1670667"/>
                  </a:lnTo>
                  <a:cubicBezTo>
                    <a:pt x="1899236" y="1702261"/>
                    <a:pt x="1906150" y="1729698"/>
                    <a:pt x="1904845" y="1752153"/>
                  </a:cubicBezTo>
                  <a:close/>
                </a:path>
              </a:pathLst>
            </a:cu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zh-CN" altLang="en-US"/>
            </a:p>
          </p:txBody>
        </p:sp>
      </p:grpSp>
      <p:grpSp>
        <p:nvGrpSpPr>
          <p:cNvPr id="20" name="Group 4"/>
          <p:cNvGrpSpPr>
            <a:grpSpLocks noChangeAspect="1"/>
          </p:cNvGrpSpPr>
          <p:nvPr/>
        </p:nvGrpSpPr>
        <p:grpSpPr bwMode="auto">
          <a:xfrm>
            <a:off x="6587532" y="3203979"/>
            <a:ext cx="436982" cy="459201"/>
            <a:chOff x="-334" y="2326"/>
            <a:chExt cx="472" cy="496"/>
          </a:xfrm>
          <a:solidFill>
            <a:schemeClr val="bg1"/>
          </a:solidFill>
          <a:effectLst/>
        </p:grpSpPr>
        <p:sp>
          <p:nvSpPr>
            <p:cNvPr id="21" name="Freeform 5"/>
            <p:cNvSpPr/>
            <p:nvPr/>
          </p:nvSpPr>
          <p:spPr bwMode="auto">
            <a:xfrm>
              <a:off x="-334" y="2326"/>
              <a:ext cx="472" cy="294"/>
            </a:xfrm>
            <a:custGeom>
              <a:avLst/>
              <a:gdLst>
                <a:gd name="T0" fmla="*/ 295 w 472"/>
                <a:gd name="T1" fmla="*/ 25 h 294"/>
                <a:gd name="T2" fmla="*/ 350 w 472"/>
                <a:gd name="T3" fmla="*/ 76 h 294"/>
                <a:gd name="T4" fmla="*/ 270 w 472"/>
                <a:gd name="T5" fmla="*/ 156 h 294"/>
                <a:gd name="T6" fmla="*/ 228 w 472"/>
                <a:gd name="T7" fmla="*/ 118 h 294"/>
                <a:gd name="T8" fmla="*/ 228 w 472"/>
                <a:gd name="T9" fmla="*/ 118 h 294"/>
                <a:gd name="T10" fmla="*/ 181 w 472"/>
                <a:gd name="T11" fmla="*/ 67 h 294"/>
                <a:gd name="T12" fmla="*/ 177 w 472"/>
                <a:gd name="T13" fmla="*/ 67 h 294"/>
                <a:gd name="T14" fmla="*/ 177 w 472"/>
                <a:gd name="T15" fmla="*/ 67 h 294"/>
                <a:gd name="T16" fmla="*/ 131 w 472"/>
                <a:gd name="T17" fmla="*/ 118 h 294"/>
                <a:gd name="T18" fmla="*/ 131 w 472"/>
                <a:gd name="T19" fmla="*/ 118 h 294"/>
                <a:gd name="T20" fmla="*/ 0 w 472"/>
                <a:gd name="T21" fmla="*/ 244 h 294"/>
                <a:gd name="T22" fmla="*/ 50 w 472"/>
                <a:gd name="T23" fmla="*/ 294 h 294"/>
                <a:gd name="T24" fmla="*/ 177 w 472"/>
                <a:gd name="T25" fmla="*/ 168 h 294"/>
                <a:gd name="T26" fmla="*/ 219 w 472"/>
                <a:gd name="T27" fmla="*/ 206 h 294"/>
                <a:gd name="T28" fmla="*/ 219 w 472"/>
                <a:gd name="T29" fmla="*/ 206 h 294"/>
                <a:gd name="T30" fmla="*/ 266 w 472"/>
                <a:gd name="T31" fmla="*/ 257 h 294"/>
                <a:gd name="T32" fmla="*/ 270 w 472"/>
                <a:gd name="T33" fmla="*/ 257 h 294"/>
                <a:gd name="T34" fmla="*/ 270 w 472"/>
                <a:gd name="T35" fmla="*/ 257 h 294"/>
                <a:gd name="T36" fmla="*/ 316 w 472"/>
                <a:gd name="T37" fmla="*/ 206 h 294"/>
                <a:gd name="T38" fmla="*/ 316 w 472"/>
                <a:gd name="T39" fmla="*/ 206 h 294"/>
                <a:gd name="T40" fmla="*/ 396 w 472"/>
                <a:gd name="T41" fmla="*/ 126 h 294"/>
                <a:gd name="T42" fmla="*/ 451 w 472"/>
                <a:gd name="T43" fmla="*/ 177 h 294"/>
                <a:gd name="T44" fmla="*/ 460 w 472"/>
                <a:gd name="T45" fmla="*/ 88 h 294"/>
                <a:gd name="T46" fmla="*/ 472 w 472"/>
                <a:gd name="T47" fmla="*/ 0 h 294"/>
                <a:gd name="T48" fmla="*/ 384 w 472"/>
                <a:gd name="T49" fmla="*/ 13 h 294"/>
                <a:gd name="T50" fmla="*/ 295 w 472"/>
                <a:gd name="T51" fmla="*/ 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2" h="294">
                  <a:moveTo>
                    <a:pt x="295" y="25"/>
                  </a:moveTo>
                  <a:lnTo>
                    <a:pt x="350" y="76"/>
                  </a:lnTo>
                  <a:lnTo>
                    <a:pt x="270" y="156"/>
                  </a:lnTo>
                  <a:lnTo>
                    <a:pt x="228" y="118"/>
                  </a:lnTo>
                  <a:lnTo>
                    <a:pt x="228" y="118"/>
                  </a:lnTo>
                  <a:lnTo>
                    <a:pt x="181" y="67"/>
                  </a:lnTo>
                  <a:lnTo>
                    <a:pt x="177" y="67"/>
                  </a:lnTo>
                  <a:lnTo>
                    <a:pt x="177" y="67"/>
                  </a:lnTo>
                  <a:lnTo>
                    <a:pt x="131" y="118"/>
                  </a:lnTo>
                  <a:lnTo>
                    <a:pt x="131" y="118"/>
                  </a:lnTo>
                  <a:lnTo>
                    <a:pt x="0" y="244"/>
                  </a:lnTo>
                  <a:lnTo>
                    <a:pt x="50" y="294"/>
                  </a:lnTo>
                  <a:lnTo>
                    <a:pt x="177" y="168"/>
                  </a:lnTo>
                  <a:lnTo>
                    <a:pt x="219" y="206"/>
                  </a:lnTo>
                  <a:lnTo>
                    <a:pt x="219" y="206"/>
                  </a:lnTo>
                  <a:lnTo>
                    <a:pt x="266" y="257"/>
                  </a:lnTo>
                  <a:lnTo>
                    <a:pt x="270" y="257"/>
                  </a:lnTo>
                  <a:lnTo>
                    <a:pt x="270" y="257"/>
                  </a:lnTo>
                  <a:lnTo>
                    <a:pt x="316" y="206"/>
                  </a:lnTo>
                  <a:lnTo>
                    <a:pt x="316" y="206"/>
                  </a:lnTo>
                  <a:lnTo>
                    <a:pt x="396" y="126"/>
                  </a:lnTo>
                  <a:lnTo>
                    <a:pt x="451" y="177"/>
                  </a:lnTo>
                  <a:lnTo>
                    <a:pt x="460" y="88"/>
                  </a:lnTo>
                  <a:lnTo>
                    <a:pt x="472" y="0"/>
                  </a:lnTo>
                  <a:lnTo>
                    <a:pt x="384" y="13"/>
                  </a:lnTo>
                  <a:lnTo>
                    <a:pt x="295"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Rectangle 6"/>
            <p:cNvSpPr>
              <a:spLocks noChangeArrowheads="1"/>
            </p:cNvSpPr>
            <p:nvPr/>
          </p:nvSpPr>
          <p:spPr bwMode="auto">
            <a:xfrm>
              <a:off x="-305" y="2704"/>
              <a:ext cx="85" cy="1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Rectangle 7"/>
            <p:cNvSpPr>
              <a:spLocks noChangeArrowheads="1"/>
            </p:cNvSpPr>
            <p:nvPr/>
          </p:nvSpPr>
          <p:spPr bwMode="auto">
            <a:xfrm>
              <a:off x="-182" y="2599"/>
              <a:ext cx="80" cy="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Rectangle 8"/>
            <p:cNvSpPr>
              <a:spLocks noChangeArrowheads="1"/>
            </p:cNvSpPr>
            <p:nvPr/>
          </p:nvSpPr>
          <p:spPr bwMode="auto">
            <a:xfrm>
              <a:off x="-64" y="2654"/>
              <a:ext cx="84" cy="1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Rectangle 9"/>
            <p:cNvSpPr>
              <a:spLocks noChangeArrowheads="1"/>
            </p:cNvSpPr>
            <p:nvPr/>
          </p:nvSpPr>
          <p:spPr bwMode="auto">
            <a:xfrm>
              <a:off x="54" y="2549"/>
              <a:ext cx="80" cy="2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6" name="Freeform 13"/>
          <p:cNvSpPr>
            <a:spLocks noEditPoints="1"/>
          </p:cNvSpPr>
          <p:nvPr/>
        </p:nvSpPr>
        <p:spPr bwMode="auto">
          <a:xfrm>
            <a:off x="5139905" y="3212566"/>
            <a:ext cx="451827" cy="442026"/>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21"/>
          <p:cNvSpPr>
            <a:spLocks noEditPoints="1"/>
          </p:cNvSpPr>
          <p:nvPr/>
        </p:nvSpPr>
        <p:spPr bwMode="auto">
          <a:xfrm>
            <a:off x="8036643" y="3196395"/>
            <a:ext cx="472409" cy="474369"/>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5"/>
          <p:cNvSpPr>
            <a:spLocks noEditPoints="1"/>
          </p:cNvSpPr>
          <p:nvPr/>
        </p:nvSpPr>
        <p:spPr bwMode="auto">
          <a:xfrm>
            <a:off x="9499410" y="3199335"/>
            <a:ext cx="467508" cy="468488"/>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p:cNvSpPr txBox="1"/>
          <p:nvPr/>
        </p:nvSpPr>
        <p:spPr>
          <a:xfrm>
            <a:off x="4749237" y="1350272"/>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0" name="文本框 29"/>
          <p:cNvSpPr txBox="1"/>
          <p:nvPr/>
        </p:nvSpPr>
        <p:spPr>
          <a:xfrm>
            <a:off x="4749237" y="2092738"/>
            <a:ext cx="1469081" cy="400110"/>
          </a:xfrm>
          <a:prstGeom prst="rect">
            <a:avLst/>
          </a:prstGeom>
          <a:noFill/>
        </p:spPr>
        <p:txBody>
          <a:bodyPr wrap="square" rtlCol="0">
            <a:spAutoFit/>
          </a:bodyPr>
          <a:lstStyle/>
          <a:p>
            <a:r>
              <a:rPr lang="zh-CN" altLang="en-US" sz="20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31" name="文本框 30"/>
          <p:cNvSpPr txBox="1"/>
          <p:nvPr/>
        </p:nvSpPr>
        <p:spPr>
          <a:xfrm>
            <a:off x="7497240" y="1340979"/>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2" name="文本框 31"/>
          <p:cNvSpPr txBox="1"/>
          <p:nvPr/>
        </p:nvSpPr>
        <p:spPr>
          <a:xfrm>
            <a:off x="7497240" y="2083445"/>
            <a:ext cx="1469081" cy="400110"/>
          </a:xfrm>
          <a:prstGeom prst="rect">
            <a:avLst/>
          </a:prstGeom>
          <a:noFill/>
        </p:spPr>
        <p:txBody>
          <a:bodyPr wrap="square" rtlCol="0">
            <a:spAutoFit/>
          </a:bodyPr>
          <a:lstStyle/>
          <a:p>
            <a:r>
              <a:rPr lang="zh-CN" altLang="en-US" sz="20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33" name="文本框 32"/>
          <p:cNvSpPr txBox="1"/>
          <p:nvPr/>
        </p:nvSpPr>
        <p:spPr>
          <a:xfrm>
            <a:off x="6085029" y="4717203"/>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4" name="文本框 33"/>
          <p:cNvSpPr txBox="1"/>
          <p:nvPr/>
        </p:nvSpPr>
        <p:spPr>
          <a:xfrm>
            <a:off x="6085029" y="4238425"/>
            <a:ext cx="1469081" cy="400110"/>
          </a:xfrm>
          <a:prstGeom prst="rect">
            <a:avLst/>
          </a:prstGeom>
          <a:noFill/>
        </p:spPr>
        <p:txBody>
          <a:bodyPr wrap="square" rtlCol="0">
            <a:spAutoFit/>
          </a:bodyPr>
          <a:lstStyle/>
          <a:p>
            <a:r>
              <a:rPr lang="zh-CN" altLang="en-US" sz="20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35" name="文本框 34"/>
          <p:cNvSpPr txBox="1"/>
          <p:nvPr/>
        </p:nvSpPr>
        <p:spPr>
          <a:xfrm>
            <a:off x="9037289" y="5228085"/>
            <a:ext cx="1799472" cy="646331"/>
          </a:xfrm>
          <a:prstGeom prst="rect">
            <a:avLst/>
          </a:prstGeom>
          <a:noFill/>
        </p:spPr>
        <p:txBody>
          <a:bodyPr wrap="square" rtlCol="0">
            <a:spAutoFit/>
          </a:bodyPr>
          <a:lstStyle/>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1200" dirty="0">
              <a:solidFill>
                <a:srgbClr val="3B3B3B"/>
              </a:solidFill>
              <a:latin typeface="微软雅黑" panose="020B0503020204020204" pitchFamily="34" charset="-122"/>
              <a:ea typeface="微软雅黑" panose="020B0503020204020204" pitchFamily="34" charset="-122"/>
              <a:cs typeface="+mn-ea"/>
              <a:sym typeface="+mn-lt"/>
            </a:endParaRP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a:p>
            <a:r>
              <a:rPr lang="zh-CN" altLang="en-US" sz="1200"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36" name="文本框 35"/>
          <p:cNvSpPr txBox="1"/>
          <p:nvPr/>
        </p:nvSpPr>
        <p:spPr>
          <a:xfrm>
            <a:off x="9037289" y="4749307"/>
            <a:ext cx="1469081" cy="400110"/>
          </a:xfrm>
          <a:prstGeom prst="rect">
            <a:avLst/>
          </a:prstGeom>
          <a:noFill/>
        </p:spPr>
        <p:txBody>
          <a:bodyPr wrap="square" rtlCol="0">
            <a:spAutoFit/>
          </a:bodyPr>
          <a:lstStyle/>
          <a:p>
            <a:r>
              <a:rPr lang="zh-CN" altLang="en-US" sz="20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4001" y="2011242"/>
            <a:ext cx="7554314" cy="1442735"/>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11172" y="4250812"/>
            <a:ext cx="2524786" cy="738664"/>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sp>
        <p:nvSpPr>
          <p:cNvPr id="10" name="TextBox 30"/>
          <p:cNvSpPr txBox="1"/>
          <p:nvPr/>
        </p:nvSpPr>
        <p:spPr>
          <a:xfrm>
            <a:off x="3435958" y="4250812"/>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sp>
        <p:nvSpPr>
          <p:cNvPr id="11" name="TextBox 31"/>
          <p:cNvSpPr txBox="1"/>
          <p:nvPr/>
        </p:nvSpPr>
        <p:spPr>
          <a:xfrm>
            <a:off x="6050915" y="4250812"/>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sp>
        <p:nvSpPr>
          <p:cNvPr id="12" name="TextBox 32"/>
          <p:cNvSpPr txBox="1"/>
          <p:nvPr/>
        </p:nvSpPr>
        <p:spPr>
          <a:xfrm>
            <a:off x="8756043" y="4250812"/>
            <a:ext cx="2524786" cy="700576"/>
          </a:xfrm>
          <a:prstGeom prst="rect">
            <a:avLst/>
          </a:prstGeom>
          <a:noFill/>
        </p:spPr>
        <p:txBody>
          <a:bodyPr wrap="square" rtlCol="0">
            <a:spAutoFit/>
          </a:bodyPr>
          <a:lstStyle/>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a:p>
            <a:pPr algn="ct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a:t>
            </a:r>
          </a:p>
        </p:txBody>
      </p:sp>
      <p:sp>
        <p:nvSpPr>
          <p:cNvPr id="13" name="等腰三角形 12"/>
          <p:cNvSpPr/>
          <p:nvPr/>
        </p:nvSpPr>
        <p:spPr>
          <a:xfrm rot="5400000">
            <a:off x="1878178" y="5552783"/>
            <a:ext cx="360684" cy="310935"/>
          </a:xfrm>
          <a:prstGeom prst="triangle">
            <a:avLst/>
          </a:prstGeom>
          <a:solidFill>
            <a:srgbClr val="CF1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4"/>
          <p:cNvSpPr txBox="1"/>
          <p:nvPr/>
        </p:nvSpPr>
        <p:spPr>
          <a:xfrm>
            <a:off x="2254001" y="5473095"/>
            <a:ext cx="8166765" cy="415498"/>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这里输入简单的文字概述里输入简单文字概述输入简单的文字概述里输入输入里</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643243" y="1289874"/>
            <a:ext cx="2905514" cy="721368"/>
            <a:chOff x="3385609" y="1289874"/>
            <a:chExt cx="2320263" cy="576064"/>
          </a:xfrm>
          <a:solidFill>
            <a:srgbClr val="EA5322"/>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35"/>
            <p:cNvSpPr txBox="1"/>
            <p:nvPr/>
          </p:nvSpPr>
          <p:spPr>
            <a:xfrm>
              <a:off x="3755638" y="1418148"/>
              <a:ext cx="1560715" cy="319516"/>
            </a:xfrm>
            <a:prstGeom prst="rect">
              <a:avLst/>
            </a:prstGeom>
            <a:grpFill/>
          </p:spPr>
          <p:txBody>
            <a:bodyPr wrap="none" rtlCol="0">
              <a:spAutoFit/>
            </a:bodyPr>
            <a:lstStyle/>
            <a:p>
              <a:pPr algn="ctr"/>
              <a:r>
                <a:rPr lang="zh-CN" altLang="en-US" sz="2000" b="1" spc="300"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18" name="组合 17"/>
          <p:cNvGrpSpPr/>
          <p:nvPr/>
        </p:nvGrpSpPr>
        <p:grpSpPr>
          <a:xfrm>
            <a:off x="1001343" y="3453977"/>
            <a:ext cx="2384533" cy="721368"/>
            <a:chOff x="467544" y="3018066"/>
            <a:chExt cx="1904222" cy="576064"/>
          </a:xfrm>
          <a:solidFill>
            <a:srgbClr val="FCC818"/>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36"/>
            <p:cNvSpPr txBox="1"/>
            <p:nvPr/>
          </p:nvSpPr>
          <p:spPr>
            <a:xfrm>
              <a:off x="792911" y="3158629"/>
              <a:ext cx="1253487" cy="29493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1" name="组合 20"/>
          <p:cNvGrpSpPr/>
          <p:nvPr/>
        </p:nvGrpSpPr>
        <p:grpSpPr>
          <a:xfrm>
            <a:off x="3576211" y="3453977"/>
            <a:ext cx="2384533" cy="721368"/>
            <a:chOff x="2523762" y="3018066"/>
            <a:chExt cx="1904222" cy="576064"/>
          </a:xfrm>
          <a:solidFill>
            <a:srgbClr val="3A8898"/>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37"/>
            <p:cNvSpPr txBox="1"/>
            <p:nvPr/>
          </p:nvSpPr>
          <p:spPr>
            <a:xfrm>
              <a:off x="2849129" y="3158629"/>
              <a:ext cx="1253487" cy="29493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4" name="组合 23"/>
          <p:cNvGrpSpPr/>
          <p:nvPr/>
        </p:nvGrpSpPr>
        <p:grpSpPr>
          <a:xfrm>
            <a:off x="6191168" y="3453977"/>
            <a:ext cx="2384533" cy="721368"/>
            <a:chOff x="4611994" y="3018066"/>
            <a:chExt cx="1904222" cy="576064"/>
          </a:xfrm>
          <a:solidFill>
            <a:srgbClr val="EA5322"/>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8"/>
            <p:cNvSpPr txBox="1"/>
            <p:nvPr/>
          </p:nvSpPr>
          <p:spPr>
            <a:xfrm>
              <a:off x="4937361" y="3158629"/>
              <a:ext cx="1253487" cy="29493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grpSp>
        <p:nvGrpSpPr>
          <p:cNvPr id="27" name="组合 26"/>
          <p:cNvGrpSpPr/>
          <p:nvPr/>
        </p:nvGrpSpPr>
        <p:grpSpPr>
          <a:xfrm>
            <a:off x="8806125" y="3453977"/>
            <a:ext cx="2384533" cy="721368"/>
            <a:chOff x="6700226" y="3018066"/>
            <a:chExt cx="1904222" cy="576064"/>
          </a:xfrm>
          <a:solidFill>
            <a:srgbClr val="2E648B"/>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025593" y="3158629"/>
              <a:ext cx="1253487" cy="294938"/>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此处输入标题</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13213" y="932045"/>
            <a:ext cx="6356039" cy="3081038"/>
            <a:chOff x="0" y="6227623"/>
            <a:chExt cx="12192000" cy="630377"/>
          </a:xfrm>
        </p:grpSpPr>
        <p:sp>
          <p:nvSpPr>
            <p:cNvPr id="3" name="矩形 2"/>
            <p:cNvSpPr/>
            <p:nvPr/>
          </p:nvSpPr>
          <p:spPr>
            <a:xfrm>
              <a:off x="0" y="6256185"/>
              <a:ext cx="12192000" cy="601815"/>
            </a:xfrm>
            <a:prstGeom prst="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EE4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2" cstate="screen">
            <a:duotone>
              <a:prstClr val="black"/>
              <a:schemeClr val="accent3">
                <a:tint val="45000"/>
                <a:satMod val="400000"/>
              </a:schemeClr>
            </a:duotone>
          </a:blip>
          <a:srcRect/>
          <a:stretch>
            <a:fillRect/>
          </a:stretch>
        </p:blipFill>
        <p:spPr>
          <a:xfrm>
            <a:off x="908005" y="901140"/>
            <a:ext cx="4002898" cy="5337196"/>
          </a:xfrm>
          <a:prstGeom prst="rect">
            <a:avLst/>
          </a:prstGeom>
        </p:spPr>
      </p:pic>
      <p:sp>
        <p:nvSpPr>
          <p:cNvPr id="7" name="TextBox 15"/>
          <p:cNvSpPr txBox="1"/>
          <p:nvPr/>
        </p:nvSpPr>
        <p:spPr>
          <a:xfrm>
            <a:off x="5133641" y="2273335"/>
            <a:ext cx="5838092" cy="1384995"/>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pic>
        <p:nvPicPr>
          <p:cNvPr id="8" name="图片 7"/>
          <p:cNvPicPr>
            <a:picLocks noChangeAspect="1"/>
          </p:cNvPicPr>
          <p:nvPr/>
        </p:nvPicPr>
        <p:blipFill rotWithShape="1">
          <a:blip r:embed="rId3" cstate="screen">
            <a:duotone>
              <a:prstClr val="black"/>
              <a:schemeClr val="accent3">
                <a:tint val="45000"/>
                <a:satMod val="400000"/>
              </a:schemeClr>
            </a:duotone>
          </a:blip>
          <a:srcRect/>
          <a:stretch>
            <a:fillRect/>
          </a:stretch>
        </p:blipFill>
        <p:spPr>
          <a:xfrm>
            <a:off x="9866569" y="4213442"/>
            <a:ext cx="1502684" cy="2003579"/>
          </a:xfrm>
          <a:prstGeom prst="rect">
            <a:avLst/>
          </a:prstGeom>
        </p:spPr>
      </p:pic>
      <p:grpSp>
        <p:nvGrpSpPr>
          <p:cNvPr id="9" name="组合 8"/>
          <p:cNvGrpSpPr/>
          <p:nvPr/>
        </p:nvGrpSpPr>
        <p:grpSpPr>
          <a:xfrm>
            <a:off x="5013213" y="4213441"/>
            <a:ext cx="4731861" cy="2003579"/>
            <a:chOff x="0" y="6227623"/>
            <a:chExt cx="12192000" cy="630377"/>
          </a:xfrm>
        </p:grpSpPr>
        <p:sp>
          <p:nvSpPr>
            <p:cNvPr id="10" name="矩形 9"/>
            <p:cNvSpPr/>
            <p:nvPr/>
          </p:nvSpPr>
          <p:spPr>
            <a:xfrm>
              <a:off x="0" y="6256185"/>
              <a:ext cx="12192000" cy="601815"/>
            </a:xfrm>
            <a:prstGeom prst="rect">
              <a:avLst/>
            </a:prstGeom>
            <a:solidFill>
              <a:srgbClr val="C9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6227623"/>
              <a:ext cx="12192000" cy="28562"/>
            </a:xfrm>
            <a:prstGeom prst="rect">
              <a:avLst/>
            </a:prstGeom>
            <a:solidFill>
              <a:srgbClr val="CF1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5"/>
          <p:cNvSpPr txBox="1"/>
          <p:nvPr/>
        </p:nvSpPr>
        <p:spPr>
          <a:xfrm>
            <a:off x="5224942" y="5020496"/>
            <a:ext cx="4342868" cy="1061829"/>
          </a:xfrm>
          <a:prstGeom prst="rect">
            <a:avLst/>
          </a:prstGeom>
          <a:noFill/>
        </p:spPr>
        <p:txBody>
          <a:bodyPr wrap="square" rtlCol="0">
            <a:spAutoFit/>
          </a:bodyPr>
          <a:lstStyle/>
          <a:p>
            <a:pPr algn="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13" name="矩形 12"/>
          <p:cNvSpPr/>
          <p:nvPr/>
        </p:nvSpPr>
        <p:spPr>
          <a:xfrm>
            <a:off x="5133641" y="1504708"/>
            <a:ext cx="4698722" cy="584775"/>
          </a:xfrm>
          <a:prstGeom prst="rect">
            <a:avLst/>
          </a:prstGeom>
        </p:spPr>
        <p:txBody>
          <a:bodyPr wrap="non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3200" b="1" dirty="0"/>
          </a:p>
        </p:txBody>
      </p:sp>
      <p:sp>
        <p:nvSpPr>
          <p:cNvPr id="14" name="矩形 13"/>
          <p:cNvSpPr/>
          <p:nvPr/>
        </p:nvSpPr>
        <p:spPr>
          <a:xfrm>
            <a:off x="5997602" y="4431526"/>
            <a:ext cx="3570208"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这里输入简单的文字概述</a:t>
            </a:r>
            <a:endParaRPr lang="zh-CN" altLang="en-US"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1465766" y="1830207"/>
            <a:ext cx="637296" cy="590067"/>
            <a:chOff x="5518" y="593"/>
            <a:chExt cx="1120" cy="1037"/>
          </a:xfrm>
          <a:solidFill>
            <a:srgbClr val="3A8898"/>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w="9525">
              <a:noFill/>
              <a:round/>
            </a:ln>
          </p:spPr>
          <p:txBody>
            <a:bodyPr/>
            <a:lstStyle/>
            <a:p>
              <a:endParaRPr lang="zh-CN" altLang="en-US"/>
            </a:p>
          </p:txBody>
        </p:sp>
        <p:sp>
          <p:nvSpPr>
            <p:cNvPr id="4" name="Freeform 27"/>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w="9525">
              <a:noFill/>
              <a:round/>
            </a:ln>
          </p:spPr>
          <p:txBody>
            <a:bodyPr/>
            <a:lstStyle/>
            <a:p>
              <a:endParaRPr lang="zh-CN" altLang="en-US"/>
            </a:p>
          </p:txBody>
        </p:sp>
        <p:sp>
          <p:nvSpPr>
            <p:cNvPr id="5" name="Freeform 28"/>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w="9525">
              <a:noFill/>
              <a:round/>
            </a:ln>
          </p:spPr>
          <p:txBody>
            <a:bodyPr/>
            <a:lstStyle/>
            <a:p>
              <a:endParaRPr lang="zh-CN" altLang="en-US"/>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w="9525">
              <a:noFill/>
              <a:round/>
            </a:ln>
          </p:spPr>
          <p:txBody>
            <a:bodyPr/>
            <a:lstStyle/>
            <a:p>
              <a:endParaRPr lang="zh-CN" altLang="en-US"/>
            </a:p>
          </p:txBody>
        </p:sp>
      </p:grpSp>
      <p:grpSp>
        <p:nvGrpSpPr>
          <p:cNvPr id="7" name="Group 13"/>
          <p:cNvGrpSpPr>
            <a:grpSpLocks noChangeAspect="1"/>
          </p:cNvGrpSpPr>
          <p:nvPr/>
        </p:nvGrpSpPr>
        <p:grpSpPr bwMode="auto">
          <a:xfrm>
            <a:off x="1491779" y="2741975"/>
            <a:ext cx="604825" cy="672830"/>
            <a:chOff x="2568" y="615"/>
            <a:chExt cx="897" cy="1115"/>
          </a:xfrm>
          <a:solidFill>
            <a:srgbClr val="EA5322"/>
          </a:solidFill>
        </p:grpSpPr>
        <p:sp>
          <p:nvSpPr>
            <p:cNvPr id="8" name="Freeform 14"/>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15"/>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Group 93"/>
          <p:cNvGrpSpPr>
            <a:grpSpLocks noChangeAspect="1"/>
          </p:cNvGrpSpPr>
          <p:nvPr/>
        </p:nvGrpSpPr>
        <p:grpSpPr bwMode="auto">
          <a:xfrm>
            <a:off x="1516736" y="4003588"/>
            <a:ext cx="571700" cy="553242"/>
            <a:chOff x="1" y="1"/>
            <a:chExt cx="1115" cy="1079"/>
          </a:xfrm>
          <a:solidFill>
            <a:srgbClr val="2E648B"/>
          </a:solidFill>
        </p:grpSpPr>
        <p:sp>
          <p:nvSpPr>
            <p:cNvPr id="12" name="Freeform 94"/>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95"/>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96"/>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97"/>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98"/>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99"/>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00"/>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 name="组合 1"/>
          <p:cNvGrpSpPr/>
          <p:nvPr/>
        </p:nvGrpSpPr>
        <p:grpSpPr bwMode="auto">
          <a:xfrm>
            <a:off x="1553140" y="4916248"/>
            <a:ext cx="531088" cy="541386"/>
            <a:chOff x="1444625" y="2115707"/>
            <a:chExt cx="1719263" cy="1752600"/>
          </a:xfrm>
          <a:solidFill>
            <a:srgbClr val="FCC818"/>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5"/>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6"/>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7"/>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8"/>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7" name="圆角矩形 26"/>
          <p:cNvSpPr/>
          <p:nvPr/>
        </p:nvSpPr>
        <p:spPr>
          <a:xfrm>
            <a:off x="2619657" y="1835373"/>
            <a:ext cx="4138530" cy="579736"/>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2619656" y="2852119"/>
            <a:ext cx="4136616"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2619656" y="3930801"/>
            <a:ext cx="4138531"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2619656" y="4916248"/>
            <a:ext cx="4136616"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654392" y="3191555"/>
            <a:ext cx="4400814" cy="1938992"/>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latin typeface="微软雅黑" panose="020B0503020204020204" pitchFamily="34" charset="-122"/>
              <a:ea typeface="微软雅黑" panose="020B0503020204020204" pitchFamily="34" charset="-122"/>
              <a:cs typeface="+mn-ea"/>
              <a:sym typeface="+mn-lt"/>
            </a:endParaRPr>
          </a:p>
        </p:txBody>
      </p:sp>
      <p:sp>
        <p:nvSpPr>
          <p:cNvPr id="35" name="圆角矩形 34"/>
          <p:cNvSpPr/>
          <p:nvPr/>
        </p:nvSpPr>
        <p:spPr>
          <a:xfrm>
            <a:off x="2619656" y="1835373"/>
            <a:ext cx="3606085" cy="579736"/>
          </a:xfrm>
          <a:prstGeom prst="roundRect">
            <a:avLst/>
          </a:prstGeom>
          <a:solidFill>
            <a:srgbClr val="3A8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440959" y="1971586"/>
            <a:ext cx="744522"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95%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7" name="圆角矩形 36"/>
          <p:cNvSpPr/>
          <p:nvPr/>
        </p:nvSpPr>
        <p:spPr>
          <a:xfrm>
            <a:off x="2619655" y="2849164"/>
            <a:ext cx="2640171" cy="579736"/>
          </a:xfrm>
          <a:prstGeom prst="round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515305" y="2988289"/>
            <a:ext cx="744522"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75%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2619656" y="3938042"/>
            <a:ext cx="2060622" cy="579736"/>
          </a:xfrm>
          <a:prstGeom prst="roundRect">
            <a:avLst/>
          </a:prstGeom>
          <a:solidFill>
            <a:srgbClr val="2E6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3935756" y="4076315"/>
            <a:ext cx="744522"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55%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圆角矩形 40"/>
          <p:cNvSpPr/>
          <p:nvPr/>
        </p:nvSpPr>
        <p:spPr>
          <a:xfrm>
            <a:off x="2619655" y="4923291"/>
            <a:ext cx="1423341" cy="579736"/>
          </a:xfrm>
          <a:prstGeom prst="round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313350" y="5050123"/>
            <a:ext cx="744522"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TextBox 14"/>
          <p:cNvSpPr txBox="1"/>
          <p:nvPr/>
        </p:nvSpPr>
        <p:spPr>
          <a:xfrm>
            <a:off x="7654392" y="2457461"/>
            <a:ext cx="3891424" cy="584775"/>
          </a:xfrm>
          <a:prstGeom prst="rect">
            <a:avLst/>
          </a:prstGeom>
          <a:noFill/>
        </p:spPr>
        <p:txBody>
          <a:bodyPr wrap="square" rtlCol="0">
            <a:spAutoFit/>
          </a:bodyPr>
          <a:lstStyle/>
          <a:p>
            <a:r>
              <a:rPr lang="en-US" altLang="zh-CN" sz="3200" b="1" dirty="0">
                <a:solidFill>
                  <a:srgbClr val="3B3B3B"/>
                </a:solidFill>
                <a:latin typeface="微软雅黑" panose="020B0503020204020204" pitchFamily="34" charset="-122"/>
                <a:ea typeface="微软雅黑" panose="020B0503020204020204" pitchFamily="34" charset="-122"/>
              </a:rPr>
              <a:t>2016</a:t>
            </a:r>
            <a:r>
              <a:rPr lang="zh-CN" altLang="en-US" sz="3200" b="1" dirty="0">
                <a:solidFill>
                  <a:srgbClr val="3B3B3B"/>
                </a:solidFill>
                <a:latin typeface="微软雅黑" panose="020B0503020204020204" pitchFamily="34" charset="-122"/>
                <a:ea typeface="微软雅黑" panose="020B0503020204020204" pitchFamily="34" charset="-122"/>
              </a:rPr>
              <a:t>年工作情况</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48000">
              <a:schemeClr val="accent4">
                <a:lumMod val="60000"/>
                <a:lumOff val="40000"/>
              </a:schemeClr>
            </a:gs>
            <a:gs pos="97000">
              <a:srgbClr val="F8A221"/>
            </a:gs>
          </a:gsLst>
          <a:lin ang="2700000" scaled="0"/>
        </a:gradFill>
        <a:effectLst/>
      </p:bgPr>
    </p:bg>
    <p:spTree>
      <p:nvGrpSpPr>
        <p:cNvPr id="1" name=""/>
        <p:cNvGrpSpPr/>
        <p:nvPr/>
      </p:nvGrpSpPr>
      <p:grpSpPr>
        <a:xfrm>
          <a:off x="0" y="0"/>
          <a:ext cx="0" cy="0"/>
          <a:chOff x="0" y="0"/>
          <a:chExt cx="0" cy="0"/>
        </a:xfrm>
      </p:grpSpPr>
      <p:sp>
        <p:nvSpPr>
          <p:cNvPr id="13" name="Text Box 3"/>
          <p:cNvSpPr>
            <a:spLocks noChangeArrowheads="1"/>
          </p:cNvSpPr>
          <p:nvPr/>
        </p:nvSpPr>
        <p:spPr bwMode="auto">
          <a:xfrm>
            <a:off x="4941414" y="4533588"/>
            <a:ext cx="3877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buFont typeface="Arial" panose="020B0604020202020204" pitchFamily="34" charset="0"/>
              <a:buNone/>
              <a:defRPr/>
            </a:pPr>
            <a:r>
              <a:rPr lang="zh-CN" altLang="en-US" sz="3200"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工作中的成绩与不足</a:t>
            </a:r>
          </a:p>
        </p:txBody>
      </p:sp>
      <p:sp>
        <p:nvSpPr>
          <p:cNvPr id="14" name="矩形 13"/>
          <p:cNvSpPr/>
          <p:nvPr/>
        </p:nvSpPr>
        <p:spPr>
          <a:xfrm>
            <a:off x="4941414" y="4013488"/>
            <a:ext cx="3803542" cy="369332"/>
          </a:xfrm>
          <a:prstGeom prst="rect">
            <a:avLst/>
          </a:prstGeom>
        </p:spPr>
        <p:txBody>
          <a:bodyPr wrap="none">
            <a:spAutoFit/>
          </a:bodyPr>
          <a:lstStyle/>
          <a:p>
            <a:pPr algn="r">
              <a:buFont typeface="Arial" panose="020B0604020202020204" pitchFamily="34" charset="0"/>
              <a:buNone/>
              <a:defRPr/>
            </a:pPr>
            <a:r>
              <a:rPr lang="en-US" altLang="zh-CN" dirty="0">
                <a:solidFill>
                  <a:schemeClr val="bg1"/>
                </a:solidFill>
                <a:latin typeface="微软雅黑" panose="020B0503020204020204" pitchFamily="34" charset="-122"/>
                <a:ea typeface="微软雅黑" panose="020B0503020204020204" pitchFamily="34" charset="-122"/>
              </a:rPr>
              <a:t>Achievements and shortcomings</a:t>
            </a:r>
          </a:p>
        </p:txBody>
      </p:sp>
      <p:cxnSp>
        <p:nvCxnSpPr>
          <p:cNvPr id="16" name="直接连接符 15"/>
          <p:cNvCxnSpPr/>
          <p:nvPr/>
        </p:nvCxnSpPr>
        <p:spPr>
          <a:xfrm>
            <a:off x="4941414" y="4420005"/>
            <a:ext cx="417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280800" y="611895"/>
            <a:ext cx="2398413" cy="5386090"/>
          </a:xfrm>
          <a:prstGeom prst="rect">
            <a:avLst/>
          </a:prstGeom>
        </p:spPr>
        <p:txBody>
          <a:bodyPr wrap="none">
            <a:spAutoFit/>
          </a:bodyPr>
          <a:lstStyle/>
          <a:p>
            <a:pPr algn="ctr"/>
            <a:r>
              <a:rPr lang="en-US" altLang="zh-CN" sz="34400" dirty="0">
                <a:solidFill>
                  <a:schemeClr val="bg1"/>
                </a:solidFill>
                <a:latin typeface="Impact" panose="020B0806030902050204" pitchFamily="34" charset="0"/>
                <a:ea typeface="微软雅黑" panose="020B0503020204020204" pitchFamily="34" charset="-122"/>
              </a:rPr>
              <a:t>2</a:t>
            </a:r>
            <a:endParaRPr lang="zh-CN" altLang="en-US" sz="34400" dirty="0">
              <a:solidFill>
                <a:schemeClr val="bg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2218</Words>
  <Application>Microsoft Office PowerPoint</Application>
  <PresentationFormat>宽屏</PresentationFormat>
  <Paragraphs>377</Paragraphs>
  <Slides>36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Arial Unicode MS</vt:lpstr>
      <vt:lpstr>微软雅黑</vt:lpstr>
      <vt:lpstr>Arial</vt:lpstr>
      <vt:lpstr>Calibri</vt:lpstr>
      <vt:lpstr>Calibri Light</vt:lpstr>
      <vt:lpstr>Franklin Gothic Book</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323</cp:revision>
  <dcterms:created xsi:type="dcterms:W3CDTF">2014-08-08T03:06:00Z</dcterms:created>
  <dcterms:modified xsi:type="dcterms:W3CDTF">2021-01-05T05:06:43Z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