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4" r:id="rId4"/>
  </p:sldMasterIdLst>
  <p:notesMasterIdLst>
    <p:notesMasterId r:id="rId28"/>
  </p:notesMasterIdLst>
  <p:sldIdLst>
    <p:sldId id="257" r:id="rId5"/>
    <p:sldId id="263" r:id="rId6"/>
    <p:sldId id="280" r:id="rId7"/>
    <p:sldId id="277" r:id="rId8"/>
    <p:sldId id="269" r:id="rId9"/>
    <p:sldId id="271" r:id="rId10"/>
    <p:sldId id="273" r:id="rId11"/>
    <p:sldId id="281" r:id="rId12"/>
    <p:sldId id="264" r:id="rId13"/>
    <p:sldId id="265" r:id="rId14"/>
    <p:sldId id="266" r:id="rId15"/>
    <p:sldId id="272" r:id="rId16"/>
    <p:sldId id="282" r:id="rId17"/>
    <p:sldId id="259" r:id="rId18"/>
    <p:sldId id="267" r:id="rId19"/>
    <p:sldId id="270" r:id="rId20"/>
    <p:sldId id="274" r:id="rId21"/>
    <p:sldId id="283" r:id="rId22"/>
    <p:sldId id="275" r:id="rId23"/>
    <p:sldId id="278" r:id="rId24"/>
    <p:sldId id="279" r:id="rId25"/>
    <p:sldId id="285" r:id="rId26"/>
    <p:sldId id="284" r:id="rId27"/>
  </p:sldIdLst>
  <p:sldSz cx="12192000" cy="6858000"/>
  <p:notesSz cx="6858000" cy="9144000"/>
  <p:defaultTex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微软雅黑" panose="020B0503020204020204" pitchFamily="34"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微软雅黑" panose="020B0503020204020204" pitchFamily="34"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微软雅黑" panose="020B0503020204020204" pitchFamily="34"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微软雅黑" panose="020B0503020204020204" pitchFamily="34"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Calibri" panose="020F050202020403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Calibri" panose="020F050202020403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Calibri" panose="020F050202020403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Calibri" panose="020F050202020403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C9C4"/>
    <a:srgbClr val="B4E2E0"/>
    <a:srgbClr val="9EDA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5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页眉占位符 1"/>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1" hangingPunct="1">
              <a:defRPr sz="1200" smtClean="0">
                <a:ea typeface="宋体" panose="02010600030101010101" pitchFamily="2" charset="-122"/>
              </a:defRPr>
            </a:lvl1pPr>
          </a:lstStyle>
          <a:p>
            <a:pPr>
              <a:defRPr/>
            </a:pPr>
            <a:endParaRPr lang="zh-CN" altLang="en-US"/>
          </a:p>
        </p:txBody>
      </p:sp>
      <p:sp>
        <p:nvSpPr>
          <p:cNvPr id="5123" name="日期占位符 2"/>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eaLnBrk="1" hangingPunct="1">
              <a:defRPr sz="1200" smtClean="0">
                <a:ea typeface="宋体" panose="02010600030101010101" pitchFamily="2" charset="-122"/>
              </a:defRPr>
            </a:lvl1pPr>
          </a:lstStyle>
          <a:p>
            <a:pPr>
              <a:defRPr/>
            </a:pPr>
            <a:fld id="{58165CCD-62A7-4106-83A3-20983D829C74}" type="datetimeFigureOut">
              <a:rPr lang="zh-CN" altLang="en-US"/>
              <a:t>2021/1/5</a:t>
            </a:fld>
            <a:endParaRPr lang="zh-CN" altLang="en-US"/>
          </a:p>
        </p:txBody>
      </p:sp>
      <p:sp>
        <p:nvSpPr>
          <p:cNvPr id="28676" name="幻灯片图像占位符 3"/>
          <p:cNvSpPr>
            <a:spLocks noGrp="1" noRot="1" noChangeAspect="1" noChangeArrowheads="1"/>
          </p:cNvSpPr>
          <p:nvPr>
            <p:ph type="sldImg" idx="2"/>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
        <p:nvSpPr>
          <p:cNvPr id="5125" name="备注占位符 4"/>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5126" name="页脚占位符 5"/>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eaLnBrk="1" hangingPunct="1">
              <a:defRPr sz="1200" smtClean="0">
                <a:ea typeface="宋体" panose="02010600030101010101" pitchFamily="2" charset="-122"/>
              </a:defRPr>
            </a:lvl1pPr>
          </a:lstStyle>
          <a:p>
            <a:pPr>
              <a:defRPr/>
            </a:pPr>
            <a:endParaRPr lang="zh-CN" altLang="en-US"/>
          </a:p>
        </p:txBody>
      </p:sp>
      <p:sp>
        <p:nvSpPr>
          <p:cNvPr id="5127" name="灯片编号占位符 6"/>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eaLnBrk="1" hangingPunct="1">
              <a:defRPr sz="1200">
                <a:ea typeface="宋体" panose="02010600030101010101" pitchFamily="2" charset="-122"/>
              </a:defRPr>
            </a:lvl1pPr>
          </a:lstStyle>
          <a:p>
            <a:fld id="{C89ED3B9-6E9A-448F-AFA7-F5989A401141}"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p:txBody>
          <a:bodyPr/>
          <a:lstStyle>
            <a:lvl1pPr>
              <a:defRPr/>
            </a:lvl1pPr>
          </a:lstStyle>
          <a:p>
            <a:pPr>
              <a:defRPr/>
            </a:pPr>
            <a:fld id="{D80C7B22-A8F3-40D1-9383-A3E3636BE7ED}" type="datetimeFigureOut">
              <a:rPr lang="zh-CN" altLang="en-US"/>
              <a:t>2021/1/5</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9AC8C4B4-D36B-4356-8841-86C6408BD1FC}"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D47754FC-79B1-4271-9C8F-D7F6C6334D83}" type="datetimeFigureOut">
              <a:rPr lang="zh-CN" altLang="en-US"/>
              <a:t>2021/1/5</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265FA104-C875-4307-A0FB-86976A0F50C5}"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FFE276E9-2243-43CD-BF70-6337BDC9D346}" type="datetimeFigureOut">
              <a:rPr lang="zh-CN" altLang="en-US"/>
              <a:t>2021/1/5</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012C34F3-5173-4D9C-88E5-77F4E8E1AD1F}"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7BC311C8-72C5-4CE8-8B29-DEA4BF2BC247}" type="datetimeFigureOut">
              <a:rPr lang="zh-CN" altLang="en-US"/>
              <a:t>2021/1/5</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71A2664F-7BAD-4512-A219-DD0D1CD601DD}" type="slidenum">
              <a:rPr lang="zh-CN" altLang="en-US"/>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6761C39D-8037-4A67-B05C-BCCC3541899B}" type="datetimeFigureOut">
              <a:rPr lang="zh-CN" altLang="en-US"/>
              <a:t>2021/1/5</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06237F7E-2D24-476C-A2CE-3B5B2D237635}" type="slidenum">
              <a:rPr lang="zh-CN" altLang="en-US"/>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p:txBody>
          <a:bodyPr/>
          <a:lstStyle>
            <a:lvl1pPr>
              <a:defRPr/>
            </a:lvl1pPr>
          </a:lstStyle>
          <a:p>
            <a:pPr>
              <a:defRPr/>
            </a:pPr>
            <a:fld id="{3F321D23-CDB1-4990-B9EB-427913151702}" type="datetimeFigureOut">
              <a:rPr lang="zh-CN" altLang="en-US"/>
              <a:t>2021/1/5</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fld id="{5D79A9CD-BF3C-4312-84FC-C2A2C6A39917}" type="slidenum">
              <a:rPr lang="zh-CN" altLang="en-US"/>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p:txBody>
          <a:bodyPr/>
          <a:lstStyle>
            <a:lvl1pPr>
              <a:defRPr/>
            </a:lvl1pPr>
          </a:lstStyle>
          <a:p>
            <a:pPr>
              <a:defRPr/>
            </a:pPr>
            <a:fld id="{6B5EC2FC-245A-48F6-91EF-64C0EE3E5F5A}" type="datetimeFigureOut">
              <a:rPr lang="zh-CN" altLang="en-US"/>
              <a:t>2021/1/5</a:t>
            </a:fld>
            <a:endParaRPr lang="zh-CN" altLang="en-US"/>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p:txBody>
          <a:bodyPr/>
          <a:lstStyle>
            <a:lvl1pPr>
              <a:defRPr/>
            </a:lvl1pPr>
          </a:lstStyle>
          <a:p>
            <a:fld id="{098B202A-62BF-472C-9626-24B59239FA31}"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fld id="{20B71636-F4F7-47F9-8793-40D62093726C}" type="datetimeFigureOut">
              <a:rPr lang="zh-CN" altLang="en-US"/>
              <a:t>2021/1/5</a:t>
            </a:fld>
            <a:endParaRPr lang="zh-CN" altLang="en-US"/>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p:txBody>
          <a:bodyPr/>
          <a:lstStyle>
            <a:lvl1pPr>
              <a:defRPr/>
            </a:lvl1pPr>
          </a:lstStyle>
          <a:p>
            <a:fld id="{B26EACF5-A4BA-43ED-89C8-F2F0D9598BC1}"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3B76ED9A-1C74-41F3-818B-3E93EFF30B8D}" type="datetimeFigureOut">
              <a:rPr lang="zh-CN" altLang="en-US"/>
              <a:t>2021/1/5</a:t>
            </a:fld>
            <a:endParaRPr lang="zh-CN" altLang="en-US"/>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p:txBody>
          <a:bodyPr/>
          <a:lstStyle>
            <a:lvl1pPr>
              <a:defRPr/>
            </a:lvl1pPr>
          </a:lstStyle>
          <a:p>
            <a:fld id="{11B2D98B-D21A-4D0E-A496-352347274DC4}"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5A09AF5F-F885-4B29-A637-313D1D45F64F}" type="datetimeFigureOut">
              <a:rPr lang="zh-CN" altLang="en-US"/>
              <a:t>2021/1/5</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fld id="{CC358A6E-F9E7-40DA-975D-BC2E1BA0CC2E}"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82CB2342-4481-42B0-8A1A-5E2CAB1E8E02}" type="datetimeFigureOut">
              <a:rPr lang="zh-CN" altLang="en-US"/>
              <a:t>2021/1/5</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fld id="{14DF2AAB-7D00-44A6-B54E-18658BA24C67}"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defRPr sz="1200" smtClean="0">
                <a:solidFill>
                  <a:srgbClr val="898989"/>
                </a:solidFill>
              </a:defRPr>
            </a:lvl1pPr>
          </a:lstStyle>
          <a:p>
            <a:pPr>
              <a:defRPr/>
            </a:pPr>
            <a:fld id="{186FE43D-2EBC-48AA-9090-57F7D5710DA4}" type="datetimeFigureOut">
              <a:rPr lang="zh-CN" altLang="en-US"/>
              <a:t>2021/1/5</a:t>
            </a:fld>
            <a:endParaRPr lang="zh-CN" altLang="en-US"/>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defRPr sz="1200" smtClean="0">
                <a:solidFill>
                  <a:srgbClr val="898989"/>
                </a:solidFill>
              </a:defRPr>
            </a:lvl1pPr>
          </a:lstStyle>
          <a:p>
            <a:pPr>
              <a:defRPr/>
            </a:pPr>
            <a:endParaRPr lang="zh-CN" altLang="en-US"/>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defRPr sz="1200">
                <a:solidFill>
                  <a:srgbClr val="898989"/>
                </a:solidFill>
              </a:defRPr>
            </a:lvl1pPr>
          </a:lstStyle>
          <a:p>
            <a:fld id="{8CD4BEE0-580C-4274-9481-642CE44BEA7A}"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2pPr>
      <a:lvl3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3pPr>
      <a:lvl4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4pPr>
      <a:lvl5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5pPr>
      <a:lvl6pPr marL="4572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6pPr>
      <a:lvl7pPr marL="9144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7pPr>
      <a:lvl8pPr marL="13716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8pPr>
      <a:lvl9pPr marL="18288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2050"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单击此处编辑母版标题样式</a:t>
            </a:r>
          </a:p>
        </p:txBody>
      </p:sp>
      <p:sp>
        <p:nvSpPr>
          <p:cNvPr id="2051"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2pPr>
      <a:lvl3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3pPr>
      <a:lvl4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4pPr>
      <a:lvl5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5pPr>
      <a:lvl6pPr marL="4572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6pPr>
      <a:lvl7pPr marL="9144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7pPr>
      <a:lvl8pPr marL="13716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8pPr>
      <a:lvl9pPr marL="18288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3074"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单击此处编辑母版标题样式</a:t>
            </a:r>
          </a:p>
        </p:txBody>
      </p:sp>
      <p:sp>
        <p:nvSpPr>
          <p:cNvPr id="3075"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2pPr>
      <a:lvl3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3pPr>
      <a:lvl4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4pPr>
      <a:lvl5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5pPr>
      <a:lvl6pPr marL="4572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6pPr>
      <a:lvl7pPr marL="9144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7pPr>
      <a:lvl8pPr marL="13716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8pPr>
      <a:lvl9pPr marL="18288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4098"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单击此处编辑母版标题样式</a:t>
            </a:r>
          </a:p>
        </p:txBody>
      </p:sp>
      <p:sp>
        <p:nvSpPr>
          <p:cNvPr id="4099"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2pPr>
      <a:lvl3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3pPr>
      <a:lvl4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4pPr>
      <a:lvl5pPr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5pPr>
      <a:lvl6pPr marL="4572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6pPr>
      <a:lvl7pPr marL="9144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7pPr>
      <a:lvl8pPr marL="13716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8pPr>
      <a:lvl9pPr marL="1828800" algn="l" rtl="0" eaLnBrk="0" fontAlgn="base" hangingPunct="0">
        <a:lnSpc>
          <a:spcPct val="90000"/>
        </a:lnSpc>
        <a:spcBef>
          <a:spcPct val="0"/>
        </a:spcBef>
        <a:spcAft>
          <a:spcPct val="0"/>
        </a:spcAft>
        <a:defRPr sz="4400">
          <a:solidFill>
            <a:schemeClr val="tx1"/>
          </a:solidFill>
          <a:latin typeface="时尚中黑简体" charset="-122"/>
          <a:ea typeface="微软雅黑" panose="020B0503020204020204" pitchFamily="34"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29.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9.xml"/><Relationship Id="rId5" Type="http://schemas.openxmlformats.org/officeDocument/2006/relationships/image" Target="../media/image7.png"/><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7.png"/><Relationship Id="rId1" Type="http://schemas.openxmlformats.org/officeDocument/2006/relationships/slideLayout" Target="../slideLayouts/slideLayout29.xml"/><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7.png"/><Relationship Id="rId1" Type="http://schemas.openxmlformats.org/officeDocument/2006/relationships/slideLayout" Target="../slideLayouts/slideLayout29.xml"/><Relationship Id="rId4" Type="http://schemas.openxmlformats.org/officeDocument/2006/relationships/image" Target="../media/image27.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9.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9.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9.xml"/><Relationship Id="rId6" Type="http://schemas.openxmlformats.org/officeDocument/2006/relationships/image" Target="../media/image7.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105"/>
          <p:cNvSpPr txBox="1">
            <a:spLocks noChangeArrowheads="1"/>
          </p:cNvSpPr>
          <p:nvPr/>
        </p:nvSpPr>
        <p:spPr bwMode="auto">
          <a:xfrm>
            <a:off x="2374900" y="1909763"/>
            <a:ext cx="7442200"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lnSpc>
                <a:spcPct val="150000"/>
              </a:lnSpc>
            </a:pPr>
            <a:r>
              <a:rPr lang="zh-CN" altLang="zh-CN" sz="5400" b="1" dirty="0">
                <a:solidFill>
                  <a:srgbClr val="70C9C4"/>
                </a:solidFill>
              </a:rPr>
              <a:t>点击此处输入</a:t>
            </a:r>
            <a:r>
              <a:rPr lang="zh-CN" altLang="en-US" sz="5400" b="1" dirty="0">
                <a:solidFill>
                  <a:srgbClr val="70C9C4"/>
                </a:solidFill>
              </a:rPr>
              <a:t>您的</a:t>
            </a:r>
            <a:r>
              <a:rPr lang="zh-CN" altLang="zh-CN" sz="5400" b="1" dirty="0">
                <a:solidFill>
                  <a:srgbClr val="70C9C4"/>
                </a:solidFill>
              </a:rPr>
              <a:t>标题</a:t>
            </a:r>
          </a:p>
        </p:txBody>
      </p:sp>
      <p:sp>
        <p:nvSpPr>
          <p:cNvPr id="5128" name="TextBox 116"/>
          <p:cNvSpPr txBox="1">
            <a:spLocks noChangeArrowheads="1"/>
          </p:cNvSpPr>
          <p:nvPr/>
        </p:nvSpPr>
        <p:spPr bwMode="auto">
          <a:xfrm>
            <a:off x="4839141" y="3883063"/>
            <a:ext cx="24980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50000"/>
              </a:lnSpc>
              <a:buFont typeface="Wingdings" panose="05000000000000000000" pitchFamily="2" charset="2"/>
              <a:buChar char="n"/>
            </a:pPr>
            <a:r>
              <a:rPr lang="zh-CN" altLang="en-US" sz="2400" b="1" dirty="0">
                <a:solidFill>
                  <a:srgbClr val="70C9C4"/>
                </a:solidFill>
              </a:rPr>
              <a:t>汇报人：</a:t>
            </a:r>
            <a:r>
              <a:rPr lang="en-US" altLang="zh-CN" sz="2400" b="1" dirty="0">
                <a:solidFill>
                  <a:srgbClr val="70C9C4"/>
                </a:solidFill>
              </a:rPr>
              <a:t>XXX</a:t>
            </a:r>
            <a:endParaRPr lang="zh-CN" altLang="en-US" sz="2400" b="1" dirty="0">
              <a:solidFill>
                <a:srgbClr val="70C9C4"/>
              </a:solidFill>
            </a:endParaRPr>
          </a:p>
        </p:txBody>
      </p:sp>
      <p:sp>
        <p:nvSpPr>
          <p:cNvPr id="6150" name="Freeform 6"/>
          <p:cNvSpPr>
            <a:spLocks noEditPoints="1"/>
          </p:cNvSpPr>
          <p:nvPr/>
        </p:nvSpPr>
        <p:spPr bwMode="auto">
          <a:xfrm rot="-5400000">
            <a:off x="5739607" y="-580231"/>
            <a:ext cx="712787" cy="8175625"/>
          </a:xfrm>
          <a:custGeom>
            <a:avLst/>
            <a:gdLst>
              <a:gd name="T0" fmla="*/ 354528 w 191"/>
              <a:gd name="T1" fmla="*/ 4115773 h 2193"/>
              <a:gd name="T2" fmla="*/ 354528 w 191"/>
              <a:gd name="T3" fmla="*/ 4059852 h 2193"/>
              <a:gd name="T4" fmla="*/ 712787 w 191"/>
              <a:gd name="T5" fmla="*/ 4085948 h 2193"/>
              <a:gd name="T6" fmla="*/ 608295 w 191"/>
              <a:gd name="T7" fmla="*/ 3836169 h 2193"/>
              <a:gd name="T8" fmla="*/ 354528 w 191"/>
              <a:gd name="T9" fmla="*/ 3731783 h 2193"/>
              <a:gd name="T10" fmla="*/ 104492 w 191"/>
              <a:gd name="T11" fmla="*/ 3836169 h 2193"/>
              <a:gd name="T12" fmla="*/ 0 w 191"/>
              <a:gd name="T13" fmla="*/ 4085948 h 2193"/>
              <a:gd name="T14" fmla="*/ 104492 w 191"/>
              <a:gd name="T15" fmla="*/ 4339456 h 2193"/>
              <a:gd name="T16" fmla="*/ 354528 w 191"/>
              <a:gd name="T17" fmla="*/ 4443842 h 2193"/>
              <a:gd name="T18" fmla="*/ 608295 w 191"/>
              <a:gd name="T19" fmla="*/ 4339456 h 2193"/>
              <a:gd name="T20" fmla="*/ 712787 w 191"/>
              <a:gd name="T21" fmla="*/ 4085948 h 2193"/>
              <a:gd name="T22" fmla="*/ 332136 w 191"/>
              <a:gd name="T23" fmla="*/ 466007 h 2193"/>
              <a:gd name="T24" fmla="*/ 279890 w 191"/>
              <a:gd name="T25" fmla="*/ 3019725 h 2193"/>
              <a:gd name="T26" fmla="*/ 276158 w 191"/>
              <a:gd name="T27" fmla="*/ 3429811 h 2193"/>
              <a:gd name="T28" fmla="*/ 432897 w 191"/>
              <a:gd name="T29" fmla="*/ 3194943 h 2193"/>
              <a:gd name="T30" fmla="*/ 406774 w 191"/>
              <a:gd name="T31" fmla="*/ 1472582 h 2193"/>
              <a:gd name="T32" fmla="*/ 354528 w 191"/>
              <a:gd name="T33" fmla="*/ 0 h 2193"/>
              <a:gd name="T34" fmla="*/ 492607 w 191"/>
              <a:gd name="T35" fmla="*/ 3642310 h 2193"/>
              <a:gd name="T36" fmla="*/ 276158 w 191"/>
              <a:gd name="T37" fmla="*/ 3698231 h 2193"/>
              <a:gd name="T38" fmla="*/ 220180 w 191"/>
              <a:gd name="T39" fmla="*/ 3642310 h 2193"/>
              <a:gd name="T40" fmla="*/ 436629 w 191"/>
              <a:gd name="T41" fmla="*/ 3586389 h 2193"/>
              <a:gd name="T42" fmla="*/ 462752 w 191"/>
              <a:gd name="T43" fmla="*/ 3508100 h 2193"/>
              <a:gd name="T44" fmla="*/ 417969 w 191"/>
              <a:gd name="T45" fmla="*/ 3552837 h 2193"/>
              <a:gd name="T46" fmla="*/ 250035 w 191"/>
              <a:gd name="T47" fmla="*/ 3508100 h 2193"/>
              <a:gd name="T48" fmla="*/ 294818 w 191"/>
              <a:gd name="T49" fmla="*/ 3463363 h 2193"/>
              <a:gd name="T50" fmla="*/ 462752 w 191"/>
              <a:gd name="T51" fmla="*/ 3508100 h 2193"/>
              <a:gd name="T52" fmla="*/ 332136 w 191"/>
              <a:gd name="T53" fmla="*/ 7705890 h 2193"/>
              <a:gd name="T54" fmla="*/ 279890 w 191"/>
              <a:gd name="T55" fmla="*/ 5155900 h 2193"/>
              <a:gd name="T56" fmla="*/ 276158 w 191"/>
              <a:gd name="T57" fmla="*/ 4745814 h 2193"/>
              <a:gd name="T58" fmla="*/ 432897 w 191"/>
              <a:gd name="T59" fmla="*/ 4980682 h 2193"/>
              <a:gd name="T60" fmla="*/ 406774 w 191"/>
              <a:gd name="T61" fmla="*/ 6703043 h 2193"/>
              <a:gd name="T62" fmla="*/ 354528 w 191"/>
              <a:gd name="T63" fmla="*/ 8175625 h 2193"/>
              <a:gd name="T64" fmla="*/ 492607 w 191"/>
              <a:gd name="T65" fmla="*/ 4533315 h 2193"/>
              <a:gd name="T66" fmla="*/ 276158 w 191"/>
              <a:gd name="T67" fmla="*/ 4477394 h 2193"/>
              <a:gd name="T68" fmla="*/ 220180 w 191"/>
              <a:gd name="T69" fmla="*/ 4533315 h 2193"/>
              <a:gd name="T70" fmla="*/ 436629 w 191"/>
              <a:gd name="T71" fmla="*/ 4589236 h 2193"/>
              <a:gd name="T72" fmla="*/ 462752 w 191"/>
              <a:gd name="T73" fmla="*/ 4667525 h 2193"/>
              <a:gd name="T74" fmla="*/ 417969 w 191"/>
              <a:gd name="T75" fmla="*/ 4622788 h 2193"/>
              <a:gd name="T76" fmla="*/ 250035 w 191"/>
              <a:gd name="T77" fmla="*/ 4667525 h 2193"/>
              <a:gd name="T78" fmla="*/ 294818 w 191"/>
              <a:gd name="T79" fmla="*/ 4708534 h 2193"/>
              <a:gd name="T80" fmla="*/ 462752 w 191"/>
              <a:gd name="T81" fmla="*/ 4667525 h 219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91" h="2193">
                <a:moveTo>
                  <a:pt x="103" y="1096"/>
                </a:moveTo>
                <a:cubicBezTo>
                  <a:pt x="103" y="1101"/>
                  <a:pt x="100" y="1104"/>
                  <a:pt x="95" y="1104"/>
                </a:cubicBezTo>
                <a:cubicBezTo>
                  <a:pt x="91" y="1104"/>
                  <a:pt x="88" y="1101"/>
                  <a:pt x="88" y="1096"/>
                </a:cubicBezTo>
                <a:cubicBezTo>
                  <a:pt x="88" y="1092"/>
                  <a:pt x="91" y="1089"/>
                  <a:pt x="95" y="1089"/>
                </a:cubicBezTo>
                <a:cubicBezTo>
                  <a:pt x="100" y="1089"/>
                  <a:pt x="103" y="1092"/>
                  <a:pt x="103" y="1096"/>
                </a:cubicBezTo>
                <a:close/>
                <a:moveTo>
                  <a:pt x="191" y="1096"/>
                </a:moveTo>
                <a:cubicBezTo>
                  <a:pt x="191" y="1083"/>
                  <a:pt x="167" y="1070"/>
                  <a:pt x="120" y="1086"/>
                </a:cubicBezTo>
                <a:cubicBezTo>
                  <a:pt x="165" y="1064"/>
                  <a:pt x="172" y="1038"/>
                  <a:pt x="163" y="1029"/>
                </a:cubicBezTo>
                <a:cubicBezTo>
                  <a:pt x="153" y="1020"/>
                  <a:pt x="127" y="1027"/>
                  <a:pt x="105" y="1072"/>
                </a:cubicBezTo>
                <a:cubicBezTo>
                  <a:pt x="122" y="1025"/>
                  <a:pt x="109" y="1001"/>
                  <a:pt x="95" y="1001"/>
                </a:cubicBezTo>
                <a:cubicBezTo>
                  <a:pt x="82" y="1001"/>
                  <a:pt x="69" y="1025"/>
                  <a:pt x="85" y="1072"/>
                </a:cubicBezTo>
                <a:cubicBezTo>
                  <a:pt x="63" y="1027"/>
                  <a:pt x="38" y="1020"/>
                  <a:pt x="28" y="1029"/>
                </a:cubicBezTo>
                <a:cubicBezTo>
                  <a:pt x="19" y="1038"/>
                  <a:pt x="26" y="1064"/>
                  <a:pt x="71" y="1086"/>
                </a:cubicBezTo>
                <a:cubicBezTo>
                  <a:pt x="24" y="1070"/>
                  <a:pt x="0" y="1083"/>
                  <a:pt x="0" y="1096"/>
                </a:cubicBezTo>
                <a:cubicBezTo>
                  <a:pt x="0" y="1110"/>
                  <a:pt x="24" y="1123"/>
                  <a:pt x="71" y="1106"/>
                </a:cubicBezTo>
                <a:cubicBezTo>
                  <a:pt x="26" y="1128"/>
                  <a:pt x="19" y="1154"/>
                  <a:pt x="28" y="1164"/>
                </a:cubicBezTo>
                <a:cubicBezTo>
                  <a:pt x="38" y="1173"/>
                  <a:pt x="63" y="1166"/>
                  <a:pt x="85" y="1121"/>
                </a:cubicBezTo>
                <a:cubicBezTo>
                  <a:pt x="69" y="1168"/>
                  <a:pt x="82" y="1192"/>
                  <a:pt x="95" y="1192"/>
                </a:cubicBezTo>
                <a:cubicBezTo>
                  <a:pt x="109" y="1192"/>
                  <a:pt x="122" y="1168"/>
                  <a:pt x="105" y="1121"/>
                </a:cubicBezTo>
                <a:cubicBezTo>
                  <a:pt x="127" y="1166"/>
                  <a:pt x="153" y="1173"/>
                  <a:pt x="163" y="1164"/>
                </a:cubicBezTo>
                <a:cubicBezTo>
                  <a:pt x="172" y="1154"/>
                  <a:pt x="165" y="1128"/>
                  <a:pt x="120" y="1106"/>
                </a:cubicBezTo>
                <a:cubicBezTo>
                  <a:pt x="167" y="1123"/>
                  <a:pt x="191" y="1110"/>
                  <a:pt x="191" y="1096"/>
                </a:cubicBezTo>
                <a:close/>
                <a:moveTo>
                  <a:pt x="95" y="0"/>
                </a:moveTo>
                <a:cubicBezTo>
                  <a:pt x="89" y="125"/>
                  <a:pt x="89" y="125"/>
                  <a:pt x="89" y="125"/>
                </a:cubicBezTo>
                <a:cubicBezTo>
                  <a:pt x="86" y="191"/>
                  <a:pt x="84" y="291"/>
                  <a:pt x="81" y="395"/>
                </a:cubicBezTo>
                <a:cubicBezTo>
                  <a:pt x="78" y="568"/>
                  <a:pt x="76" y="753"/>
                  <a:pt x="75" y="810"/>
                </a:cubicBezTo>
                <a:cubicBezTo>
                  <a:pt x="75" y="827"/>
                  <a:pt x="75" y="842"/>
                  <a:pt x="75" y="857"/>
                </a:cubicBezTo>
                <a:cubicBezTo>
                  <a:pt x="74" y="881"/>
                  <a:pt x="74" y="901"/>
                  <a:pt x="74" y="920"/>
                </a:cubicBezTo>
                <a:cubicBezTo>
                  <a:pt x="117" y="920"/>
                  <a:pt x="117" y="920"/>
                  <a:pt x="117" y="920"/>
                </a:cubicBezTo>
                <a:cubicBezTo>
                  <a:pt x="117" y="901"/>
                  <a:pt x="117" y="881"/>
                  <a:pt x="116" y="857"/>
                </a:cubicBezTo>
                <a:cubicBezTo>
                  <a:pt x="116" y="842"/>
                  <a:pt x="116" y="827"/>
                  <a:pt x="116" y="810"/>
                </a:cubicBezTo>
                <a:cubicBezTo>
                  <a:pt x="115" y="753"/>
                  <a:pt x="113" y="568"/>
                  <a:pt x="109" y="395"/>
                </a:cubicBezTo>
                <a:cubicBezTo>
                  <a:pt x="107" y="291"/>
                  <a:pt x="105" y="191"/>
                  <a:pt x="102" y="125"/>
                </a:cubicBezTo>
                <a:cubicBezTo>
                  <a:pt x="95" y="0"/>
                  <a:pt x="95" y="0"/>
                  <a:pt x="95" y="0"/>
                </a:cubicBezTo>
                <a:close/>
                <a:moveTo>
                  <a:pt x="132" y="977"/>
                </a:moveTo>
                <a:cubicBezTo>
                  <a:pt x="132" y="977"/>
                  <a:pt x="132" y="977"/>
                  <a:pt x="132" y="977"/>
                </a:cubicBezTo>
                <a:cubicBezTo>
                  <a:pt x="132" y="985"/>
                  <a:pt x="126" y="992"/>
                  <a:pt x="117" y="992"/>
                </a:cubicBezTo>
                <a:cubicBezTo>
                  <a:pt x="74" y="992"/>
                  <a:pt x="74" y="992"/>
                  <a:pt x="74" y="992"/>
                </a:cubicBezTo>
                <a:cubicBezTo>
                  <a:pt x="65" y="992"/>
                  <a:pt x="59" y="985"/>
                  <a:pt x="59" y="977"/>
                </a:cubicBezTo>
                <a:cubicBezTo>
                  <a:pt x="59" y="977"/>
                  <a:pt x="59" y="977"/>
                  <a:pt x="59" y="977"/>
                </a:cubicBezTo>
                <a:cubicBezTo>
                  <a:pt x="59" y="968"/>
                  <a:pt x="65" y="962"/>
                  <a:pt x="74" y="962"/>
                </a:cubicBezTo>
                <a:cubicBezTo>
                  <a:pt x="117" y="962"/>
                  <a:pt x="117" y="962"/>
                  <a:pt x="117" y="962"/>
                </a:cubicBezTo>
                <a:cubicBezTo>
                  <a:pt x="126" y="962"/>
                  <a:pt x="132" y="968"/>
                  <a:pt x="132" y="977"/>
                </a:cubicBezTo>
                <a:close/>
                <a:moveTo>
                  <a:pt x="124" y="941"/>
                </a:moveTo>
                <a:cubicBezTo>
                  <a:pt x="124" y="941"/>
                  <a:pt x="124" y="941"/>
                  <a:pt x="124" y="941"/>
                </a:cubicBezTo>
                <a:cubicBezTo>
                  <a:pt x="124" y="947"/>
                  <a:pt x="119" y="953"/>
                  <a:pt x="112" y="953"/>
                </a:cubicBezTo>
                <a:cubicBezTo>
                  <a:pt x="79" y="953"/>
                  <a:pt x="79" y="953"/>
                  <a:pt x="79" y="953"/>
                </a:cubicBezTo>
                <a:cubicBezTo>
                  <a:pt x="72" y="953"/>
                  <a:pt x="67" y="947"/>
                  <a:pt x="67" y="941"/>
                </a:cubicBezTo>
                <a:cubicBezTo>
                  <a:pt x="67" y="941"/>
                  <a:pt x="67" y="941"/>
                  <a:pt x="67" y="941"/>
                </a:cubicBezTo>
                <a:cubicBezTo>
                  <a:pt x="67" y="935"/>
                  <a:pt x="72" y="929"/>
                  <a:pt x="79" y="929"/>
                </a:cubicBezTo>
                <a:cubicBezTo>
                  <a:pt x="112" y="929"/>
                  <a:pt x="112" y="929"/>
                  <a:pt x="112" y="929"/>
                </a:cubicBezTo>
                <a:cubicBezTo>
                  <a:pt x="119" y="929"/>
                  <a:pt x="124" y="935"/>
                  <a:pt x="124" y="941"/>
                </a:cubicBezTo>
                <a:close/>
                <a:moveTo>
                  <a:pt x="95" y="2193"/>
                </a:moveTo>
                <a:cubicBezTo>
                  <a:pt x="89" y="2067"/>
                  <a:pt x="89" y="2067"/>
                  <a:pt x="89" y="2067"/>
                </a:cubicBezTo>
                <a:cubicBezTo>
                  <a:pt x="86" y="2002"/>
                  <a:pt x="84" y="1902"/>
                  <a:pt x="81" y="1798"/>
                </a:cubicBezTo>
                <a:cubicBezTo>
                  <a:pt x="78" y="1625"/>
                  <a:pt x="76" y="1440"/>
                  <a:pt x="75" y="1383"/>
                </a:cubicBezTo>
                <a:cubicBezTo>
                  <a:pt x="75" y="1366"/>
                  <a:pt x="75" y="1350"/>
                  <a:pt x="75" y="1336"/>
                </a:cubicBezTo>
                <a:cubicBezTo>
                  <a:pt x="74" y="1312"/>
                  <a:pt x="74" y="1292"/>
                  <a:pt x="74" y="1273"/>
                </a:cubicBezTo>
                <a:cubicBezTo>
                  <a:pt x="117" y="1273"/>
                  <a:pt x="117" y="1273"/>
                  <a:pt x="117" y="1273"/>
                </a:cubicBezTo>
                <a:cubicBezTo>
                  <a:pt x="117" y="1292"/>
                  <a:pt x="117" y="1312"/>
                  <a:pt x="116" y="1336"/>
                </a:cubicBezTo>
                <a:cubicBezTo>
                  <a:pt x="116" y="1350"/>
                  <a:pt x="116" y="1366"/>
                  <a:pt x="116" y="1383"/>
                </a:cubicBezTo>
                <a:cubicBezTo>
                  <a:pt x="115" y="1440"/>
                  <a:pt x="113" y="1625"/>
                  <a:pt x="109" y="1798"/>
                </a:cubicBezTo>
                <a:cubicBezTo>
                  <a:pt x="107" y="1902"/>
                  <a:pt x="105" y="2002"/>
                  <a:pt x="102" y="2067"/>
                </a:cubicBezTo>
                <a:cubicBezTo>
                  <a:pt x="95" y="2193"/>
                  <a:pt x="95" y="2193"/>
                  <a:pt x="95" y="2193"/>
                </a:cubicBezTo>
                <a:close/>
                <a:moveTo>
                  <a:pt x="132" y="1216"/>
                </a:moveTo>
                <a:cubicBezTo>
                  <a:pt x="132" y="1216"/>
                  <a:pt x="132" y="1216"/>
                  <a:pt x="132" y="1216"/>
                </a:cubicBezTo>
                <a:cubicBezTo>
                  <a:pt x="132" y="1208"/>
                  <a:pt x="126" y="1201"/>
                  <a:pt x="117" y="1201"/>
                </a:cubicBezTo>
                <a:cubicBezTo>
                  <a:pt x="74" y="1201"/>
                  <a:pt x="74" y="1201"/>
                  <a:pt x="74" y="1201"/>
                </a:cubicBezTo>
                <a:cubicBezTo>
                  <a:pt x="65" y="1201"/>
                  <a:pt x="59" y="1208"/>
                  <a:pt x="59" y="1216"/>
                </a:cubicBezTo>
                <a:cubicBezTo>
                  <a:pt x="59" y="1216"/>
                  <a:pt x="59" y="1216"/>
                  <a:pt x="59" y="1216"/>
                </a:cubicBezTo>
                <a:cubicBezTo>
                  <a:pt x="59" y="1224"/>
                  <a:pt x="65" y="1231"/>
                  <a:pt x="74" y="1231"/>
                </a:cubicBezTo>
                <a:cubicBezTo>
                  <a:pt x="117" y="1231"/>
                  <a:pt x="117" y="1231"/>
                  <a:pt x="117" y="1231"/>
                </a:cubicBezTo>
                <a:cubicBezTo>
                  <a:pt x="126" y="1231"/>
                  <a:pt x="132" y="1224"/>
                  <a:pt x="132" y="1216"/>
                </a:cubicBezTo>
                <a:close/>
                <a:moveTo>
                  <a:pt x="124" y="1252"/>
                </a:moveTo>
                <a:cubicBezTo>
                  <a:pt x="124" y="1252"/>
                  <a:pt x="124" y="1252"/>
                  <a:pt x="124" y="1252"/>
                </a:cubicBezTo>
                <a:cubicBezTo>
                  <a:pt x="124" y="1245"/>
                  <a:pt x="119" y="1240"/>
                  <a:pt x="112" y="1240"/>
                </a:cubicBezTo>
                <a:cubicBezTo>
                  <a:pt x="79" y="1240"/>
                  <a:pt x="79" y="1240"/>
                  <a:pt x="79" y="1240"/>
                </a:cubicBezTo>
                <a:cubicBezTo>
                  <a:pt x="72" y="1240"/>
                  <a:pt x="67" y="1245"/>
                  <a:pt x="67" y="1252"/>
                </a:cubicBezTo>
                <a:cubicBezTo>
                  <a:pt x="67" y="1252"/>
                  <a:pt x="67" y="1252"/>
                  <a:pt x="67" y="1252"/>
                </a:cubicBezTo>
                <a:cubicBezTo>
                  <a:pt x="67" y="1258"/>
                  <a:pt x="72" y="1263"/>
                  <a:pt x="79" y="1263"/>
                </a:cubicBezTo>
                <a:cubicBezTo>
                  <a:pt x="112" y="1263"/>
                  <a:pt x="112" y="1263"/>
                  <a:pt x="112" y="1263"/>
                </a:cubicBezTo>
                <a:cubicBezTo>
                  <a:pt x="119" y="1263"/>
                  <a:pt x="124" y="1258"/>
                  <a:pt x="124" y="1252"/>
                </a:cubicBezTo>
                <a:close/>
              </a:path>
            </a:pathLst>
          </a:cu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6151" name="组合 9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5413375"/>
            <a:ext cx="12449176"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组合 44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88" y="-2219325"/>
            <a:ext cx="12449176"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wipe(left)">
                                      <p:cBhvr>
                                        <p:cTn id="7" dur="750"/>
                                        <p:tgtEl>
                                          <p:spTgt spid="6152"/>
                                        </p:tgtEl>
                                      </p:cBhvr>
                                    </p:animEffect>
                                  </p:childTnLst>
                                </p:cTn>
                              </p:par>
                              <p:par>
                                <p:cTn id="8" presetID="22" presetClass="entr" presetSubtype="2" fill="hold" nodeType="withEffect">
                                  <p:stCondLst>
                                    <p:cond delay="0"/>
                                  </p:stCondLst>
                                  <p:childTnLst>
                                    <p:set>
                                      <p:cBhvr>
                                        <p:cTn id="9" dur="1" fill="hold">
                                          <p:stCondLst>
                                            <p:cond delay="0"/>
                                          </p:stCondLst>
                                        </p:cTn>
                                        <p:tgtEl>
                                          <p:spTgt spid="6151"/>
                                        </p:tgtEl>
                                        <p:attrNameLst>
                                          <p:attrName>style.visibility</p:attrName>
                                        </p:attrNameLst>
                                      </p:cBhvr>
                                      <p:to>
                                        <p:strVal val="visible"/>
                                      </p:to>
                                    </p:set>
                                    <p:animEffect transition="in" filter="wipe(right)">
                                      <p:cBhvr>
                                        <p:cTn id="10" dur="750"/>
                                        <p:tgtEl>
                                          <p:spTgt spid="6151"/>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animEffect transition="in" filter="fade">
                                      <p:cBhvr>
                                        <p:cTn id="16" dur="500"/>
                                        <p:tgtEl>
                                          <p:spTgt spid="6146"/>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6150"/>
                                        </p:tgtEl>
                                        <p:attrNameLst>
                                          <p:attrName>style.visibility</p:attrName>
                                        </p:attrNameLst>
                                      </p:cBhvr>
                                      <p:to>
                                        <p:strVal val="visible"/>
                                      </p:to>
                                    </p:set>
                                    <p:animEffect transition="in" filter="fade">
                                      <p:cBhvr>
                                        <p:cTn id="20"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5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29"/>
          <p:cNvSpPr txBox="1">
            <a:spLocks noChangeArrowheads="1"/>
          </p:cNvSpPr>
          <p:nvPr/>
        </p:nvSpPr>
        <p:spPr bwMode="auto">
          <a:xfrm>
            <a:off x="7937500" y="1946275"/>
            <a:ext cx="24892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5363" name="TextBox 30"/>
          <p:cNvSpPr txBox="1">
            <a:spLocks noChangeArrowheads="1"/>
          </p:cNvSpPr>
          <p:nvPr/>
        </p:nvSpPr>
        <p:spPr bwMode="auto">
          <a:xfrm>
            <a:off x="1817688" y="1946275"/>
            <a:ext cx="2490787"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5364" name="TextBox 31"/>
          <p:cNvSpPr txBox="1">
            <a:spLocks noChangeArrowheads="1"/>
          </p:cNvSpPr>
          <p:nvPr/>
        </p:nvSpPr>
        <p:spPr bwMode="auto">
          <a:xfrm>
            <a:off x="1338263" y="3814763"/>
            <a:ext cx="24907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5365" name="TextBox 32"/>
          <p:cNvSpPr txBox="1">
            <a:spLocks noChangeArrowheads="1"/>
          </p:cNvSpPr>
          <p:nvPr/>
        </p:nvSpPr>
        <p:spPr bwMode="auto">
          <a:xfrm>
            <a:off x="8347075" y="3814763"/>
            <a:ext cx="24892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5366" name="TextBox 33"/>
          <p:cNvSpPr txBox="1">
            <a:spLocks noChangeArrowheads="1"/>
          </p:cNvSpPr>
          <p:nvPr/>
        </p:nvSpPr>
        <p:spPr bwMode="auto">
          <a:xfrm>
            <a:off x="4851400" y="5800725"/>
            <a:ext cx="24892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5367" name="环形箭头 15"/>
          <p:cNvSpPr/>
          <p:nvPr/>
        </p:nvSpPr>
        <p:spPr bwMode="auto">
          <a:xfrm>
            <a:off x="4208463" y="1778000"/>
            <a:ext cx="3827462" cy="3827463"/>
          </a:xfrm>
          <a:custGeom>
            <a:avLst/>
            <a:gdLst>
              <a:gd name="T0" fmla="*/ 3447338 w 3827462"/>
              <a:gd name="T1" fmla="*/ 1008122 h 3827463"/>
              <a:gd name="T2" fmla="*/ 3688519 w 3827462"/>
              <a:gd name="T3" fmla="*/ 1764717 h 3827463"/>
              <a:gd name="T4" fmla="*/ 3820762 w 3827462"/>
              <a:gd name="T5" fmla="*/ 1765838 h 3827463"/>
              <a:gd name="T6" fmla="*/ 3595190 w 3827462"/>
              <a:gd name="T7" fmla="*/ 1927981 h 3827463"/>
              <a:gd name="T8" fmla="*/ 3356355 w 3827462"/>
              <a:gd name="T9" fmla="*/ 1761902 h 3827463"/>
              <a:gd name="T10" fmla="*/ 3488541 w 3827462"/>
              <a:gd name="T11" fmla="*/ 1763023 h 3827463"/>
              <a:gd name="T12" fmla="*/ 3275959 w 3827462"/>
              <a:gd name="T13" fmla="*/ 1109323 h 3827463"/>
              <a:gd name="T14" fmla="*/ 3447338 w 3827462"/>
              <a:gd name="T15" fmla="*/ 1008122 h 382746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27462" h="3827463">
                <a:moveTo>
                  <a:pt x="3447338" y="1008122"/>
                </a:moveTo>
                <a:cubicBezTo>
                  <a:pt x="3583647" y="1238955"/>
                  <a:pt x="3666090" y="1497582"/>
                  <a:pt x="3688519" y="1764717"/>
                </a:cubicBezTo>
                <a:lnTo>
                  <a:pt x="3820762" y="1765838"/>
                </a:lnTo>
                <a:lnTo>
                  <a:pt x="3595190" y="1927981"/>
                </a:lnTo>
                <a:lnTo>
                  <a:pt x="3356355" y="1761902"/>
                </a:lnTo>
                <a:lnTo>
                  <a:pt x="3488541" y="1763023"/>
                </a:lnTo>
                <a:cubicBezTo>
                  <a:pt x="3466449" y="1532176"/>
                  <a:pt x="3393875" y="1309009"/>
                  <a:pt x="3275959" y="1109323"/>
                </a:cubicBezTo>
                <a:lnTo>
                  <a:pt x="3447338" y="1008122"/>
                </a:lnTo>
                <a:close/>
              </a:path>
            </a:pathLst>
          </a:cu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68" name="环形箭头 17"/>
          <p:cNvSpPr/>
          <p:nvPr/>
        </p:nvSpPr>
        <p:spPr bwMode="auto">
          <a:xfrm>
            <a:off x="4208463" y="1778000"/>
            <a:ext cx="3827462" cy="3827463"/>
          </a:xfrm>
          <a:custGeom>
            <a:avLst/>
            <a:gdLst>
              <a:gd name="T0" fmla="*/ 3325627 w 3827462"/>
              <a:gd name="T1" fmla="*/ 2999378 h 3827463"/>
              <a:gd name="T2" fmla="*/ 2603197 w 3827462"/>
              <a:gd name="T3" fmla="*/ 3555900 h 3827463"/>
              <a:gd name="T4" fmla="*/ 2642943 w 3827462"/>
              <a:gd name="T5" fmla="*/ 3682034 h 3827463"/>
              <a:gd name="T6" fmla="*/ 2419100 w 3827462"/>
              <a:gd name="T7" fmla="*/ 3517511 h 3827463"/>
              <a:gd name="T8" fmla="*/ 2503364 w 3827462"/>
              <a:gd name="T9" fmla="*/ 3239081 h 3827463"/>
              <a:gd name="T10" fmla="*/ 2543093 w 3827462"/>
              <a:gd name="T11" fmla="*/ 3365160 h 3827463"/>
              <a:gd name="T12" fmla="*/ 3167850 w 3827462"/>
              <a:gd name="T13" fmla="*/ 2878059 h 3827463"/>
              <a:gd name="T14" fmla="*/ 3325627 w 3827462"/>
              <a:gd name="T15" fmla="*/ 2999378 h 382746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27462" h="3827463">
                <a:moveTo>
                  <a:pt x="3325627" y="2999378"/>
                </a:moveTo>
                <a:cubicBezTo>
                  <a:pt x="3137195" y="3244437"/>
                  <a:pt x="2888223" y="3436231"/>
                  <a:pt x="2603197" y="3555900"/>
                </a:cubicBezTo>
                <a:lnTo>
                  <a:pt x="2642943" y="3682034"/>
                </a:lnTo>
                <a:lnTo>
                  <a:pt x="2419100" y="3517511"/>
                </a:lnTo>
                <a:lnTo>
                  <a:pt x="2503364" y="3239081"/>
                </a:lnTo>
                <a:lnTo>
                  <a:pt x="2543093" y="3365160"/>
                </a:lnTo>
                <a:cubicBezTo>
                  <a:pt x="2789286" y="3258407"/>
                  <a:pt x="3004279" y="3090784"/>
                  <a:pt x="3167850" y="2878059"/>
                </a:cubicBezTo>
                <a:lnTo>
                  <a:pt x="3325627" y="2999378"/>
                </a:lnTo>
                <a:close/>
              </a:path>
            </a:pathLst>
          </a:cu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69" name="环形箭头 19"/>
          <p:cNvSpPr/>
          <p:nvPr/>
        </p:nvSpPr>
        <p:spPr bwMode="auto">
          <a:xfrm>
            <a:off x="4208463" y="1778000"/>
            <a:ext cx="3827462" cy="3827463"/>
          </a:xfrm>
          <a:custGeom>
            <a:avLst/>
            <a:gdLst>
              <a:gd name="T0" fmla="*/ 1378454 w 3827462"/>
              <a:gd name="T1" fmla="*/ 3612425 h 3827463"/>
              <a:gd name="T2" fmla="*/ 607834 w 3827462"/>
              <a:gd name="T3" fmla="*/ 3124811 h 3827463"/>
              <a:gd name="T4" fmla="*/ 502996 w 3827462"/>
              <a:gd name="T5" fmla="*/ 3205424 h 3827463"/>
              <a:gd name="T6" fmla="*/ 580723 w 3827462"/>
              <a:gd name="T7" fmla="*/ 2938718 h 3827463"/>
              <a:gd name="T8" fmla="*/ 871164 w 3827462"/>
              <a:gd name="T9" fmla="*/ 2922329 h 3827463"/>
              <a:gd name="T10" fmla="*/ 766371 w 3827462"/>
              <a:gd name="T11" fmla="*/ 3002907 h 3827463"/>
              <a:gd name="T12" fmla="*/ 1438271 w 3827462"/>
              <a:gd name="T13" fmla="*/ 3422597 h 3827463"/>
              <a:gd name="T14" fmla="*/ 1378454 w 3827462"/>
              <a:gd name="T15" fmla="*/ 3612425 h 382746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27462" h="3827463">
                <a:moveTo>
                  <a:pt x="1378454" y="3612425"/>
                </a:moveTo>
                <a:cubicBezTo>
                  <a:pt x="1083617" y="3519519"/>
                  <a:pt x="818037" y="3351472"/>
                  <a:pt x="607834" y="3124811"/>
                </a:cubicBezTo>
                <a:lnTo>
                  <a:pt x="502996" y="3205424"/>
                </a:lnTo>
                <a:lnTo>
                  <a:pt x="580723" y="2938718"/>
                </a:lnTo>
                <a:lnTo>
                  <a:pt x="871164" y="2922329"/>
                </a:lnTo>
                <a:lnTo>
                  <a:pt x="766371" y="3002907"/>
                </a:lnTo>
                <a:cubicBezTo>
                  <a:pt x="951119" y="3197524"/>
                  <a:pt x="1182335" y="3341949"/>
                  <a:pt x="1438271" y="3422597"/>
                </a:cubicBezTo>
                <a:lnTo>
                  <a:pt x="1378454" y="3612425"/>
                </a:lnTo>
                <a:close/>
              </a:path>
            </a:pathLst>
          </a:cu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70" name="环形箭头 21"/>
          <p:cNvSpPr/>
          <p:nvPr/>
        </p:nvSpPr>
        <p:spPr bwMode="auto">
          <a:xfrm>
            <a:off x="4208463" y="1778000"/>
            <a:ext cx="3827462" cy="3827463"/>
          </a:xfrm>
          <a:custGeom>
            <a:avLst/>
            <a:gdLst>
              <a:gd name="T0" fmla="*/ 132762 w 3827462"/>
              <a:gd name="T1" fmla="*/ 1928825 h 3827463"/>
              <a:gd name="T2" fmla="*/ 303229 w 3827462"/>
              <a:gd name="T3" fmla="*/ 1153231 h 3827463"/>
              <a:gd name="T4" fmla="*/ 189353 w 3827462"/>
              <a:gd name="T5" fmla="*/ 1085986 h 3827463"/>
              <a:gd name="T6" fmla="*/ 465813 w 3827462"/>
              <a:gd name="T7" fmla="*/ 1058722 h 3827463"/>
              <a:gd name="T8" fmla="*/ 589258 w 3827462"/>
              <a:gd name="T9" fmla="*/ 1322134 h 3827463"/>
              <a:gd name="T10" fmla="*/ 475432 w 3827462"/>
              <a:gd name="T11" fmla="*/ 1254918 h 3827463"/>
              <a:gd name="T12" fmla="*/ 331783 w 3827462"/>
              <a:gd name="T13" fmla="*/ 1927138 h 3827463"/>
              <a:gd name="T14" fmla="*/ 132762 w 3827462"/>
              <a:gd name="T15" fmla="*/ 1928825 h 382746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27462" h="3827463">
                <a:moveTo>
                  <a:pt x="132762" y="1928825"/>
                </a:moveTo>
                <a:cubicBezTo>
                  <a:pt x="130490" y="1660759"/>
                  <a:pt x="188761" y="1395639"/>
                  <a:pt x="303229" y="1153231"/>
                </a:cubicBezTo>
                <a:lnTo>
                  <a:pt x="189353" y="1085986"/>
                </a:lnTo>
                <a:lnTo>
                  <a:pt x="465813" y="1058722"/>
                </a:lnTo>
                <a:lnTo>
                  <a:pt x="589258" y="1322134"/>
                </a:lnTo>
                <a:lnTo>
                  <a:pt x="475432" y="1254918"/>
                </a:lnTo>
                <a:cubicBezTo>
                  <a:pt x="378858" y="1465754"/>
                  <a:pt x="329818" y="1695244"/>
                  <a:pt x="331783" y="1927138"/>
                </a:cubicBezTo>
                <a:lnTo>
                  <a:pt x="132762" y="1928825"/>
                </a:lnTo>
                <a:close/>
              </a:path>
            </a:pathLst>
          </a:cu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71" name="环形箭头 23"/>
          <p:cNvSpPr/>
          <p:nvPr/>
        </p:nvSpPr>
        <p:spPr bwMode="auto">
          <a:xfrm>
            <a:off x="4208463" y="1778000"/>
            <a:ext cx="3827462" cy="3827463"/>
          </a:xfrm>
          <a:custGeom>
            <a:avLst/>
            <a:gdLst>
              <a:gd name="T0" fmla="*/ 1402143 w 3827462"/>
              <a:gd name="T1" fmla="*/ 207755 h 3827463"/>
              <a:gd name="T2" fmla="*/ 2266009 w 3827462"/>
              <a:gd name="T3" fmla="*/ 167885 h 3827463"/>
              <a:gd name="T4" fmla="*/ 2303996 w 3827462"/>
              <a:gd name="T5" fmla="*/ 41210 h 3827463"/>
              <a:gd name="T6" fmla="*/ 2396735 w 3827462"/>
              <a:gd name="T7" fmla="*/ 303075 h 3827463"/>
              <a:gd name="T8" fmla="*/ 2170594 w 3827462"/>
              <a:gd name="T9" fmla="*/ 486063 h 3827463"/>
              <a:gd name="T10" fmla="*/ 2208565 w 3827462"/>
              <a:gd name="T11" fmla="*/ 359443 h 3827463"/>
              <a:gd name="T12" fmla="*/ 1459312 w 3827462"/>
              <a:gd name="T13" fmla="*/ 398396 h 3827463"/>
              <a:gd name="T14" fmla="*/ 1402143 w 3827462"/>
              <a:gd name="T15" fmla="*/ 207755 h 382746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27462" h="3827463">
                <a:moveTo>
                  <a:pt x="1402143" y="207755"/>
                </a:moveTo>
                <a:cubicBezTo>
                  <a:pt x="1682450" y="123697"/>
                  <a:pt x="1979151" y="110003"/>
                  <a:pt x="2266009" y="167885"/>
                </a:cubicBezTo>
                <a:lnTo>
                  <a:pt x="2303996" y="41210"/>
                </a:lnTo>
                <a:lnTo>
                  <a:pt x="2396735" y="303075"/>
                </a:lnTo>
                <a:lnTo>
                  <a:pt x="2170594" y="486063"/>
                </a:lnTo>
                <a:lnTo>
                  <a:pt x="2208565" y="359443"/>
                </a:lnTo>
                <a:cubicBezTo>
                  <a:pt x="1959304" y="312161"/>
                  <a:pt x="1702327" y="325520"/>
                  <a:pt x="1459312" y="398396"/>
                </a:cubicBezTo>
                <a:lnTo>
                  <a:pt x="1402143" y="207755"/>
                </a:lnTo>
                <a:close/>
              </a:path>
            </a:pathLst>
          </a:cu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5372" name="组合 35"/>
          <p:cNvGrpSpPr/>
          <p:nvPr/>
        </p:nvGrpSpPr>
        <p:grpSpPr bwMode="auto">
          <a:xfrm>
            <a:off x="4548188" y="1927225"/>
            <a:ext cx="852487" cy="852488"/>
            <a:chOff x="0" y="0"/>
            <a:chExt cx="914400" cy="914400"/>
          </a:xfrm>
        </p:grpSpPr>
        <p:sp>
          <p:nvSpPr>
            <p:cNvPr id="14364" name="椭圆 34"/>
            <p:cNvSpPr>
              <a:spLocks noChangeArrowheads="1"/>
            </p:cNvSpPr>
            <p:nvPr/>
          </p:nvSpPr>
          <p:spPr bwMode="auto">
            <a:xfrm>
              <a:off x="0" y="0"/>
              <a:ext cx="914400" cy="914400"/>
            </a:xfrm>
            <a:prstGeom prst="ellipse">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sz="1600">
                <a:solidFill>
                  <a:srgbClr val="FFFFFF"/>
                </a:solidFill>
              </a:endParaRPr>
            </a:p>
          </p:txBody>
        </p:sp>
        <p:sp>
          <p:nvSpPr>
            <p:cNvPr id="14365" name="TextBox 24"/>
            <p:cNvSpPr txBox="1">
              <a:spLocks noChangeArrowheads="1"/>
            </p:cNvSpPr>
            <p:nvPr/>
          </p:nvSpPr>
          <p:spPr bwMode="auto">
            <a:xfrm>
              <a:off x="134035" y="257145"/>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zh-CN" b="1">
                  <a:solidFill>
                    <a:srgbClr val="70C9C4"/>
                  </a:solidFill>
                </a:rPr>
                <a:t>标题</a:t>
              </a:r>
            </a:p>
          </p:txBody>
        </p:sp>
      </p:grpSp>
      <p:grpSp>
        <p:nvGrpSpPr>
          <p:cNvPr id="15375" name="组合 36"/>
          <p:cNvGrpSpPr/>
          <p:nvPr/>
        </p:nvGrpSpPr>
        <p:grpSpPr bwMode="auto">
          <a:xfrm>
            <a:off x="6784975" y="1927225"/>
            <a:ext cx="852488" cy="852488"/>
            <a:chOff x="0" y="0"/>
            <a:chExt cx="914400" cy="914400"/>
          </a:xfrm>
        </p:grpSpPr>
        <p:sp>
          <p:nvSpPr>
            <p:cNvPr id="14362" name="椭圆 37"/>
            <p:cNvSpPr>
              <a:spLocks noChangeArrowheads="1"/>
            </p:cNvSpPr>
            <p:nvPr/>
          </p:nvSpPr>
          <p:spPr bwMode="auto">
            <a:xfrm>
              <a:off x="0" y="0"/>
              <a:ext cx="914400" cy="914400"/>
            </a:xfrm>
            <a:prstGeom prst="ellipse">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sz="1600">
                <a:solidFill>
                  <a:srgbClr val="FFFFFF"/>
                </a:solidFill>
              </a:endParaRPr>
            </a:p>
          </p:txBody>
        </p:sp>
        <p:sp>
          <p:nvSpPr>
            <p:cNvPr id="14363" name="TextBox 38"/>
            <p:cNvSpPr txBox="1">
              <a:spLocks noChangeArrowheads="1"/>
            </p:cNvSpPr>
            <p:nvPr/>
          </p:nvSpPr>
          <p:spPr bwMode="auto">
            <a:xfrm>
              <a:off x="134035" y="257145"/>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zh-CN" b="1">
                  <a:solidFill>
                    <a:srgbClr val="70C9C4"/>
                  </a:solidFill>
                </a:rPr>
                <a:t>标题</a:t>
              </a:r>
            </a:p>
          </p:txBody>
        </p:sp>
      </p:grpSp>
      <p:grpSp>
        <p:nvGrpSpPr>
          <p:cNvPr id="15378" name="组合 39"/>
          <p:cNvGrpSpPr/>
          <p:nvPr/>
        </p:nvGrpSpPr>
        <p:grpSpPr bwMode="auto">
          <a:xfrm>
            <a:off x="7305675" y="3779838"/>
            <a:ext cx="852488" cy="852487"/>
            <a:chOff x="0" y="0"/>
            <a:chExt cx="914400" cy="914400"/>
          </a:xfrm>
        </p:grpSpPr>
        <p:sp>
          <p:nvSpPr>
            <p:cNvPr id="14360" name="椭圆 40"/>
            <p:cNvSpPr>
              <a:spLocks noChangeArrowheads="1"/>
            </p:cNvSpPr>
            <p:nvPr/>
          </p:nvSpPr>
          <p:spPr bwMode="auto">
            <a:xfrm>
              <a:off x="0" y="0"/>
              <a:ext cx="914400" cy="914400"/>
            </a:xfrm>
            <a:prstGeom prst="ellipse">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sz="1600">
                <a:solidFill>
                  <a:srgbClr val="FFFFFF"/>
                </a:solidFill>
              </a:endParaRPr>
            </a:p>
          </p:txBody>
        </p:sp>
        <p:sp>
          <p:nvSpPr>
            <p:cNvPr id="14361" name="TextBox 41"/>
            <p:cNvSpPr txBox="1">
              <a:spLocks noChangeArrowheads="1"/>
            </p:cNvSpPr>
            <p:nvPr/>
          </p:nvSpPr>
          <p:spPr bwMode="auto">
            <a:xfrm>
              <a:off x="134035" y="257145"/>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zh-CN" b="1">
                  <a:solidFill>
                    <a:srgbClr val="70C9C4"/>
                  </a:solidFill>
                </a:rPr>
                <a:t>标题</a:t>
              </a:r>
            </a:p>
          </p:txBody>
        </p:sp>
      </p:grpSp>
      <p:grpSp>
        <p:nvGrpSpPr>
          <p:cNvPr id="15381" name="组合 42"/>
          <p:cNvGrpSpPr/>
          <p:nvPr/>
        </p:nvGrpSpPr>
        <p:grpSpPr bwMode="auto">
          <a:xfrm>
            <a:off x="4033838" y="3779838"/>
            <a:ext cx="852487" cy="852487"/>
            <a:chOff x="0" y="0"/>
            <a:chExt cx="914400" cy="914400"/>
          </a:xfrm>
        </p:grpSpPr>
        <p:sp>
          <p:nvSpPr>
            <p:cNvPr id="14358" name="椭圆 43"/>
            <p:cNvSpPr>
              <a:spLocks noChangeArrowheads="1"/>
            </p:cNvSpPr>
            <p:nvPr/>
          </p:nvSpPr>
          <p:spPr bwMode="auto">
            <a:xfrm>
              <a:off x="0" y="0"/>
              <a:ext cx="914400" cy="914400"/>
            </a:xfrm>
            <a:prstGeom prst="ellipse">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sz="1600">
                <a:solidFill>
                  <a:srgbClr val="FFFFFF"/>
                </a:solidFill>
              </a:endParaRPr>
            </a:p>
          </p:txBody>
        </p:sp>
        <p:sp>
          <p:nvSpPr>
            <p:cNvPr id="14359" name="TextBox 44"/>
            <p:cNvSpPr txBox="1">
              <a:spLocks noChangeArrowheads="1"/>
            </p:cNvSpPr>
            <p:nvPr/>
          </p:nvSpPr>
          <p:spPr bwMode="auto">
            <a:xfrm>
              <a:off x="134035" y="257145"/>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zh-CN" b="1">
                  <a:solidFill>
                    <a:srgbClr val="70C9C4"/>
                  </a:solidFill>
                </a:rPr>
                <a:t>标题</a:t>
              </a:r>
            </a:p>
          </p:txBody>
        </p:sp>
      </p:grpSp>
      <p:grpSp>
        <p:nvGrpSpPr>
          <p:cNvPr id="15384" name="组合 45"/>
          <p:cNvGrpSpPr/>
          <p:nvPr/>
        </p:nvGrpSpPr>
        <p:grpSpPr bwMode="auto">
          <a:xfrm>
            <a:off x="5695950" y="4872038"/>
            <a:ext cx="852488" cy="852487"/>
            <a:chOff x="0" y="0"/>
            <a:chExt cx="914400" cy="914400"/>
          </a:xfrm>
        </p:grpSpPr>
        <p:sp>
          <p:nvSpPr>
            <p:cNvPr id="14356" name="椭圆 46"/>
            <p:cNvSpPr>
              <a:spLocks noChangeArrowheads="1"/>
            </p:cNvSpPr>
            <p:nvPr/>
          </p:nvSpPr>
          <p:spPr bwMode="auto">
            <a:xfrm>
              <a:off x="0" y="0"/>
              <a:ext cx="914400" cy="914400"/>
            </a:xfrm>
            <a:prstGeom prst="ellipse">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sz="1600">
                <a:solidFill>
                  <a:srgbClr val="FFFFFF"/>
                </a:solidFill>
              </a:endParaRPr>
            </a:p>
          </p:txBody>
        </p:sp>
        <p:sp>
          <p:nvSpPr>
            <p:cNvPr id="14357" name="TextBox 47"/>
            <p:cNvSpPr txBox="1">
              <a:spLocks noChangeArrowheads="1"/>
            </p:cNvSpPr>
            <p:nvPr/>
          </p:nvSpPr>
          <p:spPr bwMode="auto">
            <a:xfrm>
              <a:off x="134035" y="257145"/>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zh-CN" b="1">
                  <a:solidFill>
                    <a:srgbClr val="70C9C4"/>
                  </a:solidFill>
                </a:rPr>
                <a:t>标题</a:t>
              </a:r>
            </a:p>
          </p:txBody>
        </p:sp>
      </p:grpSp>
      <p:sp>
        <p:nvSpPr>
          <p:cNvPr id="15387" name="Freeform 711"/>
          <p:cNvSpPr/>
          <p:nvPr/>
        </p:nvSpPr>
        <p:spPr bwMode="auto">
          <a:xfrm>
            <a:off x="5440363" y="3241675"/>
            <a:ext cx="1312862" cy="900113"/>
          </a:xfrm>
          <a:custGeom>
            <a:avLst/>
            <a:gdLst>
              <a:gd name="T0" fmla="*/ 284439 w 1537"/>
              <a:gd name="T1" fmla="*/ 549309 h 1052"/>
              <a:gd name="T2" fmla="*/ 404023 w 1537"/>
              <a:gd name="T3" fmla="*/ 900113 h 1052"/>
              <a:gd name="T4" fmla="*/ 983152 w 1537"/>
              <a:gd name="T5" fmla="*/ 888134 h 1052"/>
              <a:gd name="T6" fmla="*/ 1128361 w 1537"/>
              <a:gd name="T7" fmla="*/ 349949 h 1052"/>
              <a:gd name="T8" fmla="*/ 1159111 w 1537"/>
              <a:gd name="T9" fmla="*/ 87273 h 1052"/>
              <a:gd name="T10" fmla="*/ 1012194 w 1537"/>
              <a:gd name="T11" fmla="*/ 254975 h 1052"/>
              <a:gd name="T12" fmla="*/ 813172 w 1537"/>
              <a:gd name="T13" fmla="*/ 446634 h 1052"/>
              <a:gd name="T14" fmla="*/ 664546 w 1537"/>
              <a:gd name="T15" fmla="*/ 221606 h 1052"/>
              <a:gd name="T16" fmla="*/ 565462 w 1537"/>
              <a:gd name="T17" fmla="*/ 44492 h 1052"/>
              <a:gd name="T18" fmla="*/ 544962 w 1537"/>
              <a:gd name="T19" fmla="*/ 242996 h 1052"/>
              <a:gd name="T20" fmla="*/ 497128 w 1537"/>
              <a:gd name="T21" fmla="*/ 426099 h 1052"/>
              <a:gd name="T22" fmla="*/ 246856 w 1537"/>
              <a:gd name="T23" fmla="*/ 248986 h 1052"/>
              <a:gd name="T24" fmla="*/ 15375 w 1537"/>
              <a:gd name="T25" fmla="*/ 243852 h 1052"/>
              <a:gd name="T26" fmla="*/ 160584 w 1537"/>
              <a:gd name="T27" fmla="*/ 344815 h 1052"/>
              <a:gd name="T28" fmla="*/ 284439 w 1537"/>
              <a:gd name="T29" fmla="*/ 549309 h 105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37" h="1052">
                <a:moveTo>
                  <a:pt x="333" y="642"/>
                </a:moveTo>
                <a:cubicBezTo>
                  <a:pt x="379" y="783"/>
                  <a:pt x="443" y="906"/>
                  <a:pt x="473" y="1052"/>
                </a:cubicBezTo>
                <a:cubicBezTo>
                  <a:pt x="695" y="1016"/>
                  <a:pt x="933" y="1000"/>
                  <a:pt x="1151" y="1038"/>
                </a:cubicBezTo>
                <a:cubicBezTo>
                  <a:pt x="1211" y="832"/>
                  <a:pt x="1253" y="609"/>
                  <a:pt x="1321" y="409"/>
                </a:cubicBezTo>
                <a:cubicBezTo>
                  <a:pt x="1470" y="385"/>
                  <a:pt x="1537" y="157"/>
                  <a:pt x="1357" y="102"/>
                </a:cubicBezTo>
                <a:cubicBezTo>
                  <a:pt x="1200" y="54"/>
                  <a:pt x="1127" y="231"/>
                  <a:pt x="1185" y="298"/>
                </a:cubicBezTo>
                <a:cubicBezTo>
                  <a:pt x="1095" y="368"/>
                  <a:pt x="1048" y="498"/>
                  <a:pt x="952" y="522"/>
                </a:cubicBezTo>
                <a:cubicBezTo>
                  <a:pt x="911" y="455"/>
                  <a:pt x="807" y="335"/>
                  <a:pt x="778" y="259"/>
                </a:cubicBezTo>
                <a:cubicBezTo>
                  <a:pt x="857" y="190"/>
                  <a:pt x="836" y="0"/>
                  <a:pt x="662" y="52"/>
                </a:cubicBezTo>
                <a:cubicBezTo>
                  <a:pt x="490" y="104"/>
                  <a:pt x="565" y="260"/>
                  <a:pt x="638" y="284"/>
                </a:cubicBezTo>
                <a:cubicBezTo>
                  <a:pt x="610" y="368"/>
                  <a:pt x="617" y="440"/>
                  <a:pt x="582" y="498"/>
                </a:cubicBezTo>
                <a:cubicBezTo>
                  <a:pt x="498" y="452"/>
                  <a:pt x="372" y="339"/>
                  <a:pt x="289" y="291"/>
                </a:cubicBezTo>
                <a:cubicBezTo>
                  <a:pt x="416" y="68"/>
                  <a:pt x="49" y="72"/>
                  <a:pt x="18" y="285"/>
                </a:cubicBezTo>
                <a:cubicBezTo>
                  <a:pt x="0" y="415"/>
                  <a:pt x="113" y="319"/>
                  <a:pt x="188" y="403"/>
                </a:cubicBezTo>
                <a:cubicBezTo>
                  <a:pt x="244" y="464"/>
                  <a:pt x="333" y="642"/>
                  <a:pt x="333" y="642"/>
                </a:cubicBezTo>
                <a:close/>
              </a:path>
            </a:pathLst>
          </a:cu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88" name="TextBox 50"/>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15389" name="组合 5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5389"/>
                                        </p:tgtEl>
                                        <p:attrNameLst>
                                          <p:attrName>style.visibility</p:attrName>
                                        </p:attrNameLst>
                                      </p:cBhvr>
                                      <p:to>
                                        <p:strVal val="visible"/>
                                      </p:to>
                                    </p:set>
                                    <p:animEffect transition="in" filter="barn(outVertical)">
                                      <p:cBhvr>
                                        <p:cTn id="7" dur="500"/>
                                        <p:tgtEl>
                                          <p:spTgt spid="1538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388"/>
                                        </p:tgtEl>
                                        <p:attrNameLst>
                                          <p:attrName>style.visibility</p:attrName>
                                        </p:attrNameLst>
                                      </p:cBhvr>
                                      <p:to>
                                        <p:strVal val="visible"/>
                                      </p:to>
                                    </p:set>
                                    <p:animEffect transition="in" filter="fade">
                                      <p:cBhvr>
                                        <p:cTn id="11" dur="500"/>
                                        <p:tgtEl>
                                          <p:spTgt spid="1538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5387"/>
                                        </p:tgtEl>
                                        <p:attrNameLst>
                                          <p:attrName>style.visibility</p:attrName>
                                        </p:attrNameLst>
                                      </p:cBhvr>
                                      <p:to>
                                        <p:strVal val="visible"/>
                                      </p:to>
                                    </p:set>
                                    <p:anim calcmode="lin" valueType="num">
                                      <p:cBhvr>
                                        <p:cTn id="15" dur="500" fill="hold"/>
                                        <p:tgtEl>
                                          <p:spTgt spid="15387"/>
                                        </p:tgtEl>
                                        <p:attrNameLst>
                                          <p:attrName>ppt_w</p:attrName>
                                        </p:attrNameLst>
                                      </p:cBhvr>
                                      <p:tavLst>
                                        <p:tav tm="0">
                                          <p:val>
                                            <p:fltVal val="0"/>
                                          </p:val>
                                        </p:tav>
                                        <p:tav tm="100000">
                                          <p:val>
                                            <p:strVal val="#ppt_w"/>
                                          </p:val>
                                        </p:tav>
                                      </p:tavLst>
                                    </p:anim>
                                    <p:anim calcmode="lin" valueType="num">
                                      <p:cBhvr>
                                        <p:cTn id="16" dur="500" fill="hold"/>
                                        <p:tgtEl>
                                          <p:spTgt spid="15387"/>
                                        </p:tgtEl>
                                        <p:attrNameLst>
                                          <p:attrName>ppt_h</p:attrName>
                                        </p:attrNameLst>
                                      </p:cBhvr>
                                      <p:tavLst>
                                        <p:tav tm="0">
                                          <p:val>
                                            <p:fltVal val="0"/>
                                          </p:val>
                                        </p:tav>
                                        <p:tav tm="100000">
                                          <p:val>
                                            <p:strVal val="#ppt_h"/>
                                          </p:val>
                                        </p:tav>
                                      </p:tavLst>
                                    </p:anim>
                                    <p:animEffect transition="in" filter="fade">
                                      <p:cBhvr>
                                        <p:cTn id="17" dur="500"/>
                                        <p:tgtEl>
                                          <p:spTgt spid="15387"/>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5372"/>
                                        </p:tgtEl>
                                        <p:attrNameLst>
                                          <p:attrName>style.visibility</p:attrName>
                                        </p:attrNameLst>
                                      </p:cBhvr>
                                      <p:to>
                                        <p:strVal val="visible"/>
                                      </p:to>
                                    </p:set>
                                    <p:anim calcmode="lin" valueType="num">
                                      <p:cBhvr>
                                        <p:cTn id="21" dur="500" fill="hold"/>
                                        <p:tgtEl>
                                          <p:spTgt spid="15372"/>
                                        </p:tgtEl>
                                        <p:attrNameLst>
                                          <p:attrName>ppt_w</p:attrName>
                                        </p:attrNameLst>
                                      </p:cBhvr>
                                      <p:tavLst>
                                        <p:tav tm="0">
                                          <p:val>
                                            <p:fltVal val="0"/>
                                          </p:val>
                                        </p:tav>
                                        <p:tav tm="100000">
                                          <p:val>
                                            <p:strVal val="#ppt_w"/>
                                          </p:val>
                                        </p:tav>
                                      </p:tavLst>
                                    </p:anim>
                                    <p:anim calcmode="lin" valueType="num">
                                      <p:cBhvr>
                                        <p:cTn id="22" dur="500" fill="hold"/>
                                        <p:tgtEl>
                                          <p:spTgt spid="15372"/>
                                        </p:tgtEl>
                                        <p:attrNameLst>
                                          <p:attrName>ppt_h</p:attrName>
                                        </p:attrNameLst>
                                      </p:cBhvr>
                                      <p:tavLst>
                                        <p:tav tm="0">
                                          <p:val>
                                            <p:fltVal val="0"/>
                                          </p:val>
                                        </p:tav>
                                        <p:tav tm="100000">
                                          <p:val>
                                            <p:strVal val="#ppt_h"/>
                                          </p:val>
                                        </p:tav>
                                      </p:tavLst>
                                    </p:anim>
                                    <p:animEffect transition="in" filter="fade">
                                      <p:cBhvr>
                                        <p:cTn id="23" dur="500"/>
                                        <p:tgtEl>
                                          <p:spTgt spid="15372"/>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5371"/>
                                        </p:tgtEl>
                                        <p:attrNameLst>
                                          <p:attrName>style.visibility</p:attrName>
                                        </p:attrNameLst>
                                      </p:cBhvr>
                                      <p:to>
                                        <p:strVal val="visible"/>
                                      </p:to>
                                    </p:set>
                                    <p:animEffect transition="in" filter="wipe(left)">
                                      <p:cBhvr>
                                        <p:cTn id="27" dur="500"/>
                                        <p:tgtEl>
                                          <p:spTgt spid="15371"/>
                                        </p:tgtEl>
                                      </p:cBhvr>
                                    </p:animEffect>
                                  </p:childTnLst>
                                </p:cTn>
                              </p:par>
                            </p:childTnLst>
                          </p:cTn>
                        </p:par>
                        <p:par>
                          <p:cTn id="28" fill="hold">
                            <p:stCondLst>
                              <p:cond delay="2500"/>
                            </p:stCondLst>
                            <p:childTnLst>
                              <p:par>
                                <p:cTn id="29" presetID="10" presetClass="entr" presetSubtype="0" fill="hold" nodeType="afterEffect">
                                  <p:stCondLst>
                                    <p:cond delay="0"/>
                                  </p:stCondLst>
                                  <p:childTnLst>
                                    <p:set>
                                      <p:cBhvr>
                                        <p:cTn id="30" dur="1" fill="hold">
                                          <p:stCondLst>
                                            <p:cond delay="0"/>
                                          </p:stCondLst>
                                        </p:cTn>
                                        <p:tgtEl>
                                          <p:spTgt spid="15375"/>
                                        </p:tgtEl>
                                        <p:attrNameLst>
                                          <p:attrName>style.visibility</p:attrName>
                                        </p:attrNameLst>
                                      </p:cBhvr>
                                      <p:to>
                                        <p:strVal val="visible"/>
                                      </p:to>
                                    </p:set>
                                    <p:anim calcmode="lin" valueType="num">
                                      <p:cBhvr>
                                        <p:cTn id="31" dur="500" fill="hold"/>
                                        <p:tgtEl>
                                          <p:spTgt spid="15375"/>
                                        </p:tgtEl>
                                        <p:attrNameLst>
                                          <p:attrName>ppt_w</p:attrName>
                                        </p:attrNameLst>
                                      </p:cBhvr>
                                      <p:tavLst>
                                        <p:tav tm="0">
                                          <p:val>
                                            <p:fltVal val="0"/>
                                          </p:val>
                                        </p:tav>
                                        <p:tav tm="100000">
                                          <p:val>
                                            <p:strVal val="#ppt_w"/>
                                          </p:val>
                                        </p:tav>
                                      </p:tavLst>
                                    </p:anim>
                                    <p:anim calcmode="lin" valueType="num">
                                      <p:cBhvr>
                                        <p:cTn id="32" dur="500" fill="hold"/>
                                        <p:tgtEl>
                                          <p:spTgt spid="15375"/>
                                        </p:tgtEl>
                                        <p:attrNameLst>
                                          <p:attrName>ppt_h</p:attrName>
                                        </p:attrNameLst>
                                      </p:cBhvr>
                                      <p:tavLst>
                                        <p:tav tm="0">
                                          <p:val>
                                            <p:fltVal val="0"/>
                                          </p:val>
                                        </p:tav>
                                        <p:tav tm="100000">
                                          <p:val>
                                            <p:strVal val="#ppt_h"/>
                                          </p:val>
                                        </p:tav>
                                      </p:tavLst>
                                    </p:anim>
                                    <p:animEffect transition="in" filter="fade">
                                      <p:cBhvr>
                                        <p:cTn id="33" dur="500"/>
                                        <p:tgtEl>
                                          <p:spTgt spid="15375"/>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15367"/>
                                        </p:tgtEl>
                                        <p:attrNameLst>
                                          <p:attrName>style.visibility</p:attrName>
                                        </p:attrNameLst>
                                      </p:cBhvr>
                                      <p:to>
                                        <p:strVal val="visible"/>
                                      </p:to>
                                    </p:set>
                                    <p:animEffect transition="in" filter="wipe(up)">
                                      <p:cBhvr>
                                        <p:cTn id="37" dur="500"/>
                                        <p:tgtEl>
                                          <p:spTgt spid="15367"/>
                                        </p:tgtEl>
                                      </p:cBhvr>
                                    </p:animEffect>
                                  </p:childTnLst>
                                </p:cTn>
                              </p:par>
                            </p:childTnLst>
                          </p:cTn>
                        </p:par>
                        <p:par>
                          <p:cTn id="38" fill="hold">
                            <p:stCondLst>
                              <p:cond delay="3500"/>
                            </p:stCondLst>
                            <p:childTnLst>
                              <p:par>
                                <p:cTn id="39" presetID="10" presetClass="entr" presetSubtype="0" fill="hold" nodeType="afterEffect">
                                  <p:stCondLst>
                                    <p:cond delay="0"/>
                                  </p:stCondLst>
                                  <p:childTnLst>
                                    <p:set>
                                      <p:cBhvr>
                                        <p:cTn id="40" dur="1" fill="hold">
                                          <p:stCondLst>
                                            <p:cond delay="0"/>
                                          </p:stCondLst>
                                        </p:cTn>
                                        <p:tgtEl>
                                          <p:spTgt spid="15378"/>
                                        </p:tgtEl>
                                        <p:attrNameLst>
                                          <p:attrName>style.visibility</p:attrName>
                                        </p:attrNameLst>
                                      </p:cBhvr>
                                      <p:to>
                                        <p:strVal val="visible"/>
                                      </p:to>
                                    </p:set>
                                    <p:anim calcmode="lin" valueType="num">
                                      <p:cBhvr>
                                        <p:cTn id="41" dur="500" fill="hold"/>
                                        <p:tgtEl>
                                          <p:spTgt spid="15378"/>
                                        </p:tgtEl>
                                        <p:attrNameLst>
                                          <p:attrName>ppt_w</p:attrName>
                                        </p:attrNameLst>
                                      </p:cBhvr>
                                      <p:tavLst>
                                        <p:tav tm="0">
                                          <p:val>
                                            <p:fltVal val="0"/>
                                          </p:val>
                                        </p:tav>
                                        <p:tav tm="100000">
                                          <p:val>
                                            <p:strVal val="#ppt_w"/>
                                          </p:val>
                                        </p:tav>
                                      </p:tavLst>
                                    </p:anim>
                                    <p:anim calcmode="lin" valueType="num">
                                      <p:cBhvr>
                                        <p:cTn id="42" dur="500" fill="hold"/>
                                        <p:tgtEl>
                                          <p:spTgt spid="15378"/>
                                        </p:tgtEl>
                                        <p:attrNameLst>
                                          <p:attrName>ppt_h</p:attrName>
                                        </p:attrNameLst>
                                      </p:cBhvr>
                                      <p:tavLst>
                                        <p:tav tm="0">
                                          <p:val>
                                            <p:fltVal val="0"/>
                                          </p:val>
                                        </p:tav>
                                        <p:tav tm="100000">
                                          <p:val>
                                            <p:strVal val="#ppt_h"/>
                                          </p:val>
                                        </p:tav>
                                      </p:tavLst>
                                    </p:anim>
                                    <p:animEffect transition="in" filter="fade">
                                      <p:cBhvr>
                                        <p:cTn id="43" dur="500"/>
                                        <p:tgtEl>
                                          <p:spTgt spid="15378"/>
                                        </p:tgtEl>
                                      </p:cBhvr>
                                    </p:animEffect>
                                  </p:childTnLst>
                                </p:cTn>
                              </p:par>
                            </p:childTnLst>
                          </p:cTn>
                        </p:par>
                        <p:par>
                          <p:cTn id="44" fill="hold">
                            <p:stCondLst>
                              <p:cond delay="4000"/>
                            </p:stCondLst>
                            <p:childTnLst>
                              <p:par>
                                <p:cTn id="45" presetID="22" presetClass="entr" presetSubtype="1" fill="hold" grpId="0" nodeType="afterEffect">
                                  <p:stCondLst>
                                    <p:cond delay="0"/>
                                  </p:stCondLst>
                                  <p:childTnLst>
                                    <p:set>
                                      <p:cBhvr>
                                        <p:cTn id="46" dur="1" fill="hold">
                                          <p:stCondLst>
                                            <p:cond delay="0"/>
                                          </p:stCondLst>
                                        </p:cTn>
                                        <p:tgtEl>
                                          <p:spTgt spid="15368"/>
                                        </p:tgtEl>
                                        <p:attrNameLst>
                                          <p:attrName>style.visibility</p:attrName>
                                        </p:attrNameLst>
                                      </p:cBhvr>
                                      <p:to>
                                        <p:strVal val="visible"/>
                                      </p:to>
                                    </p:set>
                                    <p:animEffect transition="in" filter="wipe(up)">
                                      <p:cBhvr>
                                        <p:cTn id="47" dur="500"/>
                                        <p:tgtEl>
                                          <p:spTgt spid="15368"/>
                                        </p:tgtEl>
                                      </p:cBhvr>
                                    </p:animEffect>
                                  </p:childTnLst>
                                </p:cTn>
                              </p:par>
                            </p:childTnLst>
                          </p:cTn>
                        </p:par>
                        <p:par>
                          <p:cTn id="48" fill="hold">
                            <p:stCondLst>
                              <p:cond delay="4500"/>
                            </p:stCondLst>
                            <p:childTnLst>
                              <p:par>
                                <p:cTn id="49" presetID="10" presetClass="entr" presetSubtype="0" fill="hold" nodeType="afterEffect">
                                  <p:stCondLst>
                                    <p:cond delay="0"/>
                                  </p:stCondLst>
                                  <p:childTnLst>
                                    <p:set>
                                      <p:cBhvr>
                                        <p:cTn id="50" dur="1" fill="hold">
                                          <p:stCondLst>
                                            <p:cond delay="0"/>
                                          </p:stCondLst>
                                        </p:cTn>
                                        <p:tgtEl>
                                          <p:spTgt spid="15384"/>
                                        </p:tgtEl>
                                        <p:attrNameLst>
                                          <p:attrName>style.visibility</p:attrName>
                                        </p:attrNameLst>
                                      </p:cBhvr>
                                      <p:to>
                                        <p:strVal val="visible"/>
                                      </p:to>
                                    </p:set>
                                    <p:anim calcmode="lin" valueType="num">
                                      <p:cBhvr>
                                        <p:cTn id="51" dur="500" fill="hold"/>
                                        <p:tgtEl>
                                          <p:spTgt spid="15384"/>
                                        </p:tgtEl>
                                        <p:attrNameLst>
                                          <p:attrName>ppt_w</p:attrName>
                                        </p:attrNameLst>
                                      </p:cBhvr>
                                      <p:tavLst>
                                        <p:tav tm="0">
                                          <p:val>
                                            <p:fltVal val="0"/>
                                          </p:val>
                                        </p:tav>
                                        <p:tav tm="100000">
                                          <p:val>
                                            <p:strVal val="#ppt_w"/>
                                          </p:val>
                                        </p:tav>
                                      </p:tavLst>
                                    </p:anim>
                                    <p:anim calcmode="lin" valueType="num">
                                      <p:cBhvr>
                                        <p:cTn id="52" dur="500" fill="hold"/>
                                        <p:tgtEl>
                                          <p:spTgt spid="15384"/>
                                        </p:tgtEl>
                                        <p:attrNameLst>
                                          <p:attrName>ppt_h</p:attrName>
                                        </p:attrNameLst>
                                      </p:cBhvr>
                                      <p:tavLst>
                                        <p:tav tm="0">
                                          <p:val>
                                            <p:fltVal val="0"/>
                                          </p:val>
                                        </p:tav>
                                        <p:tav tm="100000">
                                          <p:val>
                                            <p:strVal val="#ppt_h"/>
                                          </p:val>
                                        </p:tav>
                                      </p:tavLst>
                                    </p:anim>
                                    <p:animEffect transition="in" filter="fade">
                                      <p:cBhvr>
                                        <p:cTn id="53" dur="500"/>
                                        <p:tgtEl>
                                          <p:spTgt spid="15384"/>
                                        </p:tgtEl>
                                      </p:cBhvr>
                                    </p:animEffect>
                                  </p:childTnLst>
                                </p:cTn>
                              </p:par>
                            </p:childTnLst>
                          </p:cTn>
                        </p:par>
                        <p:par>
                          <p:cTn id="54" fill="hold">
                            <p:stCondLst>
                              <p:cond delay="5000"/>
                            </p:stCondLst>
                            <p:childTnLst>
                              <p:par>
                                <p:cTn id="55" presetID="22" presetClass="entr" presetSubtype="2" fill="hold" grpId="0" nodeType="afterEffect">
                                  <p:stCondLst>
                                    <p:cond delay="0"/>
                                  </p:stCondLst>
                                  <p:childTnLst>
                                    <p:set>
                                      <p:cBhvr>
                                        <p:cTn id="56" dur="1" fill="hold">
                                          <p:stCondLst>
                                            <p:cond delay="0"/>
                                          </p:stCondLst>
                                        </p:cTn>
                                        <p:tgtEl>
                                          <p:spTgt spid="15369"/>
                                        </p:tgtEl>
                                        <p:attrNameLst>
                                          <p:attrName>style.visibility</p:attrName>
                                        </p:attrNameLst>
                                      </p:cBhvr>
                                      <p:to>
                                        <p:strVal val="visible"/>
                                      </p:to>
                                    </p:set>
                                    <p:animEffect transition="in" filter="wipe(right)">
                                      <p:cBhvr>
                                        <p:cTn id="57" dur="500"/>
                                        <p:tgtEl>
                                          <p:spTgt spid="15369"/>
                                        </p:tgtEl>
                                      </p:cBhvr>
                                    </p:animEffect>
                                  </p:childTnLst>
                                </p:cTn>
                              </p:par>
                            </p:childTnLst>
                          </p:cTn>
                        </p:par>
                        <p:par>
                          <p:cTn id="58" fill="hold">
                            <p:stCondLst>
                              <p:cond delay="5500"/>
                            </p:stCondLst>
                            <p:childTnLst>
                              <p:par>
                                <p:cTn id="59" presetID="10" presetClass="entr" presetSubtype="0" fill="hold" nodeType="afterEffect">
                                  <p:stCondLst>
                                    <p:cond delay="0"/>
                                  </p:stCondLst>
                                  <p:childTnLst>
                                    <p:set>
                                      <p:cBhvr>
                                        <p:cTn id="60" dur="1" fill="hold">
                                          <p:stCondLst>
                                            <p:cond delay="0"/>
                                          </p:stCondLst>
                                        </p:cTn>
                                        <p:tgtEl>
                                          <p:spTgt spid="15381"/>
                                        </p:tgtEl>
                                        <p:attrNameLst>
                                          <p:attrName>style.visibility</p:attrName>
                                        </p:attrNameLst>
                                      </p:cBhvr>
                                      <p:to>
                                        <p:strVal val="visible"/>
                                      </p:to>
                                    </p:set>
                                    <p:anim calcmode="lin" valueType="num">
                                      <p:cBhvr>
                                        <p:cTn id="61" dur="500" fill="hold"/>
                                        <p:tgtEl>
                                          <p:spTgt spid="15381"/>
                                        </p:tgtEl>
                                        <p:attrNameLst>
                                          <p:attrName>ppt_w</p:attrName>
                                        </p:attrNameLst>
                                      </p:cBhvr>
                                      <p:tavLst>
                                        <p:tav tm="0">
                                          <p:val>
                                            <p:fltVal val="0"/>
                                          </p:val>
                                        </p:tav>
                                        <p:tav tm="100000">
                                          <p:val>
                                            <p:strVal val="#ppt_w"/>
                                          </p:val>
                                        </p:tav>
                                      </p:tavLst>
                                    </p:anim>
                                    <p:anim calcmode="lin" valueType="num">
                                      <p:cBhvr>
                                        <p:cTn id="62" dur="500" fill="hold"/>
                                        <p:tgtEl>
                                          <p:spTgt spid="15381"/>
                                        </p:tgtEl>
                                        <p:attrNameLst>
                                          <p:attrName>ppt_h</p:attrName>
                                        </p:attrNameLst>
                                      </p:cBhvr>
                                      <p:tavLst>
                                        <p:tav tm="0">
                                          <p:val>
                                            <p:fltVal val="0"/>
                                          </p:val>
                                        </p:tav>
                                        <p:tav tm="100000">
                                          <p:val>
                                            <p:strVal val="#ppt_h"/>
                                          </p:val>
                                        </p:tav>
                                      </p:tavLst>
                                    </p:anim>
                                    <p:animEffect transition="in" filter="fade">
                                      <p:cBhvr>
                                        <p:cTn id="63" dur="500"/>
                                        <p:tgtEl>
                                          <p:spTgt spid="15381"/>
                                        </p:tgtEl>
                                      </p:cBhvr>
                                    </p:animEffect>
                                  </p:childTnLst>
                                </p:cTn>
                              </p:par>
                            </p:childTnLst>
                          </p:cTn>
                        </p:par>
                        <p:par>
                          <p:cTn id="64" fill="hold">
                            <p:stCondLst>
                              <p:cond delay="6000"/>
                            </p:stCondLst>
                            <p:childTnLst>
                              <p:par>
                                <p:cTn id="65" presetID="22" presetClass="entr" presetSubtype="4" fill="hold" grpId="0" nodeType="afterEffect">
                                  <p:stCondLst>
                                    <p:cond delay="0"/>
                                  </p:stCondLst>
                                  <p:childTnLst>
                                    <p:set>
                                      <p:cBhvr>
                                        <p:cTn id="66" dur="1" fill="hold">
                                          <p:stCondLst>
                                            <p:cond delay="0"/>
                                          </p:stCondLst>
                                        </p:cTn>
                                        <p:tgtEl>
                                          <p:spTgt spid="15370"/>
                                        </p:tgtEl>
                                        <p:attrNameLst>
                                          <p:attrName>style.visibility</p:attrName>
                                        </p:attrNameLst>
                                      </p:cBhvr>
                                      <p:to>
                                        <p:strVal val="visible"/>
                                      </p:to>
                                    </p:set>
                                    <p:animEffect transition="in" filter="wipe(down)">
                                      <p:cBhvr>
                                        <p:cTn id="67" dur="500"/>
                                        <p:tgtEl>
                                          <p:spTgt spid="15370"/>
                                        </p:tgtEl>
                                      </p:cBhvr>
                                    </p:animEffect>
                                  </p:childTnLst>
                                </p:cTn>
                              </p:par>
                            </p:childTnLst>
                          </p:cTn>
                        </p:par>
                        <p:par>
                          <p:cTn id="68" fill="hold">
                            <p:stCondLst>
                              <p:cond delay="6500"/>
                            </p:stCondLst>
                            <p:childTnLst>
                              <p:par>
                                <p:cTn id="69" presetID="10" presetClass="entr" presetSubtype="0" fill="hold" grpId="0" nodeType="afterEffect">
                                  <p:stCondLst>
                                    <p:cond delay="0"/>
                                  </p:stCondLst>
                                  <p:childTnLst>
                                    <p:set>
                                      <p:cBhvr>
                                        <p:cTn id="70" dur="1" fill="hold">
                                          <p:stCondLst>
                                            <p:cond delay="0"/>
                                          </p:stCondLst>
                                        </p:cTn>
                                        <p:tgtEl>
                                          <p:spTgt spid="15363"/>
                                        </p:tgtEl>
                                        <p:attrNameLst>
                                          <p:attrName>style.visibility</p:attrName>
                                        </p:attrNameLst>
                                      </p:cBhvr>
                                      <p:to>
                                        <p:strVal val="visible"/>
                                      </p:to>
                                    </p:set>
                                    <p:animEffect transition="in" filter="fade">
                                      <p:cBhvr>
                                        <p:cTn id="71" dur="500"/>
                                        <p:tgtEl>
                                          <p:spTgt spid="15363"/>
                                        </p:tgtEl>
                                      </p:cBhvr>
                                    </p:animEffect>
                                  </p:childTnLst>
                                </p:cTn>
                              </p:par>
                            </p:childTnLst>
                          </p:cTn>
                        </p:par>
                        <p:par>
                          <p:cTn id="72" fill="hold">
                            <p:stCondLst>
                              <p:cond delay="7000"/>
                            </p:stCondLst>
                            <p:childTnLst>
                              <p:par>
                                <p:cTn id="73" presetID="10" presetClass="entr" presetSubtype="0" fill="hold" grpId="0" nodeType="afterEffect">
                                  <p:stCondLst>
                                    <p:cond delay="0"/>
                                  </p:stCondLst>
                                  <p:childTnLst>
                                    <p:set>
                                      <p:cBhvr>
                                        <p:cTn id="74" dur="1" fill="hold">
                                          <p:stCondLst>
                                            <p:cond delay="0"/>
                                          </p:stCondLst>
                                        </p:cTn>
                                        <p:tgtEl>
                                          <p:spTgt spid="15362"/>
                                        </p:tgtEl>
                                        <p:attrNameLst>
                                          <p:attrName>style.visibility</p:attrName>
                                        </p:attrNameLst>
                                      </p:cBhvr>
                                      <p:to>
                                        <p:strVal val="visible"/>
                                      </p:to>
                                    </p:set>
                                    <p:animEffect transition="in" filter="fade">
                                      <p:cBhvr>
                                        <p:cTn id="75" dur="500"/>
                                        <p:tgtEl>
                                          <p:spTgt spid="15362"/>
                                        </p:tgtEl>
                                      </p:cBhvr>
                                    </p:animEffect>
                                  </p:childTnLst>
                                </p:cTn>
                              </p:par>
                            </p:childTnLst>
                          </p:cTn>
                        </p:par>
                        <p:par>
                          <p:cTn id="76" fill="hold">
                            <p:stCondLst>
                              <p:cond delay="7500"/>
                            </p:stCondLst>
                            <p:childTnLst>
                              <p:par>
                                <p:cTn id="77" presetID="10" presetClass="entr" presetSubtype="0" fill="hold" grpId="0" nodeType="afterEffect">
                                  <p:stCondLst>
                                    <p:cond delay="0"/>
                                  </p:stCondLst>
                                  <p:childTnLst>
                                    <p:set>
                                      <p:cBhvr>
                                        <p:cTn id="78" dur="1" fill="hold">
                                          <p:stCondLst>
                                            <p:cond delay="0"/>
                                          </p:stCondLst>
                                        </p:cTn>
                                        <p:tgtEl>
                                          <p:spTgt spid="15365"/>
                                        </p:tgtEl>
                                        <p:attrNameLst>
                                          <p:attrName>style.visibility</p:attrName>
                                        </p:attrNameLst>
                                      </p:cBhvr>
                                      <p:to>
                                        <p:strVal val="visible"/>
                                      </p:to>
                                    </p:set>
                                    <p:animEffect transition="in" filter="fade">
                                      <p:cBhvr>
                                        <p:cTn id="79" dur="500"/>
                                        <p:tgtEl>
                                          <p:spTgt spid="15365"/>
                                        </p:tgtEl>
                                      </p:cBhvr>
                                    </p:animEffect>
                                  </p:childTnLst>
                                </p:cTn>
                              </p:par>
                            </p:childTnLst>
                          </p:cTn>
                        </p:par>
                        <p:par>
                          <p:cTn id="80" fill="hold">
                            <p:stCondLst>
                              <p:cond delay="8000"/>
                            </p:stCondLst>
                            <p:childTnLst>
                              <p:par>
                                <p:cTn id="81" presetID="10" presetClass="entr" presetSubtype="0" fill="hold" grpId="0" nodeType="afterEffect">
                                  <p:stCondLst>
                                    <p:cond delay="0"/>
                                  </p:stCondLst>
                                  <p:childTnLst>
                                    <p:set>
                                      <p:cBhvr>
                                        <p:cTn id="82" dur="1" fill="hold">
                                          <p:stCondLst>
                                            <p:cond delay="0"/>
                                          </p:stCondLst>
                                        </p:cTn>
                                        <p:tgtEl>
                                          <p:spTgt spid="15366"/>
                                        </p:tgtEl>
                                        <p:attrNameLst>
                                          <p:attrName>style.visibility</p:attrName>
                                        </p:attrNameLst>
                                      </p:cBhvr>
                                      <p:to>
                                        <p:strVal val="visible"/>
                                      </p:to>
                                    </p:set>
                                    <p:animEffect transition="in" filter="fade">
                                      <p:cBhvr>
                                        <p:cTn id="83" dur="500"/>
                                        <p:tgtEl>
                                          <p:spTgt spid="15366"/>
                                        </p:tgtEl>
                                      </p:cBhvr>
                                    </p:animEffect>
                                  </p:childTnLst>
                                </p:cTn>
                              </p:par>
                            </p:childTnLst>
                          </p:cTn>
                        </p:par>
                        <p:par>
                          <p:cTn id="84" fill="hold">
                            <p:stCondLst>
                              <p:cond delay="8500"/>
                            </p:stCondLst>
                            <p:childTnLst>
                              <p:par>
                                <p:cTn id="85" presetID="10" presetClass="entr" presetSubtype="0" fill="hold" grpId="0" nodeType="afterEffect">
                                  <p:stCondLst>
                                    <p:cond delay="0"/>
                                  </p:stCondLst>
                                  <p:childTnLst>
                                    <p:set>
                                      <p:cBhvr>
                                        <p:cTn id="86" dur="1" fill="hold">
                                          <p:stCondLst>
                                            <p:cond delay="0"/>
                                          </p:stCondLst>
                                        </p:cTn>
                                        <p:tgtEl>
                                          <p:spTgt spid="15364"/>
                                        </p:tgtEl>
                                        <p:attrNameLst>
                                          <p:attrName>style.visibility</p:attrName>
                                        </p:attrNameLst>
                                      </p:cBhvr>
                                      <p:to>
                                        <p:strVal val="visible"/>
                                      </p:to>
                                    </p:set>
                                    <p:animEffect transition="in" filter="fade">
                                      <p:cBhvr>
                                        <p:cTn id="87"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autoUpdateAnimBg="0"/>
      <p:bldP spid="15364" grpId="0" autoUpdateAnimBg="0"/>
      <p:bldP spid="15365" grpId="0" autoUpdateAnimBg="0"/>
      <p:bldP spid="15366" grpId="0" autoUpdateAnimBg="0"/>
      <p:bldP spid="15367" grpId="0" animBg="1"/>
      <p:bldP spid="15368" grpId="0" animBg="1"/>
      <p:bldP spid="15369" grpId="0" animBg="1"/>
      <p:bldP spid="15370" grpId="0" animBg="1"/>
      <p:bldP spid="15371" grpId="0" animBg="1"/>
      <p:bldP spid="15387" grpId="0" animBg="1"/>
      <p:bldP spid="1538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组合 61"/>
          <p:cNvGrpSpPr/>
          <p:nvPr/>
        </p:nvGrpSpPr>
        <p:grpSpPr bwMode="auto">
          <a:xfrm>
            <a:off x="2343150" y="3700463"/>
            <a:ext cx="1876425" cy="1878012"/>
            <a:chOff x="0" y="0"/>
            <a:chExt cx="1876938" cy="1876938"/>
          </a:xfrm>
        </p:grpSpPr>
        <p:sp>
          <p:nvSpPr>
            <p:cNvPr id="15383" name="任意多边形 14"/>
            <p:cNvSpPr/>
            <p:nvPr/>
          </p:nvSpPr>
          <p:spPr bwMode="auto">
            <a:xfrm>
              <a:off x="0" y="0"/>
              <a:ext cx="1876938" cy="1876938"/>
            </a:xfrm>
            <a:custGeom>
              <a:avLst/>
              <a:gdLst>
                <a:gd name="T0" fmla="*/ 1332259 w 2173499"/>
                <a:gd name="T1" fmla="*/ 299256 h 2173499"/>
                <a:gd name="T2" fmla="*/ 1478255 w 2173499"/>
                <a:gd name="T3" fmla="*/ 176744 h 2173499"/>
                <a:gd name="T4" fmla="*/ 1594889 w 2173499"/>
                <a:gd name="T5" fmla="*/ 274612 h 2173499"/>
                <a:gd name="T6" fmla="*/ 1499590 w 2173499"/>
                <a:gd name="T7" fmla="*/ 439664 h 2173499"/>
                <a:gd name="T8" fmla="*/ 1651008 w 2173499"/>
                <a:gd name="T9" fmla="*/ 701927 h 2173499"/>
                <a:gd name="T10" fmla="*/ 1841596 w 2173499"/>
                <a:gd name="T11" fmla="*/ 701922 h 2173499"/>
                <a:gd name="T12" fmla="*/ 1868035 w 2173499"/>
                <a:gd name="T13" fmla="*/ 851863 h 2173499"/>
                <a:gd name="T14" fmla="*/ 1688938 w 2173499"/>
                <a:gd name="T15" fmla="*/ 917044 h 2173499"/>
                <a:gd name="T16" fmla="*/ 1636351 w 2173499"/>
                <a:gd name="T17" fmla="*/ 1215278 h 2173499"/>
                <a:gd name="T18" fmla="*/ 1782354 w 2173499"/>
                <a:gd name="T19" fmla="*/ 1337782 h 2173499"/>
                <a:gd name="T20" fmla="*/ 1706227 w 2173499"/>
                <a:gd name="T21" fmla="*/ 1469638 h 2173499"/>
                <a:gd name="T22" fmla="*/ 1527134 w 2173499"/>
                <a:gd name="T23" fmla="*/ 1404449 h 2173499"/>
                <a:gd name="T24" fmla="*/ 1295149 w 2173499"/>
                <a:gd name="T25" fmla="*/ 1599107 h 2173499"/>
                <a:gd name="T26" fmla="*/ 1328249 w 2173499"/>
                <a:gd name="T27" fmla="*/ 1786799 h 2173499"/>
                <a:gd name="T28" fmla="*/ 1185176 w 2173499"/>
                <a:gd name="T29" fmla="*/ 1838873 h 2173499"/>
                <a:gd name="T30" fmla="*/ 1089886 w 2173499"/>
                <a:gd name="T31" fmla="*/ 1673817 h 2173499"/>
                <a:gd name="T32" fmla="*/ 787051 w 2173499"/>
                <a:gd name="T33" fmla="*/ 1673817 h 2173499"/>
                <a:gd name="T34" fmla="*/ 691762 w 2173499"/>
                <a:gd name="T35" fmla="*/ 1838873 h 2173499"/>
                <a:gd name="T36" fmla="*/ 548689 w 2173499"/>
                <a:gd name="T37" fmla="*/ 1786799 h 2173499"/>
                <a:gd name="T38" fmla="*/ 581789 w 2173499"/>
                <a:gd name="T39" fmla="*/ 1599107 h 2173499"/>
                <a:gd name="T40" fmla="*/ 349804 w 2173499"/>
                <a:gd name="T41" fmla="*/ 1404449 h 2173499"/>
                <a:gd name="T42" fmla="*/ 170711 w 2173499"/>
                <a:gd name="T43" fmla="*/ 1469638 h 2173499"/>
                <a:gd name="T44" fmla="*/ 94584 w 2173499"/>
                <a:gd name="T45" fmla="*/ 1337782 h 2173499"/>
                <a:gd name="T46" fmla="*/ 240587 w 2173499"/>
                <a:gd name="T47" fmla="*/ 1215278 h 2173499"/>
                <a:gd name="T48" fmla="*/ 188000 w 2173499"/>
                <a:gd name="T49" fmla="*/ 917044 h 2173499"/>
                <a:gd name="T50" fmla="*/ 8903 w 2173499"/>
                <a:gd name="T51" fmla="*/ 851863 h 2173499"/>
                <a:gd name="T52" fmla="*/ 35342 w 2173499"/>
                <a:gd name="T53" fmla="*/ 701922 h 2173499"/>
                <a:gd name="T54" fmla="*/ 225930 w 2173499"/>
                <a:gd name="T55" fmla="*/ 701927 h 2173499"/>
                <a:gd name="T56" fmla="*/ 377348 w 2173499"/>
                <a:gd name="T57" fmla="*/ 439664 h 2173499"/>
                <a:gd name="T58" fmla="*/ 282049 w 2173499"/>
                <a:gd name="T59" fmla="*/ 274612 h 2173499"/>
                <a:gd name="T60" fmla="*/ 398683 w 2173499"/>
                <a:gd name="T61" fmla="*/ 176744 h 2173499"/>
                <a:gd name="T62" fmla="*/ 544679 w 2173499"/>
                <a:gd name="T63" fmla="*/ 299256 h 2173499"/>
                <a:gd name="T64" fmla="*/ 829251 w 2173499"/>
                <a:gd name="T65" fmla="*/ 195680 h 2173499"/>
                <a:gd name="T66" fmla="*/ 862342 w 2173499"/>
                <a:gd name="T67" fmla="*/ 7987 h 2173499"/>
                <a:gd name="T68" fmla="*/ 1014596 w 2173499"/>
                <a:gd name="T69" fmla="*/ 7987 h 2173499"/>
                <a:gd name="T70" fmla="*/ 1047687 w 2173499"/>
                <a:gd name="T71" fmla="*/ 195680 h 2173499"/>
                <a:gd name="T72" fmla="*/ 1332259 w 2173499"/>
                <a:gd name="T73" fmla="*/ 299256 h 21734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173499" h="2173499">
                  <a:moveTo>
                    <a:pt x="1542759" y="346539"/>
                  </a:moveTo>
                  <a:lnTo>
                    <a:pt x="1711823" y="204670"/>
                  </a:lnTo>
                  <a:lnTo>
                    <a:pt x="1846885" y="318001"/>
                  </a:lnTo>
                  <a:lnTo>
                    <a:pt x="1736529" y="509132"/>
                  </a:lnTo>
                  <a:cubicBezTo>
                    <a:pt x="1814998" y="597405"/>
                    <a:pt x="1874659" y="700740"/>
                    <a:pt x="1911871" y="812833"/>
                  </a:cubicBezTo>
                  <a:lnTo>
                    <a:pt x="2132573" y="812827"/>
                  </a:lnTo>
                  <a:lnTo>
                    <a:pt x="2163189" y="986460"/>
                  </a:lnTo>
                  <a:lnTo>
                    <a:pt x="1955795" y="1061939"/>
                  </a:lnTo>
                  <a:cubicBezTo>
                    <a:pt x="1959166" y="1179999"/>
                    <a:pt x="1938446" y="1297508"/>
                    <a:pt x="1894899" y="1407295"/>
                  </a:cubicBezTo>
                  <a:lnTo>
                    <a:pt x="2063971" y="1549155"/>
                  </a:lnTo>
                  <a:lnTo>
                    <a:pt x="1975815" y="1701845"/>
                  </a:lnTo>
                  <a:lnTo>
                    <a:pt x="1768425" y="1626355"/>
                  </a:lnTo>
                  <a:cubicBezTo>
                    <a:pt x="1695119" y="1718961"/>
                    <a:pt x="1603714" y="1795659"/>
                    <a:pt x="1499786" y="1851770"/>
                  </a:cubicBezTo>
                  <a:lnTo>
                    <a:pt x="1538116" y="2069118"/>
                  </a:lnTo>
                  <a:lnTo>
                    <a:pt x="1372437" y="2129420"/>
                  </a:lnTo>
                  <a:lnTo>
                    <a:pt x="1262091" y="1938284"/>
                  </a:lnTo>
                  <a:cubicBezTo>
                    <a:pt x="1146410" y="1962104"/>
                    <a:pt x="1027088" y="1962104"/>
                    <a:pt x="911407" y="1938284"/>
                  </a:cubicBezTo>
                  <a:lnTo>
                    <a:pt x="801062" y="2129420"/>
                  </a:lnTo>
                  <a:lnTo>
                    <a:pt x="635383" y="2069118"/>
                  </a:lnTo>
                  <a:lnTo>
                    <a:pt x="673713" y="1851770"/>
                  </a:lnTo>
                  <a:cubicBezTo>
                    <a:pt x="569785" y="1795659"/>
                    <a:pt x="478379" y="1718961"/>
                    <a:pt x="405074" y="1626355"/>
                  </a:cubicBezTo>
                  <a:lnTo>
                    <a:pt x="197684" y="1701845"/>
                  </a:lnTo>
                  <a:lnTo>
                    <a:pt x="109528" y="1549155"/>
                  </a:lnTo>
                  <a:lnTo>
                    <a:pt x="278600" y="1407295"/>
                  </a:lnTo>
                  <a:cubicBezTo>
                    <a:pt x="235054" y="1297508"/>
                    <a:pt x="214334" y="1179999"/>
                    <a:pt x="217704" y="1061939"/>
                  </a:cubicBezTo>
                  <a:lnTo>
                    <a:pt x="10310" y="986460"/>
                  </a:lnTo>
                  <a:lnTo>
                    <a:pt x="40926" y="812827"/>
                  </a:lnTo>
                  <a:lnTo>
                    <a:pt x="261628" y="812833"/>
                  </a:lnTo>
                  <a:cubicBezTo>
                    <a:pt x="298840" y="700740"/>
                    <a:pt x="358500" y="597405"/>
                    <a:pt x="436970" y="509132"/>
                  </a:cubicBezTo>
                  <a:lnTo>
                    <a:pt x="326614" y="318001"/>
                  </a:lnTo>
                  <a:lnTo>
                    <a:pt x="461676" y="204670"/>
                  </a:lnTo>
                  <a:lnTo>
                    <a:pt x="630740" y="346539"/>
                  </a:lnTo>
                  <a:cubicBezTo>
                    <a:pt x="731298" y="284590"/>
                    <a:pt x="843423" y="243780"/>
                    <a:pt x="960275" y="226598"/>
                  </a:cubicBezTo>
                  <a:lnTo>
                    <a:pt x="998594" y="9249"/>
                  </a:lnTo>
                  <a:lnTo>
                    <a:pt x="1174905" y="9249"/>
                  </a:lnTo>
                  <a:lnTo>
                    <a:pt x="1213224" y="226598"/>
                  </a:lnTo>
                  <a:cubicBezTo>
                    <a:pt x="1330076" y="243780"/>
                    <a:pt x="1442201" y="284590"/>
                    <a:pt x="1542759" y="346539"/>
                  </a:cubicBezTo>
                  <a:close/>
                </a:path>
              </a:pathLst>
            </a:cu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lIns="487770" tIns="559932" rIns="487770" bIns="597944" anchor="ctr"/>
            <a:lstStyle/>
            <a:p>
              <a:endParaRPr lang="zh-CN" altLang="en-US"/>
            </a:p>
          </p:txBody>
        </p:sp>
        <p:pic>
          <p:nvPicPr>
            <p:cNvPr id="15384" name="组合 2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457" y="542043"/>
              <a:ext cx="542692" cy="79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89" name="组合 59"/>
          <p:cNvGrpSpPr/>
          <p:nvPr/>
        </p:nvGrpSpPr>
        <p:grpSpPr bwMode="auto">
          <a:xfrm>
            <a:off x="1865313" y="2165350"/>
            <a:ext cx="1638300" cy="1638300"/>
            <a:chOff x="0" y="0"/>
            <a:chExt cx="1638056" cy="1638056"/>
          </a:xfrm>
        </p:grpSpPr>
        <p:sp>
          <p:nvSpPr>
            <p:cNvPr id="15381" name="任意多边形 16"/>
            <p:cNvSpPr/>
            <p:nvPr/>
          </p:nvSpPr>
          <p:spPr bwMode="auto">
            <a:xfrm>
              <a:off x="0" y="0"/>
              <a:ext cx="1638056" cy="1638056"/>
            </a:xfrm>
            <a:custGeom>
              <a:avLst/>
              <a:gdLst>
                <a:gd name="T0" fmla="*/ 1054329 w 1548789"/>
                <a:gd name="T1" fmla="*/ 414351 h 1548789"/>
                <a:gd name="T2" fmla="*/ 1229535 w 1548789"/>
                <a:gd name="T3" fmla="*/ 305839 h 1548789"/>
                <a:gd name="T4" fmla="*/ 1332218 w 1548789"/>
                <a:gd name="T5" fmla="*/ 408521 h 1548789"/>
                <a:gd name="T6" fmla="*/ 1223705 w 1548789"/>
                <a:gd name="T7" fmla="*/ 583727 h 1548789"/>
                <a:gd name="T8" fmla="*/ 1287139 w 1548789"/>
                <a:gd name="T9" fmla="*/ 820467 h 1548789"/>
                <a:gd name="T10" fmla="*/ 1468718 w 1548789"/>
                <a:gd name="T11" fmla="*/ 917943 h 1548789"/>
                <a:gd name="T12" fmla="*/ 1431133 w 1548789"/>
                <a:gd name="T13" fmla="*/ 1058209 h 1548789"/>
                <a:gd name="T14" fmla="*/ 1225144 w 1548789"/>
                <a:gd name="T15" fmla="*/ 1051837 h 1548789"/>
                <a:gd name="T16" fmla="*/ 1051838 w 1548789"/>
                <a:gd name="T17" fmla="*/ 1225144 h 1548789"/>
                <a:gd name="T18" fmla="*/ 1058210 w 1548789"/>
                <a:gd name="T19" fmla="*/ 1431133 h 1548789"/>
                <a:gd name="T20" fmla="*/ 917943 w 1548789"/>
                <a:gd name="T21" fmla="*/ 1468717 h 1548789"/>
                <a:gd name="T22" fmla="*/ 820467 w 1548789"/>
                <a:gd name="T23" fmla="*/ 1287140 h 1548789"/>
                <a:gd name="T24" fmla="*/ 583727 w 1548789"/>
                <a:gd name="T25" fmla="*/ 1223705 h 1548789"/>
                <a:gd name="T26" fmla="*/ 408521 w 1548789"/>
                <a:gd name="T27" fmla="*/ 1332217 h 1548789"/>
                <a:gd name="T28" fmla="*/ 305838 w 1548789"/>
                <a:gd name="T29" fmla="*/ 1229535 h 1548789"/>
                <a:gd name="T30" fmla="*/ 414351 w 1548789"/>
                <a:gd name="T31" fmla="*/ 1054329 h 1548789"/>
                <a:gd name="T32" fmla="*/ 350917 w 1548789"/>
                <a:gd name="T33" fmla="*/ 817589 h 1548789"/>
                <a:gd name="T34" fmla="*/ 169338 w 1548789"/>
                <a:gd name="T35" fmla="*/ 720113 h 1548789"/>
                <a:gd name="T36" fmla="*/ 206923 w 1548789"/>
                <a:gd name="T37" fmla="*/ 579847 h 1548789"/>
                <a:gd name="T38" fmla="*/ 412912 w 1548789"/>
                <a:gd name="T39" fmla="*/ 586219 h 1548789"/>
                <a:gd name="T40" fmla="*/ 586218 w 1548789"/>
                <a:gd name="T41" fmla="*/ 412912 h 1548789"/>
                <a:gd name="T42" fmla="*/ 579846 w 1548789"/>
                <a:gd name="T43" fmla="*/ 206923 h 1548789"/>
                <a:gd name="T44" fmla="*/ 720113 w 1548789"/>
                <a:gd name="T45" fmla="*/ 169339 h 1548789"/>
                <a:gd name="T46" fmla="*/ 817589 w 1548789"/>
                <a:gd name="T47" fmla="*/ 350916 h 1548789"/>
                <a:gd name="T48" fmla="*/ 1054329 w 1548789"/>
                <a:gd name="T49" fmla="*/ 414351 h 154878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548789" h="1548789">
                  <a:moveTo>
                    <a:pt x="996873" y="391771"/>
                  </a:moveTo>
                  <a:lnTo>
                    <a:pt x="1162531" y="289172"/>
                  </a:lnTo>
                  <a:lnTo>
                    <a:pt x="1259618" y="386258"/>
                  </a:lnTo>
                  <a:lnTo>
                    <a:pt x="1157018" y="551916"/>
                  </a:lnTo>
                  <a:cubicBezTo>
                    <a:pt x="1196535" y="619878"/>
                    <a:pt x="1217237" y="697139"/>
                    <a:pt x="1216995" y="775755"/>
                  </a:cubicBezTo>
                  <a:lnTo>
                    <a:pt x="1388679" y="867919"/>
                  </a:lnTo>
                  <a:lnTo>
                    <a:pt x="1353142" y="1000541"/>
                  </a:lnTo>
                  <a:lnTo>
                    <a:pt x="1158379" y="994516"/>
                  </a:lnTo>
                  <a:cubicBezTo>
                    <a:pt x="1119280" y="1062720"/>
                    <a:pt x="1062721" y="1119280"/>
                    <a:pt x="994517" y="1158379"/>
                  </a:cubicBezTo>
                  <a:lnTo>
                    <a:pt x="1000542" y="1353142"/>
                  </a:lnTo>
                  <a:lnTo>
                    <a:pt x="867919" y="1388678"/>
                  </a:lnTo>
                  <a:lnTo>
                    <a:pt x="775755" y="1216996"/>
                  </a:lnTo>
                  <a:cubicBezTo>
                    <a:pt x="697139" y="1217238"/>
                    <a:pt x="619878" y="1196535"/>
                    <a:pt x="551916" y="1157018"/>
                  </a:cubicBezTo>
                  <a:lnTo>
                    <a:pt x="386258" y="1259617"/>
                  </a:lnTo>
                  <a:lnTo>
                    <a:pt x="289171" y="1162531"/>
                  </a:lnTo>
                  <a:lnTo>
                    <a:pt x="391771" y="996873"/>
                  </a:lnTo>
                  <a:cubicBezTo>
                    <a:pt x="352254" y="928911"/>
                    <a:pt x="331552" y="851650"/>
                    <a:pt x="331794" y="773034"/>
                  </a:cubicBezTo>
                  <a:lnTo>
                    <a:pt x="160110" y="680870"/>
                  </a:lnTo>
                  <a:lnTo>
                    <a:pt x="195647" y="548248"/>
                  </a:lnTo>
                  <a:lnTo>
                    <a:pt x="390410" y="554273"/>
                  </a:lnTo>
                  <a:cubicBezTo>
                    <a:pt x="429509" y="486069"/>
                    <a:pt x="486068" y="429509"/>
                    <a:pt x="554272" y="390410"/>
                  </a:cubicBezTo>
                  <a:lnTo>
                    <a:pt x="548247" y="195647"/>
                  </a:lnTo>
                  <a:lnTo>
                    <a:pt x="680870" y="160111"/>
                  </a:lnTo>
                  <a:lnTo>
                    <a:pt x="773034" y="331793"/>
                  </a:lnTo>
                  <a:cubicBezTo>
                    <a:pt x="851650" y="331551"/>
                    <a:pt x="928911" y="352254"/>
                    <a:pt x="996873" y="391771"/>
                  </a:cubicBezTo>
                  <a:close/>
                </a:path>
              </a:pathLst>
            </a:cu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lIns="548026" tIns="548027" rIns="548028" bIns="548027" anchor="ctr"/>
            <a:lstStyle/>
            <a:p>
              <a:endParaRPr lang="zh-CN" altLang="en-US"/>
            </a:p>
          </p:txBody>
        </p:sp>
        <p:pic>
          <p:nvPicPr>
            <p:cNvPr id="15382" name="组合 2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618" y="626525"/>
              <a:ext cx="286469" cy="383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92" name="组合 60"/>
          <p:cNvGrpSpPr/>
          <p:nvPr/>
        </p:nvGrpSpPr>
        <p:grpSpPr bwMode="auto">
          <a:xfrm>
            <a:off x="1250950" y="3257550"/>
            <a:ext cx="1365250" cy="1365250"/>
            <a:chOff x="0" y="0"/>
            <a:chExt cx="1365045" cy="1365045"/>
          </a:xfrm>
        </p:grpSpPr>
        <p:sp>
          <p:nvSpPr>
            <p:cNvPr id="15379" name="任意多边形 15"/>
            <p:cNvSpPr/>
            <p:nvPr/>
          </p:nvSpPr>
          <p:spPr bwMode="auto">
            <a:xfrm>
              <a:off x="0" y="0"/>
              <a:ext cx="1365045" cy="1365045"/>
            </a:xfrm>
            <a:custGeom>
              <a:avLst/>
              <a:gdLst>
                <a:gd name="T0" fmla="*/ 1021390 w 1580726"/>
                <a:gd name="T1" fmla="*/ 345731 h 1580726"/>
                <a:gd name="T2" fmla="*/ 1222781 w 1580726"/>
                <a:gd name="T3" fmla="*/ 285036 h 1580726"/>
                <a:gd name="T4" fmla="*/ 1296885 w 1580726"/>
                <a:gd name="T5" fmla="*/ 413388 h 1580726"/>
                <a:gd name="T6" fmla="*/ 1143627 w 1580726"/>
                <a:gd name="T7" fmla="*/ 557449 h 1580726"/>
                <a:gd name="T8" fmla="*/ 1143627 w 1580726"/>
                <a:gd name="T9" fmla="*/ 807596 h 1580726"/>
                <a:gd name="T10" fmla="*/ 1296885 w 1580726"/>
                <a:gd name="T11" fmla="*/ 951657 h 1580726"/>
                <a:gd name="T12" fmla="*/ 1222781 w 1580726"/>
                <a:gd name="T13" fmla="*/ 1080009 h 1580726"/>
                <a:gd name="T14" fmla="*/ 1021390 w 1580726"/>
                <a:gd name="T15" fmla="*/ 1019314 h 1580726"/>
                <a:gd name="T16" fmla="*/ 804758 w 1580726"/>
                <a:gd name="T17" fmla="*/ 1144387 h 1580726"/>
                <a:gd name="T18" fmla="*/ 756627 w 1580726"/>
                <a:gd name="T19" fmla="*/ 1349143 h 1580726"/>
                <a:gd name="T20" fmla="*/ 608418 w 1580726"/>
                <a:gd name="T21" fmla="*/ 1349143 h 1580726"/>
                <a:gd name="T22" fmla="*/ 560287 w 1580726"/>
                <a:gd name="T23" fmla="*/ 1144387 h 1580726"/>
                <a:gd name="T24" fmla="*/ 343655 w 1580726"/>
                <a:gd name="T25" fmla="*/ 1019314 h 1580726"/>
                <a:gd name="T26" fmla="*/ 142264 w 1580726"/>
                <a:gd name="T27" fmla="*/ 1080009 h 1580726"/>
                <a:gd name="T28" fmla="*/ 68160 w 1580726"/>
                <a:gd name="T29" fmla="*/ 951657 h 1580726"/>
                <a:gd name="T30" fmla="*/ 221418 w 1580726"/>
                <a:gd name="T31" fmla="*/ 807596 h 1580726"/>
                <a:gd name="T32" fmla="*/ 221418 w 1580726"/>
                <a:gd name="T33" fmla="*/ 557449 h 1580726"/>
                <a:gd name="T34" fmla="*/ 68160 w 1580726"/>
                <a:gd name="T35" fmla="*/ 413388 h 1580726"/>
                <a:gd name="T36" fmla="*/ 142264 w 1580726"/>
                <a:gd name="T37" fmla="*/ 285036 h 1580726"/>
                <a:gd name="T38" fmla="*/ 343655 w 1580726"/>
                <a:gd name="T39" fmla="*/ 345731 h 1580726"/>
                <a:gd name="T40" fmla="*/ 560287 w 1580726"/>
                <a:gd name="T41" fmla="*/ 220658 h 1580726"/>
                <a:gd name="T42" fmla="*/ 608418 w 1580726"/>
                <a:gd name="T43" fmla="*/ 15902 h 1580726"/>
                <a:gd name="T44" fmla="*/ 756627 w 1580726"/>
                <a:gd name="T45" fmla="*/ 15902 h 1580726"/>
                <a:gd name="T46" fmla="*/ 804758 w 1580726"/>
                <a:gd name="T47" fmla="*/ 220658 h 1580726"/>
                <a:gd name="T48" fmla="*/ 1021390 w 1580726"/>
                <a:gd name="T49" fmla="*/ 345731 h 15807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580726" h="1580726">
                  <a:moveTo>
                    <a:pt x="1182773" y="400358"/>
                  </a:moveTo>
                  <a:lnTo>
                    <a:pt x="1415984" y="330072"/>
                  </a:lnTo>
                  <a:lnTo>
                    <a:pt x="1501797" y="478705"/>
                  </a:lnTo>
                  <a:lnTo>
                    <a:pt x="1324323" y="645528"/>
                  </a:lnTo>
                  <a:cubicBezTo>
                    <a:pt x="1350049" y="740371"/>
                    <a:pt x="1350049" y="840355"/>
                    <a:pt x="1324323" y="935198"/>
                  </a:cubicBezTo>
                  <a:lnTo>
                    <a:pt x="1501797" y="1102021"/>
                  </a:lnTo>
                  <a:lnTo>
                    <a:pt x="1415984" y="1250654"/>
                  </a:lnTo>
                  <a:lnTo>
                    <a:pt x="1182773" y="1180368"/>
                  </a:lnTo>
                  <a:cubicBezTo>
                    <a:pt x="1113499" y="1250069"/>
                    <a:pt x="1026911" y="1300061"/>
                    <a:pt x="931912" y="1325203"/>
                  </a:cubicBezTo>
                  <a:lnTo>
                    <a:pt x="876176" y="1562312"/>
                  </a:lnTo>
                  <a:lnTo>
                    <a:pt x="704550" y="1562312"/>
                  </a:lnTo>
                  <a:lnTo>
                    <a:pt x="648814" y="1325203"/>
                  </a:lnTo>
                  <a:cubicBezTo>
                    <a:pt x="553815" y="1300061"/>
                    <a:pt x="467226" y="1250069"/>
                    <a:pt x="397953" y="1180368"/>
                  </a:cubicBezTo>
                  <a:lnTo>
                    <a:pt x="164742" y="1250654"/>
                  </a:lnTo>
                  <a:lnTo>
                    <a:pt x="78929" y="1102021"/>
                  </a:lnTo>
                  <a:lnTo>
                    <a:pt x="256403" y="935198"/>
                  </a:lnTo>
                  <a:cubicBezTo>
                    <a:pt x="230677" y="840355"/>
                    <a:pt x="230677" y="740371"/>
                    <a:pt x="256403" y="645528"/>
                  </a:cubicBezTo>
                  <a:lnTo>
                    <a:pt x="78929" y="478705"/>
                  </a:lnTo>
                  <a:lnTo>
                    <a:pt x="164742" y="330072"/>
                  </a:lnTo>
                  <a:lnTo>
                    <a:pt x="397953" y="400358"/>
                  </a:lnTo>
                  <a:cubicBezTo>
                    <a:pt x="467227" y="330657"/>
                    <a:pt x="553815" y="280665"/>
                    <a:pt x="648814" y="255523"/>
                  </a:cubicBezTo>
                  <a:lnTo>
                    <a:pt x="704550" y="18414"/>
                  </a:lnTo>
                  <a:lnTo>
                    <a:pt x="876176" y="18414"/>
                  </a:lnTo>
                  <a:lnTo>
                    <a:pt x="931912" y="255523"/>
                  </a:lnTo>
                  <a:cubicBezTo>
                    <a:pt x="1026911" y="280665"/>
                    <a:pt x="1113500" y="330657"/>
                    <a:pt x="1182773" y="400358"/>
                  </a:cubicBezTo>
                  <a:close/>
                </a:path>
              </a:pathLst>
            </a:cu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lIns="428433" tIns="430838" rIns="428433" bIns="430838" anchor="ctr"/>
            <a:lstStyle/>
            <a:p>
              <a:endParaRPr lang="zh-CN" altLang="en-US"/>
            </a:p>
          </p:txBody>
        </p:sp>
        <p:pic>
          <p:nvPicPr>
            <p:cNvPr id="15380" name="组合 2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432" y="491416"/>
              <a:ext cx="383990" cy="38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95" name="组合 42"/>
          <p:cNvGrpSpPr/>
          <p:nvPr/>
        </p:nvGrpSpPr>
        <p:grpSpPr bwMode="auto">
          <a:xfrm>
            <a:off x="5710238" y="2300288"/>
            <a:ext cx="687387" cy="685800"/>
            <a:chOff x="0" y="0"/>
            <a:chExt cx="686370" cy="686370"/>
          </a:xfrm>
        </p:grpSpPr>
        <p:pic>
          <p:nvPicPr>
            <p:cNvPr id="15377" name="组合 3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582" y="150429"/>
              <a:ext cx="286088" cy="384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8" name="椭圆 39"/>
            <p:cNvSpPr>
              <a:spLocks noChangeArrowheads="1"/>
            </p:cNvSpPr>
            <p:nvPr/>
          </p:nvSpPr>
          <p:spPr bwMode="auto">
            <a:xfrm>
              <a:off x="0" y="0"/>
              <a:ext cx="686370" cy="686370"/>
            </a:xfrm>
            <a:prstGeom prst="ellipse">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grpSp>
      <p:grpSp>
        <p:nvGrpSpPr>
          <p:cNvPr id="16398" name="组合 43"/>
          <p:cNvGrpSpPr/>
          <p:nvPr/>
        </p:nvGrpSpPr>
        <p:grpSpPr bwMode="auto">
          <a:xfrm>
            <a:off x="5710238" y="3500438"/>
            <a:ext cx="687387" cy="685800"/>
            <a:chOff x="0" y="0"/>
            <a:chExt cx="686370" cy="686370"/>
          </a:xfrm>
        </p:grpSpPr>
        <p:pic>
          <p:nvPicPr>
            <p:cNvPr id="15375" name="组合 3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886" y="151192"/>
              <a:ext cx="377393" cy="384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6" name="椭圆 40"/>
            <p:cNvSpPr>
              <a:spLocks noChangeArrowheads="1"/>
            </p:cNvSpPr>
            <p:nvPr/>
          </p:nvSpPr>
          <p:spPr bwMode="auto">
            <a:xfrm>
              <a:off x="0" y="0"/>
              <a:ext cx="686370" cy="686370"/>
            </a:xfrm>
            <a:prstGeom prst="ellipse">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grpSp>
      <p:grpSp>
        <p:nvGrpSpPr>
          <p:cNvPr id="16401" name="组合 44"/>
          <p:cNvGrpSpPr/>
          <p:nvPr/>
        </p:nvGrpSpPr>
        <p:grpSpPr bwMode="auto">
          <a:xfrm>
            <a:off x="5710238" y="4702175"/>
            <a:ext cx="687387" cy="685800"/>
            <a:chOff x="0" y="0"/>
            <a:chExt cx="686370" cy="686370"/>
          </a:xfrm>
        </p:grpSpPr>
        <p:pic>
          <p:nvPicPr>
            <p:cNvPr id="15373" name="组合 30"/>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8669" y="144265"/>
              <a:ext cx="267827" cy="39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4" name="椭圆 41"/>
            <p:cNvSpPr>
              <a:spLocks noChangeArrowheads="1"/>
            </p:cNvSpPr>
            <p:nvPr/>
          </p:nvSpPr>
          <p:spPr bwMode="auto">
            <a:xfrm>
              <a:off x="0" y="0"/>
              <a:ext cx="686370" cy="686370"/>
            </a:xfrm>
            <a:prstGeom prst="ellipse">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grpSp>
      <p:sp>
        <p:nvSpPr>
          <p:cNvPr id="16404" name="TextBox 45"/>
          <p:cNvSpPr txBox="1">
            <a:spLocks noChangeArrowheads="1"/>
          </p:cNvSpPr>
          <p:nvPr/>
        </p:nvSpPr>
        <p:spPr bwMode="auto">
          <a:xfrm>
            <a:off x="6604000" y="2192338"/>
            <a:ext cx="3341688"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b="1">
                <a:solidFill>
                  <a:srgbClr val="7F7F7F"/>
                </a:solidFill>
              </a:rPr>
              <a:t>点击此处输入标题</a:t>
            </a:r>
            <a:endParaRPr lang="en-US" altLang="zh-CN" b="1">
              <a:solidFill>
                <a:srgbClr val="7F7F7F"/>
              </a:solidFill>
            </a:endParaRPr>
          </a:p>
          <a:p>
            <a:pP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6405" name="TextBox 46"/>
          <p:cNvSpPr txBox="1">
            <a:spLocks noChangeArrowheads="1"/>
          </p:cNvSpPr>
          <p:nvPr/>
        </p:nvSpPr>
        <p:spPr bwMode="auto">
          <a:xfrm>
            <a:off x="6604000" y="3394075"/>
            <a:ext cx="3341688"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b="1">
                <a:solidFill>
                  <a:srgbClr val="7F7F7F"/>
                </a:solidFill>
              </a:rPr>
              <a:t>点击此处输入标题</a:t>
            </a:r>
            <a:endParaRPr lang="en-US" altLang="zh-CN" b="1">
              <a:solidFill>
                <a:srgbClr val="7F7F7F"/>
              </a:solidFill>
            </a:endParaRPr>
          </a:p>
          <a:p>
            <a:pP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6406" name="TextBox 47"/>
          <p:cNvSpPr txBox="1">
            <a:spLocks noChangeArrowheads="1"/>
          </p:cNvSpPr>
          <p:nvPr/>
        </p:nvSpPr>
        <p:spPr bwMode="auto">
          <a:xfrm>
            <a:off x="6604000" y="4594225"/>
            <a:ext cx="3341688"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b="1">
                <a:solidFill>
                  <a:srgbClr val="7F7F7F"/>
                </a:solidFill>
              </a:rPr>
              <a:t>点击此处输入标题</a:t>
            </a:r>
            <a:endParaRPr lang="en-US" altLang="zh-CN" b="1">
              <a:solidFill>
                <a:srgbClr val="7F7F7F"/>
              </a:solidFill>
            </a:endParaRPr>
          </a:p>
          <a:p>
            <a:pP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6407" name="TextBox 48"/>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16408" name="组合 49"/>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6408"/>
                                        </p:tgtEl>
                                        <p:attrNameLst>
                                          <p:attrName>style.visibility</p:attrName>
                                        </p:attrNameLst>
                                      </p:cBhvr>
                                      <p:to>
                                        <p:strVal val="visible"/>
                                      </p:to>
                                    </p:set>
                                    <p:animEffect transition="in" filter="barn(outVertical)">
                                      <p:cBhvr>
                                        <p:cTn id="7" dur="500"/>
                                        <p:tgtEl>
                                          <p:spTgt spid="1640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407"/>
                                        </p:tgtEl>
                                        <p:attrNameLst>
                                          <p:attrName>style.visibility</p:attrName>
                                        </p:attrNameLst>
                                      </p:cBhvr>
                                      <p:to>
                                        <p:strVal val="visible"/>
                                      </p:to>
                                    </p:set>
                                    <p:animEffect transition="in" filter="fade">
                                      <p:cBhvr>
                                        <p:cTn id="11" dur="500"/>
                                        <p:tgtEl>
                                          <p:spTgt spid="16407"/>
                                        </p:tgtEl>
                                      </p:cBhvr>
                                    </p:animEffect>
                                  </p:childTnLst>
                                </p:cTn>
                              </p:par>
                            </p:childTnLst>
                          </p:cTn>
                        </p:par>
                        <p:par>
                          <p:cTn id="12" fill="hold">
                            <p:stCondLst>
                              <p:cond delay="1000"/>
                            </p:stCondLst>
                            <p:childTnLst>
                              <p:par>
                                <p:cTn id="13" presetID="31" presetClass="entr" presetSubtype="0" fill="hold" nodeType="afterEffect">
                                  <p:stCondLst>
                                    <p:cond delay="0"/>
                                  </p:stCondLst>
                                  <p:childTnLst>
                                    <p:set>
                                      <p:cBhvr>
                                        <p:cTn id="14" dur="1" fill="hold">
                                          <p:stCondLst>
                                            <p:cond delay="0"/>
                                          </p:stCondLst>
                                        </p:cTn>
                                        <p:tgtEl>
                                          <p:spTgt spid="16389"/>
                                        </p:tgtEl>
                                        <p:attrNameLst>
                                          <p:attrName>style.visibility</p:attrName>
                                        </p:attrNameLst>
                                      </p:cBhvr>
                                      <p:to>
                                        <p:strVal val="visible"/>
                                      </p:to>
                                    </p:set>
                                    <p:anim calcmode="lin" valueType="num">
                                      <p:cBhvr>
                                        <p:cTn id="15" dur="1000" fill="hold"/>
                                        <p:tgtEl>
                                          <p:spTgt spid="16389"/>
                                        </p:tgtEl>
                                        <p:attrNameLst>
                                          <p:attrName>ppt_w</p:attrName>
                                        </p:attrNameLst>
                                      </p:cBhvr>
                                      <p:tavLst>
                                        <p:tav tm="0">
                                          <p:val>
                                            <p:fltVal val="0"/>
                                          </p:val>
                                        </p:tav>
                                        <p:tav tm="100000">
                                          <p:val>
                                            <p:strVal val="#ppt_w"/>
                                          </p:val>
                                        </p:tav>
                                      </p:tavLst>
                                    </p:anim>
                                    <p:anim calcmode="lin" valueType="num">
                                      <p:cBhvr>
                                        <p:cTn id="16" dur="1000" fill="hold"/>
                                        <p:tgtEl>
                                          <p:spTgt spid="16389"/>
                                        </p:tgtEl>
                                        <p:attrNameLst>
                                          <p:attrName>ppt_h</p:attrName>
                                        </p:attrNameLst>
                                      </p:cBhvr>
                                      <p:tavLst>
                                        <p:tav tm="0">
                                          <p:val>
                                            <p:fltVal val="0"/>
                                          </p:val>
                                        </p:tav>
                                        <p:tav tm="100000">
                                          <p:val>
                                            <p:strVal val="#ppt_h"/>
                                          </p:val>
                                        </p:tav>
                                      </p:tavLst>
                                    </p:anim>
                                    <p:anim calcmode="lin" valueType="num">
                                      <p:cBhvr>
                                        <p:cTn id="17" dur="1000" fill="hold"/>
                                        <p:tgtEl>
                                          <p:spTgt spid="16389"/>
                                        </p:tgtEl>
                                        <p:attrNameLst>
                                          <p:attrName>style.rotation</p:attrName>
                                        </p:attrNameLst>
                                      </p:cBhvr>
                                      <p:tavLst>
                                        <p:tav tm="0">
                                          <p:val>
                                            <p:fltVal val="90"/>
                                          </p:val>
                                        </p:tav>
                                        <p:tav tm="100000">
                                          <p:val>
                                            <p:fltVal val="0"/>
                                          </p:val>
                                        </p:tav>
                                      </p:tavLst>
                                    </p:anim>
                                    <p:animEffect transition="in" filter="fade">
                                      <p:cBhvr>
                                        <p:cTn id="18" dur="1000"/>
                                        <p:tgtEl>
                                          <p:spTgt spid="16389"/>
                                        </p:tgtEl>
                                      </p:cBhvr>
                                    </p:animEffect>
                                  </p:childTnLst>
                                </p:cTn>
                              </p:par>
                              <p:par>
                                <p:cTn id="19" presetID="31" presetClass="entr" presetSubtype="0" fill="hold" nodeType="withEffect">
                                  <p:stCondLst>
                                    <p:cond delay="0"/>
                                  </p:stCondLst>
                                  <p:childTnLst>
                                    <p:set>
                                      <p:cBhvr>
                                        <p:cTn id="20" dur="1" fill="hold">
                                          <p:stCondLst>
                                            <p:cond delay="0"/>
                                          </p:stCondLst>
                                        </p:cTn>
                                        <p:tgtEl>
                                          <p:spTgt spid="16392"/>
                                        </p:tgtEl>
                                        <p:attrNameLst>
                                          <p:attrName>style.visibility</p:attrName>
                                        </p:attrNameLst>
                                      </p:cBhvr>
                                      <p:to>
                                        <p:strVal val="visible"/>
                                      </p:to>
                                    </p:set>
                                    <p:anim calcmode="lin" valueType="num">
                                      <p:cBhvr>
                                        <p:cTn id="21" dur="1000" fill="hold"/>
                                        <p:tgtEl>
                                          <p:spTgt spid="16392"/>
                                        </p:tgtEl>
                                        <p:attrNameLst>
                                          <p:attrName>ppt_w</p:attrName>
                                        </p:attrNameLst>
                                      </p:cBhvr>
                                      <p:tavLst>
                                        <p:tav tm="0">
                                          <p:val>
                                            <p:fltVal val="0"/>
                                          </p:val>
                                        </p:tav>
                                        <p:tav tm="100000">
                                          <p:val>
                                            <p:strVal val="#ppt_w"/>
                                          </p:val>
                                        </p:tav>
                                      </p:tavLst>
                                    </p:anim>
                                    <p:anim calcmode="lin" valueType="num">
                                      <p:cBhvr>
                                        <p:cTn id="22" dur="1000" fill="hold"/>
                                        <p:tgtEl>
                                          <p:spTgt spid="16392"/>
                                        </p:tgtEl>
                                        <p:attrNameLst>
                                          <p:attrName>ppt_h</p:attrName>
                                        </p:attrNameLst>
                                      </p:cBhvr>
                                      <p:tavLst>
                                        <p:tav tm="0">
                                          <p:val>
                                            <p:fltVal val="0"/>
                                          </p:val>
                                        </p:tav>
                                        <p:tav tm="100000">
                                          <p:val>
                                            <p:strVal val="#ppt_h"/>
                                          </p:val>
                                        </p:tav>
                                      </p:tavLst>
                                    </p:anim>
                                    <p:anim calcmode="lin" valueType="num">
                                      <p:cBhvr>
                                        <p:cTn id="23" dur="1000" fill="hold"/>
                                        <p:tgtEl>
                                          <p:spTgt spid="16392"/>
                                        </p:tgtEl>
                                        <p:attrNameLst>
                                          <p:attrName>style.rotation</p:attrName>
                                        </p:attrNameLst>
                                      </p:cBhvr>
                                      <p:tavLst>
                                        <p:tav tm="0">
                                          <p:val>
                                            <p:fltVal val="90"/>
                                          </p:val>
                                        </p:tav>
                                        <p:tav tm="100000">
                                          <p:val>
                                            <p:fltVal val="0"/>
                                          </p:val>
                                        </p:tav>
                                      </p:tavLst>
                                    </p:anim>
                                    <p:animEffect transition="in" filter="fade">
                                      <p:cBhvr>
                                        <p:cTn id="24" dur="1000"/>
                                        <p:tgtEl>
                                          <p:spTgt spid="16392"/>
                                        </p:tgtEl>
                                      </p:cBhvr>
                                    </p:animEffect>
                                  </p:childTnLst>
                                </p:cTn>
                              </p:par>
                              <p:par>
                                <p:cTn id="25" presetID="31" presetClass="entr" presetSubtype="0" fill="hold" nodeType="withEffect">
                                  <p:stCondLst>
                                    <p:cond delay="0"/>
                                  </p:stCondLst>
                                  <p:childTnLst>
                                    <p:set>
                                      <p:cBhvr>
                                        <p:cTn id="26" dur="1" fill="hold">
                                          <p:stCondLst>
                                            <p:cond delay="0"/>
                                          </p:stCondLst>
                                        </p:cTn>
                                        <p:tgtEl>
                                          <p:spTgt spid="16386"/>
                                        </p:tgtEl>
                                        <p:attrNameLst>
                                          <p:attrName>style.visibility</p:attrName>
                                        </p:attrNameLst>
                                      </p:cBhvr>
                                      <p:to>
                                        <p:strVal val="visible"/>
                                      </p:to>
                                    </p:set>
                                    <p:anim calcmode="lin" valueType="num">
                                      <p:cBhvr>
                                        <p:cTn id="27" dur="1000" fill="hold"/>
                                        <p:tgtEl>
                                          <p:spTgt spid="16386"/>
                                        </p:tgtEl>
                                        <p:attrNameLst>
                                          <p:attrName>ppt_w</p:attrName>
                                        </p:attrNameLst>
                                      </p:cBhvr>
                                      <p:tavLst>
                                        <p:tav tm="0">
                                          <p:val>
                                            <p:fltVal val="0"/>
                                          </p:val>
                                        </p:tav>
                                        <p:tav tm="100000">
                                          <p:val>
                                            <p:strVal val="#ppt_w"/>
                                          </p:val>
                                        </p:tav>
                                      </p:tavLst>
                                    </p:anim>
                                    <p:anim calcmode="lin" valueType="num">
                                      <p:cBhvr>
                                        <p:cTn id="28" dur="1000" fill="hold"/>
                                        <p:tgtEl>
                                          <p:spTgt spid="16386"/>
                                        </p:tgtEl>
                                        <p:attrNameLst>
                                          <p:attrName>ppt_h</p:attrName>
                                        </p:attrNameLst>
                                      </p:cBhvr>
                                      <p:tavLst>
                                        <p:tav tm="0">
                                          <p:val>
                                            <p:fltVal val="0"/>
                                          </p:val>
                                        </p:tav>
                                        <p:tav tm="100000">
                                          <p:val>
                                            <p:strVal val="#ppt_h"/>
                                          </p:val>
                                        </p:tav>
                                      </p:tavLst>
                                    </p:anim>
                                    <p:anim calcmode="lin" valueType="num">
                                      <p:cBhvr>
                                        <p:cTn id="29" dur="1000" fill="hold"/>
                                        <p:tgtEl>
                                          <p:spTgt spid="16386"/>
                                        </p:tgtEl>
                                        <p:attrNameLst>
                                          <p:attrName>style.rotation</p:attrName>
                                        </p:attrNameLst>
                                      </p:cBhvr>
                                      <p:tavLst>
                                        <p:tav tm="0">
                                          <p:val>
                                            <p:fltVal val="90"/>
                                          </p:val>
                                        </p:tav>
                                        <p:tav tm="100000">
                                          <p:val>
                                            <p:fltVal val="0"/>
                                          </p:val>
                                        </p:tav>
                                      </p:tavLst>
                                    </p:anim>
                                    <p:animEffect transition="in" filter="fade">
                                      <p:cBhvr>
                                        <p:cTn id="30" dur="1000"/>
                                        <p:tgtEl>
                                          <p:spTgt spid="16386"/>
                                        </p:tgtEl>
                                      </p:cBhvr>
                                    </p:animEffect>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16395"/>
                                        </p:tgtEl>
                                        <p:attrNameLst>
                                          <p:attrName>style.visibility</p:attrName>
                                        </p:attrNameLst>
                                      </p:cBhvr>
                                      <p:to>
                                        <p:strVal val="visible"/>
                                      </p:to>
                                    </p:set>
                                    <p:anim calcmode="lin" valueType="num">
                                      <p:cBhvr>
                                        <p:cTn id="34" dur="500" fill="hold"/>
                                        <p:tgtEl>
                                          <p:spTgt spid="16395"/>
                                        </p:tgtEl>
                                        <p:attrNameLst>
                                          <p:attrName>ppt_w</p:attrName>
                                        </p:attrNameLst>
                                      </p:cBhvr>
                                      <p:tavLst>
                                        <p:tav tm="0">
                                          <p:val>
                                            <p:fltVal val="0"/>
                                          </p:val>
                                        </p:tav>
                                        <p:tav tm="100000">
                                          <p:val>
                                            <p:strVal val="#ppt_w"/>
                                          </p:val>
                                        </p:tav>
                                      </p:tavLst>
                                    </p:anim>
                                    <p:anim calcmode="lin" valueType="num">
                                      <p:cBhvr>
                                        <p:cTn id="35" dur="500" fill="hold"/>
                                        <p:tgtEl>
                                          <p:spTgt spid="16395"/>
                                        </p:tgtEl>
                                        <p:attrNameLst>
                                          <p:attrName>ppt_h</p:attrName>
                                        </p:attrNameLst>
                                      </p:cBhvr>
                                      <p:tavLst>
                                        <p:tav tm="0">
                                          <p:val>
                                            <p:fltVal val="0"/>
                                          </p:val>
                                        </p:tav>
                                        <p:tav tm="100000">
                                          <p:val>
                                            <p:strVal val="#ppt_h"/>
                                          </p:val>
                                        </p:tav>
                                      </p:tavLst>
                                    </p:anim>
                                    <p:animEffect transition="in" filter="fade">
                                      <p:cBhvr>
                                        <p:cTn id="36" dur="500"/>
                                        <p:tgtEl>
                                          <p:spTgt spid="16395"/>
                                        </p:tgtEl>
                                      </p:cBhvr>
                                    </p:animEffect>
                                  </p:childTnLst>
                                </p:cTn>
                              </p:par>
                            </p:childTnLst>
                          </p:cTn>
                        </p:par>
                        <p:par>
                          <p:cTn id="37" fill="hold">
                            <p:stCondLst>
                              <p:cond delay="2500"/>
                            </p:stCondLst>
                            <p:childTnLst>
                              <p:par>
                                <p:cTn id="38" presetID="22" presetClass="entr" presetSubtype="8" fill="hold" grpId="0" nodeType="afterEffect">
                                  <p:stCondLst>
                                    <p:cond delay="0"/>
                                  </p:stCondLst>
                                  <p:childTnLst>
                                    <p:set>
                                      <p:cBhvr>
                                        <p:cTn id="39" dur="1" fill="hold">
                                          <p:stCondLst>
                                            <p:cond delay="0"/>
                                          </p:stCondLst>
                                        </p:cTn>
                                        <p:tgtEl>
                                          <p:spTgt spid="16404"/>
                                        </p:tgtEl>
                                        <p:attrNameLst>
                                          <p:attrName>style.visibility</p:attrName>
                                        </p:attrNameLst>
                                      </p:cBhvr>
                                      <p:to>
                                        <p:strVal val="visible"/>
                                      </p:to>
                                    </p:set>
                                    <p:animEffect transition="in" filter="wipe(left)">
                                      <p:cBhvr>
                                        <p:cTn id="40" dur="500"/>
                                        <p:tgtEl>
                                          <p:spTgt spid="16404"/>
                                        </p:tgtEl>
                                      </p:cBhvr>
                                    </p:animEffect>
                                  </p:childTnLst>
                                </p:cTn>
                              </p:par>
                            </p:childTnLst>
                          </p:cTn>
                        </p:par>
                        <p:par>
                          <p:cTn id="41" fill="hold">
                            <p:stCondLst>
                              <p:cond delay="3000"/>
                            </p:stCondLst>
                            <p:childTnLst>
                              <p:par>
                                <p:cTn id="42" presetID="10" presetClass="entr" presetSubtype="0" fill="hold" nodeType="afterEffect">
                                  <p:stCondLst>
                                    <p:cond delay="0"/>
                                  </p:stCondLst>
                                  <p:childTnLst>
                                    <p:set>
                                      <p:cBhvr>
                                        <p:cTn id="43" dur="1" fill="hold">
                                          <p:stCondLst>
                                            <p:cond delay="0"/>
                                          </p:stCondLst>
                                        </p:cTn>
                                        <p:tgtEl>
                                          <p:spTgt spid="16398"/>
                                        </p:tgtEl>
                                        <p:attrNameLst>
                                          <p:attrName>style.visibility</p:attrName>
                                        </p:attrNameLst>
                                      </p:cBhvr>
                                      <p:to>
                                        <p:strVal val="visible"/>
                                      </p:to>
                                    </p:set>
                                    <p:anim calcmode="lin" valueType="num">
                                      <p:cBhvr>
                                        <p:cTn id="44" dur="500" fill="hold"/>
                                        <p:tgtEl>
                                          <p:spTgt spid="16398"/>
                                        </p:tgtEl>
                                        <p:attrNameLst>
                                          <p:attrName>ppt_w</p:attrName>
                                        </p:attrNameLst>
                                      </p:cBhvr>
                                      <p:tavLst>
                                        <p:tav tm="0">
                                          <p:val>
                                            <p:fltVal val="0"/>
                                          </p:val>
                                        </p:tav>
                                        <p:tav tm="100000">
                                          <p:val>
                                            <p:strVal val="#ppt_w"/>
                                          </p:val>
                                        </p:tav>
                                      </p:tavLst>
                                    </p:anim>
                                    <p:anim calcmode="lin" valueType="num">
                                      <p:cBhvr>
                                        <p:cTn id="45" dur="500" fill="hold"/>
                                        <p:tgtEl>
                                          <p:spTgt spid="16398"/>
                                        </p:tgtEl>
                                        <p:attrNameLst>
                                          <p:attrName>ppt_h</p:attrName>
                                        </p:attrNameLst>
                                      </p:cBhvr>
                                      <p:tavLst>
                                        <p:tav tm="0">
                                          <p:val>
                                            <p:fltVal val="0"/>
                                          </p:val>
                                        </p:tav>
                                        <p:tav tm="100000">
                                          <p:val>
                                            <p:strVal val="#ppt_h"/>
                                          </p:val>
                                        </p:tav>
                                      </p:tavLst>
                                    </p:anim>
                                    <p:animEffect transition="in" filter="fade">
                                      <p:cBhvr>
                                        <p:cTn id="46" dur="500"/>
                                        <p:tgtEl>
                                          <p:spTgt spid="16398"/>
                                        </p:tgtEl>
                                      </p:cBhvr>
                                    </p:animEffect>
                                  </p:childTnLst>
                                </p:cTn>
                              </p:par>
                            </p:childTnLst>
                          </p:cTn>
                        </p:par>
                        <p:par>
                          <p:cTn id="47" fill="hold">
                            <p:stCondLst>
                              <p:cond delay="3500"/>
                            </p:stCondLst>
                            <p:childTnLst>
                              <p:par>
                                <p:cTn id="48" presetID="22" presetClass="entr" presetSubtype="8" fill="hold" grpId="0" nodeType="afterEffect">
                                  <p:stCondLst>
                                    <p:cond delay="0"/>
                                  </p:stCondLst>
                                  <p:childTnLst>
                                    <p:set>
                                      <p:cBhvr>
                                        <p:cTn id="49" dur="1" fill="hold">
                                          <p:stCondLst>
                                            <p:cond delay="0"/>
                                          </p:stCondLst>
                                        </p:cTn>
                                        <p:tgtEl>
                                          <p:spTgt spid="16405"/>
                                        </p:tgtEl>
                                        <p:attrNameLst>
                                          <p:attrName>style.visibility</p:attrName>
                                        </p:attrNameLst>
                                      </p:cBhvr>
                                      <p:to>
                                        <p:strVal val="visible"/>
                                      </p:to>
                                    </p:set>
                                    <p:animEffect transition="in" filter="wipe(left)">
                                      <p:cBhvr>
                                        <p:cTn id="50" dur="500"/>
                                        <p:tgtEl>
                                          <p:spTgt spid="16405"/>
                                        </p:tgtEl>
                                      </p:cBhvr>
                                    </p:animEffect>
                                  </p:childTnLst>
                                </p:cTn>
                              </p:par>
                            </p:childTnLst>
                          </p:cTn>
                        </p:par>
                        <p:par>
                          <p:cTn id="51" fill="hold">
                            <p:stCondLst>
                              <p:cond delay="4000"/>
                            </p:stCondLst>
                            <p:childTnLst>
                              <p:par>
                                <p:cTn id="52" presetID="10" presetClass="entr" presetSubtype="0" fill="hold" nodeType="afterEffect">
                                  <p:stCondLst>
                                    <p:cond delay="0"/>
                                  </p:stCondLst>
                                  <p:childTnLst>
                                    <p:set>
                                      <p:cBhvr>
                                        <p:cTn id="53" dur="1" fill="hold">
                                          <p:stCondLst>
                                            <p:cond delay="0"/>
                                          </p:stCondLst>
                                        </p:cTn>
                                        <p:tgtEl>
                                          <p:spTgt spid="16401"/>
                                        </p:tgtEl>
                                        <p:attrNameLst>
                                          <p:attrName>style.visibility</p:attrName>
                                        </p:attrNameLst>
                                      </p:cBhvr>
                                      <p:to>
                                        <p:strVal val="visible"/>
                                      </p:to>
                                    </p:set>
                                    <p:anim calcmode="lin" valueType="num">
                                      <p:cBhvr>
                                        <p:cTn id="54" dur="500" fill="hold"/>
                                        <p:tgtEl>
                                          <p:spTgt spid="16401"/>
                                        </p:tgtEl>
                                        <p:attrNameLst>
                                          <p:attrName>ppt_w</p:attrName>
                                        </p:attrNameLst>
                                      </p:cBhvr>
                                      <p:tavLst>
                                        <p:tav tm="0">
                                          <p:val>
                                            <p:fltVal val="0"/>
                                          </p:val>
                                        </p:tav>
                                        <p:tav tm="100000">
                                          <p:val>
                                            <p:strVal val="#ppt_w"/>
                                          </p:val>
                                        </p:tav>
                                      </p:tavLst>
                                    </p:anim>
                                    <p:anim calcmode="lin" valueType="num">
                                      <p:cBhvr>
                                        <p:cTn id="55" dur="500" fill="hold"/>
                                        <p:tgtEl>
                                          <p:spTgt spid="16401"/>
                                        </p:tgtEl>
                                        <p:attrNameLst>
                                          <p:attrName>ppt_h</p:attrName>
                                        </p:attrNameLst>
                                      </p:cBhvr>
                                      <p:tavLst>
                                        <p:tav tm="0">
                                          <p:val>
                                            <p:fltVal val="0"/>
                                          </p:val>
                                        </p:tav>
                                        <p:tav tm="100000">
                                          <p:val>
                                            <p:strVal val="#ppt_h"/>
                                          </p:val>
                                        </p:tav>
                                      </p:tavLst>
                                    </p:anim>
                                    <p:animEffect transition="in" filter="fade">
                                      <p:cBhvr>
                                        <p:cTn id="56" dur="500"/>
                                        <p:tgtEl>
                                          <p:spTgt spid="16401"/>
                                        </p:tgtEl>
                                      </p:cBhvr>
                                    </p:animEffect>
                                  </p:childTnLst>
                                </p:cTn>
                              </p:par>
                            </p:childTnLst>
                          </p:cTn>
                        </p:par>
                        <p:par>
                          <p:cTn id="57" fill="hold">
                            <p:stCondLst>
                              <p:cond delay="4500"/>
                            </p:stCondLst>
                            <p:childTnLst>
                              <p:par>
                                <p:cTn id="58" presetID="22" presetClass="entr" presetSubtype="8" fill="hold" grpId="0" nodeType="afterEffect">
                                  <p:stCondLst>
                                    <p:cond delay="0"/>
                                  </p:stCondLst>
                                  <p:childTnLst>
                                    <p:set>
                                      <p:cBhvr>
                                        <p:cTn id="59" dur="1" fill="hold">
                                          <p:stCondLst>
                                            <p:cond delay="0"/>
                                          </p:stCondLst>
                                        </p:cTn>
                                        <p:tgtEl>
                                          <p:spTgt spid="16406"/>
                                        </p:tgtEl>
                                        <p:attrNameLst>
                                          <p:attrName>style.visibility</p:attrName>
                                        </p:attrNameLst>
                                      </p:cBhvr>
                                      <p:to>
                                        <p:strVal val="visible"/>
                                      </p:to>
                                    </p:set>
                                    <p:animEffect transition="in" filter="wipe(left)">
                                      <p:cBhvr>
                                        <p:cTn id="60" dur="500"/>
                                        <p:tgtEl>
                                          <p:spTgt spid="164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4" grpId="0" autoUpdateAnimBg="0"/>
      <p:bldP spid="16405" grpId="0" autoUpdateAnimBg="0"/>
      <p:bldP spid="16406" grpId="0" autoUpdateAnimBg="0"/>
      <p:bldP spid="1640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形状 14"/>
          <p:cNvSpPr/>
          <p:nvPr/>
        </p:nvSpPr>
        <p:spPr bwMode="auto">
          <a:xfrm>
            <a:off x="2587625" y="1649413"/>
            <a:ext cx="7016750" cy="4384675"/>
          </a:xfrm>
          <a:custGeom>
            <a:avLst/>
            <a:gdLst>
              <a:gd name="T0" fmla="*/ 0 w 7016750"/>
              <a:gd name="T1" fmla="*/ 4384675 h 4384675"/>
              <a:gd name="T2" fmla="*/ 5920581 w 7016750"/>
              <a:gd name="T3" fmla="*/ 548084 h 4384675"/>
              <a:gd name="T4" fmla="*/ 5858827 w 7016750"/>
              <a:gd name="T5" fmla="*/ 0 h 4384675"/>
              <a:gd name="T6" fmla="*/ 7016750 w 7016750"/>
              <a:gd name="T7" fmla="*/ 876935 h 4384675"/>
              <a:gd name="T8" fmla="*/ 6105844 w 7016750"/>
              <a:gd name="T9" fmla="*/ 2192338 h 4384675"/>
              <a:gd name="T10" fmla="*/ 6044090 w 7016750"/>
              <a:gd name="T11" fmla="*/ 1644253 h 4384675"/>
              <a:gd name="T12" fmla="*/ 0 w 7016750"/>
              <a:gd name="T13" fmla="*/ 4384675 h 43846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16750" h="4384675">
                <a:moveTo>
                  <a:pt x="0" y="4384675"/>
                </a:moveTo>
                <a:cubicBezTo>
                  <a:pt x="779639" y="2435930"/>
                  <a:pt x="2753166" y="1157067"/>
                  <a:pt x="5920581" y="548084"/>
                </a:cubicBezTo>
                <a:lnTo>
                  <a:pt x="5858827" y="0"/>
                </a:lnTo>
                <a:lnTo>
                  <a:pt x="7016750" y="876935"/>
                </a:lnTo>
                <a:lnTo>
                  <a:pt x="6105844" y="2192338"/>
                </a:lnTo>
                <a:lnTo>
                  <a:pt x="6044090" y="1644253"/>
                </a:lnTo>
                <a:cubicBezTo>
                  <a:pt x="3184155" y="1887846"/>
                  <a:pt x="1169459" y="2801320"/>
                  <a:pt x="0" y="4384675"/>
                </a:cubicBezTo>
                <a:close/>
              </a:path>
            </a:pathLst>
          </a:custGeom>
          <a:solidFill>
            <a:srgbClr val="B4E2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411" name="椭圆 15"/>
          <p:cNvSpPr>
            <a:spLocks noChangeArrowheads="1"/>
          </p:cNvSpPr>
          <p:nvPr/>
        </p:nvSpPr>
        <p:spPr bwMode="auto">
          <a:xfrm>
            <a:off x="3478213" y="4675188"/>
            <a:ext cx="182562" cy="182562"/>
          </a:xfrm>
          <a:prstGeom prst="ellipse">
            <a:avLst/>
          </a:prstGeom>
          <a:solidFill>
            <a:srgbClr val="70C9C4"/>
          </a:solidFill>
          <a:ln w="12700">
            <a:solidFill>
              <a:srgbClr val="FFFFFF"/>
            </a:solidFill>
            <a:round/>
          </a:ln>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endParaRPr lang="zh-CN" altLang="en-US"/>
          </a:p>
        </p:txBody>
      </p:sp>
      <p:sp>
        <p:nvSpPr>
          <p:cNvPr id="17412" name="椭圆 17"/>
          <p:cNvSpPr>
            <a:spLocks noChangeArrowheads="1"/>
          </p:cNvSpPr>
          <p:nvPr/>
        </p:nvSpPr>
        <p:spPr bwMode="auto">
          <a:xfrm>
            <a:off x="5089525" y="3484563"/>
            <a:ext cx="328613" cy="328612"/>
          </a:xfrm>
          <a:prstGeom prst="ellipse">
            <a:avLst/>
          </a:prstGeom>
          <a:solidFill>
            <a:srgbClr val="70C9C4"/>
          </a:solidFill>
          <a:ln w="12700">
            <a:solidFill>
              <a:srgbClr val="FFFFFF"/>
            </a:solidFill>
            <a:round/>
          </a:ln>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endParaRPr lang="zh-CN" altLang="en-US"/>
          </a:p>
        </p:txBody>
      </p:sp>
      <p:sp>
        <p:nvSpPr>
          <p:cNvPr id="17413" name="椭圆 19"/>
          <p:cNvSpPr>
            <a:spLocks noChangeArrowheads="1"/>
          </p:cNvSpPr>
          <p:nvPr/>
        </p:nvSpPr>
        <p:spPr bwMode="auto">
          <a:xfrm>
            <a:off x="7026275" y="2759075"/>
            <a:ext cx="455613" cy="455613"/>
          </a:xfrm>
          <a:prstGeom prst="ellipse">
            <a:avLst/>
          </a:prstGeom>
          <a:solidFill>
            <a:srgbClr val="70C9C4"/>
          </a:solidFill>
          <a:ln w="12700">
            <a:solidFill>
              <a:srgbClr val="FFFFFF"/>
            </a:solidFill>
            <a:round/>
          </a:ln>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endParaRPr lang="zh-CN" altLang="en-US"/>
          </a:p>
        </p:txBody>
      </p:sp>
      <p:sp>
        <p:nvSpPr>
          <p:cNvPr id="17414" name="TextBox 21"/>
          <p:cNvSpPr txBox="1">
            <a:spLocks noChangeArrowheads="1"/>
          </p:cNvSpPr>
          <p:nvPr/>
        </p:nvSpPr>
        <p:spPr bwMode="auto">
          <a:xfrm>
            <a:off x="3201988" y="4956175"/>
            <a:ext cx="1746250" cy="136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7415" name="TextBox 22"/>
          <p:cNvSpPr txBox="1">
            <a:spLocks noChangeArrowheads="1"/>
          </p:cNvSpPr>
          <p:nvPr/>
        </p:nvSpPr>
        <p:spPr bwMode="auto">
          <a:xfrm>
            <a:off x="5030788" y="3970338"/>
            <a:ext cx="1746250"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7416" name="TextBox 23"/>
          <p:cNvSpPr txBox="1">
            <a:spLocks noChangeArrowheads="1"/>
          </p:cNvSpPr>
          <p:nvPr/>
        </p:nvSpPr>
        <p:spPr bwMode="auto">
          <a:xfrm>
            <a:off x="6859588" y="3459163"/>
            <a:ext cx="1746250"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7417" name="TextBox 24"/>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17418" name="组合 2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7418"/>
                                        </p:tgtEl>
                                        <p:attrNameLst>
                                          <p:attrName>style.visibility</p:attrName>
                                        </p:attrNameLst>
                                      </p:cBhvr>
                                      <p:to>
                                        <p:strVal val="visible"/>
                                      </p:to>
                                    </p:set>
                                    <p:animEffect transition="in" filter="barn(outVertical)">
                                      <p:cBhvr>
                                        <p:cTn id="7" dur="500"/>
                                        <p:tgtEl>
                                          <p:spTgt spid="174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417"/>
                                        </p:tgtEl>
                                        <p:attrNameLst>
                                          <p:attrName>style.visibility</p:attrName>
                                        </p:attrNameLst>
                                      </p:cBhvr>
                                      <p:to>
                                        <p:strVal val="visible"/>
                                      </p:to>
                                    </p:set>
                                    <p:animEffect transition="in" filter="fade">
                                      <p:cBhvr>
                                        <p:cTn id="11" dur="500"/>
                                        <p:tgtEl>
                                          <p:spTgt spid="1741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7410"/>
                                        </p:tgtEl>
                                        <p:attrNameLst>
                                          <p:attrName>style.visibility</p:attrName>
                                        </p:attrNameLst>
                                      </p:cBhvr>
                                      <p:to>
                                        <p:strVal val="visible"/>
                                      </p:to>
                                    </p:set>
                                    <p:animEffect transition="in" filter="wipe(left)">
                                      <p:cBhvr>
                                        <p:cTn id="15" dur="500"/>
                                        <p:tgtEl>
                                          <p:spTgt spid="174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7411"/>
                                        </p:tgtEl>
                                        <p:attrNameLst>
                                          <p:attrName>style.visibility</p:attrName>
                                        </p:attrNameLst>
                                      </p:cBhvr>
                                      <p:to>
                                        <p:strVal val="visible"/>
                                      </p:to>
                                    </p:set>
                                    <p:anim calcmode="lin" valueType="num">
                                      <p:cBhvr>
                                        <p:cTn id="19" dur="500" fill="hold"/>
                                        <p:tgtEl>
                                          <p:spTgt spid="17411"/>
                                        </p:tgtEl>
                                        <p:attrNameLst>
                                          <p:attrName>ppt_w</p:attrName>
                                        </p:attrNameLst>
                                      </p:cBhvr>
                                      <p:tavLst>
                                        <p:tav tm="0">
                                          <p:val>
                                            <p:fltVal val="0"/>
                                          </p:val>
                                        </p:tav>
                                        <p:tav tm="100000">
                                          <p:val>
                                            <p:strVal val="#ppt_w"/>
                                          </p:val>
                                        </p:tav>
                                      </p:tavLst>
                                    </p:anim>
                                    <p:anim calcmode="lin" valueType="num">
                                      <p:cBhvr>
                                        <p:cTn id="20" dur="500" fill="hold"/>
                                        <p:tgtEl>
                                          <p:spTgt spid="17411"/>
                                        </p:tgtEl>
                                        <p:attrNameLst>
                                          <p:attrName>ppt_h</p:attrName>
                                        </p:attrNameLst>
                                      </p:cBhvr>
                                      <p:tavLst>
                                        <p:tav tm="0">
                                          <p:val>
                                            <p:fltVal val="0"/>
                                          </p:val>
                                        </p:tav>
                                        <p:tav tm="100000">
                                          <p:val>
                                            <p:strVal val="#ppt_h"/>
                                          </p:val>
                                        </p:tav>
                                      </p:tavLst>
                                    </p:anim>
                                    <p:animEffect transition="in" filter="fade">
                                      <p:cBhvr>
                                        <p:cTn id="21" dur="500"/>
                                        <p:tgtEl>
                                          <p:spTgt spid="17411"/>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17412"/>
                                        </p:tgtEl>
                                        <p:attrNameLst>
                                          <p:attrName>style.visibility</p:attrName>
                                        </p:attrNameLst>
                                      </p:cBhvr>
                                      <p:to>
                                        <p:strVal val="visible"/>
                                      </p:to>
                                    </p:set>
                                    <p:anim calcmode="lin" valueType="num">
                                      <p:cBhvr>
                                        <p:cTn id="25" dur="500" fill="hold"/>
                                        <p:tgtEl>
                                          <p:spTgt spid="17412"/>
                                        </p:tgtEl>
                                        <p:attrNameLst>
                                          <p:attrName>ppt_w</p:attrName>
                                        </p:attrNameLst>
                                      </p:cBhvr>
                                      <p:tavLst>
                                        <p:tav tm="0">
                                          <p:val>
                                            <p:fltVal val="0"/>
                                          </p:val>
                                        </p:tav>
                                        <p:tav tm="100000">
                                          <p:val>
                                            <p:strVal val="#ppt_w"/>
                                          </p:val>
                                        </p:tav>
                                      </p:tavLst>
                                    </p:anim>
                                    <p:anim calcmode="lin" valueType="num">
                                      <p:cBhvr>
                                        <p:cTn id="26" dur="500" fill="hold"/>
                                        <p:tgtEl>
                                          <p:spTgt spid="17412"/>
                                        </p:tgtEl>
                                        <p:attrNameLst>
                                          <p:attrName>ppt_h</p:attrName>
                                        </p:attrNameLst>
                                      </p:cBhvr>
                                      <p:tavLst>
                                        <p:tav tm="0">
                                          <p:val>
                                            <p:fltVal val="0"/>
                                          </p:val>
                                        </p:tav>
                                        <p:tav tm="100000">
                                          <p:val>
                                            <p:strVal val="#ppt_h"/>
                                          </p:val>
                                        </p:tav>
                                      </p:tavLst>
                                    </p:anim>
                                    <p:animEffect transition="in" filter="fade">
                                      <p:cBhvr>
                                        <p:cTn id="27" dur="500"/>
                                        <p:tgtEl>
                                          <p:spTgt spid="17412"/>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17413"/>
                                        </p:tgtEl>
                                        <p:attrNameLst>
                                          <p:attrName>style.visibility</p:attrName>
                                        </p:attrNameLst>
                                      </p:cBhvr>
                                      <p:to>
                                        <p:strVal val="visible"/>
                                      </p:to>
                                    </p:set>
                                    <p:anim calcmode="lin" valueType="num">
                                      <p:cBhvr>
                                        <p:cTn id="31" dur="500" fill="hold"/>
                                        <p:tgtEl>
                                          <p:spTgt spid="17413"/>
                                        </p:tgtEl>
                                        <p:attrNameLst>
                                          <p:attrName>ppt_w</p:attrName>
                                        </p:attrNameLst>
                                      </p:cBhvr>
                                      <p:tavLst>
                                        <p:tav tm="0">
                                          <p:val>
                                            <p:fltVal val="0"/>
                                          </p:val>
                                        </p:tav>
                                        <p:tav tm="100000">
                                          <p:val>
                                            <p:strVal val="#ppt_w"/>
                                          </p:val>
                                        </p:tav>
                                      </p:tavLst>
                                    </p:anim>
                                    <p:anim calcmode="lin" valueType="num">
                                      <p:cBhvr>
                                        <p:cTn id="32" dur="500" fill="hold"/>
                                        <p:tgtEl>
                                          <p:spTgt spid="17413"/>
                                        </p:tgtEl>
                                        <p:attrNameLst>
                                          <p:attrName>ppt_h</p:attrName>
                                        </p:attrNameLst>
                                      </p:cBhvr>
                                      <p:tavLst>
                                        <p:tav tm="0">
                                          <p:val>
                                            <p:fltVal val="0"/>
                                          </p:val>
                                        </p:tav>
                                        <p:tav tm="100000">
                                          <p:val>
                                            <p:strVal val="#ppt_h"/>
                                          </p:val>
                                        </p:tav>
                                      </p:tavLst>
                                    </p:anim>
                                    <p:animEffect transition="in" filter="fade">
                                      <p:cBhvr>
                                        <p:cTn id="33" dur="500"/>
                                        <p:tgtEl>
                                          <p:spTgt spid="17413"/>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17414"/>
                                        </p:tgtEl>
                                        <p:attrNameLst>
                                          <p:attrName>style.visibility</p:attrName>
                                        </p:attrNameLst>
                                      </p:cBhvr>
                                      <p:to>
                                        <p:strVal val="visible"/>
                                      </p:to>
                                    </p:set>
                                    <p:animEffect transition="in" filter="fade">
                                      <p:cBhvr>
                                        <p:cTn id="37" dur="500"/>
                                        <p:tgtEl>
                                          <p:spTgt spid="17414"/>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17415"/>
                                        </p:tgtEl>
                                        <p:attrNameLst>
                                          <p:attrName>style.visibility</p:attrName>
                                        </p:attrNameLst>
                                      </p:cBhvr>
                                      <p:to>
                                        <p:strVal val="visible"/>
                                      </p:to>
                                    </p:set>
                                    <p:animEffect transition="in" filter="fade">
                                      <p:cBhvr>
                                        <p:cTn id="41" dur="500"/>
                                        <p:tgtEl>
                                          <p:spTgt spid="17415"/>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17416"/>
                                        </p:tgtEl>
                                        <p:attrNameLst>
                                          <p:attrName>style.visibility</p:attrName>
                                        </p:attrNameLst>
                                      </p:cBhvr>
                                      <p:to>
                                        <p:strVal val="visible"/>
                                      </p:to>
                                    </p:set>
                                    <p:animEffect transition="in" filter="fade">
                                      <p:cBhvr>
                                        <p:cTn id="45" dur="5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P spid="17411" grpId="0" animBg="1"/>
      <p:bldP spid="17412" grpId="0" animBg="1"/>
      <p:bldP spid="17413" grpId="0" animBg="1"/>
      <p:bldP spid="17414" grpId="0" autoUpdateAnimBg="0"/>
      <p:bldP spid="17415" grpId="0" autoUpdateAnimBg="0"/>
      <p:bldP spid="17416" grpId="0" autoUpdateAnimBg="0"/>
      <p:bldP spid="1741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4687888" y="258763"/>
            <a:ext cx="28162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4400" b="1">
                <a:solidFill>
                  <a:srgbClr val="70C9C4"/>
                </a:solidFill>
              </a:rPr>
              <a:t>目录</a:t>
            </a:r>
          </a:p>
        </p:txBody>
      </p:sp>
      <p:pic>
        <p:nvPicPr>
          <p:cNvPr id="18435" name="组合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7900" y="742950"/>
            <a:ext cx="51562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436" name="组合 15"/>
          <p:cNvGrpSpPr/>
          <p:nvPr/>
        </p:nvGrpSpPr>
        <p:grpSpPr bwMode="auto">
          <a:xfrm>
            <a:off x="2609850" y="1866900"/>
            <a:ext cx="6972300" cy="771525"/>
            <a:chOff x="0" y="0"/>
            <a:chExt cx="6972300" cy="770841"/>
          </a:xfrm>
        </p:grpSpPr>
        <p:sp>
          <p:nvSpPr>
            <p:cNvPr id="17422" name="圆角矩形 13"/>
            <p:cNvSpPr>
              <a:spLocks noChangeArrowheads="1"/>
            </p:cNvSpPr>
            <p:nvPr/>
          </p:nvSpPr>
          <p:spPr bwMode="auto">
            <a:xfrm>
              <a:off x="0" y="0"/>
              <a:ext cx="6972300" cy="770841"/>
            </a:xfrm>
            <a:prstGeom prst="roundRect">
              <a:avLst>
                <a:gd name="adj" fmla="val 50000"/>
              </a:avLst>
            </a:pr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17423" name="TextBox 14"/>
            <p:cNvSpPr txBox="1">
              <a:spLocks noChangeArrowheads="1"/>
            </p:cNvSpPr>
            <p:nvPr/>
          </p:nvSpPr>
          <p:spPr bwMode="auto">
            <a:xfrm>
              <a:off x="152400" y="61858"/>
              <a:ext cx="6667500" cy="64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A6A6A6"/>
                  </a:solidFill>
                  <a:latin typeface="Century Gothic" panose="020B0502020202020204" pitchFamily="34" charset="0"/>
                </a:rPr>
                <a:t>01     </a:t>
              </a:r>
              <a:r>
                <a:rPr lang="zh-CN" altLang="en-US" sz="3600">
                  <a:solidFill>
                    <a:srgbClr val="A6A6A6"/>
                  </a:solidFill>
                </a:rPr>
                <a:t>点击此处输入标题</a:t>
              </a:r>
            </a:p>
          </p:txBody>
        </p:sp>
      </p:grpSp>
      <p:grpSp>
        <p:nvGrpSpPr>
          <p:cNvPr id="18439" name="组合 25"/>
          <p:cNvGrpSpPr/>
          <p:nvPr/>
        </p:nvGrpSpPr>
        <p:grpSpPr bwMode="auto">
          <a:xfrm>
            <a:off x="2609850" y="2965450"/>
            <a:ext cx="6972300" cy="771525"/>
            <a:chOff x="0" y="0"/>
            <a:chExt cx="6972300" cy="770841"/>
          </a:xfrm>
        </p:grpSpPr>
        <p:sp>
          <p:nvSpPr>
            <p:cNvPr id="17420" name="圆角矩形 26"/>
            <p:cNvSpPr>
              <a:spLocks noChangeArrowheads="1"/>
            </p:cNvSpPr>
            <p:nvPr/>
          </p:nvSpPr>
          <p:spPr bwMode="auto">
            <a:xfrm>
              <a:off x="0" y="0"/>
              <a:ext cx="6972300" cy="770841"/>
            </a:xfrm>
            <a:prstGeom prst="roundRect">
              <a:avLst>
                <a:gd name="adj" fmla="val 50000"/>
              </a:avLst>
            </a:pr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A6A6A6"/>
                </a:solidFill>
              </a:endParaRPr>
            </a:p>
          </p:txBody>
        </p:sp>
        <p:sp>
          <p:nvSpPr>
            <p:cNvPr id="17421" name="TextBox 27"/>
            <p:cNvSpPr txBox="1">
              <a:spLocks noChangeArrowheads="1"/>
            </p:cNvSpPr>
            <p:nvPr/>
          </p:nvSpPr>
          <p:spPr bwMode="auto">
            <a:xfrm>
              <a:off x="152400" y="61858"/>
              <a:ext cx="6667500" cy="64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A6A6A6"/>
                  </a:solidFill>
                  <a:latin typeface="Century Gothic" panose="020B0502020202020204" pitchFamily="34" charset="0"/>
                </a:rPr>
                <a:t>02     </a:t>
              </a:r>
              <a:r>
                <a:rPr lang="zh-CN" altLang="en-US" sz="3600">
                  <a:solidFill>
                    <a:srgbClr val="A6A6A6"/>
                  </a:solidFill>
                </a:rPr>
                <a:t>点击此处输入标题</a:t>
              </a:r>
            </a:p>
          </p:txBody>
        </p:sp>
      </p:grpSp>
      <p:grpSp>
        <p:nvGrpSpPr>
          <p:cNvPr id="18442" name="组合 28"/>
          <p:cNvGrpSpPr/>
          <p:nvPr/>
        </p:nvGrpSpPr>
        <p:grpSpPr bwMode="auto">
          <a:xfrm>
            <a:off x="2609850" y="4064000"/>
            <a:ext cx="6972300" cy="771525"/>
            <a:chOff x="0" y="0"/>
            <a:chExt cx="6972300" cy="770841"/>
          </a:xfrm>
        </p:grpSpPr>
        <p:sp>
          <p:nvSpPr>
            <p:cNvPr id="17418" name="圆角矩形 29"/>
            <p:cNvSpPr>
              <a:spLocks noChangeArrowheads="1"/>
            </p:cNvSpPr>
            <p:nvPr/>
          </p:nvSpPr>
          <p:spPr bwMode="auto">
            <a:xfrm>
              <a:off x="0" y="0"/>
              <a:ext cx="6972300" cy="770841"/>
            </a:xfrm>
            <a:prstGeom prst="roundRect">
              <a:avLst>
                <a:gd name="adj" fmla="val 50000"/>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70C9C4"/>
                </a:solidFill>
              </a:endParaRPr>
            </a:p>
          </p:txBody>
        </p:sp>
        <p:sp>
          <p:nvSpPr>
            <p:cNvPr id="17419" name="TextBox 30"/>
            <p:cNvSpPr txBox="1">
              <a:spLocks noChangeArrowheads="1"/>
            </p:cNvSpPr>
            <p:nvPr/>
          </p:nvSpPr>
          <p:spPr bwMode="auto">
            <a:xfrm>
              <a:off x="152400" y="62255"/>
              <a:ext cx="6667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70C9C4"/>
                  </a:solidFill>
                  <a:latin typeface="Century Gothic" panose="020B0502020202020204" pitchFamily="34" charset="0"/>
                </a:rPr>
                <a:t>03     </a:t>
              </a:r>
              <a:r>
                <a:rPr lang="zh-CN" altLang="en-US" sz="3600">
                  <a:solidFill>
                    <a:srgbClr val="70C9C4"/>
                  </a:solidFill>
                </a:rPr>
                <a:t>点击此处输入标题</a:t>
              </a:r>
            </a:p>
          </p:txBody>
        </p:sp>
      </p:grpSp>
      <p:grpSp>
        <p:nvGrpSpPr>
          <p:cNvPr id="18445" name="组合 31"/>
          <p:cNvGrpSpPr/>
          <p:nvPr/>
        </p:nvGrpSpPr>
        <p:grpSpPr bwMode="auto">
          <a:xfrm>
            <a:off x="2609850" y="5162550"/>
            <a:ext cx="6972300" cy="771525"/>
            <a:chOff x="0" y="0"/>
            <a:chExt cx="6972300" cy="770841"/>
          </a:xfrm>
        </p:grpSpPr>
        <p:sp>
          <p:nvSpPr>
            <p:cNvPr id="17416" name="圆角矩形 32"/>
            <p:cNvSpPr>
              <a:spLocks noChangeArrowheads="1"/>
            </p:cNvSpPr>
            <p:nvPr/>
          </p:nvSpPr>
          <p:spPr bwMode="auto">
            <a:xfrm>
              <a:off x="0" y="0"/>
              <a:ext cx="6972300" cy="770841"/>
            </a:xfrm>
            <a:prstGeom prst="roundRect">
              <a:avLst>
                <a:gd name="adj" fmla="val 50000"/>
              </a:avLst>
            </a:pr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A6A6A6"/>
                </a:solidFill>
              </a:endParaRPr>
            </a:p>
          </p:txBody>
        </p:sp>
        <p:sp>
          <p:nvSpPr>
            <p:cNvPr id="17417" name="TextBox 33"/>
            <p:cNvSpPr txBox="1">
              <a:spLocks noChangeArrowheads="1"/>
            </p:cNvSpPr>
            <p:nvPr/>
          </p:nvSpPr>
          <p:spPr bwMode="auto">
            <a:xfrm>
              <a:off x="152400" y="61858"/>
              <a:ext cx="6667500" cy="64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A6A6A6"/>
                  </a:solidFill>
                  <a:latin typeface="Century Gothic" panose="020B0502020202020204" pitchFamily="34" charset="0"/>
                </a:rPr>
                <a:t>04     </a:t>
              </a:r>
              <a:r>
                <a:rPr lang="zh-CN" altLang="en-US" sz="3600">
                  <a:solidFill>
                    <a:srgbClr val="A6A6A6"/>
                  </a:solidFill>
                </a:rPr>
                <a:t>点击此处输入标题</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barn(outVertical)">
                                      <p:cBhvr>
                                        <p:cTn id="7" dur="500"/>
                                        <p:tgtEl>
                                          <p:spTgt spid="1843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434"/>
                                        </p:tgtEl>
                                        <p:attrNameLst>
                                          <p:attrName>style.visibility</p:attrName>
                                        </p:attrNameLst>
                                      </p:cBhvr>
                                      <p:to>
                                        <p:strVal val="visible"/>
                                      </p:to>
                                    </p:set>
                                    <p:anim calcmode="lin" valueType="num">
                                      <p:cBhvr>
                                        <p:cTn id="11" dur="500" fill="hold"/>
                                        <p:tgtEl>
                                          <p:spTgt spid="18434"/>
                                        </p:tgtEl>
                                        <p:attrNameLst>
                                          <p:attrName>ppt_w</p:attrName>
                                        </p:attrNameLst>
                                      </p:cBhvr>
                                      <p:tavLst>
                                        <p:tav tm="0">
                                          <p:val>
                                            <p:fltVal val="0"/>
                                          </p:val>
                                        </p:tav>
                                        <p:tav tm="100000">
                                          <p:val>
                                            <p:strVal val="#ppt_w"/>
                                          </p:val>
                                        </p:tav>
                                      </p:tavLst>
                                    </p:anim>
                                    <p:anim calcmode="lin" valueType="num">
                                      <p:cBhvr>
                                        <p:cTn id="12" dur="500" fill="hold"/>
                                        <p:tgtEl>
                                          <p:spTgt spid="18434"/>
                                        </p:tgtEl>
                                        <p:attrNameLst>
                                          <p:attrName>ppt_h</p:attrName>
                                        </p:attrNameLst>
                                      </p:cBhvr>
                                      <p:tavLst>
                                        <p:tav tm="0">
                                          <p:val>
                                            <p:fltVal val="0"/>
                                          </p:val>
                                        </p:tav>
                                        <p:tav tm="100000">
                                          <p:val>
                                            <p:strVal val="#ppt_h"/>
                                          </p:val>
                                        </p:tav>
                                      </p:tavLst>
                                    </p:anim>
                                    <p:animEffect transition="in" filter="fade">
                                      <p:cBhvr>
                                        <p:cTn id="13" dur="500"/>
                                        <p:tgtEl>
                                          <p:spTgt spid="18434"/>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8436"/>
                                        </p:tgtEl>
                                        <p:attrNameLst>
                                          <p:attrName>style.visibility</p:attrName>
                                        </p:attrNameLst>
                                      </p:cBhvr>
                                      <p:to>
                                        <p:strVal val="visible"/>
                                      </p:to>
                                    </p:set>
                                    <p:anim calcmode="lin" valueType="num">
                                      <p:cBhvr additive="base">
                                        <p:cTn id="17" dur="500" fill="hold"/>
                                        <p:tgtEl>
                                          <p:spTgt spid="18436"/>
                                        </p:tgtEl>
                                        <p:attrNameLst>
                                          <p:attrName>ppt_x</p:attrName>
                                        </p:attrNameLst>
                                      </p:cBhvr>
                                      <p:tavLst>
                                        <p:tav tm="0">
                                          <p:val>
                                            <p:strVal val="0-#ppt_w/2"/>
                                          </p:val>
                                        </p:tav>
                                        <p:tav tm="100000">
                                          <p:val>
                                            <p:strVal val="#ppt_x"/>
                                          </p:val>
                                        </p:tav>
                                      </p:tavLst>
                                    </p:anim>
                                    <p:anim calcmode="lin" valueType="num">
                                      <p:cBhvr additive="base">
                                        <p:cTn id="18" dur="500" fill="hold"/>
                                        <p:tgtEl>
                                          <p:spTgt spid="18436"/>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250"/>
                                  </p:stCondLst>
                                  <p:childTnLst>
                                    <p:set>
                                      <p:cBhvr>
                                        <p:cTn id="20" dur="1" fill="hold">
                                          <p:stCondLst>
                                            <p:cond delay="0"/>
                                          </p:stCondLst>
                                        </p:cTn>
                                        <p:tgtEl>
                                          <p:spTgt spid="18439"/>
                                        </p:tgtEl>
                                        <p:attrNameLst>
                                          <p:attrName>style.visibility</p:attrName>
                                        </p:attrNameLst>
                                      </p:cBhvr>
                                      <p:to>
                                        <p:strVal val="visible"/>
                                      </p:to>
                                    </p:set>
                                    <p:anim calcmode="lin" valueType="num">
                                      <p:cBhvr additive="base">
                                        <p:cTn id="21" dur="500" fill="hold"/>
                                        <p:tgtEl>
                                          <p:spTgt spid="18439"/>
                                        </p:tgtEl>
                                        <p:attrNameLst>
                                          <p:attrName>ppt_x</p:attrName>
                                        </p:attrNameLst>
                                      </p:cBhvr>
                                      <p:tavLst>
                                        <p:tav tm="0">
                                          <p:val>
                                            <p:strVal val="0-#ppt_w/2"/>
                                          </p:val>
                                        </p:tav>
                                        <p:tav tm="100000">
                                          <p:val>
                                            <p:strVal val="#ppt_x"/>
                                          </p:val>
                                        </p:tav>
                                      </p:tavLst>
                                    </p:anim>
                                    <p:anim calcmode="lin" valueType="num">
                                      <p:cBhvr additive="base">
                                        <p:cTn id="22" dur="500" fill="hold"/>
                                        <p:tgtEl>
                                          <p:spTgt spid="18439"/>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500"/>
                                  </p:stCondLst>
                                  <p:childTnLst>
                                    <p:set>
                                      <p:cBhvr>
                                        <p:cTn id="24" dur="1" fill="hold">
                                          <p:stCondLst>
                                            <p:cond delay="0"/>
                                          </p:stCondLst>
                                        </p:cTn>
                                        <p:tgtEl>
                                          <p:spTgt spid="18442"/>
                                        </p:tgtEl>
                                        <p:attrNameLst>
                                          <p:attrName>style.visibility</p:attrName>
                                        </p:attrNameLst>
                                      </p:cBhvr>
                                      <p:to>
                                        <p:strVal val="visible"/>
                                      </p:to>
                                    </p:set>
                                    <p:anim calcmode="lin" valueType="num">
                                      <p:cBhvr additive="base">
                                        <p:cTn id="25" dur="500" fill="hold"/>
                                        <p:tgtEl>
                                          <p:spTgt spid="18442"/>
                                        </p:tgtEl>
                                        <p:attrNameLst>
                                          <p:attrName>ppt_x</p:attrName>
                                        </p:attrNameLst>
                                      </p:cBhvr>
                                      <p:tavLst>
                                        <p:tav tm="0">
                                          <p:val>
                                            <p:strVal val="0-#ppt_w/2"/>
                                          </p:val>
                                        </p:tav>
                                        <p:tav tm="100000">
                                          <p:val>
                                            <p:strVal val="#ppt_x"/>
                                          </p:val>
                                        </p:tav>
                                      </p:tavLst>
                                    </p:anim>
                                    <p:anim calcmode="lin" valueType="num">
                                      <p:cBhvr additive="base">
                                        <p:cTn id="26" dur="500" fill="hold"/>
                                        <p:tgtEl>
                                          <p:spTgt spid="18442"/>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750"/>
                                  </p:stCondLst>
                                  <p:childTnLst>
                                    <p:set>
                                      <p:cBhvr>
                                        <p:cTn id="28" dur="1" fill="hold">
                                          <p:stCondLst>
                                            <p:cond delay="0"/>
                                          </p:stCondLst>
                                        </p:cTn>
                                        <p:tgtEl>
                                          <p:spTgt spid="18445"/>
                                        </p:tgtEl>
                                        <p:attrNameLst>
                                          <p:attrName>style.visibility</p:attrName>
                                        </p:attrNameLst>
                                      </p:cBhvr>
                                      <p:to>
                                        <p:strVal val="visible"/>
                                      </p:to>
                                    </p:set>
                                    <p:anim calcmode="lin" valueType="num">
                                      <p:cBhvr additive="base">
                                        <p:cTn id="29" dur="500" fill="hold"/>
                                        <p:tgtEl>
                                          <p:spTgt spid="18445"/>
                                        </p:tgtEl>
                                        <p:attrNameLst>
                                          <p:attrName>ppt_x</p:attrName>
                                        </p:attrNameLst>
                                      </p:cBhvr>
                                      <p:tavLst>
                                        <p:tav tm="0">
                                          <p:val>
                                            <p:strVal val="0-#ppt_w/2"/>
                                          </p:val>
                                        </p:tav>
                                        <p:tav tm="100000">
                                          <p:val>
                                            <p:strVal val="#ppt_x"/>
                                          </p:val>
                                        </p:tav>
                                      </p:tavLst>
                                    </p:anim>
                                    <p:anim calcmode="lin" valueType="num">
                                      <p:cBhvr additive="base">
                                        <p:cTn id="30" dur="500" fill="hold"/>
                                        <p:tgtEl>
                                          <p:spTgt spid="18445"/>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32" presetClass="emph" presetSubtype="0" fill="hold" nodeType="afterEffect">
                                  <p:stCondLst>
                                    <p:cond delay="0"/>
                                  </p:stCondLst>
                                  <p:childTnLst>
                                    <p:animRot by="120000">
                                      <p:cBhvr>
                                        <p:cTn id="33" dur="50" fill="hold">
                                          <p:stCondLst>
                                            <p:cond delay="0"/>
                                          </p:stCondLst>
                                        </p:cTn>
                                        <p:tgtEl>
                                          <p:spTgt spid="18442"/>
                                        </p:tgtEl>
                                        <p:attrNameLst>
                                          <p:attrName>r</p:attrName>
                                        </p:attrNameLst>
                                      </p:cBhvr>
                                    </p:animRot>
                                    <p:animRot by="-239940">
                                      <p:cBhvr>
                                        <p:cTn id="34" dur="100" fill="hold">
                                          <p:stCondLst>
                                            <p:cond delay="100"/>
                                          </p:stCondLst>
                                        </p:cTn>
                                        <p:tgtEl>
                                          <p:spTgt spid="18442"/>
                                        </p:tgtEl>
                                        <p:attrNameLst>
                                          <p:attrName>r</p:attrName>
                                        </p:attrNameLst>
                                      </p:cBhvr>
                                    </p:animRot>
                                    <p:animRot by="240000">
                                      <p:cBhvr>
                                        <p:cTn id="35" dur="100" fill="hold">
                                          <p:stCondLst>
                                            <p:cond delay="200"/>
                                          </p:stCondLst>
                                        </p:cTn>
                                        <p:tgtEl>
                                          <p:spTgt spid="18442"/>
                                        </p:tgtEl>
                                        <p:attrNameLst>
                                          <p:attrName>r</p:attrName>
                                        </p:attrNameLst>
                                      </p:cBhvr>
                                    </p:animRot>
                                    <p:animRot by="-239940">
                                      <p:cBhvr>
                                        <p:cTn id="36" dur="100" fill="hold">
                                          <p:stCondLst>
                                            <p:cond delay="300"/>
                                          </p:stCondLst>
                                        </p:cTn>
                                        <p:tgtEl>
                                          <p:spTgt spid="18442"/>
                                        </p:tgtEl>
                                        <p:attrNameLst>
                                          <p:attrName>r</p:attrName>
                                        </p:attrNameLst>
                                      </p:cBhvr>
                                    </p:animRot>
                                    <p:animRot by="120000">
                                      <p:cBhvr>
                                        <p:cTn id="37" dur="100" fill="hold">
                                          <p:stCondLst>
                                            <p:cond delay="400"/>
                                          </p:stCondLst>
                                        </p:cTn>
                                        <p:tgtEl>
                                          <p:spTgt spid="1844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椭圆 23"/>
          <p:cNvSpPr>
            <a:spLocks noChangeArrowheads="1"/>
          </p:cNvSpPr>
          <p:nvPr/>
        </p:nvSpPr>
        <p:spPr bwMode="auto">
          <a:xfrm>
            <a:off x="5170488" y="3114675"/>
            <a:ext cx="1851025" cy="1851025"/>
          </a:xfrm>
          <a:prstGeom prst="ellipse">
            <a:avLst/>
          </a:prstGeom>
          <a:noFill/>
          <a:ln w="12700">
            <a:solidFill>
              <a:srgbClr val="70C9C4"/>
            </a:solidFill>
            <a:prstDash val="sysDash"/>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19459" name="TextBox 25"/>
          <p:cNvSpPr txBox="1">
            <a:spLocks noChangeArrowheads="1"/>
          </p:cNvSpPr>
          <p:nvPr/>
        </p:nvSpPr>
        <p:spPr bwMode="auto">
          <a:xfrm>
            <a:off x="1160463" y="3557588"/>
            <a:ext cx="33416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r" eaLnBrk="1" hangingPunct="1">
              <a:lnSpc>
                <a:spcPct val="125000"/>
              </a:lnSpc>
            </a:pPr>
            <a:r>
              <a:rPr lang="zh-CN" altLang="en-US" b="1">
                <a:solidFill>
                  <a:srgbClr val="7F7F7F"/>
                </a:solidFill>
              </a:rPr>
              <a:t>点击此处输入标题</a:t>
            </a:r>
            <a:endParaRPr lang="en-US" altLang="zh-CN" b="1">
              <a:solidFill>
                <a:srgbClr val="7F7F7F"/>
              </a:solidFill>
            </a:endParaRPr>
          </a:p>
          <a:p>
            <a:pPr algn="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9460" name="TextBox 28"/>
          <p:cNvSpPr txBox="1">
            <a:spLocks noChangeArrowheads="1"/>
          </p:cNvSpPr>
          <p:nvPr/>
        </p:nvSpPr>
        <p:spPr bwMode="auto">
          <a:xfrm>
            <a:off x="7681913" y="3557588"/>
            <a:ext cx="33416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b="1">
                <a:solidFill>
                  <a:srgbClr val="7F7F7F"/>
                </a:solidFill>
              </a:rPr>
              <a:t>点击此处输入标题</a:t>
            </a:r>
            <a:endParaRPr lang="en-US" altLang="zh-CN" b="1">
              <a:solidFill>
                <a:srgbClr val="7F7F7F"/>
              </a:solidFill>
            </a:endParaRPr>
          </a:p>
          <a:p>
            <a:pP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9461" name="TextBox 29"/>
          <p:cNvSpPr txBox="1">
            <a:spLocks noChangeArrowheads="1"/>
          </p:cNvSpPr>
          <p:nvPr/>
        </p:nvSpPr>
        <p:spPr bwMode="auto">
          <a:xfrm>
            <a:off x="4424363" y="5372100"/>
            <a:ext cx="334327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点击此处输入标题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a:t>
            </a:r>
          </a:p>
        </p:txBody>
      </p:sp>
      <p:sp>
        <p:nvSpPr>
          <p:cNvPr id="19462" name="TextBox 30"/>
          <p:cNvSpPr txBox="1">
            <a:spLocks noChangeArrowheads="1"/>
          </p:cNvSpPr>
          <p:nvPr/>
        </p:nvSpPr>
        <p:spPr bwMode="auto">
          <a:xfrm>
            <a:off x="4424363" y="1778000"/>
            <a:ext cx="334327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点击此处输入标题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a:t>
            </a:r>
          </a:p>
        </p:txBody>
      </p:sp>
      <p:grpSp>
        <p:nvGrpSpPr>
          <p:cNvPr id="19463" name="组合 2052"/>
          <p:cNvGrpSpPr/>
          <p:nvPr/>
        </p:nvGrpSpPr>
        <p:grpSpPr bwMode="auto">
          <a:xfrm>
            <a:off x="4864100" y="3735388"/>
            <a:ext cx="611188" cy="611187"/>
            <a:chOff x="0" y="0"/>
            <a:chExt cx="611055" cy="611055"/>
          </a:xfrm>
        </p:grpSpPr>
        <p:sp>
          <p:nvSpPr>
            <p:cNvPr id="18454" name="任意多边形 22"/>
            <p:cNvSpPr/>
            <p:nvPr/>
          </p:nvSpPr>
          <p:spPr bwMode="auto">
            <a:xfrm>
              <a:off x="0" y="0"/>
              <a:ext cx="611055" cy="611055"/>
            </a:xfrm>
            <a:custGeom>
              <a:avLst/>
              <a:gdLst>
                <a:gd name="T0" fmla="*/ 0 w 1080875"/>
                <a:gd name="T1" fmla="*/ 305528 h 1080875"/>
                <a:gd name="T2" fmla="*/ 305528 w 1080875"/>
                <a:gd name="T3" fmla="*/ 0 h 1080875"/>
                <a:gd name="T4" fmla="*/ 611056 w 1080875"/>
                <a:gd name="T5" fmla="*/ 305528 h 1080875"/>
                <a:gd name="T6" fmla="*/ 305528 w 1080875"/>
                <a:gd name="T7" fmla="*/ 611056 h 1080875"/>
                <a:gd name="T8" fmla="*/ 0 w 1080875"/>
                <a:gd name="T9" fmla="*/ 305528 h 10808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80875" h="1080875">
                  <a:moveTo>
                    <a:pt x="0" y="540438"/>
                  </a:moveTo>
                  <a:cubicBezTo>
                    <a:pt x="0" y="241962"/>
                    <a:pt x="241962" y="0"/>
                    <a:pt x="540438" y="0"/>
                  </a:cubicBezTo>
                  <a:cubicBezTo>
                    <a:pt x="838914" y="0"/>
                    <a:pt x="1080876" y="241962"/>
                    <a:pt x="1080876" y="540438"/>
                  </a:cubicBezTo>
                  <a:cubicBezTo>
                    <a:pt x="1080876" y="838914"/>
                    <a:pt x="838914" y="1080876"/>
                    <a:pt x="540438" y="1080876"/>
                  </a:cubicBezTo>
                  <a:cubicBezTo>
                    <a:pt x="241962" y="1080876"/>
                    <a:pt x="0" y="838914"/>
                    <a:pt x="0" y="540438"/>
                  </a:cubicBezTo>
                  <a:close/>
                </a:path>
              </a:pathLst>
            </a:custGeom>
            <a:solidFill>
              <a:srgbClr val="9EDAD7"/>
            </a:solidFill>
            <a:ln w="12700" cap="flat" cmpd="sng">
              <a:solidFill>
                <a:srgbClr val="FFFFFF"/>
              </a:solidFill>
              <a:round/>
            </a:ln>
          </p:spPr>
          <p:txBody>
            <a:bodyPr lIns="188770" tIns="188770" rIns="188770" bIns="188770" anchor="ctr"/>
            <a:lstStyle/>
            <a:p>
              <a:endParaRPr lang="zh-CN" altLang="en-US"/>
            </a:p>
          </p:txBody>
        </p:sp>
        <p:sp>
          <p:nvSpPr>
            <p:cNvPr id="18455" name="Freeform 195"/>
            <p:cNvSpPr>
              <a:spLocks noEditPoints="1"/>
            </p:cNvSpPr>
            <p:nvPr/>
          </p:nvSpPr>
          <p:spPr bwMode="auto">
            <a:xfrm>
              <a:off x="208690" y="176146"/>
              <a:ext cx="193675" cy="258763"/>
            </a:xfrm>
            <a:custGeom>
              <a:avLst/>
              <a:gdLst>
                <a:gd name="T0" fmla="*/ 144804 w 107"/>
                <a:gd name="T1" fmla="*/ 91114 h 142"/>
                <a:gd name="T2" fmla="*/ 81452 w 107"/>
                <a:gd name="T3" fmla="*/ 47379 h 142"/>
                <a:gd name="T4" fmla="*/ 81452 w 107"/>
                <a:gd name="T5" fmla="*/ 127559 h 142"/>
                <a:gd name="T6" fmla="*/ 144804 w 107"/>
                <a:gd name="T7" fmla="*/ 91114 h 142"/>
                <a:gd name="T8" fmla="*/ 79642 w 107"/>
                <a:gd name="T9" fmla="*/ 258763 h 142"/>
                <a:gd name="T10" fmla="*/ 79642 w 107"/>
                <a:gd name="T11" fmla="*/ 171294 h 142"/>
                <a:gd name="T12" fmla="*/ 193675 w 107"/>
                <a:gd name="T13" fmla="*/ 82002 h 142"/>
                <a:gd name="T14" fmla="*/ 112223 w 107"/>
                <a:gd name="T15" fmla="*/ 0 h 142"/>
                <a:gd name="T16" fmla="*/ 0 w 107"/>
                <a:gd name="T17" fmla="*/ 0 h 142"/>
                <a:gd name="T18" fmla="*/ 0 w 107"/>
                <a:gd name="T19" fmla="*/ 43735 h 142"/>
                <a:gd name="T20" fmla="*/ 27151 w 107"/>
                <a:gd name="T21" fmla="*/ 43735 h 142"/>
                <a:gd name="T22" fmla="*/ 27151 w 107"/>
                <a:gd name="T23" fmla="*/ 258763 h 142"/>
                <a:gd name="T24" fmla="*/ 79642 w 107"/>
                <a:gd name="T25" fmla="*/ 258763 h 1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7" h="142">
                  <a:moveTo>
                    <a:pt x="80" y="50"/>
                  </a:moveTo>
                  <a:cubicBezTo>
                    <a:pt x="80" y="23"/>
                    <a:pt x="45" y="26"/>
                    <a:pt x="45" y="26"/>
                  </a:cubicBezTo>
                  <a:cubicBezTo>
                    <a:pt x="45" y="70"/>
                    <a:pt x="45" y="70"/>
                    <a:pt x="45" y="70"/>
                  </a:cubicBezTo>
                  <a:cubicBezTo>
                    <a:pt x="45" y="70"/>
                    <a:pt x="81" y="75"/>
                    <a:pt x="80" y="50"/>
                  </a:cubicBezTo>
                  <a:close/>
                  <a:moveTo>
                    <a:pt x="44" y="142"/>
                  </a:moveTo>
                  <a:cubicBezTo>
                    <a:pt x="44" y="94"/>
                    <a:pt x="44" y="94"/>
                    <a:pt x="44" y="94"/>
                  </a:cubicBezTo>
                  <a:cubicBezTo>
                    <a:pt x="44" y="94"/>
                    <a:pt x="106" y="103"/>
                    <a:pt x="107" y="45"/>
                  </a:cubicBezTo>
                  <a:cubicBezTo>
                    <a:pt x="106" y="0"/>
                    <a:pt x="62" y="0"/>
                    <a:pt x="62" y="0"/>
                  </a:cubicBezTo>
                  <a:cubicBezTo>
                    <a:pt x="0" y="0"/>
                    <a:pt x="0" y="0"/>
                    <a:pt x="0" y="0"/>
                  </a:cubicBezTo>
                  <a:cubicBezTo>
                    <a:pt x="0" y="24"/>
                    <a:pt x="0" y="24"/>
                    <a:pt x="0" y="24"/>
                  </a:cubicBezTo>
                  <a:cubicBezTo>
                    <a:pt x="15" y="24"/>
                    <a:pt x="15" y="24"/>
                    <a:pt x="15" y="24"/>
                  </a:cubicBezTo>
                  <a:cubicBezTo>
                    <a:pt x="15" y="142"/>
                    <a:pt x="15" y="142"/>
                    <a:pt x="15" y="142"/>
                  </a:cubicBezTo>
                  <a:lnTo>
                    <a:pt x="44" y="14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9466" name="组合 2051"/>
          <p:cNvGrpSpPr/>
          <p:nvPr/>
        </p:nvGrpSpPr>
        <p:grpSpPr bwMode="auto">
          <a:xfrm>
            <a:off x="5791200" y="4660900"/>
            <a:ext cx="609600" cy="611188"/>
            <a:chOff x="0" y="0"/>
            <a:chExt cx="611055" cy="611055"/>
          </a:xfrm>
        </p:grpSpPr>
        <p:sp>
          <p:nvSpPr>
            <p:cNvPr id="18452" name="任意多边形 21"/>
            <p:cNvSpPr/>
            <p:nvPr/>
          </p:nvSpPr>
          <p:spPr bwMode="auto">
            <a:xfrm>
              <a:off x="0" y="0"/>
              <a:ext cx="611055" cy="611055"/>
            </a:xfrm>
            <a:custGeom>
              <a:avLst/>
              <a:gdLst>
                <a:gd name="T0" fmla="*/ 0 w 1080875"/>
                <a:gd name="T1" fmla="*/ 305528 h 1080875"/>
                <a:gd name="T2" fmla="*/ 305528 w 1080875"/>
                <a:gd name="T3" fmla="*/ 0 h 1080875"/>
                <a:gd name="T4" fmla="*/ 611056 w 1080875"/>
                <a:gd name="T5" fmla="*/ 305528 h 1080875"/>
                <a:gd name="T6" fmla="*/ 305528 w 1080875"/>
                <a:gd name="T7" fmla="*/ 611056 h 1080875"/>
                <a:gd name="T8" fmla="*/ 0 w 1080875"/>
                <a:gd name="T9" fmla="*/ 305528 h 10808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80875" h="1080875">
                  <a:moveTo>
                    <a:pt x="0" y="540438"/>
                  </a:moveTo>
                  <a:cubicBezTo>
                    <a:pt x="0" y="241962"/>
                    <a:pt x="241962" y="0"/>
                    <a:pt x="540438" y="0"/>
                  </a:cubicBezTo>
                  <a:cubicBezTo>
                    <a:pt x="838914" y="0"/>
                    <a:pt x="1080876" y="241962"/>
                    <a:pt x="1080876" y="540438"/>
                  </a:cubicBezTo>
                  <a:cubicBezTo>
                    <a:pt x="1080876" y="838914"/>
                    <a:pt x="838914" y="1080876"/>
                    <a:pt x="540438" y="1080876"/>
                  </a:cubicBezTo>
                  <a:cubicBezTo>
                    <a:pt x="241962" y="1080876"/>
                    <a:pt x="0" y="838914"/>
                    <a:pt x="0" y="540438"/>
                  </a:cubicBezTo>
                  <a:close/>
                </a:path>
              </a:pathLst>
            </a:custGeom>
            <a:solidFill>
              <a:srgbClr val="9EDAD7"/>
            </a:solidFill>
            <a:ln w="12700" cap="flat" cmpd="sng">
              <a:solidFill>
                <a:srgbClr val="FFFFFF"/>
              </a:solidFill>
              <a:round/>
            </a:ln>
          </p:spPr>
          <p:txBody>
            <a:bodyPr lIns="188770" tIns="188770" rIns="188770" bIns="188770" anchor="ctr"/>
            <a:lstStyle/>
            <a:p>
              <a:endParaRPr lang="zh-CN" altLang="en-US"/>
            </a:p>
          </p:txBody>
        </p:sp>
        <p:sp>
          <p:nvSpPr>
            <p:cNvPr id="18453" name="Freeform 198"/>
            <p:cNvSpPr/>
            <p:nvPr/>
          </p:nvSpPr>
          <p:spPr bwMode="auto">
            <a:xfrm>
              <a:off x="202820" y="176145"/>
              <a:ext cx="239713" cy="258763"/>
            </a:xfrm>
            <a:custGeom>
              <a:avLst/>
              <a:gdLst>
                <a:gd name="T0" fmla="*/ 230188 w 151"/>
                <a:gd name="T1" fmla="*/ 0 h 163"/>
                <a:gd name="T2" fmla="*/ 165100 w 151"/>
                <a:gd name="T3" fmla="*/ 0 h 163"/>
                <a:gd name="T4" fmla="*/ 119063 w 151"/>
                <a:gd name="T5" fmla="*/ 71438 h 163"/>
                <a:gd name="T6" fmla="*/ 74613 w 151"/>
                <a:gd name="T7" fmla="*/ 0 h 163"/>
                <a:gd name="T8" fmla="*/ 7938 w 151"/>
                <a:gd name="T9" fmla="*/ 0 h 163"/>
                <a:gd name="T10" fmla="*/ 87313 w 151"/>
                <a:gd name="T11" fmla="*/ 122238 h 163"/>
                <a:gd name="T12" fmla="*/ 0 w 151"/>
                <a:gd name="T13" fmla="*/ 258763 h 163"/>
                <a:gd name="T14" fmla="*/ 125413 w 151"/>
                <a:gd name="T15" fmla="*/ 258763 h 163"/>
                <a:gd name="T16" fmla="*/ 125413 w 151"/>
                <a:gd name="T17" fmla="*/ 211138 h 163"/>
                <a:gd name="T18" fmla="*/ 95250 w 151"/>
                <a:gd name="T19" fmla="*/ 211138 h 163"/>
                <a:gd name="T20" fmla="*/ 119063 w 151"/>
                <a:gd name="T21" fmla="*/ 173038 h 163"/>
                <a:gd name="T22" fmla="*/ 171450 w 151"/>
                <a:gd name="T23" fmla="*/ 258763 h 163"/>
                <a:gd name="T24" fmla="*/ 239713 w 151"/>
                <a:gd name="T25" fmla="*/ 258763 h 163"/>
                <a:gd name="T26" fmla="*/ 152400 w 151"/>
                <a:gd name="T27" fmla="*/ 122238 h 163"/>
                <a:gd name="T28" fmla="*/ 230188 w 151"/>
                <a:gd name="T29" fmla="*/ 0 h 1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1" h="163">
                  <a:moveTo>
                    <a:pt x="145" y="0"/>
                  </a:moveTo>
                  <a:lnTo>
                    <a:pt x="104" y="0"/>
                  </a:lnTo>
                  <a:lnTo>
                    <a:pt x="75" y="45"/>
                  </a:lnTo>
                  <a:lnTo>
                    <a:pt x="47" y="0"/>
                  </a:lnTo>
                  <a:lnTo>
                    <a:pt x="5" y="0"/>
                  </a:lnTo>
                  <a:lnTo>
                    <a:pt x="55" y="77"/>
                  </a:lnTo>
                  <a:lnTo>
                    <a:pt x="0" y="163"/>
                  </a:lnTo>
                  <a:lnTo>
                    <a:pt x="79" y="163"/>
                  </a:lnTo>
                  <a:lnTo>
                    <a:pt x="79" y="133"/>
                  </a:lnTo>
                  <a:lnTo>
                    <a:pt x="60" y="133"/>
                  </a:lnTo>
                  <a:lnTo>
                    <a:pt x="75" y="109"/>
                  </a:lnTo>
                  <a:lnTo>
                    <a:pt x="108" y="163"/>
                  </a:lnTo>
                  <a:lnTo>
                    <a:pt x="151" y="163"/>
                  </a:lnTo>
                  <a:lnTo>
                    <a:pt x="96" y="77"/>
                  </a:lnTo>
                  <a:lnTo>
                    <a:pt x="145"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9469" name="组合 2049"/>
          <p:cNvGrpSpPr/>
          <p:nvPr/>
        </p:nvGrpSpPr>
        <p:grpSpPr bwMode="auto">
          <a:xfrm>
            <a:off x="5791200" y="2808288"/>
            <a:ext cx="609600" cy="611187"/>
            <a:chOff x="0" y="0"/>
            <a:chExt cx="611055" cy="611055"/>
          </a:xfrm>
        </p:grpSpPr>
        <p:sp>
          <p:nvSpPr>
            <p:cNvPr id="18450" name="任意多边形 19"/>
            <p:cNvSpPr/>
            <p:nvPr/>
          </p:nvSpPr>
          <p:spPr bwMode="auto">
            <a:xfrm>
              <a:off x="0" y="0"/>
              <a:ext cx="611055" cy="611055"/>
            </a:xfrm>
            <a:custGeom>
              <a:avLst/>
              <a:gdLst>
                <a:gd name="T0" fmla="*/ 0 w 1080875"/>
                <a:gd name="T1" fmla="*/ 305528 h 1080875"/>
                <a:gd name="T2" fmla="*/ 305528 w 1080875"/>
                <a:gd name="T3" fmla="*/ 0 h 1080875"/>
                <a:gd name="T4" fmla="*/ 611056 w 1080875"/>
                <a:gd name="T5" fmla="*/ 305528 h 1080875"/>
                <a:gd name="T6" fmla="*/ 305528 w 1080875"/>
                <a:gd name="T7" fmla="*/ 611056 h 1080875"/>
                <a:gd name="T8" fmla="*/ 0 w 1080875"/>
                <a:gd name="T9" fmla="*/ 305528 h 10808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80875" h="1080875">
                  <a:moveTo>
                    <a:pt x="0" y="540438"/>
                  </a:moveTo>
                  <a:cubicBezTo>
                    <a:pt x="0" y="241962"/>
                    <a:pt x="241962" y="0"/>
                    <a:pt x="540438" y="0"/>
                  </a:cubicBezTo>
                  <a:cubicBezTo>
                    <a:pt x="838914" y="0"/>
                    <a:pt x="1080876" y="241962"/>
                    <a:pt x="1080876" y="540438"/>
                  </a:cubicBezTo>
                  <a:cubicBezTo>
                    <a:pt x="1080876" y="838914"/>
                    <a:pt x="838914" y="1080876"/>
                    <a:pt x="540438" y="1080876"/>
                  </a:cubicBezTo>
                  <a:cubicBezTo>
                    <a:pt x="241962" y="1080876"/>
                    <a:pt x="0" y="838914"/>
                    <a:pt x="0" y="540438"/>
                  </a:cubicBezTo>
                  <a:close/>
                </a:path>
              </a:pathLst>
            </a:custGeom>
            <a:solidFill>
              <a:srgbClr val="9EDAD7"/>
            </a:solidFill>
            <a:ln w="12700" cap="flat" cmpd="sng">
              <a:solidFill>
                <a:srgbClr val="FFFFFF"/>
              </a:solidFill>
              <a:round/>
            </a:ln>
          </p:spPr>
          <p:txBody>
            <a:bodyPr lIns="188770" tIns="188770" rIns="188770" bIns="188770" anchor="ctr"/>
            <a:lstStyle/>
            <a:p>
              <a:endParaRPr lang="zh-CN" altLang="en-US"/>
            </a:p>
          </p:txBody>
        </p:sp>
        <p:sp>
          <p:nvSpPr>
            <p:cNvPr id="18451" name="Freeform 201"/>
            <p:cNvSpPr/>
            <p:nvPr/>
          </p:nvSpPr>
          <p:spPr bwMode="auto">
            <a:xfrm>
              <a:off x="157890" y="176146"/>
              <a:ext cx="295275" cy="258763"/>
            </a:xfrm>
            <a:custGeom>
              <a:avLst/>
              <a:gdLst>
                <a:gd name="T0" fmla="*/ 211138 w 186"/>
                <a:gd name="T1" fmla="*/ 46038 h 163"/>
                <a:gd name="T2" fmla="*/ 233363 w 186"/>
                <a:gd name="T3" fmla="*/ 46038 h 163"/>
                <a:gd name="T4" fmla="*/ 207963 w 186"/>
                <a:gd name="T5" fmla="*/ 160338 h 163"/>
                <a:gd name="T6" fmla="*/ 174625 w 186"/>
                <a:gd name="T7" fmla="*/ 0 h 163"/>
                <a:gd name="T8" fmla="*/ 122238 w 186"/>
                <a:gd name="T9" fmla="*/ 0 h 163"/>
                <a:gd name="T10" fmla="*/ 84138 w 186"/>
                <a:gd name="T11" fmla="*/ 160338 h 163"/>
                <a:gd name="T12" fmla="*/ 57150 w 186"/>
                <a:gd name="T13" fmla="*/ 0 h 163"/>
                <a:gd name="T14" fmla="*/ 0 w 186"/>
                <a:gd name="T15" fmla="*/ 0 h 163"/>
                <a:gd name="T16" fmla="*/ 57150 w 186"/>
                <a:gd name="T17" fmla="*/ 258763 h 163"/>
                <a:gd name="T18" fmla="*/ 111125 w 186"/>
                <a:gd name="T19" fmla="*/ 258763 h 163"/>
                <a:gd name="T20" fmla="*/ 147638 w 186"/>
                <a:gd name="T21" fmla="*/ 106363 h 163"/>
                <a:gd name="T22" fmla="*/ 182563 w 186"/>
                <a:gd name="T23" fmla="*/ 258763 h 163"/>
                <a:gd name="T24" fmla="*/ 231775 w 186"/>
                <a:gd name="T25" fmla="*/ 258763 h 163"/>
                <a:gd name="T26" fmla="*/ 295275 w 186"/>
                <a:gd name="T27" fmla="*/ 0 h 163"/>
                <a:gd name="T28" fmla="*/ 211138 w 186"/>
                <a:gd name="T29" fmla="*/ 0 h 163"/>
                <a:gd name="T30" fmla="*/ 211138 w 186"/>
                <a:gd name="T31" fmla="*/ 46038 h 1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163">
                  <a:moveTo>
                    <a:pt x="133" y="29"/>
                  </a:moveTo>
                  <a:lnTo>
                    <a:pt x="147" y="29"/>
                  </a:lnTo>
                  <a:lnTo>
                    <a:pt x="131" y="101"/>
                  </a:lnTo>
                  <a:lnTo>
                    <a:pt x="110" y="0"/>
                  </a:lnTo>
                  <a:lnTo>
                    <a:pt x="77" y="0"/>
                  </a:lnTo>
                  <a:lnTo>
                    <a:pt x="53" y="101"/>
                  </a:lnTo>
                  <a:lnTo>
                    <a:pt x="36" y="0"/>
                  </a:lnTo>
                  <a:lnTo>
                    <a:pt x="0" y="0"/>
                  </a:lnTo>
                  <a:lnTo>
                    <a:pt x="36" y="163"/>
                  </a:lnTo>
                  <a:lnTo>
                    <a:pt x="70" y="163"/>
                  </a:lnTo>
                  <a:lnTo>
                    <a:pt x="93" y="67"/>
                  </a:lnTo>
                  <a:lnTo>
                    <a:pt x="115" y="163"/>
                  </a:lnTo>
                  <a:lnTo>
                    <a:pt x="146" y="163"/>
                  </a:lnTo>
                  <a:lnTo>
                    <a:pt x="186" y="0"/>
                  </a:lnTo>
                  <a:lnTo>
                    <a:pt x="133" y="0"/>
                  </a:lnTo>
                  <a:lnTo>
                    <a:pt x="133" y="2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9472" name="组合 2053"/>
          <p:cNvGrpSpPr/>
          <p:nvPr/>
        </p:nvGrpSpPr>
        <p:grpSpPr bwMode="auto">
          <a:xfrm>
            <a:off x="5659438" y="3603625"/>
            <a:ext cx="873125" cy="873125"/>
            <a:chOff x="0" y="0"/>
            <a:chExt cx="872935" cy="872935"/>
          </a:xfrm>
        </p:grpSpPr>
        <p:sp>
          <p:nvSpPr>
            <p:cNvPr id="18448" name="任意多边形 18"/>
            <p:cNvSpPr/>
            <p:nvPr/>
          </p:nvSpPr>
          <p:spPr bwMode="auto">
            <a:xfrm>
              <a:off x="0" y="0"/>
              <a:ext cx="872935" cy="872935"/>
            </a:xfrm>
            <a:custGeom>
              <a:avLst/>
              <a:gdLst>
                <a:gd name="T0" fmla="*/ 0 w 1544107"/>
                <a:gd name="T1" fmla="*/ 436468 h 1544107"/>
                <a:gd name="T2" fmla="*/ 436468 w 1544107"/>
                <a:gd name="T3" fmla="*/ 0 h 1544107"/>
                <a:gd name="T4" fmla="*/ 872936 w 1544107"/>
                <a:gd name="T5" fmla="*/ 436468 h 1544107"/>
                <a:gd name="T6" fmla="*/ 436468 w 1544107"/>
                <a:gd name="T7" fmla="*/ 872936 h 1544107"/>
                <a:gd name="T8" fmla="*/ 0 w 1544107"/>
                <a:gd name="T9" fmla="*/ 436468 h 1544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44107" h="1544107">
                  <a:moveTo>
                    <a:pt x="0" y="772054"/>
                  </a:moveTo>
                  <a:cubicBezTo>
                    <a:pt x="0" y="345660"/>
                    <a:pt x="345660" y="0"/>
                    <a:pt x="772054" y="0"/>
                  </a:cubicBezTo>
                  <a:cubicBezTo>
                    <a:pt x="1198448" y="0"/>
                    <a:pt x="1544108" y="345660"/>
                    <a:pt x="1544108" y="772054"/>
                  </a:cubicBezTo>
                  <a:cubicBezTo>
                    <a:pt x="1544108" y="1198448"/>
                    <a:pt x="1198448" y="1544108"/>
                    <a:pt x="772054" y="1544108"/>
                  </a:cubicBezTo>
                  <a:cubicBezTo>
                    <a:pt x="345660" y="1544108"/>
                    <a:pt x="0" y="1198448"/>
                    <a:pt x="0" y="772054"/>
                  </a:cubicBezTo>
                  <a:close/>
                </a:path>
              </a:pathLst>
            </a:custGeom>
            <a:solidFill>
              <a:srgbClr val="70C9C4"/>
            </a:solidFill>
            <a:ln w="12700" cap="flat" cmpd="sng">
              <a:solidFill>
                <a:srgbClr val="FFFFFF"/>
              </a:solidFill>
              <a:round/>
            </a:ln>
          </p:spPr>
          <p:txBody>
            <a:bodyPr lIns="269309" tIns="269309" rIns="269309" bIns="269309" anchor="ctr"/>
            <a:lstStyle/>
            <a:p>
              <a:endParaRPr lang="zh-CN" altLang="en-US"/>
            </a:p>
          </p:txBody>
        </p:sp>
        <p:sp>
          <p:nvSpPr>
            <p:cNvPr id="18449" name="Freeform 204"/>
            <p:cNvSpPr>
              <a:spLocks noEditPoints="1"/>
            </p:cNvSpPr>
            <p:nvPr/>
          </p:nvSpPr>
          <p:spPr bwMode="auto">
            <a:xfrm>
              <a:off x="238190" y="247485"/>
              <a:ext cx="396553" cy="377965"/>
            </a:xfrm>
            <a:custGeom>
              <a:avLst/>
              <a:gdLst>
                <a:gd name="T0" fmla="*/ 304496 w 168"/>
                <a:gd name="T1" fmla="*/ 217330 h 160"/>
                <a:gd name="T2" fmla="*/ 396553 w 168"/>
                <a:gd name="T3" fmla="*/ 217330 h 160"/>
                <a:gd name="T4" fmla="*/ 396553 w 168"/>
                <a:gd name="T5" fmla="*/ 198432 h 160"/>
                <a:gd name="T6" fmla="*/ 372949 w 168"/>
                <a:gd name="T7" fmla="*/ 113390 h 160"/>
                <a:gd name="T8" fmla="*/ 368228 w 168"/>
                <a:gd name="T9" fmla="*/ 18898 h 160"/>
                <a:gd name="T10" fmla="*/ 238404 w 168"/>
                <a:gd name="T11" fmla="*/ 28347 h 160"/>
                <a:gd name="T12" fmla="*/ 226602 w 168"/>
                <a:gd name="T13" fmla="*/ 28347 h 160"/>
                <a:gd name="T14" fmla="*/ 61371 w 168"/>
                <a:gd name="T15" fmla="*/ 155911 h 160"/>
                <a:gd name="T16" fmla="*/ 148707 w 168"/>
                <a:gd name="T17" fmla="*/ 85042 h 160"/>
                <a:gd name="T18" fmla="*/ 122743 w 168"/>
                <a:gd name="T19" fmla="*/ 108665 h 160"/>
                <a:gd name="T20" fmla="*/ 33046 w 168"/>
                <a:gd name="T21" fmla="*/ 354342 h 160"/>
                <a:gd name="T22" fmla="*/ 148707 w 168"/>
                <a:gd name="T23" fmla="*/ 349618 h 160"/>
                <a:gd name="T24" fmla="*/ 226602 w 168"/>
                <a:gd name="T25" fmla="*/ 368516 h 160"/>
                <a:gd name="T26" fmla="*/ 387111 w 168"/>
                <a:gd name="T27" fmla="*/ 252764 h 160"/>
                <a:gd name="T28" fmla="*/ 295054 w 168"/>
                <a:gd name="T29" fmla="*/ 252764 h 160"/>
                <a:gd name="T30" fmla="*/ 228962 w 168"/>
                <a:gd name="T31" fmla="*/ 292923 h 160"/>
                <a:gd name="T32" fmla="*/ 162870 w 168"/>
                <a:gd name="T33" fmla="*/ 252764 h 160"/>
                <a:gd name="T34" fmla="*/ 153428 w 168"/>
                <a:gd name="T35" fmla="*/ 217330 h 160"/>
                <a:gd name="T36" fmla="*/ 153428 w 168"/>
                <a:gd name="T37" fmla="*/ 217330 h 160"/>
                <a:gd name="T38" fmla="*/ 304496 w 168"/>
                <a:gd name="T39" fmla="*/ 217330 h 160"/>
                <a:gd name="T40" fmla="*/ 155789 w 168"/>
                <a:gd name="T41" fmla="*/ 172447 h 160"/>
                <a:gd name="T42" fmla="*/ 226602 w 168"/>
                <a:gd name="T43" fmla="*/ 103940 h 160"/>
                <a:gd name="T44" fmla="*/ 297415 w 168"/>
                <a:gd name="T45" fmla="*/ 172447 h 160"/>
                <a:gd name="T46" fmla="*/ 155789 w 168"/>
                <a:gd name="T47" fmla="*/ 172447 h 160"/>
                <a:gd name="T48" fmla="*/ 368228 w 168"/>
                <a:gd name="T49" fmla="*/ 37797 h 160"/>
                <a:gd name="T50" fmla="*/ 368228 w 168"/>
                <a:gd name="T51" fmla="*/ 103940 h 160"/>
                <a:gd name="T52" fmla="*/ 290333 w 168"/>
                <a:gd name="T53" fmla="*/ 40159 h 160"/>
                <a:gd name="T54" fmla="*/ 368228 w 168"/>
                <a:gd name="T55" fmla="*/ 37797 h 160"/>
                <a:gd name="T56" fmla="*/ 56650 w 168"/>
                <a:gd name="T57" fmla="*/ 349618 h 160"/>
                <a:gd name="T58" fmla="*/ 66092 w 168"/>
                <a:gd name="T59" fmla="*/ 255126 h 160"/>
                <a:gd name="T60" fmla="*/ 139266 w 168"/>
                <a:gd name="T61" fmla="*/ 344893 h 160"/>
                <a:gd name="T62" fmla="*/ 56650 w 168"/>
                <a:gd name="T63" fmla="*/ 349618 h 1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68" h="160">
                  <a:moveTo>
                    <a:pt x="129" y="92"/>
                  </a:moveTo>
                  <a:cubicBezTo>
                    <a:pt x="168" y="92"/>
                    <a:pt x="168" y="92"/>
                    <a:pt x="168" y="92"/>
                  </a:cubicBezTo>
                  <a:cubicBezTo>
                    <a:pt x="168" y="89"/>
                    <a:pt x="168" y="87"/>
                    <a:pt x="168" y="84"/>
                  </a:cubicBezTo>
                  <a:cubicBezTo>
                    <a:pt x="168" y="71"/>
                    <a:pt x="164" y="58"/>
                    <a:pt x="158" y="48"/>
                  </a:cubicBezTo>
                  <a:cubicBezTo>
                    <a:pt x="165" y="31"/>
                    <a:pt x="164" y="16"/>
                    <a:pt x="156" y="8"/>
                  </a:cubicBezTo>
                  <a:cubicBezTo>
                    <a:pt x="148" y="0"/>
                    <a:pt x="126" y="1"/>
                    <a:pt x="101" y="12"/>
                  </a:cubicBezTo>
                  <a:cubicBezTo>
                    <a:pt x="100" y="12"/>
                    <a:pt x="98" y="12"/>
                    <a:pt x="96" y="12"/>
                  </a:cubicBezTo>
                  <a:cubicBezTo>
                    <a:pt x="62" y="12"/>
                    <a:pt x="34" y="35"/>
                    <a:pt x="26" y="66"/>
                  </a:cubicBezTo>
                  <a:cubicBezTo>
                    <a:pt x="36" y="53"/>
                    <a:pt x="48" y="43"/>
                    <a:pt x="63" y="36"/>
                  </a:cubicBezTo>
                  <a:cubicBezTo>
                    <a:pt x="61" y="37"/>
                    <a:pt x="53" y="45"/>
                    <a:pt x="52" y="46"/>
                  </a:cubicBezTo>
                  <a:cubicBezTo>
                    <a:pt x="13" y="86"/>
                    <a:pt x="0" y="137"/>
                    <a:pt x="14" y="150"/>
                  </a:cubicBezTo>
                  <a:cubicBezTo>
                    <a:pt x="24" y="160"/>
                    <a:pt x="42" y="159"/>
                    <a:pt x="63" y="148"/>
                  </a:cubicBezTo>
                  <a:cubicBezTo>
                    <a:pt x="73" y="153"/>
                    <a:pt x="84" y="156"/>
                    <a:pt x="96" y="156"/>
                  </a:cubicBezTo>
                  <a:cubicBezTo>
                    <a:pt x="128" y="156"/>
                    <a:pt x="154" y="136"/>
                    <a:pt x="164" y="107"/>
                  </a:cubicBezTo>
                  <a:cubicBezTo>
                    <a:pt x="125" y="107"/>
                    <a:pt x="125" y="107"/>
                    <a:pt x="125" y="107"/>
                  </a:cubicBezTo>
                  <a:cubicBezTo>
                    <a:pt x="120" y="117"/>
                    <a:pt x="109" y="124"/>
                    <a:pt x="97" y="124"/>
                  </a:cubicBezTo>
                  <a:cubicBezTo>
                    <a:pt x="85" y="124"/>
                    <a:pt x="75" y="117"/>
                    <a:pt x="69" y="107"/>
                  </a:cubicBezTo>
                  <a:cubicBezTo>
                    <a:pt x="67" y="103"/>
                    <a:pt x="65" y="98"/>
                    <a:pt x="65" y="92"/>
                  </a:cubicBezTo>
                  <a:cubicBezTo>
                    <a:pt x="65" y="92"/>
                    <a:pt x="65" y="92"/>
                    <a:pt x="65" y="92"/>
                  </a:cubicBezTo>
                  <a:lnTo>
                    <a:pt x="129" y="92"/>
                  </a:lnTo>
                  <a:close/>
                  <a:moveTo>
                    <a:pt x="66" y="73"/>
                  </a:moveTo>
                  <a:cubicBezTo>
                    <a:pt x="66" y="57"/>
                    <a:pt x="80" y="44"/>
                    <a:pt x="96" y="44"/>
                  </a:cubicBezTo>
                  <a:cubicBezTo>
                    <a:pt x="112" y="44"/>
                    <a:pt x="125" y="57"/>
                    <a:pt x="126" y="73"/>
                  </a:cubicBezTo>
                  <a:lnTo>
                    <a:pt x="66" y="73"/>
                  </a:lnTo>
                  <a:close/>
                  <a:moveTo>
                    <a:pt x="156" y="16"/>
                  </a:moveTo>
                  <a:cubicBezTo>
                    <a:pt x="161" y="21"/>
                    <a:pt x="161" y="32"/>
                    <a:pt x="156" y="44"/>
                  </a:cubicBezTo>
                  <a:cubicBezTo>
                    <a:pt x="148" y="32"/>
                    <a:pt x="136" y="22"/>
                    <a:pt x="123" y="17"/>
                  </a:cubicBezTo>
                  <a:cubicBezTo>
                    <a:pt x="137" y="11"/>
                    <a:pt x="149" y="10"/>
                    <a:pt x="156" y="16"/>
                  </a:cubicBezTo>
                  <a:moveTo>
                    <a:pt x="24" y="148"/>
                  </a:moveTo>
                  <a:cubicBezTo>
                    <a:pt x="17" y="141"/>
                    <a:pt x="19" y="126"/>
                    <a:pt x="28" y="108"/>
                  </a:cubicBezTo>
                  <a:cubicBezTo>
                    <a:pt x="33" y="124"/>
                    <a:pt x="44" y="137"/>
                    <a:pt x="59" y="146"/>
                  </a:cubicBezTo>
                  <a:cubicBezTo>
                    <a:pt x="43" y="153"/>
                    <a:pt x="30" y="154"/>
                    <a:pt x="24" y="148"/>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9475" name="组合 2050"/>
          <p:cNvGrpSpPr/>
          <p:nvPr/>
        </p:nvGrpSpPr>
        <p:grpSpPr bwMode="auto">
          <a:xfrm>
            <a:off x="6716713" y="3735388"/>
            <a:ext cx="611187" cy="611187"/>
            <a:chOff x="0" y="0"/>
            <a:chExt cx="611055" cy="611055"/>
          </a:xfrm>
        </p:grpSpPr>
        <p:sp>
          <p:nvSpPr>
            <p:cNvPr id="18446" name="任意多边形 20"/>
            <p:cNvSpPr/>
            <p:nvPr/>
          </p:nvSpPr>
          <p:spPr bwMode="auto">
            <a:xfrm>
              <a:off x="0" y="0"/>
              <a:ext cx="611055" cy="611055"/>
            </a:xfrm>
            <a:custGeom>
              <a:avLst/>
              <a:gdLst>
                <a:gd name="T0" fmla="*/ 0 w 1080875"/>
                <a:gd name="T1" fmla="*/ 305528 h 1080875"/>
                <a:gd name="T2" fmla="*/ 305528 w 1080875"/>
                <a:gd name="T3" fmla="*/ 0 h 1080875"/>
                <a:gd name="T4" fmla="*/ 611056 w 1080875"/>
                <a:gd name="T5" fmla="*/ 305528 h 1080875"/>
                <a:gd name="T6" fmla="*/ 305528 w 1080875"/>
                <a:gd name="T7" fmla="*/ 611056 h 1080875"/>
                <a:gd name="T8" fmla="*/ 0 w 1080875"/>
                <a:gd name="T9" fmla="*/ 305528 h 10808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80875" h="1080875">
                  <a:moveTo>
                    <a:pt x="0" y="540438"/>
                  </a:moveTo>
                  <a:cubicBezTo>
                    <a:pt x="0" y="241962"/>
                    <a:pt x="241962" y="0"/>
                    <a:pt x="540438" y="0"/>
                  </a:cubicBezTo>
                  <a:cubicBezTo>
                    <a:pt x="838914" y="0"/>
                    <a:pt x="1080876" y="241962"/>
                    <a:pt x="1080876" y="540438"/>
                  </a:cubicBezTo>
                  <a:cubicBezTo>
                    <a:pt x="1080876" y="838914"/>
                    <a:pt x="838914" y="1080876"/>
                    <a:pt x="540438" y="1080876"/>
                  </a:cubicBezTo>
                  <a:cubicBezTo>
                    <a:pt x="241962" y="1080876"/>
                    <a:pt x="0" y="838914"/>
                    <a:pt x="0" y="540438"/>
                  </a:cubicBezTo>
                  <a:close/>
                </a:path>
              </a:pathLst>
            </a:custGeom>
            <a:solidFill>
              <a:srgbClr val="9EDAD7"/>
            </a:solidFill>
            <a:ln w="12700" cap="flat" cmpd="sng">
              <a:solidFill>
                <a:srgbClr val="FFFFFF"/>
              </a:solidFill>
              <a:round/>
            </a:ln>
          </p:spPr>
          <p:txBody>
            <a:bodyPr lIns="188770" tIns="188770" rIns="188770" bIns="188770" anchor="ctr"/>
            <a:lstStyle/>
            <a:p>
              <a:endParaRPr lang="zh-CN" altLang="en-US"/>
            </a:p>
          </p:txBody>
        </p:sp>
        <p:sp>
          <p:nvSpPr>
            <p:cNvPr id="18447" name="Freeform 208"/>
            <p:cNvSpPr>
              <a:spLocks noEditPoints="1"/>
            </p:cNvSpPr>
            <p:nvPr/>
          </p:nvSpPr>
          <p:spPr bwMode="auto">
            <a:xfrm>
              <a:off x="176939" y="176938"/>
              <a:ext cx="257175" cy="257175"/>
            </a:xfrm>
            <a:custGeom>
              <a:avLst/>
              <a:gdLst>
                <a:gd name="T0" fmla="*/ 0 w 162"/>
                <a:gd name="T1" fmla="*/ 120650 h 162"/>
                <a:gd name="T2" fmla="*/ 0 w 162"/>
                <a:gd name="T3" fmla="*/ 36513 h 162"/>
                <a:gd name="T4" fmla="*/ 103188 w 162"/>
                <a:gd name="T5" fmla="*/ 22225 h 162"/>
                <a:gd name="T6" fmla="*/ 103188 w 162"/>
                <a:gd name="T7" fmla="*/ 120650 h 162"/>
                <a:gd name="T8" fmla="*/ 0 w 162"/>
                <a:gd name="T9" fmla="*/ 120650 h 162"/>
                <a:gd name="T10" fmla="*/ 120650 w 162"/>
                <a:gd name="T11" fmla="*/ 20638 h 162"/>
                <a:gd name="T12" fmla="*/ 257175 w 162"/>
                <a:gd name="T13" fmla="*/ 0 h 162"/>
                <a:gd name="T14" fmla="*/ 257175 w 162"/>
                <a:gd name="T15" fmla="*/ 120650 h 162"/>
                <a:gd name="T16" fmla="*/ 120650 w 162"/>
                <a:gd name="T17" fmla="*/ 120650 h 162"/>
                <a:gd name="T18" fmla="*/ 120650 w 162"/>
                <a:gd name="T19" fmla="*/ 20638 h 162"/>
                <a:gd name="T20" fmla="*/ 257175 w 162"/>
                <a:gd name="T21" fmla="*/ 138113 h 162"/>
                <a:gd name="T22" fmla="*/ 257175 w 162"/>
                <a:gd name="T23" fmla="*/ 257175 h 162"/>
                <a:gd name="T24" fmla="*/ 120650 w 162"/>
                <a:gd name="T25" fmla="*/ 238125 h 162"/>
                <a:gd name="T26" fmla="*/ 120650 w 162"/>
                <a:gd name="T27" fmla="*/ 138113 h 162"/>
                <a:gd name="T28" fmla="*/ 257175 w 162"/>
                <a:gd name="T29" fmla="*/ 138113 h 162"/>
                <a:gd name="T30" fmla="*/ 103188 w 162"/>
                <a:gd name="T31" fmla="*/ 236538 h 162"/>
                <a:gd name="T32" fmla="*/ 0 w 162"/>
                <a:gd name="T33" fmla="*/ 222250 h 162"/>
                <a:gd name="T34" fmla="*/ 0 w 162"/>
                <a:gd name="T35" fmla="*/ 138113 h 162"/>
                <a:gd name="T36" fmla="*/ 103188 w 162"/>
                <a:gd name="T37" fmla="*/ 138113 h 162"/>
                <a:gd name="T38" fmla="*/ 103188 w 162"/>
                <a:gd name="T39" fmla="*/ 236538 h 1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2" h="162">
                  <a:moveTo>
                    <a:pt x="0" y="76"/>
                  </a:moveTo>
                  <a:lnTo>
                    <a:pt x="0" y="23"/>
                  </a:lnTo>
                  <a:lnTo>
                    <a:pt x="65" y="14"/>
                  </a:lnTo>
                  <a:lnTo>
                    <a:pt x="65" y="76"/>
                  </a:lnTo>
                  <a:lnTo>
                    <a:pt x="0" y="76"/>
                  </a:lnTo>
                  <a:close/>
                  <a:moveTo>
                    <a:pt x="76" y="13"/>
                  </a:moveTo>
                  <a:lnTo>
                    <a:pt x="162" y="0"/>
                  </a:lnTo>
                  <a:lnTo>
                    <a:pt x="162" y="76"/>
                  </a:lnTo>
                  <a:lnTo>
                    <a:pt x="76" y="76"/>
                  </a:lnTo>
                  <a:lnTo>
                    <a:pt x="76" y="13"/>
                  </a:lnTo>
                  <a:close/>
                  <a:moveTo>
                    <a:pt x="162" y="87"/>
                  </a:moveTo>
                  <a:lnTo>
                    <a:pt x="162" y="162"/>
                  </a:lnTo>
                  <a:lnTo>
                    <a:pt x="76" y="150"/>
                  </a:lnTo>
                  <a:lnTo>
                    <a:pt x="76" y="87"/>
                  </a:lnTo>
                  <a:lnTo>
                    <a:pt x="162" y="87"/>
                  </a:lnTo>
                  <a:close/>
                  <a:moveTo>
                    <a:pt x="65" y="149"/>
                  </a:moveTo>
                  <a:lnTo>
                    <a:pt x="0" y="140"/>
                  </a:lnTo>
                  <a:lnTo>
                    <a:pt x="0" y="87"/>
                  </a:lnTo>
                  <a:lnTo>
                    <a:pt x="65" y="87"/>
                  </a:lnTo>
                  <a:lnTo>
                    <a:pt x="65" y="14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9478" name="TextBox 43"/>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19479" name="组合 4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9479"/>
                                        </p:tgtEl>
                                        <p:attrNameLst>
                                          <p:attrName>style.visibility</p:attrName>
                                        </p:attrNameLst>
                                      </p:cBhvr>
                                      <p:to>
                                        <p:strVal val="visible"/>
                                      </p:to>
                                    </p:set>
                                    <p:animEffect transition="in" filter="barn(outVertical)">
                                      <p:cBhvr>
                                        <p:cTn id="7" dur="500"/>
                                        <p:tgtEl>
                                          <p:spTgt spid="1947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478"/>
                                        </p:tgtEl>
                                        <p:attrNameLst>
                                          <p:attrName>style.visibility</p:attrName>
                                        </p:attrNameLst>
                                      </p:cBhvr>
                                      <p:to>
                                        <p:strVal val="visible"/>
                                      </p:to>
                                    </p:set>
                                    <p:animEffect transition="in" filter="fade">
                                      <p:cBhvr>
                                        <p:cTn id="11" dur="500"/>
                                        <p:tgtEl>
                                          <p:spTgt spid="1947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9472"/>
                                        </p:tgtEl>
                                        <p:attrNameLst>
                                          <p:attrName>style.visibility</p:attrName>
                                        </p:attrNameLst>
                                      </p:cBhvr>
                                      <p:to>
                                        <p:strVal val="visible"/>
                                      </p:to>
                                    </p:set>
                                    <p:anim calcmode="lin" valueType="num">
                                      <p:cBhvr>
                                        <p:cTn id="15" dur="500" fill="hold"/>
                                        <p:tgtEl>
                                          <p:spTgt spid="19472"/>
                                        </p:tgtEl>
                                        <p:attrNameLst>
                                          <p:attrName>ppt_w</p:attrName>
                                        </p:attrNameLst>
                                      </p:cBhvr>
                                      <p:tavLst>
                                        <p:tav tm="0">
                                          <p:val>
                                            <p:fltVal val="0"/>
                                          </p:val>
                                        </p:tav>
                                        <p:tav tm="100000">
                                          <p:val>
                                            <p:strVal val="#ppt_w"/>
                                          </p:val>
                                        </p:tav>
                                      </p:tavLst>
                                    </p:anim>
                                    <p:anim calcmode="lin" valueType="num">
                                      <p:cBhvr>
                                        <p:cTn id="16" dur="500" fill="hold"/>
                                        <p:tgtEl>
                                          <p:spTgt spid="19472"/>
                                        </p:tgtEl>
                                        <p:attrNameLst>
                                          <p:attrName>ppt_h</p:attrName>
                                        </p:attrNameLst>
                                      </p:cBhvr>
                                      <p:tavLst>
                                        <p:tav tm="0">
                                          <p:val>
                                            <p:fltVal val="0"/>
                                          </p:val>
                                        </p:tav>
                                        <p:tav tm="100000">
                                          <p:val>
                                            <p:strVal val="#ppt_h"/>
                                          </p:val>
                                        </p:tav>
                                      </p:tavLst>
                                    </p:anim>
                                    <p:animEffect transition="in" filter="fade">
                                      <p:cBhvr>
                                        <p:cTn id="17" dur="500"/>
                                        <p:tgtEl>
                                          <p:spTgt spid="19472"/>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9458"/>
                                        </p:tgtEl>
                                        <p:attrNameLst>
                                          <p:attrName>style.visibility</p:attrName>
                                        </p:attrNameLst>
                                      </p:cBhvr>
                                      <p:to>
                                        <p:strVal val="visible"/>
                                      </p:to>
                                    </p:set>
                                    <p:anim calcmode="lin" valueType="num">
                                      <p:cBhvr>
                                        <p:cTn id="21" dur="500" fill="hold"/>
                                        <p:tgtEl>
                                          <p:spTgt spid="19458"/>
                                        </p:tgtEl>
                                        <p:attrNameLst>
                                          <p:attrName>ppt_w</p:attrName>
                                        </p:attrNameLst>
                                      </p:cBhvr>
                                      <p:tavLst>
                                        <p:tav tm="0">
                                          <p:val>
                                            <p:fltVal val="0"/>
                                          </p:val>
                                        </p:tav>
                                        <p:tav tm="100000">
                                          <p:val>
                                            <p:strVal val="#ppt_w"/>
                                          </p:val>
                                        </p:tav>
                                      </p:tavLst>
                                    </p:anim>
                                    <p:anim calcmode="lin" valueType="num">
                                      <p:cBhvr>
                                        <p:cTn id="22" dur="500" fill="hold"/>
                                        <p:tgtEl>
                                          <p:spTgt spid="19458"/>
                                        </p:tgtEl>
                                        <p:attrNameLst>
                                          <p:attrName>ppt_h</p:attrName>
                                        </p:attrNameLst>
                                      </p:cBhvr>
                                      <p:tavLst>
                                        <p:tav tm="0">
                                          <p:val>
                                            <p:fltVal val="0"/>
                                          </p:val>
                                        </p:tav>
                                        <p:tav tm="100000">
                                          <p:val>
                                            <p:strVal val="#ppt_h"/>
                                          </p:val>
                                        </p:tav>
                                      </p:tavLst>
                                    </p:anim>
                                    <p:animEffect transition="in" filter="fade">
                                      <p:cBhvr>
                                        <p:cTn id="23" dur="500"/>
                                        <p:tgtEl>
                                          <p:spTgt spid="19458"/>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19469"/>
                                        </p:tgtEl>
                                        <p:attrNameLst>
                                          <p:attrName>style.visibility</p:attrName>
                                        </p:attrNameLst>
                                      </p:cBhvr>
                                      <p:to>
                                        <p:strVal val="visible"/>
                                      </p:to>
                                    </p:set>
                                    <p:anim calcmode="lin" valueType="num">
                                      <p:cBhvr>
                                        <p:cTn id="27" dur="500" fill="hold"/>
                                        <p:tgtEl>
                                          <p:spTgt spid="19469"/>
                                        </p:tgtEl>
                                        <p:attrNameLst>
                                          <p:attrName>ppt_w</p:attrName>
                                        </p:attrNameLst>
                                      </p:cBhvr>
                                      <p:tavLst>
                                        <p:tav tm="0">
                                          <p:val>
                                            <p:fltVal val="0"/>
                                          </p:val>
                                        </p:tav>
                                        <p:tav tm="100000">
                                          <p:val>
                                            <p:strVal val="#ppt_w"/>
                                          </p:val>
                                        </p:tav>
                                      </p:tavLst>
                                    </p:anim>
                                    <p:anim calcmode="lin" valueType="num">
                                      <p:cBhvr>
                                        <p:cTn id="28" dur="500" fill="hold"/>
                                        <p:tgtEl>
                                          <p:spTgt spid="19469"/>
                                        </p:tgtEl>
                                        <p:attrNameLst>
                                          <p:attrName>ppt_h</p:attrName>
                                        </p:attrNameLst>
                                      </p:cBhvr>
                                      <p:tavLst>
                                        <p:tav tm="0">
                                          <p:val>
                                            <p:fltVal val="0"/>
                                          </p:val>
                                        </p:tav>
                                        <p:tav tm="100000">
                                          <p:val>
                                            <p:strVal val="#ppt_h"/>
                                          </p:val>
                                        </p:tav>
                                      </p:tavLst>
                                    </p:anim>
                                    <p:animEffect transition="in" filter="fade">
                                      <p:cBhvr>
                                        <p:cTn id="29" dur="500"/>
                                        <p:tgtEl>
                                          <p:spTgt spid="19469"/>
                                        </p:tgtEl>
                                      </p:cBhvr>
                                    </p:animEffect>
                                  </p:childTnLst>
                                </p:cTn>
                              </p:par>
                            </p:childTnLst>
                          </p:cTn>
                        </p:par>
                        <p:par>
                          <p:cTn id="30" fill="hold">
                            <p:stCondLst>
                              <p:cond delay="2500"/>
                            </p:stCondLst>
                            <p:childTnLst>
                              <p:par>
                                <p:cTn id="31" presetID="10" presetClass="entr" presetSubtype="0" fill="hold" nodeType="afterEffect">
                                  <p:stCondLst>
                                    <p:cond delay="0"/>
                                  </p:stCondLst>
                                  <p:childTnLst>
                                    <p:set>
                                      <p:cBhvr>
                                        <p:cTn id="32" dur="1" fill="hold">
                                          <p:stCondLst>
                                            <p:cond delay="0"/>
                                          </p:stCondLst>
                                        </p:cTn>
                                        <p:tgtEl>
                                          <p:spTgt spid="19475"/>
                                        </p:tgtEl>
                                        <p:attrNameLst>
                                          <p:attrName>style.visibility</p:attrName>
                                        </p:attrNameLst>
                                      </p:cBhvr>
                                      <p:to>
                                        <p:strVal val="visible"/>
                                      </p:to>
                                    </p:set>
                                    <p:anim calcmode="lin" valueType="num">
                                      <p:cBhvr>
                                        <p:cTn id="33" dur="500" fill="hold"/>
                                        <p:tgtEl>
                                          <p:spTgt spid="19475"/>
                                        </p:tgtEl>
                                        <p:attrNameLst>
                                          <p:attrName>ppt_w</p:attrName>
                                        </p:attrNameLst>
                                      </p:cBhvr>
                                      <p:tavLst>
                                        <p:tav tm="0">
                                          <p:val>
                                            <p:fltVal val="0"/>
                                          </p:val>
                                        </p:tav>
                                        <p:tav tm="100000">
                                          <p:val>
                                            <p:strVal val="#ppt_w"/>
                                          </p:val>
                                        </p:tav>
                                      </p:tavLst>
                                    </p:anim>
                                    <p:anim calcmode="lin" valueType="num">
                                      <p:cBhvr>
                                        <p:cTn id="34" dur="500" fill="hold"/>
                                        <p:tgtEl>
                                          <p:spTgt spid="19475"/>
                                        </p:tgtEl>
                                        <p:attrNameLst>
                                          <p:attrName>ppt_h</p:attrName>
                                        </p:attrNameLst>
                                      </p:cBhvr>
                                      <p:tavLst>
                                        <p:tav tm="0">
                                          <p:val>
                                            <p:fltVal val="0"/>
                                          </p:val>
                                        </p:tav>
                                        <p:tav tm="100000">
                                          <p:val>
                                            <p:strVal val="#ppt_h"/>
                                          </p:val>
                                        </p:tav>
                                      </p:tavLst>
                                    </p:anim>
                                    <p:animEffect transition="in" filter="fade">
                                      <p:cBhvr>
                                        <p:cTn id="35" dur="500"/>
                                        <p:tgtEl>
                                          <p:spTgt spid="19475"/>
                                        </p:tgtEl>
                                      </p:cBhvr>
                                    </p:animEffect>
                                  </p:childTnLst>
                                </p:cTn>
                              </p:par>
                            </p:childTnLst>
                          </p:cTn>
                        </p:par>
                        <p:par>
                          <p:cTn id="36" fill="hold">
                            <p:stCondLst>
                              <p:cond delay="3000"/>
                            </p:stCondLst>
                            <p:childTnLst>
                              <p:par>
                                <p:cTn id="37" presetID="10" presetClass="entr" presetSubtype="0" fill="hold" nodeType="afterEffect">
                                  <p:stCondLst>
                                    <p:cond delay="0"/>
                                  </p:stCondLst>
                                  <p:childTnLst>
                                    <p:set>
                                      <p:cBhvr>
                                        <p:cTn id="38" dur="1" fill="hold">
                                          <p:stCondLst>
                                            <p:cond delay="0"/>
                                          </p:stCondLst>
                                        </p:cTn>
                                        <p:tgtEl>
                                          <p:spTgt spid="19466"/>
                                        </p:tgtEl>
                                        <p:attrNameLst>
                                          <p:attrName>style.visibility</p:attrName>
                                        </p:attrNameLst>
                                      </p:cBhvr>
                                      <p:to>
                                        <p:strVal val="visible"/>
                                      </p:to>
                                    </p:set>
                                    <p:anim calcmode="lin" valueType="num">
                                      <p:cBhvr>
                                        <p:cTn id="39" dur="500" fill="hold"/>
                                        <p:tgtEl>
                                          <p:spTgt spid="19466"/>
                                        </p:tgtEl>
                                        <p:attrNameLst>
                                          <p:attrName>ppt_w</p:attrName>
                                        </p:attrNameLst>
                                      </p:cBhvr>
                                      <p:tavLst>
                                        <p:tav tm="0">
                                          <p:val>
                                            <p:fltVal val="0"/>
                                          </p:val>
                                        </p:tav>
                                        <p:tav tm="100000">
                                          <p:val>
                                            <p:strVal val="#ppt_w"/>
                                          </p:val>
                                        </p:tav>
                                      </p:tavLst>
                                    </p:anim>
                                    <p:anim calcmode="lin" valueType="num">
                                      <p:cBhvr>
                                        <p:cTn id="40" dur="500" fill="hold"/>
                                        <p:tgtEl>
                                          <p:spTgt spid="19466"/>
                                        </p:tgtEl>
                                        <p:attrNameLst>
                                          <p:attrName>ppt_h</p:attrName>
                                        </p:attrNameLst>
                                      </p:cBhvr>
                                      <p:tavLst>
                                        <p:tav tm="0">
                                          <p:val>
                                            <p:fltVal val="0"/>
                                          </p:val>
                                        </p:tav>
                                        <p:tav tm="100000">
                                          <p:val>
                                            <p:strVal val="#ppt_h"/>
                                          </p:val>
                                        </p:tav>
                                      </p:tavLst>
                                    </p:anim>
                                    <p:animEffect transition="in" filter="fade">
                                      <p:cBhvr>
                                        <p:cTn id="41" dur="500"/>
                                        <p:tgtEl>
                                          <p:spTgt spid="19466"/>
                                        </p:tgtEl>
                                      </p:cBhvr>
                                    </p:animEffect>
                                  </p:childTnLst>
                                </p:cTn>
                              </p:par>
                            </p:childTnLst>
                          </p:cTn>
                        </p:par>
                        <p:par>
                          <p:cTn id="42" fill="hold">
                            <p:stCondLst>
                              <p:cond delay="3500"/>
                            </p:stCondLst>
                            <p:childTnLst>
                              <p:par>
                                <p:cTn id="43" presetID="10" presetClass="entr" presetSubtype="0" fill="hold" nodeType="afterEffect">
                                  <p:stCondLst>
                                    <p:cond delay="0"/>
                                  </p:stCondLst>
                                  <p:childTnLst>
                                    <p:set>
                                      <p:cBhvr>
                                        <p:cTn id="44" dur="1" fill="hold">
                                          <p:stCondLst>
                                            <p:cond delay="0"/>
                                          </p:stCondLst>
                                        </p:cTn>
                                        <p:tgtEl>
                                          <p:spTgt spid="19463"/>
                                        </p:tgtEl>
                                        <p:attrNameLst>
                                          <p:attrName>style.visibility</p:attrName>
                                        </p:attrNameLst>
                                      </p:cBhvr>
                                      <p:to>
                                        <p:strVal val="visible"/>
                                      </p:to>
                                    </p:set>
                                    <p:anim calcmode="lin" valueType="num">
                                      <p:cBhvr>
                                        <p:cTn id="45" dur="500" fill="hold"/>
                                        <p:tgtEl>
                                          <p:spTgt spid="19463"/>
                                        </p:tgtEl>
                                        <p:attrNameLst>
                                          <p:attrName>ppt_w</p:attrName>
                                        </p:attrNameLst>
                                      </p:cBhvr>
                                      <p:tavLst>
                                        <p:tav tm="0">
                                          <p:val>
                                            <p:fltVal val="0"/>
                                          </p:val>
                                        </p:tav>
                                        <p:tav tm="100000">
                                          <p:val>
                                            <p:strVal val="#ppt_w"/>
                                          </p:val>
                                        </p:tav>
                                      </p:tavLst>
                                    </p:anim>
                                    <p:anim calcmode="lin" valueType="num">
                                      <p:cBhvr>
                                        <p:cTn id="46" dur="500" fill="hold"/>
                                        <p:tgtEl>
                                          <p:spTgt spid="19463"/>
                                        </p:tgtEl>
                                        <p:attrNameLst>
                                          <p:attrName>ppt_h</p:attrName>
                                        </p:attrNameLst>
                                      </p:cBhvr>
                                      <p:tavLst>
                                        <p:tav tm="0">
                                          <p:val>
                                            <p:fltVal val="0"/>
                                          </p:val>
                                        </p:tav>
                                        <p:tav tm="100000">
                                          <p:val>
                                            <p:strVal val="#ppt_h"/>
                                          </p:val>
                                        </p:tav>
                                      </p:tavLst>
                                    </p:anim>
                                    <p:animEffect transition="in" filter="fade">
                                      <p:cBhvr>
                                        <p:cTn id="47" dur="500"/>
                                        <p:tgtEl>
                                          <p:spTgt spid="19463"/>
                                        </p:tgtEl>
                                      </p:cBhvr>
                                    </p:animEffect>
                                  </p:childTnLst>
                                </p:cTn>
                              </p:par>
                            </p:childTnLst>
                          </p:cTn>
                        </p:par>
                        <p:par>
                          <p:cTn id="48" fill="hold">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19462"/>
                                        </p:tgtEl>
                                        <p:attrNameLst>
                                          <p:attrName>style.visibility</p:attrName>
                                        </p:attrNameLst>
                                      </p:cBhvr>
                                      <p:to>
                                        <p:strVal val="visible"/>
                                      </p:to>
                                    </p:set>
                                    <p:animEffect transition="in" filter="fade">
                                      <p:cBhvr>
                                        <p:cTn id="51" dur="500"/>
                                        <p:tgtEl>
                                          <p:spTgt spid="19462"/>
                                        </p:tgtEl>
                                      </p:cBhvr>
                                    </p:animEffect>
                                  </p:childTnLst>
                                </p:cTn>
                              </p:par>
                            </p:childTnLst>
                          </p:cTn>
                        </p:par>
                        <p:par>
                          <p:cTn id="52" fill="hold">
                            <p:stCondLst>
                              <p:cond delay="4500"/>
                            </p:stCondLst>
                            <p:childTnLst>
                              <p:par>
                                <p:cTn id="53" presetID="10" presetClass="entr" presetSubtype="0" fill="hold" grpId="0" nodeType="afterEffect">
                                  <p:stCondLst>
                                    <p:cond delay="0"/>
                                  </p:stCondLst>
                                  <p:childTnLst>
                                    <p:set>
                                      <p:cBhvr>
                                        <p:cTn id="54" dur="1" fill="hold">
                                          <p:stCondLst>
                                            <p:cond delay="0"/>
                                          </p:stCondLst>
                                        </p:cTn>
                                        <p:tgtEl>
                                          <p:spTgt spid="19460"/>
                                        </p:tgtEl>
                                        <p:attrNameLst>
                                          <p:attrName>style.visibility</p:attrName>
                                        </p:attrNameLst>
                                      </p:cBhvr>
                                      <p:to>
                                        <p:strVal val="visible"/>
                                      </p:to>
                                    </p:set>
                                    <p:animEffect transition="in" filter="fade">
                                      <p:cBhvr>
                                        <p:cTn id="55" dur="500"/>
                                        <p:tgtEl>
                                          <p:spTgt spid="19460"/>
                                        </p:tgtEl>
                                      </p:cBhvr>
                                    </p:animEffect>
                                  </p:childTnLst>
                                </p:cTn>
                              </p:par>
                            </p:childTnLst>
                          </p:cTn>
                        </p:par>
                        <p:par>
                          <p:cTn id="56" fill="hold">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19461"/>
                                        </p:tgtEl>
                                        <p:attrNameLst>
                                          <p:attrName>style.visibility</p:attrName>
                                        </p:attrNameLst>
                                      </p:cBhvr>
                                      <p:to>
                                        <p:strVal val="visible"/>
                                      </p:to>
                                    </p:set>
                                    <p:animEffect transition="in" filter="fade">
                                      <p:cBhvr>
                                        <p:cTn id="59" dur="500"/>
                                        <p:tgtEl>
                                          <p:spTgt spid="19461"/>
                                        </p:tgtEl>
                                      </p:cBhvr>
                                    </p:animEffect>
                                  </p:childTnLst>
                                </p:cTn>
                              </p:par>
                            </p:childTnLst>
                          </p:cTn>
                        </p:par>
                        <p:par>
                          <p:cTn id="60" fill="hold">
                            <p:stCondLst>
                              <p:cond delay="5500"/>
                            </p:stCondLst>
                            <p:childTnLst>
                              <p:par>
                                <p:cTn id="61" presetID="10" presetClass="entr" presetSubtype="0" fill="hold" grpId="0" nodeType="afterEffect">
                                  <p:stCondLst>
                                    <p:cond delay="0"/>
                                  </p:stCondLst>
                                  <p:childTnLst>
                                    <p:set>
                                      <p:cBhvr>
                                        <p:cTn id="62" dur="1" fill="hold">
                                          <p:stCondLst>
                                            <p:cond delay="0"/>
                                          </p:stCondLst>
                                        </p:cTn>
                                        <p:tgtEl>
                                          <p:spTgt spid="19459"/>
                                        </p:tgtEl>
                                        <p:attrNameLst>
                                          <p:attrName>style.visibility</p:attrName>
                                        </p:attrNameLst>
                                      </p:cBhvr>
                                      <p:to>
                                        <p:strVal val="visible"/>
                                      </p:to>
                                    </p:set>
                                    <p:animEffect transition="in" filter="fade">
                                      <p:cBhvr>
                                        <p:cTn id="63"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autoUpdateAnimBg="0"/>
      <p:bldP spid="19459" grpId="0" autoUpdateAnimBg="0"/>
      <p:bldP spid="19460" grpId="0" autoUpdateAnimBg="0"/>
      <p:bldP spid="19461" grpId="0" autoUpdateAnimBg="0"/>
      <p:bldP spid="19462" grpId="0" autoUpdateAnimBg="0"/>
      <p:bldP spid="1947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十字箭头 14"/>
          <p:cNvSpPr/>
          <p:nvPr/>
        </p:nvSpPr>
        <p:spPr bwMode="auto">
          <a:xfrm>
            <a:off x="3919538" y="1885950"/>
            <a:ext cx="4252912" cy="4252913"/>
          </a:xfrm>
          <a:custGeom>
            <a:avLst/>
            <a:gdLst>
              <a:gd name="T0" fmla="*/ 0 w 4252912"/>
              <a:gd name="T1" fmla="*/ 2126457 h 4252913"/>
              <a:gd name="T2" fmla="*/ 212646 w 4252912"/>
              <a:gd name="T3" fmla="*/ 1956340 h 4252913"/>
              <a:gd name="T4" fmla="*/ 212646 w 4252912"/>
              <a:gd name="T5" fmla="*/ 2083927 h 4252913"/>
              <a:gd name="T6" fmla="*/ 2083927 w 4252912"/>
              <a:gd name="T7" fmla="*/ 2083927 h 4252913"/>
              <a:gd name="T8" fmla="*/ 2083927 w 4252912"/>
              <a:gd name="T9" fmla="*/ 212646 h 4252913"/>
              <a:gd name="T10" fmla="*/ 1956340 w 4252912"/>
              <a:gd name="T11" fmla="*/ 212646 h 4252913"/>
              <a:gd name="T12" fmla="*/ 2126456 w 4252912"/>
              <a:gd name="T13" fmla="*/ 0 h 4252913"/>
              <a:gd name="T14" fmla="*/ 2296572 w 4252912"/>
              <a:gd name="T15" fmla="*/ 212646 h 4252913"/>
              <a:gd name="T16" fmla="*/ 2168985 w 4252912"/>
              <a:gd name="T17" fmla="*/ 212646 h 4252913"/>
              <a:gd name="T18" fmla="*/ 2168985 w 4252912"/>
              <a:gd name="T19" fmla="*/ 2083927 h 4252913"/>
              <a:gd name="T20" fmla="*/ 4040266 w 4252912"/>
              <a:gd name="T21" fmla="*/ 2083927 h 4252913"/>
              <a:gd name="T22" fmla="*/ 4040266 w 4252912"/>
              <a:gd name="T23" fmla="*/ 1956340 h 4252913"/>
              <a:gd name="T24" fmla="*/ 4252912 w 4252912"/>
              <a:gd name="T25" fmla="*/ 2126457 h 4252913"/>
              <a:gd name="T26" fmla="*/ 4040266 w 4252912"/>
              <a:gd name="T27" fmla="*/ 2296573 h 4252913"/>
              <a:gd name="T28" fmla="*/ 4040266 w 4252912"/>
              <a:gd name="T29" fmla="*/ 2168986 h 4252913"/>
              <a:gd name="T30" fmla="*/ 2168985 w 4252912"/>
              <a:gd name="T31" fmla="*/ 2168986 h 4252913"/>
              <a:gd name="T32" fmla="*/ 2168985 w 4252912"/>
              <a:gd name="T33" fmla="*/ 4040267 h 4252913"/>
              <a:gd name="T34" fmla="*/ 2296572 w 4252912"/>
              <a:gd name="T35" fmla="*/ 4040267 h 4252913"/>
              <a:gd name="T36" fmla="*/ 2126456 w 4252912"/>
              <a:gd name="T37" fmla="*/ 4252913 h 4252913"/>
              <a:gd name="T38" fmla="*/ 1956340 w 4252912"/>
              <a:gd name="T39" fmla="*/ 4040267 h 4252913"/>
              <a:gd name="T40" fmla="*/ 2083927 w 4252912"/>
              <a:gd name="T41" fmla="*/ 4040267 h 4252913"/>
              <a:gd name="T42" fmla="*/ 2083927 w 4252912"/>
              <a:gd name="T43" fmla="*/ 2168986 h 4252913"/>
              <a:gd name="T44" fmla="*/ 212646 w 4252912"/>
              <a:gd name="T45" fmla="*/ 2168986 h 4252913"/>
              <a:gd name="T46" fmla="*/ 212646 w 4252912"/>
              <a:gd name="T47" fmla="*/ 2296573 h 4252913"/>
              <a:gd name="T48" fmla="*/ 0 w 4252912"/>
              <a:gd name="T49" fmla="*/ 2126457 h 425291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52912" h="4252913">
                <a:moveTo>
                  <a:pt x="0" y="2126457"/>
                </a:moveTo>
                <a:lnTo>
                  <a:pt x="212646" y="1956340"/>
                </a:lnTo>
                <a:lnTo>
                  <a:pt x="212646" y="2083927"/>
                </a:lnTo>
                <a:lnTo>
                  <a:pt x="2083927" y="2083927"/>
                </a:lnTo>
                <a:lnTo>
                  <a:pt x="2083927" y="212646"/>
                </a:lnTo>
                <a:lnTo>
                  <a:pt x="1956340" y="212646"/>
                </a:lnTo>
                <a:lnTo>
                  <a:pt x="2126456" y="0"/>
                </a:lnTo>
                <a:lnTo>
                  <a:pt x="2296572" y="212646"/>
                </a:lnTo>
                <a:lnTo>
                  <a:pt x="2168985" y="212646"/>
                </a:lnTo>
                <a:lnTo>
                  <a:pt x="2168985" y="2083927"/>
                </a:lnTo>
                <a:lnTo>
                  <a:pt x="4040266" y="2083927"/>
                </a:lnTo>
                <a:lnTo>
                  <a:pt x="4040266" y="1956340"/>
                </a:lnTo>
                <a:lnTo>
                  <a:pt x="4252912" y="2126457"/>
                </a:lnTo>
                <a:lnTo>
                  <a:pt x="4040266" y="2296573"/>
                </a:lnTo>
                <a:lnTo>
                  <a:pt x="4040266" y="2168986"/>
                </a:lnTo>
                <a:lnTo>
                  <a:pt x="2168985" y="2168986"/>
                </a:lnTo>
                <a:lnTo>
                  <a:pt x="2168985" y="4040267"/>
                </a:lnTo>
                <a:lnTo>
                  <a:pt x="2296572" y="4040267"/>
                </a:lnTo>
                <a:lnTo>
                  <a:pt x="2126456" y="4252913"/>
                </a:lnTo>
                <a:lnTo>
                  <a:pt x="1956340" y="4040267"/>
                </a:lnTo>
                <a:lnTo>
                  <a:pt x="2083927" y="4040267"/>
                </a:lnTo>
                <a:lnTo>
                  <a:pt x="2083927" y="2168986"/>
                </a:lnTo>
                <a:lnTo>
                  <a:pt x="212646" y="2168986"/>
                </a:lnTo>
                <a:lnTo>
                  <a:pt x="212646" y="2296573"/>
                </a:lnTo>
                <a:lnTo>
                  <a:pt x="0" y="2126457"/>
                </a:lnTo>
                <a:close/>
              </a:path>
            </a:pathLst>
          </a:custGeom>
          <a:solidFill>
            <a:srgbClr val="BFBFB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483" name="TextBox 19"/>
          <p:cNvSpPr txBox="1">
            <a:spLocks noChangeArrowheads="1"/>
          </p:cNvSpPr>
          <p:nvPr/>
        </p:nvSpPr>
        <p:spPr bwMode="auto">
          <a:xfrm>
            <a:off x="8221663" y="2395538"/>
            <a:ext cx="2433637"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b="1">
                <a:solidFill>
                  <a:srgbClr val="7F7F7F"/>
                </a:solidFill>
              </a:rPr>
              <a:t>点击此处输入标题</a:t>
            </a:r>
            <a:endParaRPr lang="en-US" altLang="zh-CN" b="1">
              <a:solidFill>
                <a:srgbClr val="7F7F7F"/>
              </a:solidFill>
            </a:endParaRPr>
          </a:p>
          <a:p>
            <a:pP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20484" name="TextBox 20"/>
          <p:cNvSpPr txBox="1">
            <a:spLocks noChangeArrowheads="1"/>
          </p:cNvSpPr>
          <p:nvPr/>
        </p:nvSpPr>
        <p:spPr bwMode="auto">
          <a:xfrm>
            <a:off x="8221663" y="4497388"/>
            <a:ext cx="2433637"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b="1">
                <a:solidFill>
                  <a:srgbClr val="7F7F7F"/>
                </a:solidFill>
              </a:rPr>
              <a:t>点击此处输入标题</a:t>
            </a:r>
            <a:endParaRPr lang="en-US" altLang="zh-CN" b="1">
              <a:solidFill>
                <a:srgbClr val="7F7F7F"/>
              </a:solidFill>
            </a:endParaRPr>
          </a:p>
          <a:p>
            <a:pP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20485" name="TextBox 21"/>
          <p:cNvSpPr txBox="1">
            <a:spLocks noChangeArrowheads="1"/>
          </p:cNvSpPr>
          <p:nvPr/>
        </p:nvSpPr>
        <p:spPr bwMode="auto">
          <a:xfrm>
            <a:off x="1438275" y="2395538"/>
            <a:ext cx="2432050"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r" eaLnBrk="1" hangingPunct="1">
              <a:lnSpc>
                <a:spcPct val="125000"/>
              </a:lnSpc>
            </a:pPr>
            <a:r>
              <a:rPr lang="zh-CN" altLang="en-US" b="1">
                <a:solidFill>
                  <a:srgbClr val="7F7F7F"/>
                </a:solidFill>
              </a:rPr>
              <a:t>点击此处输入标题</a:t>
            </a:r>
            <a:endParaRPr lang="en-US" altLang="zh-CN" b="1">
              <a:solidFill>
                <a:srgbClr val="7F7F7F"/>
              </a:solidFill>
            </a:endParaRPr>
          </a:p>
          <a:p>
            <a:pPr algn="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20486" name="TextBox 22"/>
          <p:cNvSpPr txBox="1">
            <a:spLocks noChangeArrowheads="1"/>
          </p:cNvSpPr>
          <p:nvPr/>
        </p:nvSpPr>
        <p:spPr bwMode="auto">
          <a:xfrm>
            <a:off x="1438275" y="4497388"/>
            <a:ext cx="243205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r" eaLnBrk="1" hangingPunct="1">
              <a:lnSpc>
                <a:spcPct val="125000"/>
              </a:lnSpc>
            </a:pPr>
            <a:r>
              <a:rPr lang="zh-CN" altLang="en-US" b="1">
                <a:solidFill>
                  <a:srgbClr val="7F7F7F"/>
                </a:solidFill>
              </a:rPr>
              <a:t>点击此处输入标题</a:t>
            </a:r>
            <a:endParaRPr lang="en-US" altLang="zh-CN" b="1">
              <a:solidFill>
                <a:srgbClr val="7F7F7F"/>
              </a:solidFill>
            </a:endParaRPr>
          </a:p>
          <a:p>
            <a:pPr algn="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grpSp>
        <p:nvGrpSpPr>
          <p:cNvPr id="20487" name="组合 57"/>
          <p:cNvGrpSpPr/>
          <p:nvPr/>
        </p:nvGrpSpPr>
        <p:grpSpPr bwMode="auto">
          <a:xfrm>
            <a:off x="6303963" y="2271713"/>
            <a:ext cx="1482725" cy="1482725"/>
            <a:chOff x="0" y="0"/>
            <a:chExt cx="1483300" cy="1483300"/>
          </a:xfrm>
        </p:grpSpPr>
        <p:sp>
          <p:nvSpPr>
            <p:cNvPr id="19475" name="任意多边形 16"/>
            <p:cNvSpPr/>
            <p:nvPr/>
          </p:nvSpPr>
          <p:spPr bwMode="auto">
            <a:xfrm>
              <a:off x="0" y="0"/>
              <a:ext cx="1483300" cy="1483300"/>
            </a:xfrm>
            <a:custGeom>
              <a:avLst/>
              <a:gdLst>
                <a:gd name="T0" fmla="*/ 0 w 1700953"/>
                <a:gd name="T1" fmla="*/ 247222 h 1700953"/>
                <a:gd name="T2" fmla="*/ 247222 w 1700953"/>
                <a:gd name="T3" fmla="*/ 0 h 1700953"/>
                <a:gd name="T4" fmla="*/ 1236078 w 1700953"/>
                <a:gd name="T5" fmla="*/ 0 h 1700953"/>
                <a:gd name="T6" fmla="*/ 1483300 w 1700953"/>
                <a:gd name="T7" fmla="*/ 247222 h 1700953"/>
                <a:gd name="T8" fmla="*/ 1483300 w 1700953"/>
                <a:gd name="T9" fmla="*/ 1236078 h 1700953"/>
                <a:gd name="T10" fmla="*/ 1236078 w 1700953"/>
                <a:gd name="T11" fmla="*/ 1483300 h 1700953"/>
                <a:gd name="T12" fmla="*/ 247222 w 1700953"/>
                <a:gd name="T13" fmla="*/ 1483300 h 1700953"/>
                <a:gd name="T14" fmla="*/ 0 w 1700953"/>
                <a:gd name="T15" fmla="*/ 1236078 h 1700953"/>
                <a:gd name="T16" fmla="*/ 0 w 1700953"/>
                <a:gd name="T17" fmla="*/ 247222 h 17009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0953" h="1700953">
                  <a:moveTo>
                    <a:pt x="0" y="283498"/>
                  </a:moveTo>
                  <a:cubicBezTo>
                    <a:pt x="0" y="126926"/>
                    <a:pt x="126926" y="0"/>
                    <a:pt x="283498" y="0"/>
                  </a:cubicBezTo>
                  <a:lnTo>
                    <a:pt x="1417455" y="0"/>
                  </a:lnTo>
                  <a:cubicBezTo>
                    <a:pt x="1574027" y="0"/>
                    <a:pt x="1700953" y="126926"/>
                    <a:pt x="1700953" y="283498"/>
                  </a:cubicBezTo>
                  <a:lnTo>
                    <a:pt x="1700953" y="1417455"/>
                  </a:lnTo>
                  <a:cubicBezTo>
                    <a:pt x="1700953" y="1574027"/>
                    <a:pt x="1574027" y="1700953"/>
                    <a:pt x="1417455" y="1700953"/>
                  </a:cubicBezTo>
                  <a:lnTo>
                    <a:pt x="283498" y="1700953"/>
                  </a:lnTo>
                  <a:cubicBezTo>
                    <a:pt x="126926" y="1700953"/>
                    <a:pt x="0" y="1574027"/>
                    <a:pt x="0" y="1417455"/>
                  </a:cubicBezTo>
                  <a:lnTo>
                    <a:pt x="0" y="283498"/>
                  </a:lnTo>
                  <a:close/>
                </a:path>
              </a:pathLst>
            </a:custGeom>
            <a:solidFill>
              <a:srgbClr val="70C9C4"/>
            </a:solidFill>
            <a:ln w="12700" cap="flat" cmpd="sng">
              <a:solidFill>
                <a:srgbClr val="FFFFFF"/>
              </a:solidFill>
              <a:round/>
            </a:ln>
          </p:spPr>
          <p:txBody>
            <a:bodyPr lIns="239244" tIns="239244" rIns="239244" bIns="239244" anchor="ctr"/>
            <a:lstStyle/>
            <a:p>
              <a:endParaRPr lang="zh-CN" altLang="en-US"/>
            </a:p>
          </p:txBody>
        </p:sp>
        <p:pic>
          <p:nvPicPr>
            <p:cNvPr id="19476" name="组合 2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367" y="502162"/>
              <a:ext cx="487869" cy="475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490" name="组合 58"/>
          <p:cNvGrpSpPr/>
          <p:nvPr/>
        </p:nvGrpSpPr>
        <p:grpSpPr bwMode="auto">
          <a:xfrm>
            <a:off x="4305300" y="4270375"/>
            <a:ext cx="1482725" cy="1482725"/>
            <a:chOff x="0" y="0"/>
            <a:chExt cx="1483300" cy="1483300"/>
          </a:xfrm>
        </p:grpSpPr>
        <p:sp>
          <p:nvSpPr>
            <p:cNvPr id="19473" name="任意多边形 17"/>
            <p:cNvSpPr/>
            <p:nvPr/>
          </p:nvSpPr>
          <p:spPr bwMode="auto">
            <a:xfrm>
              <a:off x="0" y="0"/>
              <a:ext cx="1483300" cy="1483300"/>
            </a:xfrm>
            <a:custGeom>
              <a:avLst/>
              <a:gdLst>
                <a:gd name="T0" fmla="*/ 0 w 1700953"/>
                <a:gd name="T1" fmla="*/ 247222 h 1700953"/>
                <a:gd name="T2" fmla="*/ 247222 w 1700953"/>
                <a:gd name="T3" fmla="*/ 0 h 1700953"/>
                <a:gd name="T4" fmla="*/ 1236078 w 1700953"/>
                <a:gd name="T5" fmla="*/ 0 h 1700953"/>
                <a:gd name="T6" fmla="*/ 1483300 w 1700953"/>
                <a:gd name="T7" fmla="*/ 247222 h 1700953"/>
                <a:gd name="T8" fmla="*/ 1483300 w 1700953"/>
                <a:gd name="T9" fmla="*/ 1236078 h 1700953"/>
                <a:gd name="T10" fmla="*/ 1236078 w 1700953"/>
                <a:gd name="T11" fmla="*/ 1483300 h 1700953"/>
                <a:gd name="T12" fmla="*/ 247222 w 1700953"/>
                <a:gd name="T13" fmla="*/ 1483300 h 1700953"/>
                <a:gd name="T14" fmla="*/ 0 w 1700953"/>
                <a:gd name="T15" fmla="*/ 1236078 h 1700953"/>
                <a:gd name="T16" fmla="*/ 0 w 1700953"/>
                <a:gd name="T17" fmla="*/ 247222 h 17009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0953" h="1700953">
                  <a:moveTo>
                    <a:pt x="0" y="283498"/>
                  </a:moveTo>
                  <a:cubicBezTo>
                    <a:pt x="0" y="126926"/>
                    <a:pt x="126926" y="0"/>
                    <a:pt x="283498" y="0"/>
                  </a:cubicBezTo>
                  <a:lnTo>
                    <a:pt x="1417455" y="0"/>
                  </a:lnTo>
                  <a:cubicBezTo>
                    <a:pt x="1574027" y="0"/>
                    <a:pt x="1700953" y="126926"/>
                    <a:pt x="1700953" y="283498"/>
                  </a:cubicBezTo>
                  <a:lnTo>
                    <a:pt x="1700953" y="1417455"/>
                  </a:lnTo>
                  <a:cubicBezTo>
                    <a:pt x="1700953" y="1574027"/>
                    <a:pt x="1574027" y="1700953"/>
                    <a:pt x="1417455" y="1700953"/>
                  </a:cubicBezTo>
                  <a:lnTo>
                    <a:pt x="283498" y="1700953"/>
                  </a:lnTo>
                  <a:cubicBezTo>
                    <a:pt x="126926" y="1700953"/>
                    <a:pt x="0" y="1574027"/>
                    <a:pt x="0" y="1417455"/>
                  </a:cubicBezTo>
                  <a:lnTo>
                    <a:pt x="0" y="283498"/>
                  </a:lnTo>
                  <a:close/>
                </a:path>
              </a:pathLst>
            </a:custGeom>
            <a:solidFill>
              <a:srgbClr val="70C9C4"/>
            </a:solidFill>
            <a:ln w="12700" cap="flat" cmpd="sng">
              <a:solidFill>
                <a:srgbClr val="FFFFFF"/>
              </a:solidFill>
              <a:round/>
            </a:ln>
          </p:spPr>
          <p:txBody>
            <a:bodyPr lIns="239244" tIns="239244" rIns="239244" bIns="239244" anchor="ctr"/>
            <a:lstStyle/>
            <a:p>
              <a:endParaRPr lang="zh-CN" altLang="en-US"/>
            </a:p>
          </p:txBody>
        </p:sp>
        <p:pic>
          <p:nvPicPr>
            <p:cNvPr id="19474" name="组合 2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541" y="496890"/>
              <a:ext cx="487869" cy="487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493" name="组合 59"/>
          <p:cNvGrpSpPr/>
          <p:nvPr/>
        </p:nvGrpSpPr>
        <p:grpSpPr bwMode="auto">
          <a:xfrm>
            <a:off x="6303963" y="4270375"/>
            <a:ext cx="1482725" cy="1482725"/>
            <a:chOff x="0" y="0"/>
            <a:chExt cx="1483300" cy="1483300"/>
          </a:xfrm>
        </p:grpSpPr>
        <p:sp>
          <p:nvSpPr>
            <p:cNvPr id="19471" name="任意多边形 18"/>
            <p:cNvSpPr/>
            <p:nvPr/>
          </p:nvSpPr>
          <p:spPr bwMode="auto">
            <a:xfrm>
              <a:off x="0" y="0"/>
              <a:ext cx="1483300" cy="1483300"/>
            </a:xfrm>
            <a:custGeom>
              <a:avLst/>
              <a:gdLst>
                <a:gd name="T0" fmla="*/ 0 w 1700953"/>
                <a:gd name="T1" fmla="*/ 247222 h 1700953"/>
                <a:gd name="T2" fmla="*/ 247222 w 1700953"/>
                <a:gd name="T3" fmla="*/ 0 h 1700953"/>
                <a:gd name="T4" fmla="*/ 1236078 w 1700953"/>
                <a:gd name="T5" fmla="*/ 0 h 1700953"/>
                <a:gd name="T6" fmla="*/ 1483300 w 1700953"/>
                <a:gd name="T7" fmla="*/ 247222 h 1700953"/>
                <a:gd name="T8" fmla="*/ 1483300 w 1700953"/>
                <a:gd name="T9" fmla="*/ 1236078 h 1700953"/>
                <a:gd name="T10" fmla="*/ 1236078 w 1700953"/>
                <a:gd name="T11" fmla="*/ 1483300 h 1700953"/>
                <a:gd name="T12" fmla="*/ 247222 w 1700953"/>
                <a:gd name="T13" fmla="*/ 1483300 h 1700953"/>
                <a:gd name="T14" fmla="*/ 0 w 1700953"/>
                <a:gd name="T15" fmla="*/ 1236078 h 1700953"/>
                <a:gd name="T16" fmla="*/ 0 w 1700953"/>
                <a:gd name="T17" fmla="*/ 247222 h 17009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0953" h="1700953">
                  <a:moveTo>
                    <a:pt x="0" y="283498"/>
                  </a:moveTo>
                  <a:cubicBezTo>
                    <a:pt x="0" y="126926"/>
                    <a:pt x="126926" y="0"/>
                    <a:pt x="283498" y="0"/>
                  </a:cubicBezTo>
                  <a:lnTo>
                    <a:pt x="1417455" y="0"/>
                  </a:lnTo>
                  <a:cubicBezTo>
                    <a:pt x="1574027" y="0"/>
                    <a:pt x="1700953" y="126926"/>
                    <a:pt x="1700953" y="283498"/>
                  </a:cubicBezTo>
                  <a:lnTo>
                    <a:pt x="1700953" y="1417455"/>
                  </a:lnTo>
                  <a:cubicBezTo>
                    <a:pt x="1700953" y="1574027"/>
                    <a:pt x="1574027" y="1700953"/>
                    <a:pt x="1417455" y="1700953"/>
                  </a:cubicBezTo>
                  <a:lnTo>
                    <a:pt x="283498" y="1700953"/>
                  </a:lnTo>
                  <a:cubicBezTo>
                    <a:pt x="126926" y="1700953"/>
                    <a:pt x="0" y="1574027"/>
                    <a:pt x="0" y="1417455"/>
                  </a:cubicBezTo>
                  <a:lnTo>
                    <a:pt x="0" y="283498"/>
                  </a:lnTo>
                  <a:close/>
                </a:path>
              </a:pathLst>
            </a:custGeom>
            <a:solidFill>
              <a:srgbClr val="9EDAD7"/>
            </a:solidFill>
            <a:ln w="12700" cap="flat" cmpd="sng">
              <a:solidFill>
                <a:srgbClr val="FFFFFF"/>
              </a:solidFill>
              <a:round/>
            </a:ln>
          </p:spPr>
          <p:txBody>
            <a:bodyPr lIns="239244" tIns="239244" rIns="239244" bIns="239244" anchor="ctr"/>
            <a:lstStyle/>
            <a:p>
              <a:endParaRPr lang="zh-CN" altLang="en-US"/>
            </a:p>
          </p:txBody>
        </p:sp>
        <p:sp>
          <p:nvSpPr>
            <p:cNvPr id="19472" name="AutoShape 28"/>
            <p:cNvSpPr/>
            <p:nvPr/>
          </p:nvSpPr>
          <p:spPr bwMode="auto">
            <a:xfrm>
              <a:off x="497080" y="497081"/>
              <a:ext cx="489140" cy="489140"/>
            </a:xfrm>
            <a:custGeom>
              <a:avLst/>
              <a:gdLst>
                <a:gd name="T0" fmla="*/ 443283 w 21600"/>
                <a:gd name="T1" fmla="*/ 229262 h 21600"/>
                <a:gd name="T2" fmla="*/ 353811 w 21600"/>
                <a:gd name="T3" fmla="*/ 122285 h 21600"/>
                <a:gd name="T4" fmla="*/ 409632 w 21600"/>
                <a:gd name="T5" fmla="*/ 128399 h 21600"/>
                <a:gd name="T6" fmla="*/ 458546 w 21600"/>
                <a:gd name="T7" fmla="*/ 198690 h 21600"/>
                <a:gd name="T8" fmla="*/ 412689 w 21600"/>
                <a:gd name="T9" fmla="*/ 458546 h 21600"/>
                <a:gd name="T10" fmla="*/ 320975 w 21600"/>
                <a:gd name="T11" fmla="*/ 305713 h 21600"/>
                <a:gd name="T12" fmla="*/ 191059 w 21600"/>
                <a:gd name="T13" fmla="*/ 290427 h 21600"/>
                <a:gd name="T14" fmla="*/ 175773 w 21600"/>
                <a:gd name="T15" fmla="*/ 458546 h 21600"/>
                <a:gd name="T16" fmla="*/ 76405 w 21600"/>
                <a:gd name="T17" fmla="*/ 259856 h 21600"/>
                <a:gd name="T18" fmla="*/ 412689 w 21600"/>
                <a:gd name="T19" fmla="*/ 458546 h 21600"/>
                <a:gd name="T20" fmla="*/ 191059 w 21600"/>
                <a:gd name="T21" fmla="*/ 458546 h 21600"/>
                <a:gd name="T22" fmla="*/ 305690 w 21600"/>
                <a:gd name="T23" fmla="*/ 305713 h 21600"/>
                <a:gd name="T24" fmla="*/ 30549 w 21600"/>
                <a:gd name="T25" fmla="*/ 213999 h 21600"/>
                <a:gd name="T26" fmla="*/ 33628 w 21600"/>
                <a:gd name="T27" fmla="*/ 189542 h 21600"/>
                <a:gd name="T28" fmla="*/ 91691 w 21600"/>
                <a:gd name="T29" fmla="*/ 122285 h 21600"/>
                <a:gd name="T30" fmla="*/ 74164 w 21600"/>
                <a:gd name="T31" fmla="*/ 229262 h 21600"/>
                <a:gd name="T32" fmla="*/ 30549 w 21600"/>
                <a:gd name="T33" fmla="*/ 213999 h 21600"/>
                <a:gd name="T34" fmla="*/ 336193 w 21600"/>
                <a:gd name="T35" fmla="*/ 122285 h 21600"/>
                <a:gd name="T36" fmla="*/ 333317 w 21600"/>
                <a:gd name="T37" fmla="*/ 229262 h 21600"/>
                <a:gd name="T38" fmla="*/ 252201 w 21600"/>
                <a:gd name="T39" fmla="*/ 122285 h 21600"/>
                <a:gd name="T40" fmla="*/ 317398 w 21600"/>
                <a:gd name="T41" fmla="*/ 229262 h 21600"/>
                <a:gd name="T42" fmla="*/ 252201 w 21600"/>
                <a:gd name="T43" fmla="*/ 122285 h 21600"/>
                <a:gd name="T44" fmla="*/ 236916 w 21600"/>
                <a:gd name="T45" fmla="*/ 122285 h 21600"/>
                <a:gd name="T46" fmla="*/ 171697 w 21600"/>
                <a:gd name="T47" fmla="*/ 229262 h 21600"/>
                <a:gd name="T48" fmla="*/ 155800 w 21600"/>
                <a:gd name="T49" fmla="*/ 229262 h 21600"/>
                <a:gd name="T50" fmla="*/ 152902 w 21600"/>
                <a:gd name="T51" fmla="*/ 122285 h 21600"/>
                <a:gd name="T52" fmla="*/ 155800 w 21600"/>
                <a:gd name="T53" fmla="*/ 229262 h 21600"/>
                <a:gd name="T54" fmla="*/ 397404 w 21600"/>
                <a:gd name="T55" fmla="*/ 91714 h 21600"/>
                <a:gd name="T56" fmla="*/ 91691 w 21600"/>
                <a:gd name="T57" fmla="*/ 30571 h 21600"/>
                <a:gd name="T58" fmla="*/ 479946 w 21600"/>
                <a:gd name="T59" fmla="*/ 171199 h 21600"/>
                <a:gd name="T60" fmla="*/ 427975 w 21600"/>
                <a:gd name="T61" fmla="*/ 103625 h 21600"/>
                <a:gd name="T62" fmla="*/ 397404 w 21600"/>
                <a:gd name="T63" fmla="*/ 0 h 21600"/>
                <a:gd name="T64" fmla="*/ 61120 w 21600"/>
                <a:gd name="T65" fmla="*/ 30571 h 21600"/>
                <a:gd name="T66" fmla="*/ 55028 w 21600"/>
                <a:gd name="T67" fmla="*/ 110056 h 21600"/>
                <a:gd name="T68" fmla="*/ 0 w 21600"/>
                <a:gd name="T69" fmla="*/ 198690 h 21600"/>
                <a:gd name="T70" fmla="*/ 45834 w 21600"/>
                <a:gd name="T71" fmla="*/ 259856 h 21600"/>
                <a:gd name="T72" fmla="*/ 76405 w 21600"/>
                <a:gd name="T73" fmla="*/ 489117 h 21600"/>
                <a:gd name="T74" fmla="*/ 443283 w 21600"/>
                <a:gd name="T75" fmla="*/ 458546 h 21600"/>
                <a:gd name="T76" fmla="*/ 489140 w 21600"/>
                <a:gd name="T77" fmla="*/ 213999 h 21600"/>
                <a:gd name="T78" fmla="*/ 479946 w 21600"/>
                <a:gd name="T79" fmla="*/ 171199 h 216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50800" tIns="50800" rIns="50800" bIns="50800" anchor="ctr"/>
            <a:lstStyle/>
            <a:p>
              <a:endParaRPr lang="zh-CN" altLang="en-US"/>
            </a:p>
          </p:txBody>
        </p:sp>
      </p:grpSp>
      <p:grpSp>
        <p:nvGrpSpPr>
          <p:cNvPr id="20496" name="组合 56"/>
          <p:cNvGrpSpPr/>
          <p:nvPr/>
        </p:nvGrpSpPr>
        <p:grpSpPr bwMode="auto">
          <a:xfrm>
            <a:off x="4305300" y="2271713"/>
            <a:ext cx="1482725" cy="1482725"/>
            <a:chOff x="0" y="0"/>
            <a:chExt cx="1483300" cy="1483300"/>
          </a:xfrm>
        </p:grpSpPr>
        <p:sp>
          <p:nvSpPr>
            <p:cNvPr id="19469" name="任意多边形 15"/>
            <p:cNvSpPr/>
            <p:nvPr/>
          </p:nvSpPr>
          <p:spPr bwMode="auto">
            <a:xfrm>
              <a:off x="0" y="0"/>
              <a:ext cx="1483300" cy="1483300"/>
            </a:xfrm>
            <a:custGeom>
              <a:avLst/>
              <a:gdLst>
                <a:gd name="T0" fmla="*/ 0 w 1700953"/>
                <a:gd name="T1" fmla="*/ 247222 h 1700953"/>
                <a:gd name="T2" fmla="*/ 247222 w 1700953"/>
                <a:gd name="T3" fmla="*/ 0 h 1700953"/>
                <a:gd name="T4" fmla="*/ 1236078 w 1700953"/>
                <a:gd name="T5" fmla="*/ 0 h 1700953"/>
                <a:gd name="T6" fmla="*/ 1483300 w 1700953"/>
                <a:gd name="T7" fmla="*/ 247222 h 1700953"/>
                <a:gd name="T8" fmla="*/ 1483300 w 1700953"/>
                <a:gd name="T9" fmla="*/ 1236078 h 1700953"/>
                <a:gd name="T10" fmla="*/ 1236078 w 1700953"/>
                <a:gd name="T11" fmla="*/ 1483300 h 1700953"/>
                <a:gd name="T12" fmla="*/ 247222 w 1700953"/>
                <a:gd name="T13" fmla="*/ 1483300 h 1700953"/>
                <a:gd name="T14" fmla="*/ 0 w 1700953"/>
                <a:gd name="T15" fmla="*/ 1236078 h 1700953"/>
                <a:gd name="T16" fmla="*/ 0 w 1700953"/>
                <a:gd name="T17" fmla="*/ 247222 h 17009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0953" h="1700953">
                  <a:moveTo>
                    <a:pt x="0" y="283498"/>
                  </a:moveTo>
                  <a:cubicBezTo>
                    <a:pt x="0" y="126926"/>
                    <a:pt x="126926" y="0"/>
                    <a:pt x="283498" y="0"/>
                  </a:cubicBezTo>
                  <a:lnTo>
                    <a:pt x="1417455" y="0"/>
                  </a:lnTo>
                  <a:cubicBezTo>
                    <a:pt x="1574027" y="0"/>
                    <a:pt x="1700953" y="126926"/>
                    <a:pt x="1700953" y="283498"/>
                  </a:cubicBezTo>
                  <a:lnTo>
                    <a:pt x="1700953" y="1417455"/>
                  </a:lnTo>
                  <a:cubicBezTo>
                    <a:pt x="1700953" y="1574027"/>
                    <a:pt x="1574027" y="1700953"/>
                    <a:pt x="1417455" y="1700953"/>
                  </a:cubicBezTo>
                  <a:lnTo>
                    <a:pt x="283498" y="1700953"/>
                  </a:lnTo>
                  <a:cubicBezTo>
                    <a:pt x="126926" y="1700953"/>
                    <a:pt x="0" y="1574027"/>
                    <a:pt x="0" y="1417455"/>
                  </a:cubicBezTo>
                  <a:lnTo>
                    <a:pt x="0" y="283498"/>
                  </a:lnTo>
                  <a:close/>
                </a:path>
              </a:pathLst>
            </a:custGeom>
            <a:solidFill>
              <a:srgbClr val="9EDAD7"/>
            </a:solidFill>
            <a:ln w="12700" cap="flat" cmpd="sng">
              <a:solidFill>
                <a:srgbClr val="FFFFFF"/>
              </a:solidFill>
              <a:round/>
            </a:ln>
          </p:spPr>
          <p:txBody>
            <a:bodyPr lIns="239244" tIns="239244" rIns="239244" bIns="239244" anchor="ctr"/>
            <a:lstStyle/>
            <a:p>
              <a:endParaRPr lang="zh-CN" altLang="en-US"/>
            </a:p>
          </p:txBody>
        </p:sp>
        <p:pic>
          <p:nvPicPr>
            <p:cNvPr id="19470" name="组合 4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541" y="526555"/>
              <a:ext cx="487869" cy="426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499" name="TextBox 45"/>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20500" name="组合 4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0500"/>
                                        </p:tgtEl>
                                        <p:attrNameLst>
                                          <p:attrName>style.visibility</p:attrName>
                                        </p:attrNameLst>
                                      </p:cBhvr>
                                      <p:to>
                                        <p:strVal val="visible"/>
                                      </p:to>
                                    </p:set>
                                    <p:animEffect transition="in" filter="barn(outVertical)">
                                      <p:cBhvr>
                                        <p:cTn id="7" dur="500"/>
                                        <p:tgtEl>
                                          <p:spTgt spid="2050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499"/>
                                        </p:tgtEl>
                                        <p:attrNameLst>
                                          <p:attrName>style.visibility</p:attrName>
                                        </p:attrNameLst>
                                      </p:cBhvr>
                                      <p:to>
                                        <p:strVal val="visible"/>
                                      </p:to>
                                    </p:set>
                                    <p:animEffect transition="in" filter="fade">
                                      <p:cBhvr>
                                        <p:cTn id="11" dur="500"/>
                                        <p:tgtEl>
                                          <p:spTgt spid="2049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0482"/>
                                        </p:tgtEl>
                                        <p:attrNameLst>
                                          <p:attrName>style.visibility</p:attrName>
                                        </p:attrNameLst>
                                      </p:cBhvr>
                                      <p:to>
                                        <p:strVal val="visible"/>
                                      </p:to>
                                    </p:set>
                                    <p:anim calcmode="lin" valueType="num">
                                      <p:cBhvr>
                                        <p:cTn id="15" dur="500" fill="hold"/>
                                        <p:tgtEl>
                                          <p:spTgt spid="20482"/>
                                        </p:tgtEl>
                                        <p:attrNameLst>
                                          <p:attrName>ppt_w</p:attrName>
                                        </p:attrNameLst>
                                      </p:cBhvr>
                                      <p:tavLst>
                                        <p:tav tm="0">
                                          <p:val>
                                            <p:fltVal val="0"/>
                                          </p:val>
                                        </p:tav>
                                        <p:tav tm="100000">
                                          <p:val>
                                            <p:strVal val="#ppt_w"/>
                                          </p:val>
                                        </p:tav>
                                      </p:tavLst>
                                    </p:anim>
                                    <p:anim calcmode="lin" valueType="num">
                                      <p:cBhvr>
                                        <p:cTn id="16" dur="500" fill="hold"/>
                                        <p:tgtEl>
                                          <p:spTgt spid="20482"/>
                                        </p:tgtEl>
                                        <p:attrNameLst>
                                          <p:attrName>ppt_h</p:attrName>
                                        </p:attrNameLst>
                                      </p:cBhvr>
                                      <p:tavLst>
                                        <p:tav tm="0">
                                          <p:val>
                                            <p:fltVal val="0"/>
                                          </p:val>
                                        </p:tav>
                                        <p:tav tm="100000">
                                          <p:val>
                                            <p:strVal val="#ppt_h"/>
                                          </p:val>
                                        </p:tav>
                                      </p:tavLst>
                                    </p:anim>
                                    <p:animEffect transition="in" filter="fade">
                                      <p:cBhvr>
                                        <p:cTn id="17" dur="500"/>
                                        <p:tgtEl>
                                          <p:spTgt spid="20482"/>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20496"/>
                                        </p:tgtEl>
                                        <p:attrNameLst>
                                          <p:attrName>style.visibility</p:attrName>
                                        </p:attrNameLst>
                                      </p:cBhvr>
                                      <p:to>
                                        <p:strVal val="visible"/>
                                      </p:to>
                                    </p:set>
                                    <p:anim calcmode="lin" valueType="num">
                                      <p:cBhvr>
                                        <p:cTn id="21" dur="500" fill="hold"/>
                                        <p:tgtEl>
                                          <p:spTgt spid="20496"/>
                                        </p:tgtEl>
                                        <p:attrNameLst>
                                          <p:attrName>ppt_w</p:attrName>
                                        </p:attrNameLst>
                                      </p:cBhvr>
                                      <p:tavLst>
                                        <p:tav tm="0">
                                          <p:val>
                                            <p:fltVal val="0"/>
                                          </p:val>
                                        </p:tav>
                                        <p:tav tm="100000">
                                          <p:val>
                                            <p:strVal val="#ppt_w"/>
                                          </p:val>
                                        </p:tav>
                                      </p:tavLst>
                                    </p:anim>
                                    <p:anim calcmode="lin" valueType="num">
                                      <p:cBhvr>
                                        <p:cTn id="22" dur="500" fill="hold"/>
                                        <p:tgtEl>
                                          <p:spTgt spid="20496"/>
                                        </p:tgtEl>
                                        <p:attrNameLst>
                                          <p:attrName>ppt_h</p:attrName>
                                        </p:attrNameLst>
                                      </p:cBhvr>
                                      <p:tavLst>
                                        <p:tav tm="0">
                                          <p:val>
                                            <p:fltVal val="0"/>
                                          </p:val>
                                        </p:tav>
                                        <p:tav tm="100000">
                                          <p:val>
                                            <p:strVal val="#ppt_h"/>
                                          </p:val>
                                        </p:tav>
                                      </p:tavLst>
                                    </p:anim>
                                    <p:animEffect transition="in" filter="fade">
                                      <p:cBhvr>
                                        <p:cTn id="23" dur="500"/>
                                        <p:tgtEl>
                                          <p:spTgt spid="20496"/>
                                        </p:tgtEl>
                                      </p:cBhvr>
                                    </p:animEffect>
                                  </p:childTnLst>
                                </p:cTn>
                              </p:par>
                              <p:par>
                                <p:cTn id="24" presetID="10" presetClass="entr" presetSubtype="0" fill="hold" nodeType="withEffect">
                                  <p:stCondLst>
                                    <p:cond delay="0"/>
                                  </p:stCondLst>
                                  <p:childTnLst>
                                    <p:set>
                                      <p:cBhvr>
                                        <p:cTn id="25" dur="1" fill="hold">
                                          <p:stCondLst>
                                            <p:cond delay="0"/>
                                          </p:stCondLst>
                                        </p:cTn>
                                        <p:tgtEl>
                                          <p:spTgt spid="20487"/>
                                        </p:tgtEl>
                                        <p:attrNameLst>
                                          <p:attrName>style.visibility</p:attrName>
                                        </p:attrNameLst>
                                      </p:cBhvr>
                                      <p:to>
                                        <p:strVal val="visible"/>
                                      </p:to>
                                    </p:set>
                                    <p:anim calcmode="lin" valueType="num">
                                      <p:cBhvr>
                                        <p:cTn id="26" dur="500" fill="hold"/>
                                        <p:tgtEl>
                                          <p:spTgt spid="20487"/>
                                        </p:tgtEl>
                                        <p:attrNameLst>
                                          <p:attrName>ppt_w</p:attrName>
                                        </p:attrNameLst>
                                      </p:cBhvr>
                                      <p:tavLst>
                                        <p:tav tm="0">
                                          <p:val>
                                            <p:fltVal val="0"/>
                                          </p:val>
                                        </p:tav>
                                        <p:tav tm="100000">
                                          <p:val>
                                            <p:strVal val="#ppt_w"/>
                                          </p:val>
                                        </p:tav>
                                      </p:tavLst>
                                    </p:anim>
                                    <p:anim calcmode="lin" valueType="num">
                                      <p:cBhvr>
                                        <p:cTn id="27" dur="500" fill="hold"/>
                                        <p:tgtEl>
                                          <p:spTgt spid="20487"/>
                                        </p:tgtEl>
                                        <p:attrNameLst>
                                          <p:attrName>ppt_h</p:attrName>
                                        </p:attrNameLst>
                                      </p:cBhvr>
                                      <p:tavLst>
                                        <p:tav tm="0">
                                          <p:val>
                                            <p:fltVal val="0"/>
                                          </p:val>
                                        </p:tav>
                                        <p:tav tm="100000">
                                          <p:val>
                                            <p:strVal val="#ppt_h"/>
                                          </p:val>
                                        </p:tav>
                                      </p:tavLst>
                                    </p:anim>
                                    <p:animEffect transition="in" filter="fade">
                                      <p:cBhvr>
                                        <p:cTn id="28" dur="500"/>
                                        <p:tgtEl>
                                          <p:spTgt spid="20487"/>
                                        </p:tgtEl>
                                      </p:cBhvr>
                                    </p:animEffect>
                                  </p:childTnLst>
                                </p:cTn>
                              </p:par>
                              <p:par>
                                <p:cTn id="29" presetID="10" presetClass="entr" presetSubtype="0" fill="hold" nodeType="withEffect">
                                  <p:stCondLst>
                                    <p:cond delay="0"/>
                                  </p:stCondLst>
                                  <p:childTnLst>
                                    <p:set>
                                      <p:cBhvr>
                                        <p:cTn id="30" dur="1" fill="hold">
                                          <p:stCondLst>
                                            <p:cond delay="0"/>
                                          </p:stCondLst>
                                        </p:cTn>
                                        <p:tgtEl>
                                          <p:spTgt spid="20490"/>
                                        </p:tgtEl>
                                        <p:attrNameLst>
                                          <p:attrName>style.visibility</p:attrName>
                                        </p:attrNameLst>
                                      </p:cBhvr>
                                      <p:to>
                                        <p:strVal val="visible"/>
                                      </p:to>
                                    </p:set>
                                    <p:anim calcmode="lin" valueType="num">
                                      <p:cBhvr>
                                        <p:cTn id="31" dur="500" fill="hold"/>
                                        <p:tgtEl>
                                          <p:spTgt spid="20490"/>
                                        </p:tgtEl>
                                        <p:attrNameLst>
                                          <p:attrName>ppt_w</p:attrName>
                                        </p:attrNameLst>
                                      </p:cBhvr>
                                      <p:tavLst>
                                        <p:tav tm="0">
                                          <p:val>
                                            <p:fltVal val="0"/>
                                          </p:val>
                                        </p:tav>
                                        <p:tav tm="100000">
                                          <p:val>
                                            <p:strVal val="#ppt_w"/>
                                          </p:val>
                                        </p:tav>
                                      </p:tavLst>
                                    </p:anim>
                                    <p:anim calcmode="lin" valueType="num">
                                      <p:cBhvr>
                                        <p:cTn id="32" dur="500" fill="hold"/>
                                        <p:tgtEl>
                                          <p:spTgt spid="20490"/>
                                        </p:tgtEl>
                                        <p:attrNameLst>
                                          <p:attrName>ppt_h</p:attrName>
                                        </p:attrNameLst>
                                      </p:cBhvr>
                                      <p:tavLst>
                                        <p:tav tm="0">
                                          <p:val>
                                            <p:fltVal val="0"/>
                                          </p:val>
                                        </p:tav>
                                        <p:tav tm="100000">
                                          <p:val>
                                            <p:strVal val="#ppt_h"/>
                                          </p:val>
                                        </p:tav>
                                      </p:tavLst>
                                    </p:anim>
                                    <p:animEffect transition="in" filter="fade">
                                      <p:cBhvr>
                                        <p:cTn id="33" dur="500"/>
                                        <p:tgtEl>
                                          <p:spTgt spid="20490"/>
                                        </p:tgtEl>
                                      </p:cBhvr>
                                    </p:animEffect>
                                  </p:childTnLst>
                                </p:cTn>
                              </p:par>
                              <p:par>
                                <p:cTn id="34" presetID="10" presetClass="entr" presetSubtype="0" fill="hold" nodeType="withEffect">
                                  <p:stCondLst>
                                    <p:cond delay="0"/>
                                  </p:stCondLst>
                                  <p:childTnLst>
                                    <p:set>
                                      <p:cBhvr>
                                        <p:cTn id="35" dur="1" fill="hold">
                                          <p:stCondLst>
                                            <p:cond delay="0"/>
                                          </p:stCondLst>
                                        </p:cTn>
                                        <p:tgtEl>
                                          <p:spTgt spid="20493"/>
                                        </p:tgtEl>
                                        <p:attrNameLst>
                                          <p:attrName>style.visibility</p:attrName>
                                        </p:attrNameLst>
                                      </p:cBhvr>
                                      <p:to>
                                        <p:strVal val="visible"/>
                                      </p:to>
                                    </p:set>
                                    <p:anim calcmode="lin" valueType="num">
                                      <p:cBhvr>
                                        <p:cTn id="36" dur="500" fill="hold"/>
                                        <p:tgtEl>
                                          <p:spTgt spid="20493"/>
                                        </p:tgtEl>
                                        <p:attrNameLst>
                                          <p:attrName>ppt_w</p:attrName>
                                        </p:attrNameLst>
                                      </p:cBhvr>
                                      <p:tavLst>
                                        <p:tav tm="0">
                                          <p:val>
                                            <p:fltVal val="0"/>
                                          </p:val>
                                        </p:tav>
                                        <p:tav tm="100000">
                                          <p:val>
                                            <p:strVal val="#ppt_w"/>
                                          </p:val>
                                        </p:tav>
                                      </p:tavLst>
                                    </p:anim>
                                    <p:anim calcmode="lin" valueType="num">
                                      <p:cBhvr>
                                        <p:cTn id="37" dur="500" fill="hold"/>
                                        <p:tgtEl>
                                          <p:spTgt spid="20493"/>
                                        </p:tgtEl>
                                        <p:attrNameLst>
                                          <p:attrName>ppt_h</p:attrName>
                                        </p:attrNameLst>
                                      </p:cBhvr>
                                      <p:tavLst>
                                        <p:tav tm="0">
                                          <p:val>
                                            <p:fltVal val="0"/>
                                          </p:val>
                                        </p:tav>
                                        <p:tav tm="100000">
                                          <p:val>
                                            <p:strVal val="#ppt_h"/>
                                          </p:val>
                                        </p:tav>
                                      </p:tavLst>
                                    </p:anim>
                                    <p:animEffect transition="in" filter="fade">
                                      <p:cBhvr>
                                        <p:cTn id="38" dur="500"/>
                                        <p:tgtEl>
                                          <p:spTgt spid="20493"/>
                                        </p:tgtEl>
                                      </p:cBhvr>
                                    </p:animEffect>
                                  </p:childTnLst>
                                </p:cTn>
                              </p:par>
                            </p:childTnLst>
                          </p:cTn>
                        </p:par>
                        <p:par>
                          <p:cTn id="39" fill="hold">
                            <p:stCondLst>
                              <p:cond delay="2000"/>
                            </p:stCondLst>
                            <p:childTnLst>
                              <p:par>
                                <p:cTn id="40" presetID="22" presetClass="entr" presetSubtype="2" fill="hold" grpId="0" nodeType="afterEffect">
                                  <p:stCondLst>
                                    <p:cond delay="0"/>
                                  </p:stCondLst>
                                  <p:childTnLst>
                                    <p:set>
                                      <p:cBhvr>
                                        <p:cTn id="41" dur="1" fill="hold">
                                          <p:stCondLst>
                                            <p:cond delay="0"/>
                                          </p:stCondLst>
                                        </p:cTn>
                                        <p:tgtEl>
                                          <p:spTgt spid="20485"/>
                                        </p:tgtEl>
                                        <p:attrNameLst>
                                          <p:attrName>style.visibility</p:attrName>
                                        </p:attrNameLst>
                                      </p:cBhvr>
                                      <p:to>
                                        <p:strVal val="visible"/>
                                      </p:to>
                                    </p:set>
                                    <p:animEffect transition="in" filter="wipe(right)">
                                      <p:cBhvr>
                                        <p:cTn id="42" dur="500"/>
                                        <p:tgtEl>
                                          <p:spTgt spid="20485"/>
                                        </p:tgtEl>
                                      </p:cBhvr>
                                    </p:animEffect>
                                  </p:childTnLst>
                                </p:cTn>
                              </p:par>
                            </p:childTnLst>
                          </p:cTn>
                        </p:par>
                        <p:par>
                          <p:cTn id="43" fill="hold">
                            <p:stCondLst>
                              <p:cond delay="2500"/>
                            </p:stCondLst>
                            <p:childTnLst>
                              <p:par>
                                <p:cTn id="44" presetID="22" presetClass="entr" presetSubtype="2" fill="hold" grpId="0" nodeType="afterEffect">
                                  <p:stCondLst>
                                    <p:cond delay="0"/>
                                  </p:stCondLst>
                                  <p:childTnLst>
                                    <p:set>
                                      <p:cBhvr>
                                        <p:cTn id="45" dur="1" fill="hold">
                                          <p:stCondLst>
                                            <p:cond delay="0"/>
                                          </p:stCondLst>
                                        </p:cTn>
                                        <p:tgtEl>
                                          <p:spTgt spid="20486"/>
                                        </p:tgtEl>
                                        <p:attrNameLst>
                                          <p:attrName>style.visibility</p:attrName>
                                        </p:attrNameLst>
                                      </p:cBhvr>
                                      <p:to>
                                        <p:strVal val="visible"/>
                                      </p:to>
                                    </p:set>
                                    <p:animEffect transition="in" filter="wipe(right)">
                                      <p:cBhvr>
                                        <p:cTn id="46" dur="500"/>
                                        <p:tgtEl>
                                          <p:spTgt spid="20486"/>
                                        </p:tgtEl>
                                      </p:cBhvr>
                                    </p:animEffect>
                                  </p:childTnLst>
                                </p:cTn>
                              </p:par>
                            </p:childTnLst>
                          </p:cTn>
                        </p:par>
                        <p:par>
                          <p:cTn id="47" fill="hold">
                            <p:stCondLst>
                              <p:cond delay="3000"/>
                            </p:stCondLst>
                            <p:childTnLst>
                              <p:par>
                                <p:cTn id="48" presetID="22" presetClass="entr" presetSubtype="8" fill="hold" grpId="0" nodeType="afterEffect">
                                  <p:stCondLst>
                                    <p:cond delay="0"/>
                                  </p:stCondLst>
                                  <p:childTnLst>
                                    <p:set>
                                      <p:cBhvr>
                                        <p:cTn id="49" dur="1" fill="hold">
                                          <p:stCondLst>
                                            <p:cond delay="0"/>
                                          </p:stCondLst>
                                        </p:cTn>
                                        <p:tgtEl>
                                          <p:spTgt spid="20483"/>
                                        </p:tgtEl>
                                        <p:attrNameLst>
                                          <p:attrName>style.visibility</p:attrName>
                                        </p:attrNameLst>
                                      </p:cBhvr>
                                      <p:to>
                                        <p:strVal val="visible"/>
                                      </p:to>
                                    </p:set>
                                    <p:animEffect transition="in" filter="wipe(left)">
                                      <p:cBhvr>
                                        <p:cTn id="50" dur="500"/>
                                        <p:tgtEl>
                                          <p:spTgt spid="20483"/>
                                        </p:tgtEl>
                                      </p:cBhvr>
                                    </p:animEffect>
                                  </p:childTnLst>
                                </p:cTn>
                              </p:par>
                            </p:childTnLst>
                          </p:cTn>
                        </p:par>
                        <p:par>
                          <p:cTn id="51" fill="hold">
                            <p:stCondLst>
                              <p:cond delay="3500"/>
                            </p:stCondLst>
                            <p:childTnLst>
                              <p:par>
                                <p:cTn id="52" presetID="22" presetClass="entr" presetSubtype="8" fill="hold" grpId="0" nodeType="afterEffect">
                                  <p:stCondLst>
                                    <p:cond delay="0"/>
                                  </p:stCondLst>
                                  <p:childTnLst>
                                    <p:set>
                                      <p:cBhvr>
                                        <p:cTn id="53" dur="1" fill="hold">
                                          <p:stCondLst>
                                            <p:cond delay="0"/>
                                          </p:stCondLst>
                                        </p:cTn>
                                        <p:tgtEl>
                                          <p:spTgt spid="20484"/>
                                        </p:tgtEl>
                                        <p:attrNameLst>
                                          <p:attrName>style.visibility</p:attrName>
                                        </p:attrNameLst>
                                      </p:cBhvr>
                                      <p:to>
                                        <p:strVal val="visible"/>
                                      </p:to>
                                    </p:set>
                                    <p:animEffect transition="in" filter="wipe(left)">
                                      <p:cBhvr>
                                        <p:cTn id="54"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P spid="20483" grpId="0" autoUpdateAnimBg="0"/>
      <p:bldP spid="20484" grpId="0" autoUpdateAnimBg="0"/>
      <p:bldP spid="20485" grpId="0" autoUpdateAnimBg="0"/>
      <p:bldP spid="20486" grpId="0" autoUpdateAnimBg="0"/>
      <p:bldP spid="2049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组合 27"/>
          <p:cNvGrpSpPr/>
          <p:nvPr/>
        </p:nvGrpSpPr>
        <p:grpSpPr bwMode="auto">
          <a:xfrm>
            <a:off x="1601788" y="2286000"/>
            <a:ext cx="2165350" cy="1514475"/>
            <a:chOff x="0" y="0"/>
            <a:chExt cx="2166010" cy="1514692"/>
          </a:xfrm>
        </p:grpSpPr>
        <p:sp>
          <p:nvSpPr>
            <p:cNvPr id="20501" name="任意多边形 14"/>
            <p:cNvSpPr/>
            <p:nvPr/>
          </p:nvSpPr>
          <p:spPr bwMode="auto">
            <a:xfrm>
              <a:off x="433519" y="0"/>
              <a:ext cx="1732491" cy="1514692"/>
            </a:xfrm>
            <a:custGeom>
              <a:avLst/>
              <a:gdLst>
                <a:gd name="T0" fmla="*/ 0 w 1732808"/>
                <a:gd name="T1" fmla="*/ 227204 h 1514692"/>
                <a:gd name="T2" fmla="*/ 975106 w 1732808"/>
                <a:gd name="T3" fmla="*/ 227204 h 1514692"/>
                <a:gd name="T4" fmla="*/ 975106 w 1732808"/>
                <a:gd name="T5" fmla="*/ 0 h 1514692"/>
                <a:gd name="T6" fmla="*/ 1732174 w 1732808"/>
                <a:gd name="T7" fmla="*/ 757346 h 1514692"/>
                <a:gd name="T8" fmla="*/ 975106 w 1732808"/>
                <a:gd name="T9" fmla="*/ 1514692 h 1514692"/>
                <a:gd name="T10" fmla="*/ 975106 w 1732808"/>
                <a:gd name="T11" fmla="*/ 1287488 h 1514692"/>
                <a:gd name="T12" fmla="*/ 0 w 1732808"/>
                <a:gd name="T13" fmla="*/ 1287488 h 1514692"/>
                <a:gd name="T14" fmla="*/ 0 w 1732808"/>
                <a:gd name="T15" fmla="*/ 227204 h 1514692"/>
                <a:gd name="T16" fmla="*/ 0 60000 65536"/>
                <a:gd name="T17" fmla="*/ 0 60000 65536"/>
                <a:gd name="T18" fmla="*/ 0 60000 65536"/>
                <a:gd name="T19" fmla="*/ 0 60000 65536"/>
                <a:gd name="T20" fmla="*/ 0 60000 65536"/>
                <a:gd name="T21" fmla="*/ 0 60000 65536"/>
                <a:gd name="T22" fmla="*/ 0 60000 65536"/>
                <a:gd name="T23" fmla="*/ 0 60000 65536"/>
                <a:gd name="T24" fmla="*/ 0 w 1732808"/>
                <a:gd name="T25" fmla="*/ 0 h 1514692"/>
                <a:gd name="T26" fmla="*/ 1732808 w 1732808"/>
                <a:gd name="T27" fmla="*/ 1514692 h 15146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32808" h="1514692">
                  <a:moveTo>
                    <a:pt x="0" y="227204"/>
                  </a:moveTo>
                  <a:lnTo>
                    <a:pt x="975462" y="227204"/>
                  </a:lnTo>
                  <a:lnTo>
                    <a:pt x="975462" y="0"/>
                  </a:lnTo>
                  <a:lnTo>
                    <a:pt x="1732808" y="757346"/>
                  </a:lnTo>
                  <a:lnTo>
                    <a:pt x="975462" y="1514692"/>
                  </a:lnTo>
                  <a:lnTo>
                    <a:pt x="975462" y="1287488"/>
                  </a:lnTo>
                  <a:lnTo>
                    <a:pt x="0" y="1287488"/>
                  </a:lnTo>
                  <a:lnTo>
                    <a:pt x="0" y="227204"/>
                  </a:lnTo>
                  <a:close/>
                </a:path>
              </a:pathLst>
            </a:custGeom>
            <a:solidFill>
              <a:srgbClr val="9EDAD7">
                <a:alpha val="89803"/>
              </a:srgbClr>
            </a:solidFill>
            <a:ln w="12700">
              <a:solidFill>
                <a:srgbClr val="D2DEEF">
                  <a:alpha val="89803"/>
                </a:srgbClr>
              </a:solidFill>
              <a:miter lim="800000"/>
            </a:ln>
          </p:spPr>
          <p:txBody>
            <a:bodyPr lIns="481462" tIns="239269" rIns="478992" bIns="239269" anchor="ctr"/>
            <a:lstStyle>
              <a:lvl1pPr marL="342900" indent="-342900" defTabSz="844550">
                <a:defRPr>
                  <a:solidFill>
                    <a:schemeClr val="tx1"/>
                  </a:solidFill>
                  <a:latin typeface="Calibri" panose="020F0502020204030204" pitchFamily="34" charset="0"/>
                  <a:ea typeface="微软雅黑" panose="020B0503020204020204" pitchFamily="34" charset="-122"/>
                </a:defRPr>
              </a:lvl1pPr>
              <a:lvl2pPr marL="171450" indent="-171450" defTabSz="844550">
                <a:defRPr>
                  <a:solidFill>
                    <a:schemeClr val="tx1"/>
                  </a:solidFill>
                  <a:latin typeface="Calibri" panose="020F0502020204030204" pitchFamily="34" charset="0"/>
                  <a:ea typeface="微软雅黑" panose="020B0503020204020204" pitchFamily="34" charset="-122"/>
                </a:defRPr>
              </a:lvl2pPr>
              <a:lvl3pPr marL="1143000" indent="-228600" defTabSz="844550">
                <a:defRPr>
                  <a:solidFill>
                    <a:schemeClr val="tx1"/>
                  </a:solidFill>
                  <a:latin typeface="Calibri" panose="020F0502020204030204" pitchFamily="34" charset="0"/>
                  <a:ea typeface="微软雅黑" panose="020B0503020204020204" pitchFamily="34" charset="-122"/>
                </a:defRPr>
              </a:lvl3pPr>
              <a:lvl4pPr marL="1600200" indent="-228600" defTabSz="844550">
                <a:defRPr>
                  <a:solidFill>
                    <a:schemeClr val="tx1"/>
                  </a:solidFill>
                  <a:latin typeface="Calibri" panose="020F0502020204030204" pitchFamily="34" charset="0"/>
                  <a:ea typeface="微软雅黑" panose="020B0503020204020204" pitchFamily="34" charset="-122"/>
                </a:defRPr>
              </a:lvl4pPr>
              <a:lvl5pPr marL="2057400" indent="-228600" defTabSz="844550">
                <a:defRPr>
                  <a:solidFill>
                    <a:schemeClr val="tx1"/>
                  </a:solidFill>
                  <a:latin typeface="Calibri" panose="020F0502020204030204" pitchFamily="34" charset="0"/>
                  <a:ea typeface="微软雅黑" panose="020B0503020204020204" pitchFamily="34" charset="-122"/>
                </a:defRPr>
              </a:lvl5pPr>
              <a:lvl6pPr marL="2514600" indent="-228600" defTabSz="8445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8445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8445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8445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lvl="1" eaLnBrk="1" hangingPunct="1">
                <a:lnSpc>
                  <a:spcPct val="90000"/>
                </a:lnSpc>
                <a:spcAft>
                  <a:spcPct val="15000"/>
                </a:spcAft>
                <a:buFont typeface="Arial" panose="020B0604020202020204" pitchFamily="34" charset="0"/>
                <a:buChar char="•"/>
              </a:pPr>
              <a:endParaRPr lang="zh-CN" altLang="en-US" sz="1900">
                <a:solidFill>
                  <a:srgbClr val="000000"/>
                </a:solidFill>
              </a:endParaRPr>
            </a:p>
            <a:p>
              <a:pPr lvl="1" eaLnBrk="1" hangingPunct="1">
                <a:lnSpc>
                  <a:spcPct val="90000"/>
                </a:lnSpc>
                <a:spcAft>
                  <a:spcPct val="15000"/>
                </a:spcAft>
                <a:buFont typeface="Arial" panose="020B0604020202020204" pitchFamily="34" charset="0"/>
                <a:buChar char="•"/>
              </a:pPr>
              <a:endParaRPr lang="zh-CN" altLang="en-US" sz="1900">
                <a:solidFill>
                  <a:srgbClr val="000000"/>
                </a:solidFill>
              </a:endParaRPr>
            </a:p>
          </p:txBody>
        </p:sp>
        <p:sp>
          <p:nvSpPr>
            <p:cNvPr id="20502" name="任意多边形 15"/>
            <p:cNvSpPr/>
            <p:nvPr/>
          </p:nvSpPr>
          <p:spPr bwMode="auto">
            <a:xfrm>
              <a:off x="0" y="323896"/>
              <a:ext cx="867039" cy="866899"/>
            </a:xfrm>
            <a:custGeom>
              <a:avLst/>
              <a:gdLst>
                <a:gd name="T0" fmla="*/ 0 w 866404"/>
                <a:gd name="T1" fmla="*/ 433697 h 866404"/>
                <a:gd name="T2" fmla="*/ 433838 w 866404"/>
                <a:gd name="T3" fmla="*/ 0 h 866404"/>
                <a:gd name="T4" fmla="*/ 867674 w 866404"/>
                <a:gd name="T5" fmla="*/ 433697 h 866404"/>
                <a:gd name="T6" fmla="*/ 433838 w 866404"/>
                <a:gd name="T7" fmla="*/ 867394 h 866404"/>
                <a:gd name="T8" fmla="*/ 0 w 866404"/>
                <a:gd name="T9" fmla="*/ 433697 h 866404"/>
                <a:gd name="T10" fmla="*/ 0 60000 65536"/>
                <a:gd name="T11" fmla="*/ 0 60000 65536"/>
                <a:gd name="T12" fmla="*/ 0 60000 65536"/>
                <a:gd name="T13" fmla="*/ 0 60000 65536"/>
                <a:gd name="T14" fmla="*/ 0 60000 65536"/>
                <a:gd name="T15" fmla="*/ 0 w 866404"/>
                <a:gd name="T16" fmla="*/ 0 h 866404"/>
                <a:gd name="T17" fmla="*/ 866404 w 866404"/>
                <a:gd name="T18" fmla="*/ 866404 h 866404"/>
              </a:gdLst>
              <a:ahLst/>
              <a:cxnLst>
                <a:cxn ang="T10">
                  <a:pos x="T0" y="T1"/>
                </a:cxn>
                <a:cxn ang="T11">
                  <a:pos x="T2" y="T3"/>
                </a:cxn>
                <a:cxn ang="T12">
                  <a:pos x="T4" y="T5"/>
                </a:cxn>
                <a:cxn ang="T13">
                  <a:pos x="T6" y="T7"/>
                </a:cxn>
                <a:cxn ang="T14">
                  <a:pos x="T8" y="T9"/>
                </a:cxn>
              </a:cxnLst>
              <a:rect l="T15" t="T16" r="T17" b="T18"/>
              <a:pathLst>
                <a:path w="866404" h="866404">
                  <a:moveTo>
                    <a:pt x="0" y="433202"/>
                  </a:moveTo>
                  <a:cubicBezTo>
                    <a:pt x="0" y="193951"/>
                    <a:pt x="193951" y="0"/>
                    <a:pt x="433202" y="0"/>
                  </a:cubicBezTo>
                  <a:cubicBezTo>
                    <a:pt x="672453" y="0"/>
                    <a:pt x="866404" y="193951"/>
                    <a:pt x="866404" y="433202"/>
                  </a:cubicBezTo>
                  <a:cubicBezTo>
                    <a:pt x="866404" y="672453"/>
                    <a:pt x="672453" y="866404"/>
                    <a:pt x="433202" y="866404"/>
                  </a:cubicBezTo>
                  <a:cubicBezTo>
                    <a:pt x="193951" y="866404"/>
                    <a:pt x="0" y="672453"/>
                    <a:pt x="0" y="433202"/>
                  </a:cubicBezTo>
                  <a:close/>
                </a:path>
              </a:pathLst>
            </a:custGeom>
            <a:solidFill>
              <a:srgbClr val="70C9C4"/>
            </a:solidFill>
            <a:ln w="12700">
              <a:solidFill>
                <a:srgbClr val="FFFFFF"/>
              </a:solidFill>
              <a:miter lim="800000"/>
            </a:ln>
          </p:spPr>
          <p:txBody>
            <a:bodyPr lIns="139582" tIns="139582" rIns="139582" bIns="139582" anchor="ctr"/>
            <a:lstStyle>
              <a:lvl1pPr defTabSz="889000">
                <a:defRPr>
                  <a:solidFill>
                    <a:schemeClr val="tx1"/>
                  </a:solidFill>
                  <a:latin typeface="Calibri" panose="020F0502020204030204" pitchFamily="34" charset="0"/>
                  <a:ea typeface="微软雅黑" panose="020B0503020204020204" pitchFamily="34" charset="-122"/>
                </a:defRPr>
              </a:lvl1pPr>
              <a:lvl2pPr marL="742950" indent="-285750" defTabSz="889000">
                <a:defRPr>
                  <a:solidFill>
                    <a:schemeClr val="tx1"/>
                  </a:solidFill>
                  <a:latin typeface="Calibri" panose="020F0502020204030204" pitchFamily="34" charset="0"/>
                  <a:ea typeface="微软雅黑" panose="020B0503020204020204" pitchFamily="34" charset="-122"/>
                </a:defRPr>
              </a:lvl2pPr>
              <a:lvl3pPr marL="1143000" indent="-228600" defTabSz="889000">
                <a:defRPr>
                  <a:solidFill>
                    <a:schemeClr val="tx1"/>
                  </a:solidFill>
                  <a:latin typeface="Calibri" panose="020F0502020204030204" pitchFamily="34" charset="0"/>
                  <a:ea typeface="微软雅黑" panose="020B0503020204020204" pitchFamily="34" charset="-122"/>
                </a:defRPr>
              </a:lvl3pPr>
              <a:lvl4pPr marL="1600200" indent="-228600" defTabSz="889000">
                <a:defRPr>
                  <a:solidFill>
                    <a:schemeClr val="tx1"/>
                  </a:solidFill>
                  <a:latin typeface="Calibri" panose="020F0502020204030204" pitchFamily="34" charset="0"/>
                  <a:ea typeface="微软雅黑" panose="020B0503020204020204" pitchFamily="34" charset="-122"/>
                </a:defRPr>
              </a:lvl4pPr>
              <a:lvl5pPr marL="2057400" indent="-228600" defTabSz="889000">
                <a:defRPr>
                  <a:solidFill>
                    <a:schemeClr val="tx1"/>
                  </a:solidFill>
                  <a:latin typeface="Calibri" panose="020F0502020204030204" pitchFamily="34" charset="0"/>
                  <a:ea typeface="微软雅黑" panose="020B0503020204020204" pitchFamily="34" charset="-122"/>
                </a:defRPr>
              </a:lvl5pPr>
              <a:lvl6pPr marL="25146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90000"/>
                </a:lnSpc>
                <a:spcAft>
                  <a:spcPct val="35000"/>
                </a:spcAft>
              </a:pPr>
              <a:r>
                <a:rPr lang="en-US" altLang="zh-CN" sz="2800" b="1">
                  <a:solidFill>
                    <a:srgbClr val="FFFFFF"/>
                  </a:solidFill>
                  <a:latin typeface="Century Gothic" panose="020B0502020202020204" pitchFamily="34" charset="0"/>
                </a:rPr>
                <a:t>01</a:t>
              </a:r>
              <a:endParaRPr lang="zh-CN" altLang="en-US" sz="2800" b="1">
                <a:solidFill>
                  <a:srgbClr val="FFFFFF"/>
                </a:solidFill>
                <a:latin typeface="Century Gothic" panose="020B0502020202020204" pitchFamily="34" charset="0"/>
              </a:endParaRPr>
            </a:p>
          </p:txBody>
        </p:sp>
        <p:sp>
          <p:nvSpPr>
            <p:cNvPr id="20503" name="Freeform 13"/>
            <p:cNvSpPr/>
            <p:nvPr/>
          </p:nvSpPr>
          <p:spPr bwMode="auto">
            <a:xfrm>
              <a:off x="1202687" y="583515"/>
              <a:ext cx="371639" cy="347662"/>
            </a:xfrm>
            <a:custGeom>
              <a:avLst/>
              <a:gdLst>
                <a:gd name="T0" fmla="*/ 338379 w 257"/>
                <a:gd name="T1" fmla="*/ 34622 h 241"/>
                <a:gd name="T2" fmla="*/ 266076 w 257"/>
                <a:gd name="T3" fmla="*/ 0 h 241"/>
                <a:gd name="T4" fmla="*/ 199557 w 257"/>
                <a:gd name="T5" fmla="*/ 34622 h 241"/>
                <a:gd name="T6" fmla="*/ 28921 w 257"/>
                <a:gd name="T7" fmla="*/ 207732 h 241"/>
                <a:gd name="T8" fmla="*/ 28921 w 257"/>
                <a:gd name="T9" fmla="*/ 317368 h 241"/>
                <a:gd name="T10" fmla="*/ 137376 w 257"/>
                <a:gd name="T11" fmla="*/ 317368 h 241"/>
                <a:gd name="T12" fmla="*/ 299336 w 257"/>
                <a:gd name="T13" fmla="*/ 152914 h 241"/>
                <a:gd name="T14" fmla="*/ 306566 w 257"/>
                <a:gd name="T15" fmla="*/ 64916 h 241"/>
                <a:gd name="T16" fmla="*/ 221248 w 257"/>
                <a:gd name="T17" fmla="*/ 73572 h 241"/>
                <a:gd name="T18" fmla="*/ 63627 w 257"/>
                <a:gd name="T19" fmla="*/ 235141 h 241"/>
                <a:gd name="T20" fmla="*/ 63627 w 257"/>
                <a:gd name="T21" fmla="*/ 251009 h 241"/>
                <a:gd name="T22" fmla="*/ 79534 w 257"/>
                <a:gd name="T23" fmla="*/ 251009 h 241"/>
                <a:gd name="T24" fmla="*/ 237155 w 257"/>
                <a:gd name="T25" fmla="*/ 89440 h 241"/>
                <a:gd name="T26" fmla="*/ 292105 w 257"/>
                <a:gd name="T27" fmla="*/ 80785 h 241"/>
                <a:gd name="T28" fmla="*/ 283429 w 257"/>
                <a:gd name="T29" fmla="*/ 137045 h 241"/>
                <a:gd name="T30" fmla="*/ 121470 w 257"/>
                <a:gd name="T31" fmla="*/ 301499 h 241"/>
                <a:gd name="T32" fmla="*/ 44828 w 257"/>
                <a:gd name="T33" fmla="*/ 301499 h 241"/>
                <a:gd name="T34" fmla="*/ 44828 w 257"/>
                <a:gd name="T35" fmla="*/ 223600 h 241"/>
                <a:gd name="T36" fmla="*/ 215464 w 257"/>
                <a:gd name="T37" fmla="*/ 49048 h 241"/>
                <a:gd name="T38" fmla="*/ 266076 w 257"/>
                <a:gd name="T39" fmla="*/ 23081 h 241"/>
                <a:gd name="T40" fmla="*/ 322473 w 257"/>
                <a:gd name="T41" fmla="*/ 50490 h 241"/>
                <a:gd name="T42" fmla="*/ 348502 w 257"/>
                <a:gd name="T43" fmla="*/ 106751 h 241"/>
                <a:gd name="T44" fmla="*/ 322473 w 257"/>
                <a:gd name="T45" fmla="*/ 160126 h 241"/>
                <a:gd name="T46" fmla="*/ 227032 w 257"/>
                <a:gd name="T47" fmla="*/ 256779 h 241"/>
                <a:gd name="T48" fmla="*/ 227032 w 257"/>
                <a:gd name="T49" fmla="*/ 272648 h 241"/>
                <a:gd name="T50" fmla="*/ 242939 w 257"/>
                <a:gd name="T51" fmla="*/ 272648 h 241"/>
                <a:gd name="T52" fmla="*/ 336933 w 257"/>
                <a:gd name="T53" fmla="*/ 175995 h 241"/>
                <a:gd name="T54" fmla="*/ 370193 w 257"/>
                <a:gd name="T55" fmla="*/ 108194 h 241"/>
                <a:gd name="T56" fmla="*/ 338379 w 257"/>
                <a:gd name="T57" fmla="*/ 34622 h 24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57" h="241">
                  <a:moveTo>
                    <a:pt x="234" y="24"/>
                  </a:moveTo>
                  <a:cubicBezTo>
                    <a:pt x="218" y="8"/>
                    <a:pt x="201" y="0"/>
                    <a:pt x="184" y="0"/>
                  </a:cubicBezTo>
                  <a:cubicBezTo>
                    <a:pt x="156" y="2"/>
                    <a:pt x="138" y="23"/>
                    <a:pt x="138" y="24"/>
                  </a:cubicBezTo>
                  <a:cubicBezTo>
                    <a:pt x="20" y="144"/>
                    <a:pt x="20" y="144"/>
                    <a:pt x="20" y="144"/>
                  </a:cubicBezTo>
                  <a:cubicBezTo>
                    <a:pt x="0" y="165"/>
                    <a:pt x="0" y="199"/>
                    <a:pt x="20" y="220"/>
                  </a:cubicBezTo>
                  <a:cubicBezTo>
                    <a:pt x="41" y="241"/>
                    <a:pt x="74" y="241"/>
                    <a:pt x="95" y="220"/>
                  </a:cubicBezTo>
                  <a:cubicBezTo>
                    <a:pt x="207" y="106"/>
                    <a:pt x="207" y="106"/>
                    <a:pt x="207" y="106"/>
                  </a:cubicBezTo>
                  <a:cubicBezTo>
                    <a:pt x="224" y="88"/>
                    <a:pt x="227" y="61"/>
                    <a:pt x="212" y="45"/>
                  </a:cubicBezTo>
                  <a:cubicBezTo>
                    <a:pt x="198" y="30"/>
                    <a:pt x="171" y="33"/>
                    <a:pt x="153" y="51"/>
                  </a:cubicBezTo>
                  <a:cubicBezTo>
                    <a:pt x="44" y="163"/>
                    <a:pt x="44" y="163"/>
                    <a:pt x="44" y="163"/>
                  </a:cubicBezTo>
                  <a:cubicBezTo>
                    <a:pt x="41" y="166"/>
                    <a:pt x="41" y="171"/>
                    <a:pt x="44" y="174"/>
                  </a:cubicBezTo>
                  <a:cubicBezTo>
                    <a:pt x="47" y="177"/>
                    <a:pt x="52" y="177"/>
                    <a:pt x="55" y="174"/>
                  </a:cubicBezTo>
                  <a:cubicBezTo>
                    <a:pt x="164" y="62"/>
                    <a:pt x="164" y="62"/>
                    <a:pt x="164" y="62"/>
                  </a:cubicBezTo>
                  <a:cubicBezTo>
                    <a:pt x="176" y="50"/>
                    <a:pt x="193" y="47"/>
                    <a:pt x="202" y="56"/>
                  </a:cubicBezTo>
                  <a:cubicBezTo>
                    <a:pt x="210" y="65"/>
                    <a:pt x="208" y="83"/>
                    <a:pt x="196" y="95"/>
                  </a:cubicBezTo>
                  <a:cubicBezTo>
                    <a:pt x="84" y="209"/>
                    <a:pt x="84" y="209"/>
                    <a:pt x="84" y="209"/>
                  </a:cubicBezTo>
                  <a:cubicBezTo>
                    <a:pt x="70" y="225"/>
                    <a:pt x="46" y="225"/>
                    <a:pt x="31" y="209"/>
                  </a:cubicBezTo>
                  <a:cubicBezTo>
                    <a:pt x="16" y="194"/>
                    <a:pt x="16" y="170"/>
                    <a:pt x="31" y="155"/>
                  </a:cubicBezTo>
                  <a:cubicBezTo>
                    <a:pt x="149" y="34"/>
                    <a:pt x="149" y="34"/>
                    <a:pt x="149" y="34"/>
                  </a:cubicBezTo>
                  <a:cubicBezTo>
                    <a:pt x="149" y="34"/>
                    <a:pt x="163" y="17"/>
                    <a:pt x="184" y="16"/>
                  </a:cubicBezTo>
                  <a:cubicBezTo>
                    <a:pt x="197" y="15"/>
                    <a:pt x="210" y="22"/>
                    <a:pt x="223" y="35"/>
                  </a:cubicBezTo>
                  <a:cubicBezTo>
                    <a:pt x="236" y="47"/>
                    <a:pt x="242" y="61"/>
                    <a:pt x="241" y="74"/>
                  </a:cubicBezTo>
                  <a:cubicBezTo>
                    <a:pt x="240" y="95"/>
                    <a:pt x="224" y="111"/>
                    <a:pt x="223" y="111"/>
                  </a:cubicBezTo>
                  <a:cubicBezTo>
                    <a:pt x="157" y="178"/>
                    <a:pt x="157" y="178"/>
                    <a:pt x="157" y="178"/>
                  </a:cubicBezTo>
                  <a:cubicBezTo>
                    <a:pt x="155" y="181"/>
                    <a:pt x="155" y="186"/>
                    <a:pt x="157" y="189"/>
                  </a:cubicBezTo>
                  <a:cubicBezTo>
                    <a:pt x="160" y="192"/>
                    <a:pt x="165" y="192"/>
                    <a:pt x="168" y="189"/>
                  </a:cubicBezTo>
                  <a:cubicBezTo>
                    <a:pt x="233" y="122"/>
                    <a:pt x="233" y="122"/>
                    <a:pt x="233" y="122"/>
                  </a:cubicBezTo>
                  <a:cubicBezTo>
                    <a:pt x="234" y="122"/>
                    <a:pt x="255" y="103"/>
                    <a:pt x="256" y="75"/>
                  </a:cubicBezTo>
                  <a:cubicBezTo>
                    <a:pt x="257" y="57"/>
                    <a:pt x="249" y="40"/>
                    <a:pt x="234" y="2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1510" name="组合 29"/>
          <p:cNvGrpSpPr/>
          <p:nvPr/>
        </p:nvGrpSpPr>
        <p:grpSpPr bwMode="auto">
          <a:xfrm>
            <a:off x="6149975" y="2286000"/>
            <a:ext cx="2166938" cy="1514475"/>
            <a:chOff x="0" y="0"/>
            <a:chExt cx="2166010" cy="1514692"/>
          </a:xfrm>
        </p:grpSpPr>
        <p:sp>
          <p:nvSpPr>
            <p:cNvPr id="20498" name="任意多边形 18"/>
            <p:cNvSpPr/>
            <p:nvPr/>
          </p:nvSpPr>
          <p:spPr bwMode="auto">
            <a:xfrm>
              <a:off x="433202" y="0"/>
              <a:ext cx="1732808" cy="1514692"/>
            </a:xfrm>
            <a:custGeom>
              <a:avLst/>
              <a:gdLst>
                <a:gd name="T0" fmla="*/ 0 w 1732808"/>
                <a:gd name="T1" fmla="*/ 227204 h 1514692"/>
                <a:gd name="T2" fmla="*/ 975462 w 1732808"/>
                <a:gd name="T3" fmla="*/ 227204 h 1514692"/>
                <a:gd name="T4" fmla="*/ 975462 w 1732808"/>
                <a:gd name="T5" fmla="*/ 0 h 1514692"/>
                <a:gd name="T6" fmla="*/ 1732808 w 1732808"/>
                <a:gd name="T7" fmla="*/ 757346 h 1514692"/>
                <a:gd name="T8" fmla="*/ 975462 w 1732808"/>
                <a:gd name="T9" fmla="*/ 1514692 h 1514692"/>
                <a:gd name="T10" fmla="*/ 975462 w 1732808"/>
                <a:gd name="T11" fmla="*/ 1287488 h 1514692"/>
                <a:gd name="T12" fmla="*/ 0 w 1732808"/>
                <a:gd name="T13" fmla="*/ 1287488 h 1514692"/>
                <a:gd name="T14" fmla="*/ 0 w 1732808"/>
                <a:gd name="T15" fmla="*/ 227204 h 1514692"/>
                <a:gd name="T16" fmla="*/ 0 60000 65536"/>
                <a:gd name="T17" fmla="*/ 0 60000 65536"/>
                <a:gd name="T18" fmla="*/ 0 60000 65536"/>
                <a:gd name="T19" fmla="*/ 0 60000 65536"/>
                <a:gd name="T20" fmla="*/ 0 60000 65536"/>
                <a:gd name="T21" fmla="*/ 0 60000 65536"/>
                <a:gd name="T22" fmla="*/ 0 60000 65536"/>
                <a:gd name="T23" fmla="*/ 0 60000 65536"/>
                <a:gd name="T24" fmla="*/ 0 w 1732808"/>
                <a:gd name="T25" fmla="*/ 0 h 1514692"/>
                <a:gd name="T26" fmla="*/ 1732808 w 1732808"/>
                <a:gd name="T27" fmla="*/ 1514692 h 15146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32808" h="1514692">
                  <a:moveTo>
                    <a:pt x="0" y="227204"/>
                  </a:moveTo>
                  <a:lnTo>
                    <a:pt x="975462" y="227204"/>
                  </a:lnTo>
                  <a:lnTo>
                    <a:pt x="975462" y="0"/>
                  </a:lnTo>
                  <a:lnTo>
                    <a:pt x="1732808" y="757346"/>
                  </a:lnTo>
                  <a:lnTo>
                    <a:pt x="975462" y="1514692"/>
                  </a:lnTo>
                  <a:lnTo>
                    <a:pt x="975462" y="1287488"/>
                  </a:lnTo>
                  <a:lnTo>
                    <a:pt x="0" y="1287488"/>
                  </a:lnTo>
                  <a:lnTo>
                    <a:pt x="0" y="227204"/>
                  </a:lnTo>
                  <a:close/>
                </a:path>
              </a:pathLst>
            </a:custGeom>
            <a:solidFill>
              <a:srgbClr val="9EDAD7">
                <a:alpha val="89803"/>
              </a:srgbClr>
            </a:solidFill>
            <a:ln w="12700">
              <a:solidFill>
                <a:srgbClr val="D2DEEF">
                  <a:alpha val="89803"/>
                </a:srgbClr>
              </a:solidFill>
              <a:miter lim="800000"/>
            </a:ln>
          </p:spPr>
          <p:txBody>
            <a:bodyPr lIns="481462" tIns="239269" rIns="478992" bIns="239269" anchor="ctr"/>
            <a:lstStyle>
              <a:lvl1pPr marL="342900" indent="-342900" defTabSz="844550">
                <a:defRPr>
                  <a:solidFill>
                    <a:schemeClr val="tx1"/>
                  </a:solidFill>
                  <a:latin typeface="Calibri" panose="020F0502020204030204" pitchFamily="34" charset="0"/>
                  <a:ea typeface="微软雅黑" panose="020B0503020204020204" pitchFamily="34" charset="-122"/>
                </a:defRPr>
              </a:lvl1pPr>
              <a:lvl2pPr marL="171450" indent="-171450" defTabSz="844550">
                <a:defRPr>
                  <a:solidFill>
                    <a:schemeClr val="tx1"/>
                  </a:solidFill>
                  <a:latin typeface="Calibri" panose="020F0502020204030204" pitchFamily="34" charset="0"/>
                  <a:ea typeface="微软雅黑" panose="020B0503020204020204" pitchFamily="34" charset="-122"/>
                </a:defRPr>
              </a:lvl2pPr>
              <a:lvl3pPr marL="1143000" indent="-228600" defTabSz="844550">
                <a:defRPr>
                  <a:solidFill>
                    <a:schemeClr val="tx1"/>
                  </a:solidFill>
                  <a:latin typeface="Calibri" panose="020F0502020204030204" pitchFamily="34" charset="0"/>
                  <a:ea typeface="微软雅黑" panose="020B0503020204020204" pitchFamily="34" charset="-122"/>
                </a:defRPr>
              </a:lvl3pPr>
              <a:lvl4pPr marL="1600200" indent="-228600" defTabSz="844550">
                <a:defRPr>
                  <a:solidFill>
                    <a:schemeClr val="tx1"/>
                  </a:solidFill>
                  <a:latin typeface="Calibri" panose="020F0502020204030204" pitchFamily="34" charset="0"/>
                  <a:ea typeface="微软雅黑" panose="020B0503020204020204" pitchFamily="34" charset="-122"/>
                </a:defRPr>
              </a:lvl4pPr>
              <a:lvl5pPr marL="2057400" indent="-228600" defTabSz="844550">
                <a:defRPr>
                  <a:solidFill>
                    <a:schemeClr val="tx1"/>
                  </a:solidFill>
                  <a:latin typeface="Calibri" panose="020F0502020204030204" pitchFamily="34" charset="0"/>
                  <a:ea typeface="微软雅黑" panose="020B0503020204020204" pitchFamily="34" charset="-122"/>
                </a:defRPr>
              </a:lvl5pPr>
              <a:lvl6pPr marL="2514600" indent="-228600" defTabSz="8445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8445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8445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8445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lvl="1" eaLnBrk="1" hangingPunct="1">
                <a:lnSpc>
                  <a:spcPct val="90000"/>
                </a:lnSpc>
                <a:spcAft>
                  <a:spcPct val="15000"/>
                </a:spcAft>
                <a:buFont typeface="Arial" panose="020B0604020202020204" pitchFamily="34" charset="0"/>
                <a:buChar char="•"/>
              </a:pPr>
              <a:endParaRPr lang="zh-CN" altLang="en-US" sz="1900">
                <a:solidFill>
                  <a:srgbClr val="000000"/>
                </a:solidFill>
              </a:endParaRPr>
            </a:p>
            <a:p>
              <a:pPr lvl="1" eaLnBrk="1" hangingPunct="1">
                <a:lnSpc>
                  <a:spcPct val="90000"/>
                </a:lnSpc>
                <a:spcAft>
                  <a:spcPct val="15000"/>
                </a:spcAft>
                <a:buFont typeface="Arial" panose="020B0604020202020204" pitchFamily="34" charset="0"/>
                <a:buChar char="•"/>
              </a:pPr>
              <a:endParaRPr lang="zh-CN" altLang="en-US" sz="1900">
                <a:solidFill>
                  <a:srgbClr val="000000"/>
                </a:solidFill>
              </a:endParaRPr>
            </a:p>
          </p:txBody>
        </p:sp>
        <p:sp>
          <p:nvSpPr>
            <p:cNvPr id="20499" name="任意多边形 19"/>
            <p:cNvSpPr/>
            <p:nvPr/>
          </p:nvSpPr>
          <p:spPr bwMode="auto">
            <a:xfrm>
              <a:off x="0" y="323896"/>
              <a:ext cx="866404" cy="866899"/>
            </a:xfrm>
            <a:custGeom>
              <a:avLst/>
              <a:gdLst>
                <a:gd name="T0" fmla="*/ 0 w 866404"/>
                <a:gd name="T1" fmla="*/ 433697 h 866404"/>
                <a:gd name="T2" fmla="*/ 433202 w 866404"/>
                <a:gd name="T3" fmla="*/ 0 h 866404"/>
                <a:gd name="T4" fmla="*/ 866404 w 866404"/>
                <a:gd name="T5" fmla="*/ 433697 h 866404"/>
                <a:gd name="T6" fmla="*/ 433202 w 866404"/>
                <a:gd name="T7" fmla="*/ 867394 h 866404"/>
                <a:gd name="T8" fmla="*/ 0 w 866404"/>
                <a:gd name="T9" fmla="*/ 433697 h 866404"/>
                <a:gd name="T10" fmla="*/ 0 60000 65536"/>
                <a:gd name="T11" fmla="*/ 0 60000 65536"/>
                <a:gd name="T12" fmla="*/ 0 60000 65536"/>
                <a:gd name="T13" fmla="*/ 0 60000 65536"/>
                <a:gd name="T14" fmla="*/ 0 60000 65536"/>
                <a:gd name="T15" fmla="*/ 0 w 866404"/>
                <a:gd name="T16" fmla="*/ 0 h 866404"/>
                <a:gd name="T17" fmla="*/ 866404 w 866404"/>
                <a:gd name="T18" fmla="*/ 866404 h 866404"/>
              </a:gdLst>
              <a:ahLst/>
              <a:cxnLst>
                <a:cxn ang="T10">
                  <a:pos x="T0" y="T1"/>
                </a:cxn>
                <a:cxn ang="T11">
                  <a:pos x="T2" y="T3"/>
                </a:cxn>
                <a:cxn ang="T12">
                  <a:pos x="T4" y="T5"/>
                </a:cxn>
                <a:cxn ang="T13">
                  <a:pos x="T6" y="T7"/>
                </a:cxn>
                <a:cxn ang="T14">
                  <a:pos x="T8" y="T9"/>
                </a:cxn>
              </a:cxnLst>
              <a:rect l="T15" t="T16" r="T17" b="T18"/>
              <a:pathLst>
                <a:path w="866404" h="866404">
                  <a:moveTo>
                    <a:pt x="0" y="433202"/>
                  </a:moveTo>
                  <a:cubicBezTo>
                    <a:pt x="0" y="193951"/>
                    <a:pt x="193951" y="0"/>
                    <a:pt x="433202" y="0"/>
                  </a:cubicBezTo>
                  <a:cubicBezTo>
                    <a:pt x="672453" y="0"/>
                    <a:pt x="866404" y="193951"/>
                    <a:pt x="866404" y="433202"/>
                  </a:cubicBezTo>
                  <a:cubicBezTo>
                    <a:pt x="866404" y="672453"/>
                    <a:pt x="672453" y="866404"/>
                    <a:pt x="433202" y="866404"/>
                  </a:cubicBezTo>
                  <a:cubicBezTo>
                    <a:pt x="193951" y="866404"/>
                    <a:pt x="0" y="672453"/>
                    <a:pt x="0" y="433202"/>
                  </a:cubicBezTo>
                  <a:close/>
                </a:path>
              </a:pathLst>
            </a:custGeom>
            <a:solidFill>
              <a:srgbClr val="70C9C4"/>
            </a:solidFill>
            <a:ln w="12700">
              <a:solidFill>
                <a:srgbClr val="FFFFFF"/>
              </a:solidFill>
              <a:miter lim="800000"/>
            </a:ln>
          </p:spPr>
          <p:txBody>
            <a:bodyPr lIns="139582" tIns="139582" rIns="139582" bIns="139582" anchor="ctr"/>
            <a:lstStyle>
              <a:lvl1pPr defTabSz="889000">
                <a:defRPr>
                  <a:solidFill>
                    <a:schemeClr val="tx1"/>
                  </a:solidFill>
                  <a:latin typeface="Calibri" panose="020F0502020204030204" pitchFamily="34" charset="0"/>
                  <a:ea typeface="微软雅黑" panose="020B0503020204020204" pitchFamily="34" charset="-122"/>
                </a:defRPr>
              </a:lvl1pPr>
              <a:lvl2pPr marL="742950" indent="-285750" defTabSz="889000">
                <a:defRPr>
                  <a:solidFill>
                    <a:schemeClr val="tx1"/>
                  </a:solidFill>
                  <a:latin typeface="Calibri" panose="020F0502020204030204" pitchFamily="34" charset="0"/>
                  <a:ea typeface="微软雅黑" panose="020B0503020204020204" pitchFamily="34" charset="-122"/>
                </a:defRPr>
              </a:lvl2pPr>
              <a:lvl3pPr marL="1143000" indent="-228600" defTabSz="889000">
                <a:defRPr>
                  <a:solidFill>
                    <a:schemeClr val="tx1"/>
                  </a:solidFill>
                  <a:latin typeface="Calibri" panose="020F0502020204030204" pitchFamily="34" charset="0"/>
                  <a:ea typeface="微软雅黑" panose="020B0503020204020204" pitchFamily="34" charset="-122"/>
                </a:defRPr>
              </a:lvl3pPr>
              <a:lvl4pPr marL="1600200" indent="-228600" defTabSz="889000">
                <a:defRPr>
                  <a:solidFill>
                    <a:schemeClr val="tx1"/>
                  </a:solidFill>
                  <a:latin typeface="Calibri" panose="020F0502020204030204" pitchFamily="34" charset="0"/>
                  <a:ea typeface="微软雅黑" panose="020B0503020204020204" pitchFamily="34" charset="-122"/>
                </a:defRPr>
              </a:lvl4pPr>
              <a:lvl5pPr marL="2057400" indent="-228600" defTabSz="889000">
                <a:defRPr>
                  <a:solidFill>
                    <a:schemeClr val="tx1"/>
                  </a:solidFill>
                  <a:latin typeface="Calibri" panose="020F0502020204030204" pitchFamily="34" charset="0"/>
                  <a:ea typeface="微软雅黑" panose="020B0503020204020204" pitchFamily="34" charset="-122"/>
                </a:defRPr>
              </a:lvl5pPr>
              <a:lvl6pPr marL="25146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90000"/>
                </a:lnSpc>
                <a:spcAft>
                  <a:spcPct val="35000"/>
                </a:spcAft>
              </a:pPr>
              <a:r>
                <a:rPr lang="en-US" altLang="zh-CN" sz="2800" b="1">
                  <a:solidFill>
                    <a:srgbClr val="FFFFFF"/>
                  </a:solidFill>
                  <a:latin typeface="Century Gothic" panose="020B0502020202020204" pitchFamily="34" charset="0"/>
                </a:rPr>
                <a:t>03</a:t>
              </a:r>
              <a:endParaRPr lang="zh-CN" altLang="en-US" sz="2800" b="1">
                <a:solidFill>
                  <a:srgbClr val="FFFFFF"/>
                </a:solidFill>
                <a:latin typeface="Century Gothic" panose="020B0502020202020204" pitchFamily="34" charset="0"/>
              </a:endParaRPr>
            </a:p>
          </p:txBody>
        </p:sp>
        <p:sp>
          <p:nvSpPr>
            <p:cNvPr id="20500" name="Freeform 14"/>
            <p:cNvSpPr>
              <a:spLocks noEditPoints="1"/>
            </p:cNvSpPr>
            <p:nvPr/>
          </p:nvSpPr>
          <p:spPr bwMode="auto">
            <a:xfrm>
              <a:off x="1212278" y="581118"/>
              <a:ext cx="352457" cy="352457"/>
            </a:xfrm>
            <a:custGeom>
              <a:avLst/>
              <a:gdLst>
                <a:gd name="T0" fmla="*/ 136667 w 147"/>
                <a:gd name="T1" fmla="*/ 352457 h 147"/>
                <a:gd name="T2" fmla="*/ 0 w 147"/>
                <a:gd name="T3" fmla="*/ 0 h 147"/>
                <a:gd name="T4" fmla="*/ 352457 w 147"/>
                <a:gd name="T5" fmla="*/ 148655 h 147"/>
                <a:gd name="T6" fmla="*/ 189416 w 147"/>
                <a:gd name="T7" fmla="*/ 189416 h 147"/>
                <a:gd name="T8" fmla="*/ 136667 w 147"/>
                <a:gd name="T9" fmla="*/ 352457 h 147"/>
                <a:gd name="T10" fmla="*/ 40760 w 147"/>
                <a:gd name="T11" fmla="*/ 40760 h 147"/>
                <a:gd name="T12" fmla="*/ 134269 w 147"/>
                <a:gd name="T13" fmla="*/ 285322 h 147"/>
                <a:gd name="T14" fmla="*/ 172632 w 147"/>
                <a:gd name="T15" fmla="*/ 172632 h 147"/>
                <a:gd name="T16" fmla="*/ 282925 w 147"/>
                <a:gd name="T17" fmla="*/ 143860 h 147"/>
                <a:gd name="T18" fmla="*/ 40760 w 147"/>
                <a:gd name="T19" fmla="*/ 40760 h 1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7" h="147">
                  <a:moveTo>
                    <a:pt x="57" y="147"/>
                  </a:moveTo>
                  <a:lnTo>
                    <a:pt x="0" y="0"/>
                  </a:lnTo>
                  <a:lnTo>
                    <a:pt x="147" y="62"/>
                  </a:lnTo>
                  <a:lnTo>
                    <a:pt x="79" y="79"/>
                  </a:lnTo>
                  <a:lnTo>
                    <a:pt x="57" y="147"/>
                  </a:lnTo>
                  <a:close/>
                  <a:moveTo>
                    <a:pt x="17" y="17"/>
                  </a:moveTo>
                  <a:lnTo>
                    <a:pt x="56" y="119"/>
                  </a:lnTo>
                  <a:lnTo>
                    <a:pt x="72" y="72"/>
                  </a:lnTo>
                  <a:lnTo>
                    <a:pt x="118" y="60"/>
                  </a:lnTo>
                  <a:lnTo>
                    <a:pt x="17" y="1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1514" name="组合 28"/>
          <p:cNvGrpSpPr/>
          <p:nvPr/>
        </p:nvGrpSpPr>
        <p:grpSpPr bwMode="auto">
          <a:xfrm>
            <a:off x="3875088" y="2286000"/>
            <a:ext cx="2166937" cy="1514475"/>
            <a:chOff x="0" y="0"/>
            <a:chExt cx="2166010" cy="1514692"/>
          </a:xfrm>
        </p:grpSpPr>
        <p:sp>
          <p:nvSpPr>
            <p:cNvPr id="20495" name="任意多边形 16"/>
            <p:cNvSpPr/>
            <p:nvPr/>
          </p:nvSpPr>
          <p:spPr bwMode="auto">
            <a:xfrm>
              <a:off x="433202" y="0"/>
              <a:ext cx="1732808" cy="1514692"/>
            </a:xfrm>
            <a:custGeom>
              <a:avLst/>
              <a:gdLst>
                <a:gd name="T0" fmla="*/ 0 w 1732808"/>
                <a:gd name="T1" fmla="*/ 227204 h 1514692"/>
                <a:gd name="T2" fmla="*/ 975462 w 1732808"/>
                <a:gd name="T3" fmla="*/ 227204 h 1514692"/>
                <a:gd name="T4" fmla="*/ 975462 w 1732808"/>
                <a:gd name="T5" fmla="*/ 0 h 1514692"/>
                <a:gd name="T6" fmla="*/ 1732808 w 1732808"/>
                <a:gd name="T7" fmla="*/ 757346 h 1514692"/>
                <a:gd name="T8" fmla="*/ 975462 w 1732808"/>
                <a:gd name="T9" fmla="*/ 1514692 h 1514692"/>
                <a:gd name="T10" fmla="*/ 975462 w 1732808"/>
                <a:gd name="T11" fmla="*/ 1287488 h 1514692"/>
                <a:gd name="T12" fmla="*/ 0 w 1732808"/>
                <a:gd name="T13" fmla="*/ 1287488 h 1514692"/>
                <a:gd name="T14" fmla="*/ 0 w 1732808"/>
                <a:gd name="T15" fmla="*/ 227204 h 1514692"/>
                <a:gd name="T16" fmla="*/ 0 60000 65536"/>
                <a:gd name="T17" fmla="*/ 0 60000 65536"/>
                <a:gd name="T18" fmla="*/ 0 60000 65536"/>
                <a:gd name="T19" fmla="*/ 0 60000 65536"/>
                <a:gd name="T20" fmla="*/ 0 60000 65536"/>
                <a:gd name="T21" fmla="*/ 0 60000 65536"/>
                <a:gd name="T22" fmla="*/ 0 60000 65536"/>
                <a:gd name="T23" fmla="*/ 0 60000 65536"/>
                <a:gd name="T24" fmla="*/ 0 w 1732808"/>
                <a:gd name="T25" fmla="*/ 0 h 1514692"/>
                <a:gd name="T26" fmla="*/ 1732808 w 1732808"/>
                <a:gd name="T27" fmla="*/ 1514692 h 15146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32808" h="1514692">
                  <a:moveTo>
                    <a:pt x="0" y="227204"/>
                  </a:moveTo>
                  <a:lnTo>
                    <a:pt x="975462" y="227204"/>
                  </a:lnTo>
                  <a:lnTo>
                    <a:pt x="975462" y="0"/>
                  </a:lnTo>
                  <a:lnTo>
                    <a:pt x="1732808" y="757346"/>
                  </a:lnTo>
                  <a:lnTo>
                    <a:pt x="975462" y="1514692"/>
                  </a:lnTo>
                  <a:lnTo>
                    <a:pt x="975462" y="1287488"/>
                  </a:lnTo>
                  <a:lnTo>
                    <a:pt x="0" y="1287488"/>
                  </a:lnTo>
                  <a:lnTo>
                    <a:pt x="0" y="227204"/>
                  </a:lnTo>
                  <a:close/>
                </a:path>
              </a:pathLst>
            </a:custGeom>
            <a:solidFill>
              <a:srgbClr val="9EDAD7">
                <a:alpha val="89803"/>
              </a:srgbClr>
            </a:solidFill>
            <a:ln w="12700">
              <a:solidFill>
                <a:srgbClr val="D2DEEF">
                  <a:alpha val="89803"/>
                </a:srgbClr>
              </a:solidFill>
              <a:miter lim="800000"/>
            </a:ln>
          </p:spPr>
          <p:txBody>
            <a:bodyPr lIns="481462" tIns="239269" rIns="478992" bIns="239269" anchor="ctr"/>
            <a:lstStyle>
              <a:lvl1pPr marL="342900" indent="-342900" defTabSz="844550">
                <a:defRPr>
                  <a:solidFill>
                    <a:schemeClr val="tx1"/>
                  </a:solidFill>
                  <a:latin typeface="Calibri" panose="020F0502020204030204" pitchFamily="34" charset="0"/>
                  <a:ea typeface="微软雅黑" panose="020B0503020204020204" pitchFamily="34" charset="-122"/>
                </a:defRPr>
              </a:lvl1pPr>
              <a:lvl2pPr marL="171450" indent="-171450" defTabSz="844550">
                <a:defRPr>
                  <a:solidFill>
                    <a:schemeClr val="tx1"/>
                  </a:solidFill>
                  <a:latin typeface="Calibri" panose="020F0502020204030204" pitchFamily="34" charset="0"/>
                  <a:ea typeface="微软雅黑" panose="020B0503020204020204" pitchFamily="34" charset="-122"/>
                </a:defRPr>
              </a:lvl2pPr>
              <a:lvl3pPr marL="1143000" indent="-228600" defTabSz="844550">
                <a:defRPr>
                  <a:solidFill>
                    <a:schemeClr val="tx1"/>
                  </a:solidFill>
                  <a:latin typeface="Calibri" panose="020F0502020204030204" pitchFamily="34" charset="0"/>
                  <a:ea typeface="微软雅黑" panose="020B0503020204020204" pitchFamily="34" charset="-122"/>
                </a:defRPr>
              </a:lvl3pPr>
              <a:lvl4pPr marL="1600200" indent="-228600" defTabSz="844550">
                <a:defRPr>
                  <a:solidFill>
                    <a:schemeClr val="tx1"/>
                  </a:solidFill>
                  <a:latin typeface="Calibri" panose="020F0502020204030204" pitchFamily="34" charset="0"/>
                  <a:ea typeface="微软雅黑" panose="020B0503020204020204" pitchFamily="34" charset="-122"/>
                </a:defRPr>
              </a:lvl4pPr>
              <a:lvl5pPr marL="2057400" indent="-228600" defTabSz="844550">
                <a:defRPr>
                  <a:solidFill>
                    <a:schemeClr val="tx1"/>
                  </a:solidFill>
                  <a:latin typeface="Calibri" panose="020F0502020204030204" pitchFamily="34" charset="0"/>
                  <a:ea typeface="微软雅黑" panose="020B0503020204020204" pitchFamily="34" charset="-122"/>
                </a:defRPr>
              </a:lvl5pPr>
              <a:lvl6pPr marL="2514600" indent="-228600" defTabSz="8445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8445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8445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8445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lvl="1" eaLnBrk="1" hangingPunct="1">
                <a:lnSpc>
                  <a:spcPct val="90000"/>
                </a:lnSpc>
                <a:spcAft>
                  <a:spcPct val="15000"/>
                </a:spcAft>
                <a:buFont typeface="Arial" panose="020B0604020202020204" pitchFamily="34" charset="0"/>
                <a:buChar char="•"/>
              </a:pPr>
              <a:endParaRPr lang="zh-CN" altLang="en-US" sz="1900">
                <a:solidFill>
                  <a:srgbClr val="000000"/>
                </a:solidFill>
              </a:endParaRPr>
            </a:p>
            <a:p>
              <a:pPr lvl="1" eaLnBrk="1" hangingPunct="1">
                <a:lnSpc>
                  <a:spcPct val="90000"/>
                </a:lnSpc>
                <a:spcAft>
                  <a:spcPct val="15000"/>
                </a:spcAft>
                <a:buFont typeface="Arial" panose="020B0604020202020204" pitchFamily="34" charset="0"/>
                <a:buChar char="•"/>
              </a:pPr>
              <a:endParaRPr lang="zh-CN" altLang="en-US" sz="1900">
                <a:solidFill>
                  <a:srgbClr val="000000"/>
                </a:solidFill>
              </a:endParaRPr>
            </a:p>
          </p:txBody>
        </p:sp>
        <p:sp>
          <p:nvSpPr>
            <p:cNvPr id="20496" name="任意多边形 17"/>
            <p:cNvSpPr/>
            <p:nvPr/>
          </p:nvSpPr>
          <p:spPr bwMode="auto">
            <a:xfrm>
              <a:off x="0" y="323896"/>
              <a:ext cx="866404" cy="866899"/>
            </a:xfrm>
            <a:custGeom>
              <a:avLst/>
              <a:gdLst>
                <a:gd name="T0" fmla="*/ 0 w 866404"/>
                <a:gd name="T1" fmla="*/ 433697 h 866404"/>
                <a:gd name="T2" fmla="*/ 433202 w 866404"/>
                <a:gd name="T3" fmla="*/ 0 h 866404"/>
                <a:gd name="T4" fmla="*/ 866404 w 866404"/>
                <a:gd name="T5" fmla="*/ 433697 h 866404"/>
                <a:gd name="T6" fmla="*/ 433202 w 866404"/>
                <a:gd name="T7" fmla="*/ 867394 h 866404"/>
                <a:gd name="T8" fmla="*/ 0 w 866404"/>
                <a:gd name="T9" fmla="*/ 433697 h 866404"/>
                <a:gd name="T10" fmla="*/ 0 60000 65536"/>
                <a:gd name="T11" fmla="*/ 0 60000 65536"/>
                <a:gd name="T12" fmla="*/ 0 60000 65536"/>
                <a:gd name="T13" fmla="*/ 0 60000 65536"/>
                <a:gd name="T14" fmla="*/ 0 60000 65536"/>
                <a:gd name="T15" fmla="*/ 0 w 866404"/>
                <a:gd name="T16" fmla="*/ 0 h 866404"/>
                <a:gd name="T17" fmla="*/ 866404 w 866404"/>
                <a:gd name="T18" fmla="*/ 866404 h 866404"/>
              </a:gdLst>
              <a:ahLst/>
              <a:cxnLst>
                <a:cxn ang="T10">
                  <a:pos x="T0" y="T1"/>
                </a:cxn>
                <a:cxn ang="T11">
                  <a:pos x="T2" y="T3"/>
                </a:cxn>
                <a:cxn ang="T12">
                  <a:pos x="T4" y="T5"/>
                </a:cxn>
                <a:cxn ang="T13">
                  <a:pos x="T6" y="T7"/>
                </a:cxn>
                <a:cxn ang="T14">
                  <a:pos x="T8" y="T9"/>
                </a:cxn>
              </a:cxnLst>
              <a:rect l="T15" t="T16" r="T17" b="T18"/>
              <a:pathLst>
                <a:path w="866404" h="866404">
                  <a:moveTo>
                    <a:pt x="0" y="433202"/>
                  </a:moveTo>
                  <a:cubicBezTo>
                    <a:pt x="0" y="193951"/>
                    <a:pt x="193951" y="0"/>
                    <a:pt x="433202" y="0"/>
                  </a:cubicBezTo>
                  <a:cubicBezTo>
                    <a:pt x="672453" y="0"/>
                    <a:pt x="866404" y="193951"/>
                    <a:pt x="866404" y="433202"/>
                  </a:cubicBezTo>
                  <a:cubicBezTo>
                    <a:pt x="866404" y="672453"/>
                    <a:pt x="672453" y="866404"/>
                    <a:pt x="433202" y="866404"/>
                  </a:cubicBezTo>
                  <a:cubicBezTo>
                    <a:pt x="193951" y="866404"/>
                    <a:pt x="0" y="672453"/>
                    <a:pt x="0" y="433202"/>
                  </a:cubicBezTo>
                  <a:close/>
                </a:path>
              </a:pathLst>
            </a:custGeom>
            <a:solidFill>
              <a:srgbClr val="70C9C4"/>
            </a:solidFill>
            <a:ln w="12700">
              <a:solidFill>
                <a:srgbClr val="FFFFFF"/>
              </a:solidFill>
              <a:miter lim="800000"/>
            </a:ln>
          </p:spPr>
          <p:txBody>
            <a:bodyPr lIns="139582" tIns="139582" rIns="139582" bIns="139582" anchor="ctr"/>
            <a:lstStyle>
              <a:lvl1pPr defTabSz="889000">
                <a:defRPr>
                  <a:solidFill>
                    <a:schemeClr val="tx1"/>
                  </a:solidFill>
                  <a:latin typeface="Calibri" panose="020F0502020204030204" pitchFamily="34" charset="0"/>
                  <a:ea typeface="微软雅黑" panose="020B0503020204020204" pitchFamily="34" charset="-122"/>
                </a:defRPr>
              </a:lvl1pPr>
              <a:lvl2pPr marL="742950" indent="-285750" defTabSz="889000">
                <a:defRPr>
                  <a:solidFill>
                    <a:schemeClr val="tx1"/>
                  </a:solidFill>
                  <a:latin typeface="Calibri" panose="020F0502020204030204" pitchFamily="34" charset="0"/>
                  <a:ea typeface="微软雅黑" panose="020B0503020204020204" pitchFamily="34" charset="-122"/>
                </a:defRPr>
              </a:lvl2pPr>
              <a:lvl3pPr marL="1143000" indent="-228600" defTabSz="889000">
                <a:defRPr>
                  <a:solidFill>
                    <a:schemeClr val="tx1"/>
                  </a:solidFill>
                  <a:latin typeface="Calibri" panose="020F0502020204030204" pitchFamily="34" charset="0"/>
                  <a:ea typeface="微软雅黑" panose="020B0503020204020204" pitchFamily="34" charset="-122"/>
                </a:defRPr>
              </a:lvl3pPr>
              <a:lvl4pPr marL="1600200" indent="-228600" defTabSz="889000">
                <a:defRPr>
                  <a:solidFill>
                    <a:schemeClr val="tx1"/>
                  </a:solidFill>
                  <a:latin typeface="Calibri" panose="020F0502020204030204" pitchFamily="34" charset="0"/>
                  <a:ea typeface="微软雅黑" panose="020B0503020204020204" pitchFamily="34" charset="-122"/>
                </a:defRPr>
              </a:lvl4pPr>
              <a:lvl5pPr marL="2057400" indent="-228600" defTabSz="889000">
                <a:defRPr>
                  <a:solidFill>
                    <a:schemeClr val="tx1"/>
                  </a:solidFill>
                  <a:latin typeface="Calibri" panose="020F0502020204030204" pitchFamily="34" charset="0"/>
                  <a:ea typeface="微软雅黑" panose="020B0503020204020204" pitchFamily="34" charset="-122"/>
                </a:defRPr>
              </a:lvl5pPr>
              <a:lvl6pPr marL="25146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90000"/>
                </a:lnSpc>
                <a:spcAft>
                  <a:spcPct val="35000"/>
                </a:spcAft>
              </a:pPr>
              <a:r>
                <a:rPr lang="en-US" altLang="zh-CN" sz="2800" b="1">
                  <a:solidFill>
                    <a:srgbClr val="FFFFFF"/>
                  </a:solidFill>
                  <a:latin typeface="Century Gothic" panose="020B0502020202020204" pitchFamily="34" charset="0"/>
                </a:rPr>
                <a:t>02</a:t>
              </a:r>
              <a:endParaRPr lang="zh-CN" altLang="en-US" sz="2800" b="1">
                <a:solidFill>
                  <a:srgbClr val="FFFFFF"/>
                </a:solidFill>
                <a:latin typeface="Century Gothic" panose="020B0502020202020204" pitchFamily="34" charset="0"/>
              </a:endParaRPr>
            </a:p>
          </p:txBody>
        </p:sp>
        <p:sp>
          <p:nvSpPr>
            <p:cNvPr id="20497" name="Freeform 19"/>
            <p:cNvSpPr>
              <a:spLocks noEditPoints="1"/>
            </p:cNvSpPr>
            <p:nvPr/>
          </p:nvSpPr>
          <p:spPr bwMode="auto">
            <a:xfrm>
              <a:off x="1157132" y="608691"/>
              <a:ext cx="462749" cy="297310"/>
            </a:xfrm>
            <a:custGeom>
              <a:avLst/>
              <a:gdLst>
                <a:gd name="T0" fmla="*/ 357184 w 320"/>
                <a:gd name="T1" fmla="*/ 297310 h 206"/>
                <a:gd name="T2" fmla="*/ 67966 w 320"/>
                <a:gd name="T3" fmla="*/ 297310 h 206"/>
                <a:gd name="T4" fmla="*/ 0 w 320"/>
                <a:gd name="T5" fmla="*/ 212158 h 206"/>
                <a:gd name="T6" fmla="*/ 88212 w 320"/>
                <a:gd name="T7" fmla="*/ 128449 h 206"/>
                <a:gd name="T8" fmla="*/ 235713 w 320"/>
                <a:gd name="T9" fmla="*/ 0 h 206"/>
                <a:gd name="T10" fmla="*/ 380322 w 320"/>
                <a:gd name="T11" fmla="*/ 98141 h 206"/>
                <a:gd name="T12" fmla="*/ 462749 w 320"/>
                <a:gd name="T13" fmla="*/ 196282 h 206"/>
                <a:gd name="T14" fmla="*/ 357184 w 320"/>
                <a:gd name="T15" fmla="*/ 297310 h 206"/>
                <a:gd name="T16" fmla="*/ 70858 w 320"/>
                <a:gd name="T17" fmla="*/ 275661 h 206"/>
                <a:gd name="T18" fmla="*/ 357184 w 320"/>
                <a:gd name="T19" fmla="*/ 275661 h 206"/>
                <a:gd name="T20" fmla="*/ 441058 w 320"/>
                <a:gd name="T21" fmla="*/ 196282 h 206"/>
                <a:gd name="T22" fmla="*/ 370199 w 320"/>
                <a:gd name="T23" fmla="*/ 118347 h 206"/>
                <a:gd name="T24" fmla="*/ 362969 w 320"/>
                <a:gd name="T25" fmla="*/ 118347 h 206"/>
                <a:gd name="T26" fmla="*/ 361523 w 320"/>
                <a:gd name="T27" fmla="*/ 111130 h 206"/>
                <a:gd name="T28" fmla="*/ 235713 w 320"/>
                <a:gd name="T29" fmla="*/ 23092 h 206"/>
                <a:gd name="T30" fmla="*/ 108457 w 320"/>
                <a:gd name="T31" fmla="*/ 141439 h 206"/>
                <a:gd name="T32" fmla="*/ 108457 w 320"/>
                <a:gd name="T33" fmla="*/ 154428 h 206"/>
                <a:gd name="T34" fmla="*/ 95442 w 320"/>
                <a:gd name="T35" fmla="*/ 151542 h 206"/>
                <a:gd name="T36" fmla="*/ 85319 w 320"/>
                <a:gd name="T37" fmla="*/ 151542 h 206"/>
                <a:gd name="T38" fmla="*/ 21691 w 320"/>
                <a:gd name="T39" fmla="*/ 212158 h 206"/>
                <a:gd name="T40" fmla="*/ 70858 w 320"/>
                <a:gd name="T41" fmla="*/ 275661 h 20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0" h="206">
                  <a:moveTo>
                    <a:pt x="247" y="206"/>
                  </a:moveTo>
                  <a:cubicBezTo>
                    <a:pt x="47" y="206"/>
                    <a:pt x="47" y="206"/>
                    <a:pt x="47" y="206"/>
                  </a:cubicBezTo>
                  <a:cubicBezTo>
                    <a:pt x="20" y="200"/>
                    <a:pt x="0" y="175"/>
                    <a:pt x="0" y="147"/>
                  </a:cubicBezTo>
                  <a:cubicBezTo>
                    <a:pt x="0" y="115"/>
                    <a:pt x="27" y="88"/>
                    <a:pt x="61" y="89"/>
                  </a:cubicBezTo>
                  <a:cubicBezTo>
                    <a:pt x="67" y="38"/>
                    <a:pt x="110" y="0"/>
                    <a:pt x="163" y="0"/>
                  </a:cubicBezTo>
                  <a:cubicBezTo>
                    <a:pt x="208" y="0"/>
                    <a:pt x="248" y="28"/>
                    <a:pt x="263" y="68"/>
                  </a:cubicBezTo>
                  <a:cubicBezTo>
                    <a:pt x="296" y="74"/>
                    <a:pt x="320" y="103"/>
                    <a:pt x="320" y="136"/>
                  </a:cubicBezTo>
                  <a:cubicBezTo>
                    <a:pt x="320" y="174"/>
                    <a:pt x="287" y="206"/>
                    <a:pt x="247" y="206"/>
                  </a:cubicBezTo>
                  <a:close/>
                  <a:moveTo>
                    <a:pt x="49" y="191"/>
                  </a:moveTo>
                  <a:cubicBezTo>
                    <a:pt x="247" y="191"/>
                    <a:pt x="247" y="191"/>
                    <a:pt x="247" y="191"/>
                  </a:cubicBezTo>
                  <a:cubicBezTo>
                    <a:pt x="278" y="191"/>
                    <a:pt x="305" y="165"/>
                    <a:pt x="305" y="136"/>
                  </a:cubicBezTo>
                  <a:cubicBezTo>
                    <a:pt x="305" y="109"/>
                    <a:pt x="284" y="86"/>
                    <a:pt x="256" y="82"/>
                  </a:cubicBezTo>
                  <a:cubicBezTo>
                    <a:pt x="251" y="82"/>
                    <a:pt x="251" y="82"/>
                    <a:pt x="251" y="82"/>
                  </a:cubicBezTo>
                  <a:cubicBezTo>
                    <a:pt x="250" y="77"/>
                    <a:pt x="250" y="77"/>
                    <a:pt x="250" y="77"/>
                  </a:cubicBezTo>
                  <a:cubicBezTo>
                    <a:pt x="239" y="41"/>
                    <a:pt x="203" y="16"/>
                    <a:pt x="163" y="16"/>
                  </a:cubicBezTo>
                  <a:cubicBezTo>
                    <a:pt x="115" y="16"/>
                    <a:pt x="77" y="51"/>
                    <a:pt x="75" y="98"/>
                  </a:cubicBezTo>
                  <a:cubicBezTo>
                    <a:pt x="75" y="107"/>
                    <a:pt x="75" y="107"/>
                    <a:pt x="75" y="107"/>
                  </a:cubicBezTo>
                  <a:cubicBezTo>
                    <a:pt x="66" y="105"/>
                    <a:pt x="66" y="105"/>
                    <a:pt x="66" y="105"/>
                  </a:cubicBezTo>
                  <a:cubicBezTo>
                    <a:pt x="63" y="105"/>
                    <a:pt x="61" y="105"/>
                    <a:pt x="59" y="105"/>
                  </a:cubicBezTo>
                  <a:cubicBezTo>
                    <a:pt x="35" y="105"/>
                    <a:pt x="15" y="124"/>
                    <a:pt x="15" y="147"/>
                  </a:cubicBezTo>
                  <a:cubicBezTo>
                    <a:pt x="15" y="167"/>
                    <a:pt x="30" y="186"/>
                    <a:pt x="49" y="19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1518" name="组合 30"/>
          <p:cNvGrpSpPr/>
          <p:nvPr/>
        </p:nvGrpSpPr>
        <p:grpSpPr bwMode="auto">
          <a:xfrm>
            <a:off x="8424863" y="2286000"/>
            <a:ext cx="2165350" cy="1514475"/>
            <a:chOff x="0" y="0"/>
            <a:chExt cx="2166010" cy="1514692"/>
          </a:xfrm>
        </p:grpSpPr>
        <p:sp>
          <p:nvSpPr>
            <p:cNvPr id="20492" name="右箭头 20"/>
            <p:cNvSpPr>
              <a:spLocks noChangeArrowheads="1"/>
            </p:cNvSpPr>
            <p:nvPr/>
          </p:nvSpPr>
          <p:spPr bwMode="auto">
            <a:xfrm>
              <a:off x="433519" y="0"/>
              <a:ext cx="1732491" cy="1514692"/>
            </a:xfrm>
            <a:prstGeom prst="rightArrow">
              <a:avLst>
                <a:gd name="adj1" fmla="val 70000"/>
                <a:gd name="adj2" fmla="val 49998"/>
              </a:avLst>
            </a:prstGeom>
            <a:solidFill>
              <a:srgbClr val="9EDAD7">
                <a:alpha val="89803"/>
              </a:srgbClr>
            </a:solidFill>
            <a:ln w="12700">
              <a:solidFill>
                <a:srgbClr val="D2DEEF">
                  <a:alpha val="89803"/>
                </a:srgbClr>
              </a:solidFill>
              <a:miter lim="800000"/>
            </a:ln>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endParaRPr lang="zh-CN" altLang="en-US"/>
            </a:p>
          </p:txBody>
        </p:sp>
        <p:sp>
          <p:nvSpPr>
            <p:cNvPr id="20493" name="任意多边形 21"/>
            <p:cNvSpPr/>
            <p:nvPr/>
          </p:nvSpPr>
          <p:spPr bwMode="auto">
            <a:xfrm>
              <a:off x="0" y="323896"/>
              <a:ext cx="867039" cy="866899"/>
            </a:xfrm>
            <a:custGeom>
              <a:avLst/>
              <a:gdLst>
                <a:gd name="T0" fmla="*/ 0 w 866404"/>
                <a:gd name="T1" fmla="*/ 433697 h 866404"/>
                <a:gd name="T2" fmla="*/ 433838 w 866404"/>
                <a:gd name="T3" fmla="*/ 0 h 866404"/>
                <a:gd name="T4" fmla="*/ 867674 w 866404"/>
                <a:gd name="T5" fmla="*/ 433697 h 866404"/>
                <a:gd name="T6" fmla="*/ 433838 w 866404"/>
                <a:gd name="T7" fmla="*/ 867394 h 866404"/>
                <a:gd name="T8" fmla="*/ 0 w 866404"/>
                <a:gd name="T9" fmla="*/ 433697 h 866404"/>
                <a:gd name="T10" fmla="*/ 0 60000 65536"/>
                <a:gd name="T11" fmla="*/ 0 60000 65536"/>
                <a:gd name="T12" fmla="*/ 0 60000 65536"/>
                <a:gd name="T13" fmla="*/ 0 60000 65536"/>
                <a:gd name="T14" fmla="*/ 0 60000 65536"/>
                <a:gd name="T15" fmla="*/ 0 w 866404"/>
                <a:gd name="T16" fmla="*/ 0 h 866404"/>
                <a:gd name="T17" fmla="*/ 866404 w 866404"/>
                <a:gd name="T18" fmla="*/ 866404 h 866404"/>
              </a:gdLst>
              <a:ahLst/>
              <a:cxnLst>
                <a:cxn ang="T10">
                  <a:pos x="T0" y="T1"/>
                </a:cxn>
                <a:cxn ang="T11">
                  <a:pos x="T2" y="T3"/>
                </a:cxn>
                <a:cxn ang="T12">
                  <a:pos x="T4" y="T5"/>
                </a:cxn>
                <a:cxn ang="T13">
                  <a:pos x="T6" y="T7"/>
                </a:cxn>
                <a:cxn ang="T14">
                  <a:pos x="T8" y="T9"/>
                </a:cxn>
              </a:cxnLst>
              <a:rect l="T15" t="T16" r="T17" b="T18"/>
              <a:pathLst>
                <a:path w="866404" h="866404">
                  <a:moveTo>
                    <a:pt x="0" y="433202"/>
                  </a:moveTo>
                  <a:cubicBezTo>
                    <a:pt x="0" y="193951"/>
                    <a:pt x="193951" y="0"/>
                    <a:pt x="433202" y="0"/>
                  </a:cubicBezTo>
                  <a:cubicBezTo>
                    <a:pt x="672453" y="0"/>
                    <a:pt x="866404" y="193951"/>
                    <a:pt x="866404" y="433202"/>
                  </a:cubicBezTo>
                  <a:cubicBezTo>
                    <a:pt x="866404" y="672453"/>
                    <a:pt x="672453" y="866404"/>
                    <a:pt x="433202" y="866404"/>
                  </a:cubicBezTo>
                  <a:cubicBezTo>
                    <a:pt x="193951" y="866404"/>
                    <a:pt x="0" y="672453"/>
                    <a:pt x="0" y="433202"/>
                  </a:cubicBezTo>
                  <a:close/>
                </a:path>
              </a:pathLst>
            </a:custGeom>
            <a:solidFill>
              <a:srgbClr val="70C9C4"/>
            </a:solidFill>
            <a:ln w="12700">
              <a:solidFill>
                <a:srgbClr val="FFFFFF"/>
              </a:solidFill>
              <a:miter lim="800000"/>
            </a:ln>
          </p:spPr>
          <p:txBody>
            <a:bodyPr lIns="152282" tIns="152282" rIns="152282" bIns="152282" anchor="ctr"/>
            <a:lstStyle>
              <a:lvl1pPr defTabSz="889000">
                <a:defRPr>
                  <a:solidFill>
                    <a:schemeClr val="tx1"/>
                  </a:solidFill>
                  <a:latin typeface="Calibri" panose="020F0502020204030204" pitchFamily="34" charset="0"/>
                  <a:ea typeface="微软雅黑" panose="020B0503020204020204" pitchFamily="34" charset="-122"/>
                </a:defRPr>
              </a:lvl1pPr>
              <a:lvl2pPr marL="742950" indent="-285750" defTabSz="889000">
                <a:defRPr>
                  <a:solidFill>
                    <a:schemeClr val="tx1"/>
                  </a:solidFill>
                  <a:latin typeface="Calibri" panose="020F0502020204030204" pitchFamily="34" charset="0"/>
                  <a:ea typeface="微软雅黑" panose="020B0503020204020204" pitchFamily="34" charset="-122"/>
                </a:defRPr>
              </a:lvl2pPr>
              <a:lvl3pPr marL="1143000" indent="-228600" defTabSz="889000">
                <a:defRPr>
                  <a:solidFill>
                    <a:schemeClr val="tx1"/>
                  </a:solidFill>
                  <a:latin typeface="Calibri" panose="020F0502020204030204" pitchFamily="34" charset="0"/>
                  <a:ea typeface="微软雅黑" panose="020B0503020204020204" pitchFamily="34" charset="-122"/>
                </a:defRPr>
              </a:lvl3pPr>
              <a:lvl4pPr marL="1600200" indent="-228600" defTabSz="889000">
                <a:defRPr>
                  <a:solidFill>
                    <a:schemeClr val="tx1"/>
                  </a:solidFill>
                  <a:latin typeface="Calibri" panose="020F0502020204030204" pitchFamily="34" charset="0"/>
                  <a:ea typeface="微软雅黑" panose="020B0503020204020204" pitchFamily="34" charset="-122"/>
                </a:defRPr>
              </a:lvl4pPr>
              <a:lvl5pPr marL="2057400" indent="-228600" defTabSz="889000">
                <a:defRPr>
                  <a:solidFill>
                    <a:schemeClr val="tx1"/>
                  </a:solidFill>
                  <a:latin typeface="Calibri" panose="020F0502020204030204" pitchFamily="34" charset="0"/>
                  <a:ea typeface="微软雅黑" panose="020B0503020204020204" pitchFamily="34" charset="-122"/>
                </a:defRPr>
              </a:lvl5pPr>
              <a:lvl6pPr marL="25146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8890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90000"/>
                </a:lnSpc>
                <a:spcAft>
                  <a:spcPct val="35000"/>
                </a:spcAft>
              </a:pPr>
              <a:r>
                <a:rPr lang="en-US" altLang="zh-CN" sz="2800" b="1">
                  <a:solidFill>
                    <a:srgbClr val="FFFFFF"/>
                  </a:solidFill>
                  <a:latin typeface="Century Gothic" panose="020B0502020202020204" pitchFamily="34" charset="0"/>
                </a:rPr>
                <a:t>04</a:t>
              </a:r>
              <a:endParaRPr lang="zh-CN" altLang="en-US" sz="2800" b="1">
                <a:solidFill>
                  <a:srgbClr val="FFFFFF"/>
                </a:solidFill>
                <a:latin typeface="Century Gothic" panose="020B0502020202020204" pitchFamily="34" charset="0"/>
              </a:endParaRPr>
            </a:p>
          </p:txBody>
        </p:sp>
        <p:sp>
          <p:nvSpPr>
            <p:cNvPr id="20494" name="Freeform 26"/>
            <p:cNvSpPr>
              <a:spLocks noEditPoints="1"/>
            </p:cNvSpPr>
            <p:nvPr/>
          </p:nvSpPr>
          <p:spPr bwMode="auto">
            <a:xfrm>
              <a:off x="1214675" y="534364"/>
              <a:ext cx="347662" cy="445965"/>
            </a:xfrm>
            <a:custGeom>
              <a:avLst/>
              <a:gdLst>
                <a:gd name="T0" fmla="*/ 126027 w 240"/>
                <a:gd name="T1" fmla="*/ 445965 h 308"/>
                <a:gd name="T2" fmla="*/ 98504 w 240"/>
                <a:gd name="T3" fmla="*/ 422798 h 308"/>
                <a:gd name="T4" fmla="*/ 2897 w 240"/>
                <a:gd name="T5" fmla="*/ 78189 h 308"/>
                <a:gd name="T6" fmla="*/ 5794 w 240"/>
                <a:gd name="T7" fmla="*/ 55022 h 308"/>
                <a:gd name="T8" fmla="*/ 21729 w 240"/>
                <a:gd name="T9" fmla="*/ 43438 h 308"/>
                <a:gd name="T10" fmla="*/ 50701 w 240"/>
                <a:gd name="T11" fmla="*/ 59365 h 308"/>
                <a:gd name="T12" fmla="*/ 82570 w 240"/>
                <a:gd name="T13" fmla="*/ 65157 h 308"/>
                <a:gd name="T14" fmla="*/ 82570 w 240"/>
                <a:gd name="T15" fmla="*/ 65157 h 308"/>
                <a:gd name="T16" fmla="*/ 157896 w 240"/>
                <a:gd name="T17" fmla="*/ 34751 h 308"/>
                <a:gd name="T18" fmla="*/ 243363 w 240"/>
                <a:gd name="T19" fmla="*/ 0 h 308"/>
                <a:gd name="T20" fmla="*/ 291167 w 240"/>
                <a:gd name="T21" fmla="*/ 11584 h 308"/>
                <a:gd name="T22" fmla="*/ 295513 w 240"/>
                <a:gd name="T23" fmla="*/ 13031 h 308"/>
                <a:gd name="T24" fmla="*/ 347662 w 240"/>
                <a:gd name="T25" fmla="*/ 204159 h 308"/>
                <a:gd name="T26" fmla="*/ 327382 w 240"/>
                <a:gd name="T27" fmla="*/ 194024 h 308"/>
                <a:gd name="T28" fmla="*/ 289718 w 240"/>
                <a:gd name="T29" fmla="*/ 183888 h 308"/>
                <a:gd name="T30" fmla="*/ 214392 w 240"/>
                <a:gd name="T31" fmla="*/ 214295 h 308"/>
                <a:gd name="T32" fmla="*/ 127476 w 240"/>
                <a:gd name="T33" fmla="*/ 249045 h 308"/>
                <a:gd name="T34" fmla="*/ 104299 w 240"/>
                <a:gd name="T35" fmla="*/ 246150 h 308"/>
                <a:gd name="T36" fmla="*/ 150654 w 240"/>
                <a:gd name="T37" fmla="*/ 411214 h 308"/>
                <a:gd name="T38" fmla="*/ 147756 w 240"/>
                <a:gd name="T39" fmla="*/ 434381 h 308"/>
                <a:gd name="T40" fmla="*/ 130373 w 240"/>
                <a:gd name="T41" fmla="*/ 445965 h 308"/>
                <a:gd name="T42" fmla="*/ 126027 w 240"/>
                <a:gd name="T43" fmla="*/ 445965 h 308"/>
                <a:gd name="T44" fmla="*/ 26075 w 240"/>
                <a:gd name="T45" fmla="*/ 62261 h 308"/>
                <a:gd name="T46" fmla="*/ 21729 w 240"/>
                <a:gd name="T47" fmla="*/ 65157 h 308"/>
                <a:gd name="T48" fmla="*/ 20280 w 240"/>
                <a:gd name="T49" fmla="*/ 72397 h 308"/>
                <a:gd name="T50" fmla="*/ 117336 w 240"/>
                <a:gd name="T51" fmla="*/ 417006 h 308"/>
                <a:gd name="T52" fmla="*/ 127476 w 240"/>
                <a:gd name="T53" fmla="*/ 427142 h 308"/>
                <a:gd name="T54" fmla="*/ 130373 w 240"/>
                <a:gd name="T55" fmla="*/ 424246 h 308"/>
                <a:gd name="T56" fmla="*/ 131822 w 240"/>
                <a:gd name="T57" fmla="*/ 417006 h 308"/>
                <a:gd name="T58" fmla="*/ 75327 w 240"/>
                <a:gd name="T59" fmla="*/ 212847 h 308"/>
                <a:gd name="T60" fmla="*/ 94158 w 240"/>
                <a:gd name="T61" fmla="*/ 221535 h 308"/>
                <a:gd name="T62" fmla="*/ 127476 w 240"/>
                <a:gd name="T63" fmla="*/ 230222 h 308"/>
                <a:gd name="T64" fmla="*/ 202803 w 240"/>
                <a:gd name="T65" fmla="*/ 198368 h 308"/>
                <a:gd name="T66" fmla="*/ 289718 w 240"/>
                <a:gd name="T67" fmla="*/ 163617 h 308"/>
                <a:gd name="T68" fmla="*/ 317242 w 240"/>
                <a:gd name="T69" fmla="*/ 167961 h 308"/>
                <a:gd name="T70" fmla="*/ 278130 w 240"/>
                <a:gd name="T71" fmla="*/ 27511 h 308"/>
                <a:gd name="T72" fmla="*/ 243363 w 240"/>
                <a:gd name="T73" fmla="*/ 18823 h 308"/>
                <a:gd name="T74" fmla="*/ 168037 w 240"/>
                <a:gd name="T75" fmla="*/ 50678 h 308"/>
                <a:gd name="T76" fmla="*/ 82570 w 240"/>
                <a:gd name="T77" fmla="*/ 85428 h 308"/>
                <a:gd name="T78" fmla="*/ 82570 w 240"/>
                <a:gd name="T79" fmla="*/ 85428 h 308"/>
                <a:gd name="T80" fmla="*/ 40561 w 240"/>
                <a:gd name="T81" fmla="*/ 75293 h 308"/>
                <a:gd name="T82" fmla="*/ 36215 w 240"/>
                <a:gd name="T83" fmla="*/ 73845 h 308"/>
                <a:gd name="T84" fmla="*/ 34766 w 240"/>
                <a:gd name="T85" fmla="*/ 69501 h 308"/>
                <a:gd name="T86" fmla="*/ 26075 w 240"/>
                <a:gd name="T87" fmla="*/ 62261 h 30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40" h="308">
                  <a:moveTo>
                    <a:pt x="87" y="308"/>
                  </a:moveTo>
                  <a:cubicBezTo>
                    <a:pt x="79" y="308"/>
                    <a:pt x="70" y="301"/>
                    <a:pt x="68" y="292"/>
                  </a:cubicBezTo>
                  <a:cubicBezTo>
                    <a:pt x="2" y="54"/>
                    <a:pt x="2" y="54"/>
                    <a:pt x="2" y="54"/>
                  </a:cubicBezTo>
                  <a:cubicBezTo>
                    <a:pt x="0" y="48"/>
                    <a:pt x="1" y="42"/>
                    <a:pt x="4" y="38"/>
                  </a:cubicBezTo>
                  <a:cubicBezTo>
                    <a:pt x="6" y="34"/>
                    <a:pt x="10" y="31"/>
                    <a:pt x="15" y="30"/>
                  </a:cubicBezTo>
                  <a:cubicBezTo>
                    <a:pt x="23" y="29"/>
                    <a:pt x="31" y="33"/>
                    <a:pt x="35" y="41"/>
                  </a:cubicBezTo>
                  <a:cubicBezTo>
                    <a:pt x="43" y="44"/>
                    <a:pt x="50" y="45"/>
                    <a:pt x="57" y="45"/>
                  </a:cubicBezTo>
                  <a:cubicBezTo>
                    <a:pt x="57" y="45"/>
                    <a:pt x="57" y="45"/>
                    <a:pt x="57" y="45"/>
                  </a:cubicBezTo>
                  <a:cubicBezTo>
                    <a:pt x="75" y="45"/>
                    <a:pt x="92" y="35"/>
                    <a:pt x="109" y="24"/>
                  </a:cubicBezTo>
                  <a:cubicBezTo>
                    <a:pt x="127" y="12"/>
                    <a:pt x="146" y="0"/>
                    <a:pt x="168" y="0"/>
                  </a:cubicBezTo>
                  <a:cubicBezTo>
                    <a:pt x="179" y="0"/>
                    <a:pt x="190" y="2"/>
                    <a:pt x="201" y="8"/>
                  </a:cubicBezTo>
                  <a:cubicBezTo>
                    <a:pt x="204" y="9"/>
                    <a:pt x="204" y="9"/>
                    <a:pt x="204" y="9"/>
                  </a:cubicBezTo>
                  <a:cubicBezTo>
                    <a:pt x="240" y="141"/>
                    <a:pt x="240" y="141"/>
                    <a:pt x="240" y="141"/>
                  </a:cubicBezTo>
                  <a:cubicBezTo>
                    <a:pt x="226" y="134"/>
                    <a:pt x="226" y="134"/>
                    <a:pt x="226" y="134"/>
                  </a:cubicBezTo>
                  <a:cubicBezTo>
                    <a:pt x="217" y="129"/>
                    <a:pt x="209" y="127"/>
                    <a:pt x="200" y="127"/>
                  </a:cubicBezTo>
                  <a:cubicBezTo>
                    <a:pt x="181" y="127"/>
                    <a:pt x="165" y="137"/>
                    <a:pt x="148" y="148"/>
                  </a:cubicBezTo>
                  <a:cubicBezTo>
                    <a:pt x="130" y="160"/>
                    <a:pt x="111" y="172"/>
                    <a:pt x="88" y="172"/>
                  </a:cubicBezTo>
                  <a:cubicBezTo>
                    <a:pt x="83" y="172"/>
                    <a:pt x="77" y="172"/>
                    <a:pt x="72" y="170"/>
                  </a:cubicBezTo>
                  <a:cubicBezTo>
                    <a:pt x="104" y="284"/>
                    <a:pt x="104" y="284"/>
                    <a:pt x="104" y="284"/>
                  </a:cubicBezTo>
                  <a:cubicBezTo>
                    <a:pt x="105" y="290"/>
                    <a:pt x="104" y="296"/>
                    <a:pt x="102" y="300"/>
                  </a:cubicBezTo>
                  <a:cubicBezTo>
                    <a:pt x="99" y="304"/>
                    <a:pt x="95" y="307"/>
                    <a:pt x="90" y="308"/>
                  </a:cubicBezTo>
                  <a:cubicBezTo>
                    <a:pt x="89" y="308"/>
                    <a:pt x="88" y="308"/>
                    <a:pt x="87" y="308"/>
                  </a:cubicBezTo>
                  <a:close/>
                  <a:moveTo>
                    <a:pt x="18" y="43"/>
                  </a:moveTo>
                  <a:cubicBezTo>
                    <a:pt x="16" y="43"/>
                    <a:pt x="15" y="44"/>
                    <a:pt x="15" y="45"/>
                  </a:cubicBezTo>
                  <a:cubicBezTo>
                    <a:pt x="14" y="46"/>
                    <a:pt x="14" y="48"/>
                    <a:pt x="14" y="50"/>
                  </a:cubicBezTo>
                  <a:cubicBezTo>
                    <a:pt x="81" y="288"/>
                    <a:pt x="81" y="288"/>
                    <a:pt x="81" y="288"/>
                  </a:cubicBezTo>
                  <a:cubicBezTo>
                    <a:pt x="82" y="293"/>
                    <a:pt x="85" y="295"/>
                    <a:pt x="88" y="295"/>
                  </a:cubicBezTo>
                  <a:cubicBezTo>
                    <a:pt x="89" y="294"/>
                    <a:pt x="90" y="294"/>
                    <a:pt x="90" y="293"/>
                  </a:cubicBezTo>
                  <a:cubicBezTo>
                    <a:pt x="91" y="292"/>
                    <a:pt x="91" y="290"/>
                    <a:pt x="91" y="288"/>
                  </a:cubicBezTo>
                  <a:cubicBezTo>
                    <a:pt x="52" y="147"/>
                    <a:pt x="52" y="147"/>
                    <a:pt x="52" y="147"/>
                  </a:cubicBezTo>
                  <a:cubicBezTo>
                    <a:pt x="65" y="153"/>
                    <a:pt x="65" y="153"/>
                    <a:pt x="65" y="153"/>
                  </a:cubicBezTo>
                  <a:cubicBezTo>
                    <a:pt x="73" y="157"/>
                    <a:pt x="80" y="159"/>
                    <a:pt x="88" y="159"/>
                  </a:cubicBezTo>
                  <a:cubicBezTo>
                    <a:pt x="107" y="159"/>
                    <a:pt x="123" y="148"/>
                    <a:pt x="140" y="137"/>
                  </a:cubicBezTo>
                  <a:cubicBezTo>
                    <a:pt x="159" y="125"/>
                    <a:pt x="177" y="113"/>
                    <a:pt x="200" y="113"/>
                  </a:cubicBezTo>
                  <a:cubicBezTo>
                    <a:pt x="206" y="113"/>
                    <a:pt x="213" y="114"/>
                    <a:pt x="219" y="116"/>
                  </a:cubicBezTo>
                  <a:cubicBezTo>
                    <a:pt x="192" y="19"/>
                    <a:pt x="192" y="19"/>
                    <a:pt x="192" y="19"/>
                  </a:cubicBezTo>
                  <a:cubicBezTo>
                    <a:pt x="184" y="15"/>
                    <a:pt x="176" y="13"/>
                    <a:pt x="168" y="13"/>
                  </a:cubicBezTo>
                  <a:cubicBezTo>
                    <a:pt x="150" y="13"/>
                    <a:pt x="133" y="24"/>
                    <a:pt x="116" y="35"/>
                  </a:cubicBezTo>
                  <a:cubicBezTo>
                    <a:pt x="98" y="47"/>
                    <a:pt x="79" y="59"/>
                    <a:pt x="57" y="59"/>
                  </a:cubicBezTo>
                  <a:cubicBezTo>
                    <a:pt x="57" y="59"/>
                    <a:pt x="57" y="59"/>
                    <a:pt x="57" y="59"/>
                  </a:cubicBezTo>
                  <a:cubicBezTo>
                    <a:pt x="47" y="59"/>
                    <a:pt x="37" y="57"/>
                    <a:pt x="28" y="52"/>
                  </a:cubicBezTo>
                  <a:cubicBezTo>
                    <a:pt x="25" y="51"/>
                    <a:pt x="25" y="51"/>
                    <a:pt x="25" y="51"/>
                  </a:cubicBezTo>
                  <a:cubicBezTo>
                    <a:pt x="24" y="48"/>
                    <a:pt x="24" y="48"/>
                    <a:pt x="24" y="48"/>
                  </a:cubicBezTo>
                  <a:cubicBezTo>
                    <a:pt x="23" y="45"/>
                    <a:pt x="20" y="43"/>
                    <a:pt x="18" y="4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1522" name="TextBox 26"/>
          <p:cNvSpPr txBox="1">
            <a:spLocks noChangeArrowheads="1"/>
          </p:cNvSpPr>
          <p:nvPr/>
        </p:nvSpPr>
        <p:spPr bwMode="auto">
          <a:xfrm>
            <a:off x="1811338" y="4460875"/>
            <a:ext cx="1746250" cy="136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21523" name="TextBox 31"/>
          <p:cNvSpPr txBox="1">
            <a:spLocks noChangeArrowheads="1"/>
          </p:cNvSpPr>
          <p:nvPr/>
        </p:nvSpPr>
        <p:spPr bwMode="auto">
          <a:xfrm>
            <a:off x="4119563" y="4460875"/>
            <a:ext cx="1746250" cy="136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21524" name="TextBox 32"/>
          <p:cNvSpPr txBox="1">
            <a:spLocks noChangeArrowheads="1"/>
          </p:cNvSpPr>
          <p:nvPr/>
        </p:nvSpPr>
        <p:spPr bwMode="auto">
          <a:xfrm>
            <a:off x="6426200" y="4460875"/>
            <a:ext cx="1746250" cy="136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21525" name="TextBox 33"/>
          <p:cNvSpPr txBox="1">
            <a:spLocks noChangeArrowheads="1"/>
          </p:cNvSpPr>
          <p:nvPr/>
        </p:nvSpPr>
        <p:spPr bwMode="auto">
          <a:xfrm>
            <a:off x="8734425" y="4460875"/>
            <a:ext cx="1746250" cy="136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21526" name="TextBox 34"/>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21527" name="组合 3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1527"/>
                                        </p:tgtEl>
                                        <p:attrNameLst>
                                          <p:attrName>style.visibility</p:attrName>
                                        </p:attrNameLst>
                                      </p:cBhvr>
                                      <p:to>
                                        <p:strVal val="visible"/>
                                      </p:to>
                                    </p:set>
                                    <p:animEffect transition="in" filter="barn(outVertical)">
                                      <p:cBhvr>
                                        <p:cTn id="7" dur="500"/>
                                        <p:tgtEl>
                                          <p:spTgt spid="2152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26"/>
                                        </p:tgtEl>
                                        <p:attrNameLst>
                                          <p:attrName>style.visibility</p:attrName>
                                        </p:attrNameLst>
                                      </p:cBhvr>
                                      <p:to>
                                        <p:strVal val="visible"/>
                                      </p:to>
                                    </p:set>
                                    <p:animEffect transition="in" filter="fade">
                                      <p:cBhvr>
                                        <p:cTn id="11" dur="500"/>
                                        <p:tgtEl>
                                          <p:spTgt spid="21526"/>
                                        </p:tgtEl>
                                      </p:cBhvr>
                                    </p:animEffect>
                                  </p:childTnLst>
                                </p:cTn>
                              </p:par>
                            </p:childTnLst>
                          </p:cTn>
                        </p:par>
                        <p:par>
                          <p:cTn id="12" fill="hold">
                            <p:stCondLst>
                              <p:cond delay="1000"/>
                            </p:stCondLst>
                            <p:childTnLst>
                              <p:par>
                                <p:cTn id="13" presetID="2" presetClass="entr" presetSubtype="8" fill="hold" nodeType="afterEffect">
                                  <p:stCondLst>
                                    <p:cond delay="0"/>
                                  </p:stCondLst>
                                  <p:childTnLst>
                                    <p:set>
                                      <p:cBhvr>
                                        <p:cTn id="14" dur="1" fill="hold">
                                          <p:stCondLst>
                                            <p:cond delay="0"/>
                                          </p:stCondLst>
                                        </p:cTn>
                                        <p:tgtEl>
                                          <p:spTgt spid="21506"/>
                                        </p:tgtEl>
                                        <p:attrNameLst>
                                          <p:attrName>style.visibility</p:attrName>
                                        </p:attrNameLst>
                                      </p:cBhvr>
                                      <p:to>
                                        <p:strVal val="visible"/>
                                      </p:to>
                                    </p:set>
                                    <p:anim calcmode="lin" valueType="num">
                                      <p:cBhvr additive="base">
                                        <p:cTn id="15" dur="500" fill="hold"/>
                                        <p:tgtEl>
                                          <p:spTgt spid="21506"/>
                                        </p:tgtEl>
                                        <p:attrNameLst>
                                          <p:attrName>ppt_x</p:attrName>
                                        </p:attrNameLst>
                                      </p:cBhvr>
                                      <p:tavLst>
                                        <p:tav tm="0">
                                          <p:val>
                                            <p:strVal val="0-#ppt_w/2"/>
                                          </p:val>
                                        </p:tav>
                                        <p:tav tm="100000">
                                          <p:val>
                                            <p:strVal val="#ppt_x"/>
                                          </p:val>
                                        </p:tav>
                                      </p:tavLst>
                                    </p:anim>
                                    <p:anim calcmode="lin" valueType="num">
                                      <p:cBhvr additive="base">
                                        <p:cTn id="16" dur="500" fill="hold"/>
                                        <p:tgtEl>
                                          <p:spTgt spid="21506"/>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1514"/>
                                        </p:tgtEl>
                                        <p:attrNameLst>
                                          <p:attrName>style.visibility</p:attrName>
                                        </p:attrNameLst>
                                      </p:cBhvr>
                                      <p:to>
                                        <p:strVal val="visible"/>
                                      </p:to>
                                    </p:set>
                                    <p:anim calcmode="lin" valueType="num">
                                      <p:cBhvr additive="base">
                                        <p:cTn id="19" dur="500" fill="hold"/>
                                        <p:tgtEl>
                                          <p:spTgt spid="21514"/>
                                        </p:tgtEl>
                                        <p:attrNameLst>
                                          <p:attrName>ppt_x</p:attrName>
                                        </p:attrNameLst>
                                      </p:cBhvr>
                                      <p:tavLst>
                                        <p:tav tm="0">
                                          <p:val>
                                            <p:strVal val="0-#ppt_w/2"/>
                                          </p:val>
                                        </p:tav>
                                        <p:tav tm="100000">
                                          <p:val>
                                            <p:strVal val="#ppt_x"/>
                                          </p:val>
                                        </p:tav>
                                      </p:tavLst>
                                    </p:anim>
                                    <p:anim calcmode="lin" valueType="num">
                                      <p:cBhvr additive="base">
                                        <p:cTn id="20" dur="500" fill="hold"/>
                                        <p:tgtEl>
                                          <p:spTgt spid="21514"/>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1510"/>
                                        </p:tgtEl>
                                        <p:attrNameLst>
                                          <p:attrName>style.visibility</p:attrName>
                                        </p:attrNameLst>
                                      </p:cBhvr>
                                      <p:to>
                                        <p:strVal val="visible"/>
                                      </p:to>
                                    </p:set>
                                    <p:anim calcmode="lin" valueType="num">
                                      <p:cBhvr additive="base">
                                        <p:cTn id="23" dur="500" fill="hold"/>
                                        <p:tgtEl>
                                          <p:spTgt spid="21510"/>
                                        </p:tgtEl>
                                        <p:attrNameLst>
                                          <p:attrName>ppt_x</p:attrName>
                                        </p:attrNameLst>
                                      </p:cBhvr>
                                      <p:tavLst>
                                        <p:tav tm="0">
                                          <p:val>
                                            <p:strVal val="0-#ppt_w/2"/>
                                          </p:val>
                                        </p:tav>
                                        <p:tav tm="100000">
                                          <p:val>
                                            <p:strVal val="#ppt_x"/>
                                          </p:val>
                                        </p:tav>
                                      </p:tavLst>
                                    </p:anim>
                                    <p:anim calcmode="lin" valueType="num">
                                      <p:cBhvr additive="base">
                                        <p:cTn id="24" dur="500" fill="hold"/>
                                        <p:tgtEl>
                                          <p:spTgt spid="21510"/>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21518"/>
                                        </p:tgtEl>
                                        <p:attrNameLst>
                                          <p:attrName>style.visibility</p:attrName>
                                        </p:attrNameLst>
                                      </p:cBhvr>
                                      <p:to>
                                        <p:strVal val="visible"/>
                                      </p:to>
                                    </p:set>
                                    <p:anim calcmode="lin" valueType="num">
                                      <p:cBhvr additive="base">
                                        <p:cTn id="27" dur="500" fill="hold"/>
                                        <p:tgtEl>
                                          <p:spTgt spid="21518"/>
                                        </p:tgtEl>
                                        <p:attrNameLst>
                                          <p:attrName>ppt_x</p:attrName>
                                        </p:attrNameLst>
                                      </p:cBhvr>
                                      <p:tavLst>
                                        <p:tav tm="0">
                                          <p:val>
                                            <p:strVal val="0-#ppt_w/2"/>
                                          </p:val>
                                        </p:tav>
                                        <p:tav tm="100000">
                                          <p:val>
                                            <p:strVal val="#ppt_x"/>
                                          </p:val>
                                        </p:tav>
                                      </p:tavLst>
                                    </p:anim>
                                    <p:anim calcmode="lin" valueType="num">
                                      <p:cBhvr additive="base">
                                        <p:cTn id="28" dur="500" fill="hold"/>
                                        <p:tgtEl>
                                          <p:spTgt spid="21518"/>
                                        </p:tgtEl>
                                        <p:attrNameLst>
                                          <p:attrName>ppt_y</p:attrName>
                                        </p:attrNameLst>
                                      </p:cBhvr>
                                      <p:tavLst>
                                        <p:tav tm="0">
                                          <p:val>
                                            <p:strVal val="#ppt_y"/>
                                          </p:val>
                                        </p:tav>
                                        <p:tav tm="100000">
                                          <p:val>
                                            <p:strVal val="#ppt_y"/>
                                          </p:val>
                                        </p:tav>
                                      </p:tavLst>
                                    </p:anim>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21522"/>
                                        </p:tgtEl>
                                        <p:attrNameLst>
                                          <p:attrName>style.visibility</p:attrName>
                                        </p:attrNameLst>
                                      </p:cBhvr>
                                      <p:to>
                                        <p:strVal val="visible"/>
                                      </p:to>
                                    </p:set>
                                    <p:animEffect transition="in" filter="fade">
                                      <p:cBhvr>
                                        <p:cTn id="32" dur="500"/>
                                        <p:tgtEl>
                                          <p:spTgt spid="21522"/>
                                        </p:tgtEl>
                                      </p:cBhvr>
                                    </p:animEffect>
                                  </p:childTnLst>
                                </p:cTn>
                              </p:par>
                            </p:childTnLst>
                          </p:cTn>
                        </p:par>
                        <p:par>
                          <p:cTn id="33" fill="hold">
                            <p:stCondLst>
                              <p:cond delay="2000"/>
                            </p:stCondLst>
                            <p:childTnLst>
                              <p:par>
                                <p:cTn id="34" presetID="10" presetClass="entr" presetSubtype="0" fill="hold" grpId="0" nodeType="afterEffect">
                                  <p:stCondLst>
                                    <p:cond delay="0"/>
                                  </p:stCondLst>
                                  <p:childTnLst>
                                    <p:set>
                                      <p:cBhvr>
                                        <p:cTn id="35" dur="1" fill="hold">
                                          <p:stCondLst>
                                            <p:cond delay="0"/>
                                          </p:stCondLst>
                                        </p:cTn>
                                        <p:tgtEl>
                                          <p:spTgt spid="21523"/>
                                        </p:tgtEl>
                                        <p:attrNameLst>
                                          <p:attrName>style.visibility</p:attrName>
                                        </p:attrNameLst>
                                      </p:cBhvr>
                                      <p:to>
                                        <p:strVal val="visible"/>
                                      </p:to>
                                    </p:set>
                                    <p:animEffect transition="in" filter="fade">
                                      <p:cBhvr>
                                        <p:cTn id="36" dur="500"/>
                                        <p:tgtEl>
                                          <p:spTgt spid="21523"/>
                                        </p:tgtEl>
                                      </p:cBhvr>
                                    </p:animEffect>
                                  </p:childTnLst>
                                </p:cTn>
                              </p:par>
                            </p:childTnLst>
                          </p:cTn>
                        </p:par>
                        <p:par>
                          <p:cTn id="37" fill="hold">
                            <p:stCondLst>
                              <p:cond delay="2500"/>
                            </p:stCondLst>
                            <p:childTnLst>
                              <p:par>
                                <p:cTn id="38" presetID="10" presetClass="entr" presetSubtype="0" fill="hold" grpId="0" nodeType="afterEffect">
                                  <p:stCondLst>
                                    <p:cond delay="0"/>
                                  </p:stCondLst>
                                  <p:childTnLst>
                                    <p:set>
                                      <p:cBhvr>
                                        <p:cTn id="39" dur="1" fill="hold">
                                          <p:stCondLst>
                                            <p:cond delay="0"/>
                                          </p:stCondLst>
                                        </p:cTn>
                                        <p:tgtEl>
                                          <p:spTgt spid="21524"/>
                                        </p:tgtEl>
                                        <p:attrNameLst>
                                          <p:attrName>style.visibility</p:attrName>
                                        </p:attrNameLst>
                                      </p:cBhvr>
                                      <p:to>
                                        <p:strVal val="visible"/>
                                      </p:to>
                                    </p:set>
                                    <p:animEffect transition="in" filter="fade">
                                      <p:cBhvr>
                                        <p:cTn id="40" dur="500"/>
                                        <p:tgtEl>
                                          <p:spTgt spid="21524"/>
                                        </p:tgtEl>
                                      </p:cBhvr>
                                    </p:animEffect>
                                  </p:childTnLst>
                                </p:cTn>
                              </p:par>
                            </p:childTnLst>
                          </p:cTn>
                        </p:par>
                        <p:par>
                          <p:cTn id="41" fill="hold">
                            <p:stCondLst>
                              <p:cond delay="3000"/>
                            </p:stCondLst>
                            <p:childTnLst>
                              <p:par>
                                <p:cTn id="42" presetID="10" presetClass="entr" presetSubtype="0" fill="hold" grpId="0" nodeType="afterEffect">
                                  <p:stCondLst>
                                    <p:cond delay="0"/>
                                  </p:stCondLst>
                                  <p:childTnLst>
                                    <p:set>
                                      <p:cBhvr>
                                        <p:cTn id="43" dur="1" fill="hold">
                                          <p:stCondLst>
                                            <p:cond delay="0"/>
                                          </p:stCondLst>
                                        </p:cTn>
                                        <p:tgtEl>
                                          <p:spTgt spid="21525"/>
                                        </p:tgtEl>
                                        <p:attrNameLst>
                                          <p:attrName>style.visibility</p:attrName>
                                        </p:attrNameLst>
                                      </p:cBhvr>
                                      <p:to>
                                        <p:strVal val="visible"/>
                                      </p:to>
                                    </p:set>
                                    <p:animEffect transition="in" filter="fade">
                                      <p:cBhvr>
                                        <p:cTn id="44" dur="500"/>
                                        <p:tgtEl>
                                          <p:spTgt spid="21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2" grpId="0" autoUpdateAnimBg="0"/>
      <p:bldP spid="21523" grpId="0" autoUpdateAnimBg="0"/>
      <p:bldP spid="21524" grpId="0" autoUpdateAnimBg="0"/>
      <p:bldP spid="21525" grpId="0" autoUpdateAnimBg="0"/>
      <p:bldP spid="2152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燕尾形 12"/>
          <p:cNvSpPr>
            <a:spLocks noChangeArrowheads="1"/>
          </p:cNvSpPr>
          <p:nvPr/>
        </p:nvSpPr>
        <p:spPr bwMode="auto">
          <a:xfrm>
            <a:off x="1082675" y="3644900"/>
            <a:ext cx="2195513" cy="819150"/>
          </a:xfrm>
          <a:prstGeom prst="chevron">
            <a:avLst>
              <a:gd name="adj" fmla="val 38367"/>
            </a:avLst>
          </a:prstGeom>
          <a:solidFill>
            <a:srgbClr val="70C9C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2400" b="1">
                <a:solidFill>
                  <a:schemeClr val="bg1"/>
                </a:solidFill>
              </a:rPr>
              <a:t>STEP  01</a:t>
            </a:r>
            <a:endParaRPr lang="zh-CN" altLang="en-US" sz="2400" b="1">
              <a:solidFill>
                <a:schemeClr val="bg1"/>
              </a:solidFill>
            </a:endParaRPr>
          </a:p>
        </p:txBody>
      </p:sp>
      <p:sp>
        <p:nvSpPr>
          <p:cNvPr id="22531" name="燕尾形 13"/>
          <p:cNvSpPr>
            <a:spLocks noChangeArrowheads="1"/>
          </p:cNvSpPr>
          <p:nvPr/>
        </p:nvSpPr>
        <p:spPr bwMode="auto">
          <a:xfrm>
            <a:off x="3692525" y="3644900"/>
            <a:ext cx="2195513" cy="819150"/>
          </a:xfrm>
          <a:prstGeom prst="chevron">
            <a:avLst>
              <a:gd name="adj" fmla="val 38367"/>
            </a:avLst>
          </a:prstGeom>
          <a:solidFill>
            <a:srgbClr val="9EDAD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2400" b="1">
                <a:solidFill>
                  <a:schemeClr val="bg1"/>
                </a:solidFill>
              </a:rPr>
              <a:t>STEP  02</a:t>
            </a:r>
            <a:endParaRPr lang="zh-CN" altLang="en-US" sz="2400" b="1">
              <a:solidFill>
                <a:schemeClr val="bg1"/>
              </a:solidFill>
            </a:endParaRPr>
          </a:p>
        </p:txBody>
      </p:sp>
      <p:sp>
        <p:nvSpPr>
          <p:cNvPr id="22532" name="燕尾形 14"/>
          <p:cNvSpPr>
            <a:spLocks noChangeArrowheads="1"/>
          </p:cNvSpPr>
          <p:nvPr/>
        </p:nvSpPr>
        <p:spPr bwMode="auto">
          <a:xfrm>
            <a:off x="6303963" y="3644900"/>
            <a:ext cx="2195512" cy="819150"/>
          </a:xfrm>
          <a:prstGeom prst="chevron">
            <a:avLst>
              <a:gd name="adj" fmla="val 38367"/>
            </a:avLst>
          </a:prstGeom>
          <a:solidFill>
            <a:srgbClr val="70C9C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2400" b="1">
                <a:solidFill>
                  <a:schemeClr val="bg1"/>
                </a:solidFill>
              </a:rPr>
              <a:t>STEP  03</a:t>
            </a:r>
            <a:endParaRPr lang="zh-CN" altLang="en-US" sz="2400" b="1">
              <a:solidFill>
                <a:schemeClr val="bg1"/>
              </a:solidFill>
            </a:endParaRPr>
          </a:p>
        </p:txBody>
      </p:sp>
      <p:sp>
        <p:nvSpPr>
          <p:cNvPr id="22533" name="燕尾形 15"/>
          <p:cNvSpPr>
            <a:spLocks noChangeArrowheads="1"/>
          </p:cNvSpPr>
          <p:nvPr/>
        </p:nvSpPr>
        <p:spPr bwMode="auto">
          <a:xfrm>
            <a:off x="8913813" y="3644900"/>
            <a:ext cx="2195512" cy="819150"/>
          </a:xfrm>
          <a:prstGeom prst="chevron">
            <a:avLst>
              <a:gd name="adj" fmla="val 38367"/>
            </a:avLst>
          </a:prstGeom>
          <a:solidFill>
            <a:srgbClr val="9EDAD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2400" b="1">
                <a:solidFill>
                  <a:schemeClr val="bg1"/>
                </a:solidFill>
              </a:rPr>
              <a:t>STEP  04</a:t>
            </a:r>
            <a:endParaRPr lang="zh-CN" altLang="en-US" sz="2400" b="1">
              <a:solidFill>
                <a:schemeClr val="bg1"/>
              </a:solidFill>
            </a:endParaRPr>
          </a:p>
        </p:txBody>
      </p:sp>
      <p:cxnSp>
        <p:nvCxnSpPr>
          <p:cNvPr id="22534" name="直接连接符 16"/>
          <p:cNvCxnSpPr>
            <a:cxnSpLocks noChangeShapeType="1"/>
          </p:cNvCxnSpPr>
          <p:nvPr/>
        </p:nvCxnSpPr>
        <p:spPr bwMode="auto">
          <a:xfrm>
            <a:off x="2181225" y="4502150"/>
            <a:ext cx="0" cy="360363"/>
          </a:xfrm>
          <a:prstGeom prst="line">
            <a:avLst/>
          </a:prstGeom>
          <a:noFill/>
          <a:ln w="6350">
            <a:solidFill>
              <a:srgbClr val="70C9C4"/>
            </a:solidFill>
            <a:round/>
            <a:tailEnd type="oval" w="med" len="med"/>
          </a:ln>
          <a:extLst>
            <a:ext uri="{909E8E84-426E-40DD-AFC4-6F175D3DCCD1}">
              <a14:hiddenFill xmlns:a14="http://schemas.microsoft.com/office/drawing/2010/main">
                <a:noFill/>
              </a14:hiddenFill>
            </a:ext>
          </a:extLst>
        </p:spPr>
      </p:cxnSp>
      <p:cxnSp>
        <p:nvCxnSpPr>
          <p:cNvPr id="22535" name="直接连接符 17"/>
          <p:cNvCxnSpPr>
            <a:cxnSpLocks noChangeShapeType="1"/>
          </p:cNvCxnSpPr>
          <p:nvPr/>
        </p:nvCxnSpPr>
        <p:spPr bwMode="auto">
          <a:xfrm flipV="1">
            <a:off x="4791075" y="3225800"/>
            <a:ext cx="0" cy="360363"/>
          </a:xfrm>
          <a:prstGeom prst="line">
            <a:avLst/>
          </a:prstGeom>
          <a:noFill/>
          <a:ln w="6350">
            <a:solidFill>
              <a:srgbClr val="9EDAD7"/>
            </a:solidFill>
            <a:round/>
            <a:tailEnd type="oval" w="med" len="med"/>
          </a:ln>
          <a:extLst>
            <a:ext uri="{909E8E84-426E-40DD-AFC4-6F175D3DCCD1}">
              <a14:hiddenFill xmlns:a14="http://schemas.microsoft.com/office/drawing/2010/main">
                <a:noFill/>
              </a14:hiddenFill>
            </a:ext>
          </a:extLst>
        </p:spPr>
      </p:cxnSp>
      <p:cxnSp>
        <p:nvCxnSpPr>
          <p:cNvPr id="22536" name="直接连接符 18"/>
          <p:cNvCxnSpPr>
            <a:cxnSpLocks noChangeShapeType="1"/>
          </p:cNvCxnSpPr>
          <p:nvPr/>
        </p:nvCxnSpPr>
        <p:spPr bwMode="auto">
          <a:xfrm>
            <a:off x="7400925" y="4502150"/>
            <a:ext cx="0" cy="360363"/>
          </a:xfrm>
          <a:prstGeom prst="line">
            <a:avLst/>
          </a:prstGeom>
          <a:noFill/>
          <a:ln w="6350">
            <a:solidFill>
              <a:srgbClr val="70C9C4"/>
            </a:solidFill>
            <a:round/>
            <a:tailEnd type="oval" w="med" len="med"/>
          </a:ln>
          <a:extLst>
            <a:ext uri="{909E8E84-426E-40DD-AFC4-6F175D3DCCD1}">
              <a14:hiddenFill xmlns:a14="http://schemas.microsoft.com/office/drawing/2010/main">
                <a:noFill/>
              </a14:hiddenFill>
            </a:ext>
          </a:extLst>
        </p:spPr>
      </p:cxnSp>
      <p:cxnSp>
        <p:nvCxnSpPr>
          <p:cNvPr id="22537" name="直接连接符 19"/>
          <p:cNvCxnSpPr>
            <a:cxnSpLocks noChangeShapeType="1"/>
          </p:cNvCxnSpPr>
          <p:nvPr/>
        </p:nvCxnSpPr>
        <p:spPr bwMode="auto">
          <a:xfrm flipV="1">
            <a:off x="10010775" y="3225800"/>
            <a:ext cx="0" cy="360363"/>
          </a:xfrm>
          <a:prstGeom prst="line">
            <a:avLst/>
          </a:prstGeom>
          <a:noFill/>
          <a:ln w="6350">
            <a:solidFill>
              <a:srgbClr val="9EDAD7"/>
            </a:solidFill>
            <a:round/>
            <a:tailEnd type="oval" w="med" len="med"/>
          </a:ln>
          <a:extLst>
            <a:ext uri="{909E8E84-426E-40DD-AFC4-6F175D3DCCD1}">
              <a14:hiddenFill xmlns:a14="http://schemas.microsoft.com/office/drawing/2010/main">
                <a:noFill/>
              </a14:hiddenFill>
            </a:ext>
          </a:extLst>
        </p:spPr>
      </p:cxnSp>
      <p:sp>
        <p:nvSpPr>
          <p:cNvPr id="22538" name="TextBox 24"/>
          <p:cNvSpPr txBox="1">
            <a:spLocks noChangeArrowheads="1"/>
          </p:cNvSpPr>
          <p:nvPr/>
        </p:nvSpPr>
        <p:spPr bwMode="auto">
          <a:xfrm>
            <a:off x="1082675" y="4984750"/>
            <a:ext cx="2195513"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600" b="1">
                <a:solidFill>
                  <a:srgbClr val="7F7F7F"/>
                </a:solidFill>
              </a:rPr>
              <a:t>输入标题</a:t>
            </a:r>
            <a:endParaRPr lang="en-US" altLang="zh-CN" sz="1600" b="1">
              <a:solidFill>
                <a:srgbClr val="7F7F7F"/>
              </a:solidFill>
            </a:endParaRPr>
          </a:p>
          <a:p>
            <a:pPr algn="ctr" eaLnBrk="1" hangingPunct="1">
              <a:lnSpc>
                <a:spcPct val="125000"/>
              </a:lnSpc>
            </a:pPr>
            <a:r>
              <a:rPr lang="zh-CN" altLang="en-US" sz="1100">
                <a:solidFill>
                  <a:srgbClr val="7F7F7F"/>
                </a:solidFill>
              </a:rPr>
              <a:t>点击此处输入文字点击此处输入文字点击此处输入文字点击此处输入文字点击此处输入文字</a:t>
            </a:r>
          </a:p>
        </p:txBody>
      </p:sp>
      <p:sp>
        <p:nvSpPr>
          <p:cNvPr id="22539" name="TextBox 25"/>
          <p:cNvSpPr txBox="1">
            <a:spLocks noChangeArrowheads="1"/>
          </p:cNvSpPr>
          <p:nvPr/>
        </p:nvSpPr>
        <p:spPr bwMode="auto">
          <a:xfrm>
            <a:off x="6303963" y="4984750"/>
            <a:ext cx="2195512"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600" b="1">
                <a:solidFill>
                  <a:srgbClr val="7F7F7F"/>
                </a:solidFill>
              </a:rPr>
              <a:t>输入标题</a:t>
            </a:r>
            <a:endParaRPr lang="en-US" altLang="zh-CN" sz="1600" b="1">
              <a:solidFill>
                <a:srgbClr val="7F7F7F"/>
              </a:solidFill>
            </a:endParaRPr>
          </a:p>
          <a:p>
            <a:pPr algn="ctr" eaLnBrk="1" hangingPunct="1">
              <a:lnSpc>
                <a:spcPct val="125000"/>
              </a:lnSpc>
            </a:pPr>
            <a:r>
              <a:rPr lang="zh-CN" altLang="en-US" sz="1100">
                <a:solidFill>
                  <a:srgbClr val="7F7F7F"/>
                </a:solidFill>
              </a:rPr>
              <a:t>点击此处输入文字点击此处输入文字点击此处输入文字点击此处输入文字点击此处输入文字</a:t>
            </a:r>
          </a:p>
        </p:txBody>
      </p:sp>
      <p:sp>
        <p:nvSpPr>
          <p:cNvPr id="22540" name="TextBox 26"/>
          <p:cNvSpPr txBox="1">
            <a:spLocks noChangeArrowheads="1"/>
          </p:cNvSpPr>
          <p:nvPr/>
        </p:nvSpPr>
        <p:spPr bwMode="auto">
          <a:xfrm>
            <a:off x="3692525" y="2171700"/>
            <a:ext cx="2195513"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600" b="1">
                <a:solidFill>
                  <a:srgbClr val="7F7F7F"/>
                </a:solidFill>
              </a:rPr>
              <a:t>输入标题</a:t>
            </a:r>
            <a:endParaRPr lang="en-US" altLang="zh-CN" sz="1600" b="1">
              <a:solidFill>
                <a:srgbClr val="7F7F7F"/>
              </a:solidFill>
            </a:endParaRPr>
          </a:p>
          <a:p>
            <a:pPr algn="ctr" eaLnBrk="1" hangingPunct="1">
              <a:lnSpc>
                <a:spcPct val="125000"/>
              </a:lnSpc>
            </a:pPr>
            <a:r>
              <a:rPr lang="zh-CN" altLang="en-US" sz="1100">
                <a:solidFill>
                  <a:srgbClr val="7F7F7F"/>
                </a:solidFill>
              </a:rPr>
              <a:t>点击此处输入文字点击此处输入文字点击此处输入文字点击此处输入文字点击此处输入文字</a:t>
            </a:r>
          </a:p>
        </p:txBody>
      </p:sp>
      <p:sp>
        <p:nvSpPr>
          <p:cNvPr id="22541" name="TextBox 27"/>
          <p:cNvSpPr txBox="1">
            <a:spLocks noChangeArrowheads="1"/>
          </p:cNvSpPr>
          <p:nvPr/>
        </p:nvSpPr>
        <p:spPr bwMode="auto">
          <a:xfrm>
            <a:off x="8913813" y="2171700"/>
            <a:ext cx="2195512"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600" b="1">
                <a:solidFill>
                  <a:srgbClr val="7F7F7F"/>
                </a:solidFill>
              </a:rPr>
              <a:t>输入标题</a:t>
            </a:r>
            <a:endParaRPr lang="en-US" altLang="zh-CN" sz="1600" b="1">
              <a:solidFill>
                <a:srgbClr val="7F7F7F"/>
              </a:solidFill>
            </a:endParaRPr>
          </a:p>
          <a:p>
            <a:pPr algn="ctr" eaLnBrk="1" hangingPunct="1">
              <a:lnSpc>
                <a:spcPct val="125000"/>
              </a:lnSpc>
            </a:pPr>
            <a:r>
              <a:rPr lang="zh-CN" altLang="en-US" sz="1100">
                <a:solidFill>
                  <a:srgbClr val="7F7F7F"/>
                </a:solidFill>
              </a:rPr>
              <a:t>点击此处输入文字点击此处输入文字点击此处输入文字点击此处输入文字点击此处输入文字</a:t>
            </a:r>
          </a:p>
        </p:txBody>
      </p:sp>
      <p:sp>
        <p:nvSpPr>
          <p:cNvPr id="22542" name="TextBox 39"/>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22543" name="组合 4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2543"/>
                                        </p:tgtEl>
                                        <p:attrNameLst>
                                          <p:attrName>style.visibility</p:attrName>
                                        </p:attrNameLst>
                                      </p:cBhvr>
                                      <p:to>
                                        <p:strVal val="visible"/>
                                      </p:to>
                                    </p:set>
                                    <p:animEffect transition="in" filter="barn(outVertical)">
                                      <p:cBhvr>
                                        <p:cTn id="7" dur="500"/>
                                        <p:tgtEl>
                                          <p:spTgt spid="2254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542"/>
                                        </p:tgtEl>
                                        <p:attrNameLst>
                                          <p:attrName>style.visibility</p:attrName>
                                        </p:attrNameLst>
                                      </p:cBhvr>
                                      <p:to>
                                        <p:strVal val="visible"/>
                                      </p:to>
                                    </p:set>
                                    <p:animEffect transition="in" filter="fade">
                                      <p:cBhvr>
                                        <p:cTn id="11" dur="500"/>
                                        <p:tgtEl>
                                          <p:spTgt spid="22542"/>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2530"/>
                                        </p:tgtEl>
                                        <p:attrNameLst>
                                          <p:attrName>style.visibility</p:attrName>
                                        </p:attrNameLst>
                                      </p:cBhvr>
                                      <p:to>
                                        <p:strVal val="visible"/>
                                      </p:to>
                                    </p:set>
                                    <p:anim calcmode="lin" valueType="num">
                                      <p:cBhvr additive="base">
                                        <p:cTn id="15" dur="500"/>
                                        <p:tgtEl>
                                          <p:spTgt spid="22530"/>
                                        </p:tgtEl>
                                        <p:attrNameLst>
                                          <p:attrName>ppt_x</p:attrName>
                                        </p:attrNameLst>
                                      </p:cBhvr>
                                      <p:tavLst>
                                        <p:tav tm="0">
                                          <p:val>
                                            <p:strVal val="#ppt_x-#ppt_w*1.125000"/>
                                          </p:val>
                                        </p:tav>
                                        <p:tav tm="100000">
                                          <p:val>
                                            <p:strVal val="#ppt_x"/>
                                          </p:val>
                                        </p:tav>
                                      </p:tavLst>
                                    </p:anim>
                                    <p:animEffect transition="in" filter="wipe(right)">
                                      <p:cBhvr>
                                        <p:cTn id="16" dur="500"/>
                                        <p:tgtEl>
                                          <p:spTgt spid="22530"/>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22534"/>
                                        </p:tgtEl>
                                        <p:attrNameLst>
                                          <p:attrName>style.visibility</p:attrName>
                                        </p:attrNameLst>
                                      </p:cBhvr>
                                      <p:to>
                                        <p:strVal val="visible"/>
                                      </p:to>
                                    </p:set>
                                    <p:animEffect transition="in" filter="wipe(up)">
                                      <p:cBhvr>
                                        <p:cTn id="20" dur="500"/>
                                        <p:tgtEl>
                                          <p:spTgt spid="22534"/>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22538"/>
                                        </p:tgtEl>
                                        <p:attrNameLst>
                                          <p:attrName>style.visibility</p:attrName>
                                        </p:attrNameLst>
                                      </p:cBhvr>
                                      <p:to>
                                        <p:strVal val="visible"/>
                                      </p:to>
                                    </p:set>
                                    <p:animEffect transition="in" filter="fade">
                                      <p:cBhvr>
                                        <p:cTn id="24" dur="500"/>
                                        <p:tgtEl>
                                          <p:spTgt spid="22538"/>
                                        </p:tgtEl>
                                      </p:cBhvr>
                                    </p:animEffect>
                                  </p:childTnLst>
                                </p:cTn>
                              </p:par>
                            </p:childTnLst>
                          </p:cTn>
                        </p:par>
                        <p:par>
                          <p:cTn id="25" fill="hold">
                            <p:stCondLst>
                              <p:cond delay="2500"/>
                            </p:stCondLst>
                            <p:childTnLst>
                              <p:par>
                                <p:cTn id="26" presetID="12" presetClass="entr" presetSubtype="8" fill="hold" grpId="0" nodeType="afterEffect">
                                  <p:stCondLst>
                                    <p:cond delay="0"/>
                                  </p:stCondLst>
                                  <p:childTnLst>
                                    <p:set>
                                      <p:cBhvr>
                                        <p:cTn id="27" dur="1" fill="hold">
                                          <p:stCondLst>
                                            <p:cond delay="0"/>
                                          </p:stCondLst>
                                        </p:cTn>
                                        <p:tgtEl>
                                          <p:spTgt spid="22531"/>
                                        </p:tgtEl>
                                        <p:attrNameLst>
                                          <p:attrName>style.visibility</p:attrName>
                                        </p:attrNameLst>
                                      </p:cBhvr>
                                      <p:to>
                                        <p:strVal val="visible"/>
                                      </p:to>
                                    </p:set>
                                    <p:anim calcmode="lin" valueType="num">
                                      <p:cBhvr additive="base">
                                        <p:cTn id="28" dur="500"/>
                                        <p:tgtEl>
                                          <p:spTgt spid="22531"/>
                                        </p:tgtEl>
                                        <p:attrNameLst>
                                          <p:attrName>ppt_x</p:attrName>
                                        </p:attrNameLst>
                                      </p:cBhvr>
                                      <p:tavLst>
                                        <p:tav tm="0">
                                          <p:val>
                                            <p:strVal val="#ppt_x-#ppt_w*1.125000"/>
                                          </p:val>
                                        </p:tav>
                                        <p:tav tm="100000">
                                          <p:val>
                                            <p:strVal val="#ppt_x"/>
                                          </p:val>
                                        </p:tav>
                                      </p:tavLst>
                                    </p:anim>
                                    <p:animEffect transition="in" filter="wipe(right)">
                                      <p:cBhvr>
                                        <p:cTn id="29" dur="500"/>
                                        <p:tgtEl>
                                          <p:spTgt spid="22531"/>
                                        </p:tgtEl>
                                      </p:cBhvr>
                                    </p:animEffect>
                                  </p:childTnLst>
                                </p:cTn>
                              </p:par>
                            </p:childTnLst>
                          </p:cTn>
                        </p:par>
                        <p:par>
                          <p:cTn id="30" fill="hold">
                            <p:stCondLst>
                              <p:cond delay="3000"/>
                            </p:stCondLst>
                            <p:childTnLst>
                              <p:par>
                                <p:cTn id="31" presetID="22" presetClass="entr" presetSubtype="4" fill="hold" nodeType="afterEffect">
                                  <p:stCondLst>
                                    <p:cond delay="0"/>
                                  </p:stCondLst>
                                  <p:childTnLst>
                                    <p:set>
                                      <p:cBhvr>
                                        <p:cTn id="32" dur="1" fill="hold">
                                          <p:stCondLst>
                                            <p:cond delay="0"/>
                                          </p:stCondLst>
                                        </p:cTn>
                                        <p:tgtEl>
                                          <p:spTgt spid="22535"/>
                                        </p:tgtEl>
                                        <p:attrNameLst>
                                          <p:attrName>style.visibility</p:attrName>
                                        </p:attrNameLst>
                                      </p:cBhvr>
                                      <p:to>
                                        <p:strVal val="visible"/>
                                      </p:to>
                                    </p:set>
                                    <p:animEffect transition="in" filter="wipe(down)">
                                      <p:cBhvr>
                                        <p:cTn id="33" dur="500"/>
                                        <p:tgtEl>
                                          <p:spTgt spid="22535"/>
                                        </p:tgtEl>
                                      </p:cBhvr>
                                    </p:animEffect>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22540"/>
                                        </p:tgtEl>
                                        <p:attrNameLst>
                                          <p:attrName>style.visibility</p:attrName>
                                        </p:attrNameLst>
                                      </p:cBhvr>
                                      <p:to>
                                        <p:strVal val="visible"/>
                                      </p:to>
                                    </p:set>
                                    <p:animEffect transition="in" filter="fade">
                                      <p:cBhvr>
                                        <p:cTn id="37" dur="500"/>
                                        <p:tgtEl>
                                          <p:spTgt spid="22540"/>
                                        </p:tgtEl>
                                      </p:cBhvr>
                                    </p:animEffect>
                                  </p:childTnLst>
                                </p:cTn>
                              </p:par>
                            </p:childTnLst>
                          </p:cTn>
                        </p:par>
                        <p:par>
                          <p:cTn id="38" fill="hold">
                            <p:stCondLst>
                              <p:cond delay="4000"/>
                            </p:stCondLst>
                            <p:childTnLst>
                              <p:par>
                                <p:cTn id="39" presetID="12" presetClass="entr" presetSubtype="8" fill="hold" grpId="0" nodeType="afterEffect">
                                  <p:stCondLst>
                                    <p:cond delay="0"/>
                                  </p:stCondLst>
                                  <p:childTnLst>
                                    <p:set>
                                      <p:cBhvr>
                                        <p:cTn id="40" dur="1" fill="hold">
                                          <p:stCondLst>
                                            <p:cond delay="0"/>
                                          </p:stCondLst>
                                        </p:cTn>
                                        <p:tgtEl>
                                          <p:spTgt spid="22532"/>
                                        </p:tgtEl>
                                        <p:attrNameLst>
                                          <p:attrName>style.visibility</p:attrName>
                                        </p:attrNameLst>
                                      </p:cBhvr>
                                      <p:to>
                                        <p:strVal val="visible"/>
                                      </p:to>
                                    </p:set>
                                    <p:anim calcmode="lin" valueType="num">
                                      <p:cBhvr additive="base">
                                        <p:cTn id="41" dur="500"/>
                                        <p:tgtEl>
                                          <p:spTgt spid="22532"/>
                                        </p:tgtEl>
                                        <p:attrNameLst>
                                          <p:attrName>ppt_x</p:attrName>
                                        </p:attrNameLst>
                                      </p:cBhvr>
                                      <p:tavLst>
                                        <p:tav tm="0">
                                          <p:val>
                                            <p:strVal val="#ppt_x-#ppt_w*1.125000"/>
                                          </p:val>
                                        </p:tav>
                                        <p:tav tm="100000">
                                          <p:val>
                                            <p:strVal val="#ppt_x"/>
                                          </p:val>
                                        </p:tav>
                                      </p:tavLst>
                                    </p:anim>
                                    <p:animEffect transition="in" filter="wipe(right)">
                                      <p:cBhvr>
                                        <p:cTn id="42" dur="500"/>
                                        <p:tgtEl>
                                          <p:spTgt spid="22532"/>
                                        </p:tgtEl>
                                      </p:cBhvr>
                                    </p:animEffect>
                                  </p:childTnLst>
                                </p:cTn>
                              </p:par>
                            </p:childTnLst>
                          </p:cTn>
                        </p:par>
                        <p:par>
                          <p:cTn id="43" fill="hold">
                            <p:stCondLst>
                              <p:cond delay="4500"/>
                            </p:stCondLst>
                            <p:childTnLst>
                              <p:par>
                                <p:cTn id="44" presetID="22" presetClass="entr" presetSubtype="1" fill="hold" nodeType="afterEffect">
                                  <p:stCondLst>
                                    <p:cond delay="0"/>
                                  </p:stCondLst>
                                  <p:childTnLst>
                                    <p:set>
                                      <p:cBhvr>
                                        <p:cTn id="45" dur="1" fill="hold">
                                          <p:stCondLst>
                                            <p:cond delay="0"/>
                                          </p:stCondLst>
                                        </p:cTn>
                                        <p:tgtEl>
                                          <p:spTgt spid="22536"/>
                                        </p:tgtEl>
                                        <p:attrNameLst>
                                          <p:attrName>style.visibility</p:attrName>
                                        </p:attrNameLst>
                                      </p:cBhvr>
                                      <p:to>
                                        <p:strVal val="visible"/>
                                      </p:to>
                                    </p:set>
                                    <p:animEffect transition="in" filter="wipe(up)">
                                      <p:cBhvr>
                                        <p:cTn id="46" dur="500"/>
                                        <p:tgtEl>
                                          <p:spTgt spid="22536"/>
                                        </p:tgtEl>
                                      </p:cBhvr>
                                    </p:animEffect>
                                  </p:childTnLst>
                                </p:cTn>
                              </p:par>
                            </p:childTnLst>
                          </p:cTn>
                        </p:par>
                        <p:par>
                          <p:cTn id="47" fill="hold">
                            <p:stCondLst>
                              <p:cond delay="5000"/>
                            </p:stCondLst>
                            <p:childTnLst>
                              <p:par>
                                <p:cTn id="48" presetID="10" presetClass="entr" presetSubtype="0" fill="hold" grpId="0" nodeType="afterEffect">
                                  <p:stCondLst>
                                    <p:cond delay="0"/>
                                  </p:stCondLst>
                                  <p:childTnLst>
                                    <p:set>
                                      <p:cBhvr>
                                        <p:cTn id="49" dur="1" fill="hold">
                                          <p:stCondLst>
                                            <p:cond delay="0"/>
                                          </p:stCondLst>
                                        </p:cTn>
                                        <p:tgtEl>
                                          <p:spTgt spid="22539"/>
                                        </p:tgtEl>
                                        <p:attrNameLst>
                                          <p:attrName>style.visibility</p:attrName>
                                        </p:attrNameLst>
                                      </p:cBhvr>
                                      <p:to>
                                        <p:strVal val="visible"/>
                                      </p:to>
                                    </p:set>
                                    <p:animEffect transition="in" filter="fade">
                                      <p:cBhvr>
                                        <p:cTn id="50" dur="500"/>
                                        <p:tgtEl>
                                          <p:spTgt spid="22539"/>
                                        </p:tgtEl>
                                      </p:cBhvr>
                                    </p:animEffect>
                                  </p:childTnLst>
                                </p:cTn>
                              </p:par>
                            </p:childTnLst>
                          </p:cTn>
                        </p:par>
                        <p:par>
                          <p:cTn id="51" fill="hold">
                            <p:stCondLst>
                              <p:cond delay="5500"/>
                            </p:stCondLst>
                            <p:childTnLst>
                              <p:par>
                                <p:cTn id="52" presetID="12" presetClass="entr" presetSubtype="8" fill="hold" grpId="0" nodeType="afterEffect">
                                  <p:stCondLst>
                                    <p:cond delay="0"/>
                                  </p:stCondLst>
                                  <p:childTnLst>
                                    <p:set>
                                      <p:cBhvr>
                                        <p:cTn id="53" dur="1" fill="hold">
                                          <p:stCondLst>
                                            <p:cond delay="0"/>
                                          </p:stCondLst>
                                        </p:cTn>
                                        <p:tgtEl>
                                          <p:spTgt spid="22533"/>
                                        </p:tgtEl>
                                        <p:attrNameLst>
                                          <p:attrName>style.visibility</p:attrName>
                                        </p:attrNameLst>
                                      </p:cBhvr>
                                      <p:to>
                                        <p:strVal val="visible"/>
                                      </p:to>
                                    </p:set>
                                    <p:anim calcmode="lin" valueType="num">
                                      <p:cBhvr additive="base">
                                        <p:cTn id="54" dur="500"/>
                                        <p:tgtEl>
                                          <p:spTgt spid="22533"/>
                                        </p:tgtEl>
                                        <p:attrNameLst>
                                          <p:attrName>ppt_x</p:attrName>
                                        </p:attrNameLst>
                                      </p:cBhvr>
                                      <p:tavLst>
                                        <p:tav tm="0">
                                          <p:val>
                                            <p:strVal val="#ppt_x-#ppt_w*1.125000"/>
                                          </p:val>
                                        </p:tav>
                                        <p:tav tm="100000">
                                          <p:val>
                                            <p:strVal val="#ppt_x"/>
                                          </p:val>
                                        </p:tav>
                                      </p:tavLst>
                                    </p:anim>
                                    <p:animEffect transition="in" filter="wipe(right)">
                                      <p:cBhvr>
                                        <p:cTn id="55" dur="500"/>
                                        <p:tgtEl>
                                          <p:spTgt spid="22533"/>
                                        </p:tgtEl>
                                      </p:cBhvr>
                                    </p:animEffect>
                                  </p:childTnLst>
                                </p:cTn>
                              </p:par>
                            </p:childTnLst>
                          </p:cTn>
                        </p:par>
                        <p:par>
                          <p:cTn id="56" fill="hold">
                            <p:stCondLst>
                              <p:cond delay="6000"/>
                            </p:stCondLst>
                            <p:childTnLst>
                              <p:par>
                                <p:cTn id="57" presetID="22" presetClass="entr" presetSubtype="4" fill="hold" nodeType="afterEffect">
                                  <p:stCondLst>
                                    <p:cond delay="0"/>
                                  </p:stCondLst>
                                  <p:childTnLst>
                                    <p:set>
                                      <p:cBhvr>
                                        <p:cTn id="58" dur="1" fill="hold">
                                          <p:stCondLst>
                                            <p:cond delay="0"/>
                                          </p:stCondLst>
                                        </p:cTn>
                                        <p:tgtEl>
                                          <p:spTgt spid="22537"/>
                                        </p:tgtEl>
                                        <p:attrNameLst>
                                          <p:attrName>style.visibility</p:attrName>
                                        </p:attrNameLst>
                                      </p:cBhvr>
                                      <p:to>
                                        <p:strVal val="visible"/>
                                      </p:to>
                                    </p:set>
                                    <p:animEffect transition="in" filter="wipe(down)">
                                      <p:cBhvr>
                                        <p:cTn id="59" dur="500"/>
                                        <p:tgtEl>
                                          <p:spTgt spid="22537"/>
                                        </p:tgtEl>
                                      </p:cBhvr>
                                    </p:animEffect>
                                  </p:childTnLst>
                                </p:cTn>
                              </p:par>
                            </p:childTnLst>
                          </p:cTn>
                        </p:par>
                        <p:par>
                          <p:cTn id="60" fill="hold">
                            <p:stCondLst>
                              <p:cond delay="6500"/>
                            </p:stCondLst>
                            <p:childTnLst>
                              <p:par>
                                <p:cTn id="61" presetID="10" presetClass="entr" presetSubtype="0" fill="hold" grpId="0" nodeType="afterEffect">
                                  <p:stCondLst>
                                    <p:cond delay="0"/>
                                  </p:stCondLst>
                                  <p:childTnLst>
                                    <p:set>
                                      <p:cBhvr>
                                        <p:cTn id="62" dur="1" fill="hold">
                                          <p:stCondLst>
                                            <p:cond delay="0"/>
                                          </p:stCondLst>
                                        </p:cTn>
                                        <p:tgtEl>
                                          <p:spTgt spid="22541"/>
                                        </p:tgtEl>
                                        <p:attrNameLst>
                                          <p:attrName>style.visibility</p:attrName>
                                        </p:attrNameLst>
                                      </p:cBhvr>
                                      <p:to>
                                        <p:strVal val="visible"/>
                                      </p:to>
                                    </p:set>
                                    <p:animEffect transition="in" filter="fade">
                                      <p:cBhvr>
                                        <p:cTn id="63" dur="500"/>
                                        <p:tgtEl>
                                          <p:spTgt spid="22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autoUpdateAnimBg="0"/>
      <p:bldP spid="22531" grpId="0" animBg="1" autoUpdateAnimBg="0"/>
      <p:bldP spid="22532" grpId="0" animBg="1" autoUpdateAnimBg="0"/>
      <p:bldP spid="22533" grpId="0" animBg="1" autoUpdateAnimBg="0"/>
      <p:bldP spid="22538" grpId="0" autoUpdateAnimBg="0"/>
      <p:bldP spid="22539" grpId="0" autoUpdateAnimBg="0"/>
      <p:bldP spid="22540" grpId="0" autoUpdateAnimBg="0"/>
      <p:bldP spid="22541" grpId="0" autoUpdateAnimBg="0"/>
      <p:bldP spid="2254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4687888" y="258763"/>
            <a:ext cx="28162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4400" b="1">
                <a:solidFill>
                  <a:srgbClr val="70C9C4"/>
                </a:solidFill>
              </a:rPr>
              <a:t>目录</a:t>
            </a:r>
          </a:p>
        </p:txBody>
      </p:sp>
      <p:pic>
        <p:nvPicPr>
          <p:cNvPr id="23555" name="组合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7900" y="742950"/>
            <a:ext cx="51562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56" name="组合 15"/>
          <p:cNvGrpSpPr/>
          <p:nvPr/>
        </p:nvGrpSpPr>
        <p:grpSpPr bwMode="auto">
          <a:xfrm>
            <a:off x="2609850" y="1866900"/>
            <a:ext cx="6972300" cy="771525"/>
            <a:chOff x="0" y="0"/>
            <a:chExt cx="6972300" cy="770841"/>
          </a:xfrm>
        </p:grpSpPr>
        <p:sp>
          <p:nvSpPr>
            <p:cNvPr id="22542" name="圆角矩形 13"/>
            <p:cNvSpPr>
              <a:spLocks noChangeArrowheads="1"/>
            </p:cNvSpPr>
            <p:nvPr/>
          </p:nvSpPr>
          <p:spPr bwMode="auto">
            <a:xfrm>
              <a:off x="0" y="0"/>
              <a:ext cx="6972300" cy="770841"/>
            </a:xfrm>
            <a:prstGeom prst="roundRect">
              <a:avLst>
                <a:gd name="adj" fmla="val 50000"/>
              </a:avLst>
            </a:pr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22543" name="TextBox 14"/>
            <p:cNvSpPr txBox="1">
              <a:spLocks noChangeArrowheads="1"/>
            </p:cNvSpPr>
            <p:nvPr/>
          </p:nvSpPr>
          <p:spPr bwMode="auto">
            <a:xfrm>
              <a:off x="152400" y="61858"/>
              <a:ext cx="6667500" cy="64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A6A6A6"/>
                  </a:solidFill>
                  <a:latin typeface="Century Gothic" panose="020B0502020202020204" pitchFamily="34" charset="0"/>
                </a:rPr>
                <a:t>01     </a:t>
              </a:r>
              <a:r>
                <a:rPr lang="zh-CN" altLang="en-US" sz="3600">
                  <a:solidFill>
                    <a:srgbClr val="A6A6A6"/>
                  </a:solidFill>
                </a:rPr>
                <a:t>点击此处输入标题</a:t>
              </a:r>
            </a:p>
          </p:txBody>
        </p:sp>
      </p:grpSp>
      <p:grpSp>
        <p:nvGrpSpPr>
          <p:cNvPr id="23559" name="组合 25"/>
          <p:cNvGrpSpPr/>
          <p:nvPr/>
        </p:nvGrpSpPr>
        <p:grpSpPr bwMode="auto">
          <a:xfrm>
            <a:off x="2609850" y="2965450"/>
            <a:ext cx="6972300" cy="771525"/>
            <a:chOff x="0" y="0"/>
            <a:chExt cx="6972300" cy="770841"/>
          </a:xfrm>
        </p:grpSpPr>
        <p:sp>
          <p:nvSpPr>
            <p:cNvPr id="22540" name="圆角矩形 26"/>
            <p:cNvSpPr>
              <a:spLocks noChangeArrowheads="1"/>
            </p:cNvSpPr>
            <p:nvPr/>
          </p:nvSpPr>
          <p:spPr bwMode="auto">
            <a:xfrm>
              <a:off x="0" y="0"/>
              <a:ext cx="6972300" cy="770841"/>
            </a:xfrm>
            <a:prstGeom prst="roundRect">
              <a:avLst>
                <a:gd name="adj" fmla="val 50000"/>
              </a:avLst>
            </a:pr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A6A6A6"/>
                </a:solidFill>
              </a:endParaRPr>
            </a:p>
          </p:txBody>
        </p:sp>
        <p:sp>
          <p:nvSpPr>
            <p:cNvPr id="22541" name="TextBox 27"/>
            <p:cNvSpPr txBox="1">
              <a:spLocks noChangeArrowheads="1"/>
            </p:cNvSpPr>
            <p:nvPr/>
          </p:nvSpPr>
          <p:spPr bwMode="auto">
            <a:xfrm>
              <a:off x="152400" y="61858"/>
              <a:ext cx="6667500" cy="64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A6A6A6"/>
                  </a:solidFill>
                  <a:latin typeface="Century Gothic" panose="020B0502020202020204" pitchFamily="34" charset="0"/>
                </a:rPr>
                <a:t>02     </a:t>
              </a:r>
              <a:r>
                <a:rPr lang="zh-CN" altLang="en-US" sz="3600">
                  <a:solidFill>
                    <a:srgbClr val="A6A6A6"/>
                  </a:solidFill>
                </a:rPr>
                <a:t>点击此处输入标题</a:t>
              </a:r>
            </a:p>
          </p:txBody>
        </p:sp>
      </p:grpSp>
      <p:grpSp>
        <p:nvGrpSpPr>
          <p:cNvPr id="23562" name="组合 28"/>
          <p:cNvGrpSpPr/>
          <p:nvPr/>
        </p:nvGrpSpPr>
        <p:grpSpPr bwMode="auto">
          <a:xfrm>
            <a:off x="2609850" y="4064000"/>
            <a:ext cx="6972300" cy="771525"/>
            <a:chOff x="0" y="0"/>
            <a:chExt cx="6972300" cy="770841"/>
          </a:xfrm>
        </p:grpSpPr>
        <p:sp>
          <p:nvSpPr>
            <p:cNvPr id="22538" name="圆角矩形 29"/>
            <p:cNvSpPr>
              <a:spLocks noChangeArrowheads="1"/>
            </p:cNvSpPr>
            <p:nvPr/>
          </p:nvSpPr>
          <p:spPr bwMode="auto">
            <a:xfrm>
              <a:off x="0" y="0"/>
              <a:ext cx="6972300" cy="770841"/>
            </a:xfrm>
            <a:prstGeom prst="roundRect">
              <a:avLst>
                <a:gd name="adj" fmla="val 50000"/>
              </a:avLst>
            </a:pr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A6A6A6"/>
                </a:solidFill>
              </a:endParaRPr>
            </a:p>
          </p:txBody>
        </p:sp>
        <p:sp>
          <p:nvSpPr>
            <p:cNvPr id="22539" name="TextBox 30"/>
            <p:cNvSpPr txBox="1">
              <a:spLocks noChangeArrowheads="1"/>
            </p:cNvSpPr>
            <p:nvPr/>
          </p:nvSpPr>
          <p:spPr bwMode="auto">
            <a:xfrm>
              <a:off x="152400" y="61858"/>
              <a:ext cx="6667500" cy="64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A6A6A6"/>
                  </a:solidFill>
                  <a:latin typeface="Century Gothic" panose="020B0502020202020204" pitchFamily="34" charset="0"/>
                </a:rPr>
                <a:t>03     </a:t>
              </a:r>
              <a:r>
                <a:rPr lang="zh-CN" altLang="en-US" sz="3600">
                  <a:solidFill>
                    <a:srgbClr val="A6A6A6"/>
                  </a:solidFill>
                </a:rPr>
                <a:t>点击此处输入标题</a:t>
              </a:r>
            </a:p>
          </p:txBody>
        </p:sp>
      </p:grpSp>
      <p:grpSp>
        <p:nvGrpSpPr>
          <p:cNvPr id="23565" name="组合 31"/>
          <p:cNvGrpSpPr/>
          <p:nvPr/>
        </p:nvGrpSpPr>
        <p:grpSpPr bwMode="auto">
          <a:xfrm>
            <a:off x="2609850" y="5162550"/>
            <a:ext cx="6972300" cy="771525"/>
            <a:chOff x="0" y="0"/>
            <a:chExt cx="6972300" cy="770841"/>
          </a:xfrm>
        </p:grpSpPr>
        <p:sp>
          <p:nvSpPr>
            <p:cNvPr id="22536" name="圆角矩形 32"/>
            <p:cNvSpPr>
              <a:spLocks noChangeArrowheads="1"/>
            </p:cNvSpPr>
            <p:nvPr/>
          </p:nvSpPr>
          <p:spPr bwMode="auto">
            <a:xfrm>
              <a:off x="0" y="0"/>
              <a:ext cx="6972300" cy="770841"/>
            </a:xfrm>
            <a:prstGeom prst="roundRect">
              <a:avLst>
                <a:gd name="adj" fmla="val 50000"/>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A6A6A6"/>
                </a:solidFill>
              </a:endParaRPr>
            </a:p>
          </p:txBody>
        </p:sp>
        <p:sp>
          <p:nvSpPr>
            <p:cNvPr id="22537" name="TextBox 33"/>
            <p:cNvSpPr txBox="1">
              <a:spLocks noChangeArrowheads="1"/>
            </p:cNvSpPr>
            <p:nvPr/>
          </p:nvSpPr>
          <p:spPr bwMode="auto">
            <a:xfrm>
              <a:off x="152400" y="62255"/>
              <a:ext cx="6667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70C9C4"/>
                  </a:solidFill>
                  <a:latin typeface="Century Gothic" panose="020B0502020202020204" pitchFamily="34" charset="0"/>
                </a:rPr>
                <a:t>04     </a:t>
              </a:r>
              <a:r>
                <a:rPr lang="zh-CN" altLang="en-US" sz="3600">
                  <a:solidFill>
                    <a:srgbClr val="70C9C4"/>
                  </a:solidFill>
                </a:rPr>
                <a:t>点击此处输入标题</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barn(outVertical)">
                                      <p:cBhvr>
                                        <p:cTn id="7" dur="500"/>
                                        <p:tgtEl>
                                          <p:spTgt spid="2355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3554"/>
                                        </p:tgtEl>
                                        <p:attrNameLst>
                                          <p:attrName>style.visibility</p:attrName>
                                        </p:attrNameLst>
                                      </p:cBhvr>
                                      <p:to>
                                        <p:strVal val="visible"/>
                                      </p:to>
                                    </p:set>
                                    <p:anim calcmode="lin" valueType="num">
                                      <p:cBhvr>
                                        <p:cTn id="11" dur="500" fill="hold"/>
                                        <p:tgtEl>
                                          <p:spTgt spid="23554"/>
                                        </p:tgtEl>
                                        <p:attrNameLst>
                                          <p:attrName>ppt_w</p:attrName>
                                        </p:attrNameLst>
                                      </p:cBhvr>
                                      <p:tavLst>
                                        <p:tav tm="0">
                                          <p:val>
                                            <p:fltVal val="0"/>
                                          </p:val>
                                        </p:tav>
                                        <p:tav tm="100000">
                                          <p:val>
                                            <p:strVal val="#ppt_w"/>
                                          </p:val>
                                        </p:tav>
                                      </p:tavLst>
                                    </p:anim>
                                    <p:anim calcmode="lin" valueType="num">
                                      <p:cBhvr>
                                        <p:cTn id="12" dur="500" fill="hold"/>
                                        <p:tgtEl>
                                          <p:spTgt spid="23554"/>
                                        </p:tgtEl>
                                        <p:attrNameLst>
                                          <p:attrName>ppt_h</p:attrName>
                                        </p:attrNameLst>
                                      </p:cBhvr>
                                      <p:tavLst>
                                        <p:tav tm="0">
                                          <p:val>
                                            <p:fltVal val="0"/>
                                          </p:val>
                                        </p:tav>
                                        <p:tav tm="100000">
                                          <p:val>
                                            <p:strVal val="#ppt_h"/>
                                          </p:val>
                                        </p:tav>
                                      </p:tavLst>
                                    </p:anim>
                                    <p:animEffect transition="in" filter="fade">
                                      <p:cBhvr>
                                        <p:cTn id="13" dur="500"/>
                                        <p:tgtEl>
                                          <p:spTgt spid="23554"/>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23556"/>
                                        </p:tgtEl>
                                        <p:attrNameLst>
                                          <p:attrName>style.visibility</p:attrName>
                                        </p:attrNameLst>
                                      </p:cBhvr>
                                      <p:to>
                                        <p:strVal val="visible"/>
                                      </p:to>
                                    </p:set>
                                    <p:anim calcmode="lin" valueType="num">
                                      <p:cBhvr additive="base">
                                        <p:cTn id="17" dur="500" fill="hold"/>
                                        <p:tgtEl>
                                          <p:spTgt spid="23556"/>
                                        </p:tgtEl>
                                        <p:attrNameLst>
                                          <p:attrName>ppt_x</p:attrName>
                                        </p:attrNameLst>
                                      </p:cBhvr>
                                      <p:tavLst>
                                        <p:tav tm="0">
                                          <p:val>
                                            <p:strVal val="0-#ppt_w/2"/>
                                          </p:val>
                                        </p:tav>
                                        <p:tav tm="100000">
                                          <p:val>
                                            <p:strVal val="#ppt_x"/>
                                          </p:val>
                                        </p:tav>
                                      </p:tavLst>
                                    </p:anim>
                                    <p:anim calcmode="lin" valueType="num">
                                      <p:cBhvr additive="base">
                                        <p:cTn id="18" dur="500" fill="hold"/>
                                        <p:tgtEl>
                                          <p:spTgt spid="23556"/>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250"/>
                                  </p:stCondLst>
                                  <p:childTnLst>
                                    <p:set>
                                      <p:cBhvr>
                                        <p:cTn id="20" dur="1" fill="hold">
                                          <p:stCondLst>
                                            <p:cond delay="0"/>
                                          </p:stCondLst>
                                        </p:cTn>
                                        <p:tgtEl>
                                          <p:spTgt spid="23559"/>
                                        </p:tgtEl>
                                        <p:attrNameLst>
                                          <p:attrName>style.visibility</p:attrName>
                                        </p:attrNameLst>
                                      </p:cBhvr>
                                      <p:to>
                                        <p:strVal val="visible"/>
                                      </p:to>
                                    </p:set>
                                    <p:anim calcmode="lin" valueType="num">
                                      <p:cBhvr additive="base">
                                        <p:cTn id="21" dur="500" fill="hold"/>
                                        <p:tgtEl>
                                          <p:spTgt spid="23559"/>
                                        </p:tgtEl>
                                        <p:attrNameLst>
                                          <p:attrName>ppt_x</p:attrName>
                                        </p:attrNameLst>
                                      </p:cBhvr>
                                      <p:tavLst>
                                        <p:tav tm="0">
                                          <p:val>
                                            <p:strVal val="0-#ppt_w/2"/>
                                          </p:val>
                                        </p:tav>
                                        <p:tav tm="100000">
                                          <p:val>
                                            <p:strVal val="#ppt_x"/>
                                          </p:val>
                                        </p:tav>
                                      </p:tavLst>
                                    </p:anim>
                                    <p:anim calcmode="lin" valueType="num">
                                      <p:cBhvr additive="base">
                                        <p:cTn id="22" dur="500" fill="hold"/>
                                        <p:tgtEl>
                                          <p:spTgt spid="23559"/>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500"/>
                                  </p:stCondLst>
                                  <p:childTnLst>
                                    <p:set>
                                      <p:cBhvr>
                                        <p:cTn id="24" dur="1" fill="hold">
                                          <p:stCondLst>
                                            <p:cond delay="0"/>
                                          </p:stCondLst>
                                        </p:cTn>
                                        <p:tgtEl>
                                          <p:spTgt spid="23562"/>
                                        </p:tgtEl>
                                        <p:attrNameLst>
                                          <p:attrName>style.visibility</p:attrName>
                                        </p:attrNameLst>
                                      </p:cBhvr>
                                      <p:to>
                                        <p:strVal val="visible"/>
                                      </p:to>
                                    </p:set>
                                    <p:anim calcmode="lin" valueType="num">
                                      <p:cBhvr additive="base">
                                        <p:cTn id="25" dur="500" fill="hold"/>
                                        <p:tgtEl>
                                          <p:spTgt spid="23562"/>
                                        </p:tgtEl>
                                        <p:attrNameLst>
                                          <p:attrName>ppt_x</p:attrName>
                                        </p:attrNameLst>
                                      </p:cBhvr>
                                      <p:tavLst>
                                        <p:tav tm="0">
                                          <p:val>
                                            <p:strVal val="0-#ppt_w/2"/>
                                          </p:val>
                                        </p:tav>
                                        <p:tav tm="100000">
                                          <p:val>
                                            <p:strVal val="#ppt_x"/>
                                          </p:val>
                                        </p:tav>
                                      </p:tavLst>
                                    </p:anim>
                                    <p:anim calcmode="lin" valueType="num">
                                      <p:cBhvr additive="base">
                                        <p:cTn id="26" dur="500" fill="hold"/>
                                        <p:tgtEl>
                                          <p:spTgt spid="23562"/>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750"/>
                                  </p:stCondLst>
                                  <p:childTnLst>
                                    <p:set>
                                      <p:cBhvr>
                                        <p:cTn id="28" dur="1" fill="hold">
                                          <p:stCondLst>
                                            <p:cond delay="0"/>
                                          </p:stCondLst>
                                        </p:cTn>
                                        <p:tgtEl>
                                          <p:spTgt spid="23565"/>
                                        </p:tgtEl>
                                        <p:attrNameLst>
                                          <p:attrName>style.visibility</p:attrName>
                                        </p:attrNameLst>
                                      </p:cBhvr>
                                      <p:to>
                                        <p:strVal val="visible"/>
                                      </p:to>
                                    </p:set>
                                    <p:anim calcmode="lin" valueType="num">
                                      <p:cBhvr additive="base">
                                        <p:cTn id="29" dur="500" fill="hold"/>
                                        <p:tgtEl>
                                          <p:spTgt spid="23565"/>
                                        </p:tgtEl>
                                        <p:attrNameLst>
                                          <p:attrName>ppt_x</p:attrName>
                                        </p:attrNameLst>
                                      </p:cBhvr>
                                      <p:tavLst>
                                        <p:tav tm="0">
                                          <p:val>
                                            <p:strVal val="0-#ppt_w/2"/>
                                          </p:val>
                                        </p:tav>
                                        <p:tav tm="100000">
                                          <p:val>
                                            <p:strVal val="#ppt_x"/>
                                          </p:val>
                                        </p:tav>
                                      </p:tavLst>
                                    </p:anim>
                                    <p:anim calcmode="lin" valueType="num">
                                      <p:cBhvr additive="base">
                                        <p:cTn id="30" dur="500" fill="hold"/>
                                        <p:tgtEl>
                                          <p:spTgt spid="23565"/>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32" presetClass="emph" presetSubtype="0" fill="hold" nodeType="afterEffect">
                                  <p:stCondLst>
                                    <p:cond delay="0"/>
                                  </p:stCondLst>
                                  <p:childTnLst>
                                    <p:animRot by="120000">
                                      <p:cBhvr>
                                        <p:cTn id="33" dur="50" fill="hold">
                                          <p:stCondLst>
                                            <p:cond delay="0"/>
                                          </p:stCondLst>
                                        </p:cTn>
                                        <p:tgtEl>
                                          <p:spTgt spid="23565"/>
                                        </p:tgtEl>
                                        <p:attrNameLst>
                                          <p:attrName>r</p:attrName>
                                        </p:attrNameLst>
                                      </p:cBhvr>
                                    </p:animRot>
                                    <p:animRot by="-239940">
                                      <p:cBhvr>
                                        <p:cTn id="34" dur="100" fill="hold">
                                          <p:stCondLst>
                                            <p:cond delay="100"/>
                                          </p:stCondLst>
                                        </p:cTn>
                                        <p:tgtEl>
                                          <p:spTgt spid="23565"/>
                                        </p:tgtEl>
                                        <p:attrNameLst>
                                          <p:attrName>r</p:attrName>
                                        </p:attrNameLst>
                                      </p:cBhvr>
                                    </p:animRot>
                                    <p:animRot by="240000">
                                      <p:cBhvr>
                                        <p:cTn id="35" dur="100" fill="hold">
                                          <p:stCondLst>
                                            <p:cond delay="200"/>
                                          </p:stCondLst>
                                        </p:cTn>
                                        <p:tgtEl>
                                          <p:spTgt spid="23565"/>
                                        </p:tgtEl>
                                        <p:attrNameLst>
                                          <p:attrName>r</p:attrName>
                                        </p:attrNameLst>
                                      </p:cBhvr>
                                    </p:animRot>
                                    <p:animRot by="-239940">
                                      <p:cBhvr>
                                        <p:cTn id="36" dur="100" fill="hold">
                                          <p:stCondLst>
                                            <p:cond delay="300"/>
                                          </p:stCondLst>
                                        </p:cTn>
                                        <p:tgtEl>
                                          <p:spTgt spid="23565"/>
                                        </p:tgtEl>
                                        <p:attrNameLst>
                                          <p:attrName>r</p:attrName>
                                        </p:attrNameLst>
                                      </p:cBhvr>
                                    </p:animRot>
                                    <p:animRot by="120000">
                                      <p:cBhvr>
                                        <p:cTn id="37" dur="100" fill="hold">
                                          <p:stCondLst>
                                            <p:cond delay="400"/>
                                          </p:stCondLst>
                                        </p:cTn>
                                        <p:tgtEl>
                                          <p:spTgt spid="2356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椭圆 12"/>
          <p:cNvSpPr>
            <a:spLocks noChangeArrowheads="1"/>
          </p:cNvSpPr>
          <p:nvPr/>
        </p:nvSpPr>
        <p:spPr bwMode="auto">
          <a:xfrm>
            <a:off x="1935163" y="2601913"/>
            <a:ext cx="1508125" cy="1509712"/>
          </a:xfrm>
          <a:prstGeom prst="ellipse">
            <a:avLst/>
          </a:pr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FFFFFF"/>
                </a:solidFill>
                <a:latin typeface="Century Gothic" panose="020B0502020202020204" pitchFamily="34" charset="0"/>
              </a:rPr>
              <a:t>01</a:t>
            </a:r>
            <a:endParaRPr lang="zh-CN" altLang="en-US" sz="3600" b="1">
              <a:solidFill>
                <a:srgbClr val="FFFFFF"/>
              </a:solidFill>
              <a:latin typeface="Century Gothic" panose="020B0502020202020204" pitchFamily="34" charset="0"/>
            </a:endParaRPr>
          </a:p>
        </p:txBody>
      </p:sp>
      <p:sp>
        <p:nvSpPr>
          <p:cNvPr id="24579" name="等腰三角形 13"/>
          <p:cNvSpPr>
            <a:spLocks noChangeArrowheads="1"/>
          </p:cNvSpPr>
          <p:nvPr/>
        </p:nvSpPr>
        <p:spPr bwMode="auto">
          <a:xfrm flipV="1">
            <a:off x="2540000" y="4276725"/>
            <a:ext cx="298450" cy="184150"/>
          </a:xfrm>
          <a:prstGeom prst="triangle">
            <a:avLst>
              <a:gd name="adj" fmla="val 50000"/>
            </a:avLst>
          </a:prstGeom>
          <a:solidFill>
            <a:srgbClr val="70C9C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24580" name="椭圆 17"/>
          <p:cNvSpPr>
            <a:spLocks noChangeArrowheads="1"/>
          </p:cNvSpPr>
          <p:nvPr/>
        </p:nvSpPr>
        <p:spPr bwMode="auto">
          <a:xfrm>
            <a:off x="4205288" y="2601913"/>
            <a:ext cx="1509712" cy="1509712"/>
          </a:xfrm>
          <a:prstGeom prst="ellipse">
            <a:avLst/>
          </a:pr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FFFFFF"/>
                </a:solidFill>
                <a:latin typeface="Century Gothic" panose="020B0502020202020204" pitchFamily="34" charset="0"/>
              </a:rPr>
              <a:t>02</a:t>
            </a:r>
            <a:endParaRPr lang="zh-CN" altLang="en-US" sz="3600" b="1">
              <a:solidFill>
                <a:srgbClr val="FFFFFF"/>
              </a:solidFill>
              <a:latin typeface="Century Gothic" panose="020B0502020202020204" pitchFamily="34" charset="0"/>
            </a:endParaRPr>
          </a:p>
        </p:txBody>
      </p:sp>
      <p:sp>
        <p:nvSpPr>
          <p:cNvPr id="24581" name="等腰三角形 18"/>
          <p:cNvSpPr>
            <a:spLocks noChangeArrowheads="1"/>
          </p:cNvSpPr>
          <p:nvPr/>
        </p:nvSpPr>
        <p:spPr bwMode="auto">
          <a:xfrm flipV="1">
            <a:off x="4811713" y="4276725"/>
            <a:ext cx="298450" cy="184150"/>
          </a:xfrm>
          <a:prstGeom prst="triangle">
            <a:avLst>
              <a:gd name="adj" fmla="val 50000"/>
            </a:avLst>
          </a:prstGeom>
          <a:solidFill>
            <a:srgbClr val="9EDAD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24582" name="椭圆 20"/>
          <p:cNvSpPr>
            <a:spLocks noChangeArrowheads="1"/>
          </p:cNvSpPr>
          <p:nvPr/>
        </p:nvSpPr>
        <p:spPr bwMode="auto">
          <a:xfrm>
            <a:off x="6477000" y="2601913"/>
            <a:ext cx="1509713" cy="1509712"/>
          </a:xfrm>
          <a:prstGeom prst="ellipse">
            <a:avLst/>
          </a:pr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FFFFFF"/>
                </a:solidFill>
                <a:latin typeface="Century Gothic" panose="020B0502020202020204" pitchFamily="34" charset="0"/>
              </a:rPr>
              <a:t>03</a:t>
            </a:r>
            <a:endParaRPr lang="zh-CN" altLang="en-US" sz="3600" b="1">
              <a:solidFill>
                <a:srgbClr val="FFFFFF"/>
              </a:solidFill>
              <a:latin typeface="Century Gothic" panose="020B0502020202020204" pitchFamily="34" charset="0"/>
            </a:endParaRPr>
          </a:p>
        </p:txBody>
      </p:sp>
      <p:sp>
        <p:nvSpPr>
          <p:cNvPr id="24583" name="等腰三角形 21"/>
          <p:cNvSpPr>
            <a:spLocks noChangeArrowheads="1"/>
          </p:cNvSpPr>
          <p:nvPr/>
        </p:nvSpPr>
        <p:spPr bwMode="auto">
          <a:xfrm flipV="1">
            <a:off x="7081838" y="4276725"/>
            <a:ext cx="298450" cy="184150"/>
          </a:xfrm>
          <a:prstGeom prst="triangle">
            <a:avLst>
              <a:gd name="adj" fmla="val 50000"/>
            </a:avLst>
          </a:prstGeom>
          <a:solidFill>
            <a:srgbClr val="70C9C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24584" name="椭圆 23"/>
          <p:cNvSpPr>
            <a:spLocks noChangeArrowheads="1"/>
          </p:cNvSpPr>
          <p:nvPr/>
        </p:nvSpPr>
        <p:spPr bwMode="auto">
          <a:xfrm>
            <a:off x="8748713" y="2601913"/>
            <a:ext cx="1508125" cy="1509712"/>
          </a:xfrm>
          <a:prstGeom prst="ellipse">
            <a:avLst/>
          </a:pr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FFFFFF"/>
                </a:solidFill>
                <a:latin typeface="Century Gothic" panose="020B0502020202020204" pitchFamily="34" charset="0"/>
              </a:rPr>
              <a:t>04</a:t>
            </a:r>
            <a:endParaRPr lang="zh-CN" altLang="en-US" sz="3600" b="1">
              <a:solidFill>
                <a:srgbClr val="FFFFFF"/>
              </a:solidFill>
              <a:latin typeface="Century Gothic" panose="020B0502020202020204" pitchFamily="34" charset="0"/>
            </a:endParaRPr>
          </a:p>
        </p:txBody>
      </p:sp>
      <p:sp>
        <p:nvSpPr>
          <p:cNvPr id="24585" name="等腰三角形 24"/>
          <p:cNvSpPr>
            <a:spLocks noChangeArrowheads="1"/>
          </p:cNvSpPr>
          <p:nvPr/>
        </p:nvSpPr>
        <p:spPr bwMode="auto">
          <a:xfrm flipV="1">
            <a:off x="9353550" y="4276725"/>
            <a:ext cx="298450" cy="184150"/>
          </a:xfrm>
          <a:prstGeom prst="triangle">
            <a:avLst>
              <a:gd name="adj" fmla="val 50000"/>
            </a:avLst>
          </a:prstGeom>
          <a:solidFill>
            <a:srgbClr val="9EDAD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24586" name="TextBox 26"/>
          <p:cNvSpPr txBox="1">
            <a:spLocks noChangeArrowheads="1"/>
          </p:cNvSpPr>
          <p:nvPr/>
        </p:nvSpPr>
        <p:spPr bwMode="auto">
          <a:xfrm>
            <a:off x="1693863" y="4765675"/>
            <a:ext cx="19812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24587" name="TextBox 28"/>
          <p:cNvSpPr txBox="1">
            <a:spLocks noChangeArrowheads="1"/>
          </p:cNvSpPr>
          <p:nvPr/>
        </p:nvSpPr>
        <p:spPr bwMode="auto">
          <a:xfrm>
            <a:off x="3970338" y="4765675"/>
            <a:ext cx="19812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24588" name="TextBox 29"/>
          <p:cNvSpPr txBox="1">
            <a:spLocks noChangeArrowheads="1"/>
          </p:cNvSpPr>
          <p:nvPr/>
        </p:nvSpPr>
        <p:spPr bwMode="auto">
          <a:xfrm>
            <a:off x="6240463" y="4765675"/>
            <a:ext cx="19812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24589" name="TextBox 30"/>
          <p:cNvSpPr txBox="1">
            <a:spLocks noChangeArrowheads="1"/>
          </p:cNvSpPr>
          <p:nvPr/>
        </p:nvSpPr>
        <p:spPr bwMode="auto">
          <a:xfrm>
            <a:off x="8545513" y="4765675"/>
            <a:ext cx="1979612"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24590" name="TextBox 31"/>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24591" name="组合 3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4591"/>
                                        </p:tgtEl>
                                        <p:attrNameLst>
                                          <p:attrName>style.visibility</p:attrName>
                                        </p:attrNameLst>
                                      </p:cBhvr>
                                      <p:to>
                                        <p:strVal val="visible"/>
                                      </p:to>
                                    </p:set>
                                    <p:animEffect transition="in" filter="barn(outVertical)">
                                      <p:cBhvr>
                                        <p:cTn id="7" dur="500"/>
                                        <p:tgtEl>
                                          <p:spTgt spid="2459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4590"/>
                                        </p:tgtEl>
                                        <p:attrNameLst>
                                          <p:attrName>style.visibility</p:attrName>
                                        </p:attrNameLst>
                                      </p:cBhvr>
                                      <p:to>
                                        <p:strVal val="visible"/>
                                      </p:to>
                                    </p:set>
                                    <p:animEffect transition="in" filter="fade">
                                      <p:cBhvr>
                                        <p:cTn id="11" dur="500"/>
                                        <p:tgtEl>
                                          <p:spTgt spid="2459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4578"/>
                                        </p:tgtEl>
                                        <p:attrNameLst>
                                          <p:attrName>style.visibility</p:attrName>
                                        </p:attrNameLst>
                                      </p:cBhvr>
                                      <p:to>
                                        <p:strVal val="visible"/>
                                      </p:to>
                                    </p:set>
                                    <p:anim calcmode="lin" valueType="num">
                                      <p:cBhvr>
                                        <p:cTn id="15" dur="500" fill="hold"/>
                                        <p:tgtEl>
                                          <p:spTgt spid="24578"/>
                                        </p:tgtEl>
                                        <p:attrNameLst>
                                          <p:attrName>ppt_w</p:attrName>
                                        </p:attrNameLst>
                                      </p:cBhvr>
                                      <p:tavLst>
                                        <p:tav tm="0">
                                          <p:val>
                                            <p:fltVal val="0"/>
                                          </p:val>
                                        </p:tav>
                                        <p:tav tm="100000">
                                          <p:val>
                                            <p:strVal val="#ppt_w"/>
                                          </p:val>
                                        </p:tav>
                                      </p:tavLst>
                                    </p:anim>
                                    <p:anim calcmode="lin" valueType="num">
                                      <p:cBhvr>
                                        <p:cTn id="16" dur="500" fill="hold"/>
                                        <p:tgtEl>
                                          <p:spTgt spid="24578"/>
                                        </p:tgtEl>
                                        <p:attrNameLst>
                                          <p:attrName>ppt_h</p:attrName>
                                        </p:attrNameLst>
                                      </p:cBhvr>
                                      <p:tavLst>
                                        <p:tav tm="0">
                                          <p:val>
                                            <p:fltVal val="0"/>
                                          </p:val>
                                        </p:tav>
                                        <p:tav tm="100000">
                                          <p:val>
                                            <p:strVal val="#ppt_h"/>
                                          </p:val>
                                        </p:tav>
                                      </p:tavLst>
                                    </p:anim>
                                    <p:animEffect transition="in" filter="fade">
                                      <p:cBhvr>
                                        <p:cTn id="17" dur="500"/>
                                        <p:tgtEl>
                                          <p:spTgt spid="24578"/>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24580"/>
                                        </p:tgtEl>
                                        <p:attrNameLst>
                                          <p:attrName>style.visibility</p:attrName>
                                        </p:attrNameLst>
                                      </p:cBhvr>
                                      <p:to>
                                        <p:strVal val="visible"/>
                                      </p:to>
                                    </p:set>
                                    <p:anim calcmode="lin" valueType="num">
                                      <p:cBhvr>
                                        <p:cTn id="21" dur="500" fill="hold"/>
                                        <p:tgtEl>
                                          <p:spTgt spid="24580"/>
                                        </p:tgtEl>
                                        <p:attrNameLst>
                                          <p:attrName>ppt_w</p:attrName>
                                        </p:attrNameLst>
                                      </p:cBhvr>
                                      <p:tavLst>
                                        <p:tav tm="0">
                                          <p:val>
                                            <p:fltVal val="0"/>
                                          </p:val>
                                        </p:tav>
                                        <p:tav tm="100000">
                                          <p:val>
                                            <p:strVal val="#ppt_w"/>
                                          </p:val>
                                        </p:tav>
                                      </p:tavLst>
                                    </p:anim>
                                    <p:anim calcmode="lin" valueType="num">
                                      <p:cBhvr>
                                        <p:cTn id="22" dur="500" fill="hold"/>
                                        <p:tgtEl>
                                          <p:spTgt spid="24580"/>
                                        </p:tgtEl>
                                        <p:attrNameLst>
                                          <p:attrName>ppt_h</p:attrName>
                                        </p:attrNameLst>
                                      </p:cBhvr>
                                      <p:tavLst>
                                        <p:tav tm="0">
                                          <p:val>
                                            <p:fltVal val="0"/>
                                          </p:val>
                                        </p:tav>
                                        <p:tav tm="100000">
                                          <p:val>
                                            <p:strVal val="#ppt_h"/>
                                          </p:val>
                                        </p:tav>
                                      </p:tavLst>
                                    </p:anim>
                                    <p:animEffect transition="in" filter="fade">
                                      <p:cBhvr>
                                        <p:cTn id="23" dur="500"/>
                                        <p:tgtEl>
                                          <p:spTgt spid="24580"/>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24582"/>
                                        </p:tgtEl>
                                        <p:attrNameLst>
                                          <p:attrName>style.visibility</p:attrName>
                                        </p:attrNameLst>
                                      </p:cBhvr>
                                      <p:to>
                                        <p:strVal val="visible"/>
                                      </p:to>
                                    </p:set>
                                    <p:anim calcmode="lin" valueType="num">
                                      <p:cBhvr>
                                        <p:cTn id="27" dur="500" fill="hold"/>
                                        <p:tgtEl>
                                          <p:spTgt spid="24582"/>
                                        </p:tgtEl>
                                        <p:attrNameLst>
                                          <p:attrName>ppt_w</p:attrName>
                                        </p:attrNameLst>
                                      </p:cBhvr>
                                      <p:tavLst>
                                        <p:tav tm="0">
                                          <p:val>
                                            <p:fltVal val="0"/>
                                          </p:val>
                                        </p:tav>
                                        <p:tav tm="100000">
                                          <p:val>
                                            <p:strVal val="#ppt_w"/>
                                          </p:val>
                                        </p:tav>
                                      </p:tavLst>
                                    </p:anim>
                                    <p:anim calcmode="lin" valueType="num">
                                      <p:cBhvr>
                                        <p:cTn id="28" dur="500" fill="hold"/>
                                        <p:tgtEl>
                                          <p:spTgt spid="24582"/>
                                        </p:tgtEl>
                                        <p:attrNameLst>
                                          <p:attrName>ppt_h</p:attrName>
                                        </p:attrNameLst>
                                      </p:cBhvr>
                                      <p:tavLst>
                                        <p:tav tm="0">
                                          <p:val>
                                            <p:fltVal val="0"/>
                                          </p:val>
                                        </p:tav>
                                        <p:tav tm="100000">
                                          <p:val>
                                            <p:strVal val="#ppt_h"/>
                                          </p:val>
                                        </p:tav>
                                      </p:tavLst>
                                    </p:anim>
                                    <p:animEffect transition="in" filter="fade">
                                      <p:cBhvr>
                                        <p:cTn id="29" dur="500"/>
                                        <p:tgtEl>
                                          <p:spTgt spid="24582"/>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24584"/>
                                        </p:tgtEl>
                                        <p:attrNameLst>
                                          <p:attrName>style.visibility</p:attrName>
                                        </p:attrNameLst>
                                      </p:cBhvr>
                                      <p:to>
                                        <p:strVal val="visible"/>
                                      </p:to>
                                    </p:set>
                                    <p:anim calcmode="lin" valueType="num">
                                      <p:cBhvr>
                                        <p:cTn id="33" dur="500" fill="hold"/>
                                        <p:tgtEl>
                                          <p:spTgt spid="24584"/>
                                        </p:tgtEl>
                                        <p:attrNameLst>
                                          <p:attrName>ppt_w</p:attrName>
                                        </p:attrNameLst>
                                      </p:cBhvr>
                                      <p:tavLst>
                                        <p:tav tm="0">
                                          <p:val>
                                            <p:fltVal val="0"/>
                                          </p:val>
                                        </p:tav>
                                        <p:tav tm="100000">
                                          <p:val>
                                            <p:strVal val="#ppt_w"/>
                                          </p:val>
                                        </p:tav>
                                      </p:tavLst>
                                    </p:anim>
                                    <p:anim calcmode="lin" valueType="num">
                                      <p:cBhvr>
                                        <p:cTn id="34" dur="500" fill="hold"/>
                                        <p:tgtEl>
                                          <p:spTgt spid="24584"/>
                                        </p:tgtEl>
                                        <p:attrNameLst>
                                          <p:attrName>ppt_h</p:attrName>
                                        </p:attrNameLst>
                                      </p:cBhvr>
                                      <p:tavLst>
                                        <p:tav tm="0">
                                          <p:val>
                                            <p:fltVal val="0"/>
                                          </p:val>
                                        </p:tav>
                                        <p:tav tm="100000">
                                          <p:val>
                                            <p:strVal val="#ppt_h"/>
                                          </p:val>
                                        </p:tav>
                                      </p:tavLst>
                                    </p:anim>
                                    <p:animEffect transition="in" filter="fade">
                                      <p:cBhvr>
                                        <p:cTn id="35" dur="500"/>
                                        <p:tgtEl>
                                          <p:spTgt spid="24584"/>
                                        </p:tgtEl>
                                      </p:cBhvr>
                                    </p:animEffect>
                                  </p:childTnLst>
                                </p:cTn>
                              </p:par>
                            </p:childTnLst>
                          </p:cTn>
                        </p:par>
                        <p:par>
                          <p:cTn id="36" fill="hold">
                            <p:stCondLst>
                              <p:cond delay="3000"/>
                            </p:stCondLst>
                            <p:childTnLst>
                              <p:par>
                                <p:cTn id="37" presetID="47" presetClass="entr" presetSubtype="0" fill="hold" grpId="0" nodeType="afterEffect">
                                  <p:stCondLst>
                                    <p:cond delay="0"/>
                                  </p:stCondLst>
                                  <p:childTnLst>
                                    <p:set>
                                      <p:cBhvr>
                                        <p:cTn id="38" dur="1" fill="hold">
                                          <p:stCondLst>
                                            <p:cond delay="0"/>
                                          </p:stCondLst>
                                        </p:cTn>
                                        <p:tgtEl>
                                          <p:spTgt spid="24579"/>
                                        </p:tgtEl>
                                        <p:attrNameLst>
                                          <p:attrName>style.visibility</p:attrName>
                                        </p:attrNameLst>
                                      </p:cBhvr>
                                      <p:to>
                                        <p:strVal val="visible"/>
                                      </p:to>
                                    </p:set>
                                    <p:animEffect transition="in" filter="fade">
                                      <p:cBhvr>
                                        <p:cTn id="39" dur="500"/>
                                        <p:tgtEl>
                                          <p:spTgt spid="24579"/>
                                        </p:tgtEl>
                                      </p:cBhvr>
                                    </p:animEffect>
                                    <p:anim calcmode="lin" valueType="num">
                                      <p:cBhvr>
                                        <p:cTn id="40" dur="500" fill="hold"/>
                                        <p:tgtEl>
                                          <p:spTgt spid="24579"/>
                                        </p:tgtEl>
                                        <p:attrNameLst>
                                          <p:attrName>ppt_x</p:attrName>
                                        </p:attrNameLst>
                                      </p:cBhvr>
                                      <p:tavLst>
                                        <p:tav tm="0">
                                          <p:val>
                                            <p:strVal val="#ppt_x"/>
                                          </p:val>
                                        </p:tav>
                                        <p:tav tm="100000">
                                          <p:val>
                                            <p:strVal val="#ppt_x"/>
                                          </p:val>
                                        </p:tav>
                                      </p:tavLst>
                                    </p:anim>
                                    <p:anim calcmode="lin" valueType="num">
                                      <p:cBhvr>
                                        <p:cTn id="41" dur="500" fill="hold"/>
                                        <p:tgtEl>
                                          <p:spTgt spid="24579"/>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24581"/>
                                        </p:tgtEl>
                                        <p:attrNameLst>
                                          <p:attrName>style.visibility</p:attrName>
                                        </p:attrNameLst>
                                      </p:cBhvr>
                                      <p:to>
                                        <p:strVal val="visible"/>
                                      </p:to>
                                    </p:set>
                                    <p:animEffect transition="in" filter="fade">
                                      <p:cBhvr>
                                        <p:cTn id="44" dur="500"/>
                                        <p:tgtEl>
                                          <p:spTgt spid="24581"/>
                                        </p:tgtEl>
                                      </p:cBhvr>
                                    </p:animEffect>
                                    <p:anim calcmode="lin" valueType="num">
                                      <p:cBhvr>
                                        <p:cTn id="45" dur="500" fill="hold"/>
                                        <p:tgtEl>
                                          <p:spTgt spid="24581"/>
                                        </p:tgtEl>
                                        <p:attrNameLst>
                                          <p:attrName>ppt_x</p:attrName>
                                        </p:attrNameLst>
                                      </p:cBhvr>
                                      <p:tavLst>
                                        <p:tav tm="0">
                                          <p:val>
                                            <p:strVal val="#ppt_x"/>
                                          </p:val>
                                        </p:tav>
                                        <p:tav tm="100000">
                                          <p:val>
                                            <p:strVal val="#ppt_x"/>
                                          </p:val>
                                        </p:tav>
                                      </p:tavLst>
                                    </p:anim>
                                    <p:anim calcmode="lin" valueType="num">
                                      <p:cBhvr>
                                        <p:cTn id="46" dur="500" fill="hold"/>
                                        <p:tgtEl>
                                          <p:spTgt spid="24581"/>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24583"/>
                                        </p:tgtEl>
                                        <p:attrNameLst>
                                          <p:attrName>style.visibility</p:attrName>
                                        </p:attrNameLst>
                                      </p:cBhvr>
                                      <p:to>
                                        <p:strVal val="visible"/>
                                      </p:to>
                                    </p:set>
                                    <p:animEffect transition="in" filter="fade">
                                      <p:cBhvr>
                                        <p:cTn id="49" dur="500"/>
                                        <p:tgtEl>
                                          <p:spTgt spid="24583"/>
                                        </p:tgtEl>
                                      </p:cBhvr>
                                    </p:animEffect>
                                    <p:anim calcmode="lin" valueType="num">
                                      <p:cBhvr>
                                        <p:cTn id="50" dur="500" fill="hold"/>
                                        <p:tgtEl>
                                          <p:spTgt spid="24583"/>
                                        </p:tgtEl>
                                        <p:attrNameLst>
                                          <p:attrName>ppt_x</p:attrName>
                                        </p:attrNameLst>
                                      </p:cBhvr>
                                      <p:tavLst>
                                        <p:tav tm="0">
                                          <p:val>
                                            <p:strVal val="#ppt_x"/>
                                          </p:val>
                                        </p:tav>
                                        <p:tav tm="100000">
                                          <p:val>
                                            <p:strVal val="#ppt_x"/>
                                          </p:val>
                                        </p:tav>
                                      </p:tavLst>
                                    </p:anim>
                                    <p:anim calcmode="lin" valueType="num">
                                      <p:cBhvr>
                                        <p:cTn id="51" dur="500" fill="hold"/>
                                        <p:tgtEl>
                                          <p:spTgt spid="24583"/>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24585"/>
                                        </p:tgtEl>
                                        <p:attrNameLst>
                                          <p:attrName>style.visibility</p:attrName>
                                        </p:attrNameLst>
                                      </p:cBhvr>
                                      <p:to>
                                        <p:strVal val="visible"/>
                                      </p:to>
                                    </p:set>
                                    <p:animEffect transition="in" filter="fade">
                                      <p:cBhvr>
                                        <p:cTn id="54" dur="500"/>
                                        <p:tgtEl>
                                          <p:spTgt spid="24585"/>
                                        </p:tgtEl>
                                      </p:cBhvr>
                                    </p:animEffect>
                                    <p:anim calcmode="lin" valueType="num">
                                      <p:cBhvr>
                                        <p:cTn id="55" dur="500" fill="hold"/>
                                        <p:tgtEl>
                                          <p:spTgt spid="24585"/>
                                        </p:tgtEl>
                                        <p:attrNameLst>
                                          <p:attrName>ppt_x</p:attrName>
                                        </p:attrNameLst>
                                      </p:cBhvr>
                                      <p:tavLst>
                                        <p:tav tm="0">
                                          <p:val>
                                            <p:strVal val="#ppt_x"/>
                                          </p:val>
                                        </p:tav>
                                        <p:tav tm="100000">
                                          <p:val>
                                            <p:strVal val="#ppt_x"/>
                                          </p:val>
                                        </p:tav>
                                      </p:tavLst>
                                    </p:anim>
                                    <p:anim calcmode="lin" valueType="num">
                                      <p:cBhvr>
                                        <p:cTn id="56" dur="500" fill="hold"/>
                                        <p:tgtEl>
                                          <p:spTgt spid="24585"/>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10" presetClass="entr" presetSubtype="0" fill="hold" grpId="0" nodeType="afterEffect">
                                  <p:stCondLst>
                                    <p:cond delay="0"/>
                                  </p:stCondLst>
                                  <p:childTnLst>
                                    <p:set>
                                      <p:cBhvr>
                                        <p:cTn id="59" dur="1" fill="hold">
                                          <p:stCondLst>
                                            <p:cond delay="0"/>
                                          </p:stCondLst>
                                        </p:cTn>
                                        <p:tgtEl>
                                          <p:spTgt spid="24586"/>
                                        </p:tgtEl>
                                        <p:attrNameLst>
                                          <p:attrName>style.visibility</p:attrName>
                                        </p:attrNameLst>
                                      </p:cBhvr>
                                      <p:to>
                                        <p:strVal val="visible"/>
                                      </p:to>
                                    </p:set>
                                    <p:animEffect transition="in" filter="fade">
                                      <p:cBhvr>
                                        <p:cTn id="60" dur="500"/>
                                        <p:tgtEl>
                                          <p:spTgt spid="24586"/>
                                        </p:tgtEl>
                                      </p:cBhvr>
                                    </p:animEffect>
                                  </p:childTnLst>
                                </p:cTn>
                              </p:par>
                            </p:childTnLst>
                          </p:cTn>
                        </p:par>
                        <p:par>
                          <p:cTn id="61" fill="hold">
                            <p:stCondLst>
                              <p:cond delay="4000"/>
                            </p:stCondLst>
                            <p:childTnLst>
                              <p:par>
                                <p:cTn id="62" presetID="10" presetClass="entr" presetSubtype="0" fill="hold" grpId="0" nodeType="afterEffect">
                                  <p:stCondLst>
                                    <p:cond delay="0"/>
                                  </p:stCondLst>
                                  <p:childTnLst>
                                    <p:set>
                                      <p:cBhvr>
                                        <p:cTn id="63" dur="1" fill="hold">
                                          <p:stCondLst>
                                            <p:cond delay="0"/>
                                          </p:stCondLst>
                                        </p:cTn>
                                        <p:tgtEl>
                                          <p:spTgt spid="24587"/>
                                        </p:tgtEl>
                                        <p:attrNameLst>
                                          <p:attrName>style.visibility</p:attrName>
                                        </p:attrNameLst>
                                      </p:cBhvr>
                                      <p:to>
                                        <p:strVal val="visible"/>
                                      </p:to>
                                    </p:set>
                                    <p:animEffect transition="in" filter="fade">
                                      <p:cBhvr>
                                        <p:cTn id="64" dur="500"/>
                                        <p:tgtEl>
                                          <p:spTgt spid="24587"/>
                                        </p:tgtEl>
                                      </p:cBhvr>
                                    </p:animEffect>
                                  </p:childTnLst>
                                </p:cTn>
                              </p:par>
                            </p:childTnLst>
                          </p:cTn>
                        </p:par>
                        <p:par>
                          <p:cTn id="65" fill="hold">
                            <p:stCondLst>
                              <p:cond delay="4500"/>
                            </p:stCondLst>
                            <p:childTnLst>
                              <p:par>
                                <p:cTn id="66" presetID="10" presetClass="entr" presetSubtype="0" fill="hold" grpId="0" nodeType="afterEffect">
                                  <p:stCondLst>
                                    <p:cond delay="0"/>
                                  </p:stCondLst>
                                  <p:childTnLst>
                                    <p:set>
                                      <p:cBhvr>
                                        <p:cTn id="67" dur="1" fill="hold">
                                          <p:stCondLst>
                                            <p:cond delay="0"/>
                                          </p:stCondLst>
                                        </p:cTn>
                                        <p:tgtEl>
                                          <p:spTgt spid="24588"/>
                                        </p:tgtEl>
                                        <p:attrNameLst>
                                          <p:attrName>style.visibility</p:attrName>
                                        </p:attrNameLst>
                                      </p:cBhvr>
                                      <p:to>
                                        <p:strVal val="visible"/>
                                      </p:to>
                                    </p:set>
                                    <p:animEffect transition="in" filter="fade">
                                      <p:cBhvr>
                                        <p:cTn id="68" dur="500"/>
                                        <p:tgtEl>
                                          <p:spTgt spid="24588"/>
                                        </p:tgtEl>
                                      </p:cBhvr>
                                    </p:animEffect>
                                  </p:childTnLst>
                                </p:cTn>
                              </p:par>
                            </p:childTnLst>
                          </p:cTn>
                        </p:par>
                        <p:par>
                          <p:cTn id="69" fill="hold">
                            <p:stCondLst>
                              <p:cond delay="5000"/>
                            </p:stCondLst>
                            <p:childTnLst>
                              <p:par>
                                <p:cTn id="70" presetID="10" presetClass="entr" presetSubtype="0" fill="hold" grpId="0" nodeType="afterEffect">
                                  <p:stCondLst>
                                    <p:cond delay="0"/>
                                  </p:stCondLst>
                                  <p:childTnLst>
                                    <p:set>
                                      <p:cBhvr>
                                        <p:cTn id="71" dur="1" fill="hold">
                                          <p:stCondLst>
                                            <p:cond delay="0"/>
                                          </p:stCondLst>
                                        </p:cTn>
                                        <p:tgtEl>
                                          <p:spTgt spid="24589"/>
                                        </p:tgtEl>
                                        <p:attrNameLst>
                                          <p:attrName>style.visibility</p:attrName>
                                        </p:attrNameLst>
                                      </p:cBhvr>
                                      <p:to>
                                        <p:strVal val="visible"/>
                                      </p:to>
                                    </p:set>
                                    <p:animEffect transition="in" filter="fade">
                                      <p:cBhvr>
                                        <p:cTn id="72" dur="500"/>
                                        <p:tgtEl>
                                          <p:spTgt spid="24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autoUpdateAnimBg="0"/>
      <p:bldP spid="24579" grpId="0" animBg="1" autoUpdateAnimBg="0"/>
      <p:bldP spid="24580" grpId="0" animBg="1" autoUpdateAnimBg="0"/>
      <p:bldP spid="24581" grpId="0" animBg="1" autoUpdateAnimBg="0"/>
      <p:bldP spid="24582" grpId="0" animBg="1" autoUpdateAnimBg="0"/>
      <p:bldP spid="24583" grpId="0" animBg="1" autoUpdateAnimBg="0"/>
      <p:bldP spid="24584" grpId="0" animBg="1" autoUpdateAnimBg="0"/>
      <p:bldP spid="24585" grpId="0" animBg="1" autoUpdateAnimBg="0"/>
      <p:bldP spid="24586" grpId="0" autoUpdateAnimBg="0"/>
      <p:bldP spid="24587" grpId="0" autoUpdateAnimBg="0"/>
      <p:bldP spid="24588" grpId="0" autoUpdateAnimBg="0"/>
      <p:bldP spid="24589" grpId="0" autoUpdateAnimBg="0"/>
      <p:bldP spid="2459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4687888" y="258763"/>
            <a:ext cx="28162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4400" b="1">
                <a:solidFill>
                  <a:srgbClr val="70C9C4"/>
                </a:solidFill>
              </a:rPr>
              <a:t>目录</a:t>
            </a:r>
          </a:p>
        </p:txBody>
      </p:sp>
      <p:pic>
        <p:nvPicPr>
          <p:cNvPr id="7171" name="组合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7900" y="742950"/>
            <a:ext cx="51562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2" name="组合 15"/>
          <p:cNvGrpSpPr/>
          <p:nvPr/>
        </p:nvGrpSpPr>
        <p:grpSpPr bwMode="auto">
          <a:xfrm>
            <a:off x="2609850" y="1866900"/>
            <a:ext cx="6972300" cy="771525"/>
            <a:chOff x="0" y="0"/>
            <a:chExt cx="6972300" cy="770841"/>
          </a:xfrm>
        </p:grpSpPr>
        <p:sp>
          <p:nvSpPr>
            <p:cNvPr id="6158" name="圆角矩形 13"/>
            <p:cNvSpPr>
              <a:spLocks noChangeArrowheads="1"/>
            </p:cNvSpPr>
            <p:nvPr/>
          </p:nvSpPr>
          <p:spPr bwMode="auto">
            <a:xfrm>
              <a:off x="0" y="0"/>
              <a:ext cx="6972300" cy="770841"/>
            </a:xfrm>
            <a:prstGeom prst="roundRect">
              <a:avLst>
                <a:gd name="adj" fmla="val 50000"/>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6159" name="TextBox 14"/>
            <p:cNvSpPr txBox="1">
              <a:spLocks noChangeArrowheads="1"/>
            </p:cNvSpPr>
            <p:nvPr/>
          </p:nvSpPr>
          <p:spPr bwMode="auto">
            <a:xfrm>
              <a:off x="152400" y="62255"/>
              <a:ext cx="6667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70C9C4"/>
                  </a:solidFill>
                  <a:latin typeface="Century Gothic" panose="020B0502020202020204" pitchFamily="34" charset="0"/>
                </a:rPr>
                <a:t>01     </a:t>
              </a:r>
              <a:r>
                <a:rPr lang="zh-CN" altLang="en-US" sz="3600">
                  <a:solidFill>
                    <a:srgbClr val="70C9C4"/>
                  </a:solidFill>
                </a:rPr>
                <a:t>点击此处输入标题</a:t>
              </a:r>
            </a:p>
          </p:txBody>
        </p:sp>
      </p:grpSp>
      <p:grpSp>
        <p:nvGrpSpPr>
          <p:cNvPr id="7175" name="组合 25"/>
          <p:cNvGrpSpPr/>
          <p:nvPr/>
        </p:nvGrpSpPr>
        <p:grpSpPr bwMode="auto">
          <a:xfrm>
            <a:off x="2609850" y="2965450"/>
            <a:ext cx="6972300" cy="771525"/>
            <a:chOff x="0" y="0"/>
            <a:chExt cx="6972300" cy="770841"/>
          </a:xfrm>
        </p:grpSpPr>
        <p:sp>
          <p:nvSpPr>
            <p:cNvPr id="6156" name="圆角矩形 26"/>
            <p:cNvSpPr>
              <a:spLocks noChangeArrowheads="1"/>
            </p:cNvSpPr>
            <p:nvPr/>
          </p:nvSpPr>
          <p:spPr bwMode="auto">
            <a:xfrm>
              <a:off x="0" y="0"/>
              <a:ext cx="6972300" cy="770841"/>
            </a:xfrm>
            <a:prstGeom prst="roundRect">
              <a:avLst>
                <a:gd name="adj" fmla="val 50000"/>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6157" name="TextBox 27"/>
            <p:cNvSpPr txBox="1">
              <a:spLocks noChangeArrowheads="1"/>
            </p:cNvSpPr>
            <p:nvPr/>
          </p:nvSpPr>
          <p:spPr bwMode="auto">
            <a:xfrm>
              <a:off x="152400" y="62255"/>
              <a:ext cx="6667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70C9C4"/>
                  </a:solidFill>
                  <a:latin typeface="Century Gothic" panose="020B0502020202020204" pitchFamily="34" charset="0"/>
                </a:rPr>
                <a:t>02     </a:t>
              </a:r>
              <a:r>
                <a:rPr lang="zh-CN" altLang="en-US" sz="3600">
                  <a:solidFill>
                    <a:srgbClr val="70C9C4"/>
                  </a:solidFill>
                </a:rPr>
                <a:t>点击此处输入标题</a:t>
              </a:r>
            </a:p>
          </p:txBody>
        </p:sp>
      </p:grpSp>
      <p:grpSp>
        <p:nvGrpSpPr>
          <p:cNvPr id="7178" name="组合 28"/>
          <p:cNvGrpSpPr/>
          <p:nvPr/>
        </p:nvGrpSpPr>
        <p:grpSpPr bwMode="auto">
          <a:xfrm>
            <a:off x="2609850" y="4064000"/>
            <a:ext cx="6972300" cy="771525"/>
            <a:chOff x="0" y="0"/>
            <a:chExt cx="6972300" cy="770841"/>
          </a:xfrm>
        </p:grpSpPr>
        <p:sp>
          <p:nvSpPr>
            <p:cNvPr id="6154" name="圆角矩形 29"/>
            <p:cNvSpPr>
              <a:spLocks noChangeArrowheads="1"/>
            </p:cNvSpPr>
            <p:nvPr/>
          </p:nvSpPr>
          <p:spPr bwMode="auto">
            <a:xfrm>
              <a:off x="0" y="0"/>
              <a:ext cx="6972300" cy="770841"/>
            </a:xfrm>
            <a:prstGeom prst="roundRect">
              <a:avLst>
                <a:gd name="adj" fmla="val 50000"/>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6155" name="TextBox 30"/>
            <p:cNvSpPr txBox="1">
              <a:spLocks noChangeArrowheads="1"/>
            </p:cNvSpPr>
            <p:nvPr/>
          </p:nvSpPr>
          <p:spPr bwMode="auto">
            <a:xfrm>
              <a:off x="152400" y="62255"/>
              <a:ext cx="6667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70C9C4"/>
                  </a:solidFill>
                  <a:latin typeface="Century Gothic" panose="020B0502020202020204" pitchFamily="34" charset="0"/>
                </a:rPr>
                <a:t>03     </a:t>
              </a:r>
              <a:r>
                <a:rPr lang="zh-CN" altLang="en-US" sz="3600">
                  <a:solidFill>
                    <a:srgbClr val="70C9C4"/>
                  </a:solidFill>
                </a:rPr>
                <a:t>点击此处输入标题</a:t>
              </a:r>
            </a:p>
          </p:txBody>
        </p:sp>
      </p:grpSp>
      <p:grpSp>
        <p:nvGrpSpPr>
          <p:cNvPr id="7181" name="组合 31"/>
          <p:cNvGrpSpPr/>
          <p:nvPr/>
        </p:nvGrpSpPr>
        <p:grpSpPr bwMode="auto">
          <a:xfrm>
            <a:off x="2609850" y="5162550"/>
            <a:ext cx="6972300" cy="771525"/>
            <a:chOff x="0" y="0"/>
            <a:chExt cx="6972300" cy="770841"/>
          </a:xfrm>
        </p:grpSpPr>
        <p:sp>
          <p:nvSpPr>
            <p:cNvPr id="6152" name="圆角矩形 32"/>
            <p:cNvSpPr>
              <a:spLocks noChangeArrowheads="1"/>
            </p:cNvSpPr>
            <p:nvPr/>
          </p:nvSpPr>
          <p:spPr bwMode="auto">
            <a:xfrm>
              <a:off x="0" y="0"/>
              <a:ext cx="6972300" cy="770841"/>
            </a:xfrm>
            <a:prstGeom prst="roundRect">
              <a:avLst>
                <a:gd name="adj" fmla="val 50000"/>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6153" name="TextBox 33"/>
            <p:cNvSpPr txBox="1">
              <a:spLocks noChangeArrowheads="1"/>
            </p:cNvSpPr>
            <p:nvPr/>
          </p:nvSpPr>
          <p:spPr bwMode="auto">
            <a:xfrm>
              <a:off x="152400" y="62255"/>
              <a:ext cx="6667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70C9C4"/>
                  </a:solidFill>
                  <a:latin typeface="Century Gothic" panose="020B0502020202020204" pitchFamily="34" charset="0"/>
                </a:rPr>
                <a:t>04     </a:t>
              </a:r>
              <a:r>
                <a:rPr lang="zh-CN" altLang="en-US" sz="3600">
                  <a:solidFill>
                    <a:srgbClr val="70C9C4"/>
                  </a:solidFill>
                </a:rPr>
                <a:t>点击此处输入标题</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arn(outVertical)">
                                      <p:cBhvr>
                                        <p:cTn id="7" dur="500"/>
                                        <p:tgtEl>
                                          <p:spTgt spid="717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170"/>
                                        </p:tgtEl>
                                        <p:attrNameLst>
                                          <p:attrName>style.visibility</p:attrName>
                                        </p:attrNameLst>
                                      </p:cBhvr>
                                      <p:to>
                                        <p:strVal val="visible"/>
                                      </p:to>
                                    </p:set>
                                    <p:anim calcmode="lin" valueType="num">
                                      <p:cBhvr>
                                        <p:cTn id="11" dur="500" fill="hold"/>
                                        <p:tgtEl>
                                          <p:spTgt spid="7170"/>
                                        </p:tgtEl>
                                        <p:attrNameLst>
                                          <p:attrName>ppt_w</p:attrName>
                                        </p:attrNameLst>
                                      </p:cBhvr>
                                      <p:tavLst>
                                        <p:tav tm="0">
                                          <p:val>
                                            <p:fltVal val="0"/>
                                          </p:val>
                                        </p:tav>
                                        <p:tav tm="100000">
                                          <p:val>
                                            <p:strVal val="#ppt_w"/>
                                          </p:val>
                                        </p:tav>
                                      </p:tavLst>
                                    </p:anim>
                                    <p:anim calcmode="lin" valueType="num">
                                      <p:cBhvr>
                                        <p:cTn id="12" dur="500" fill="hold"/>
                                        <p:tgtEl>
                                          <p:spTgt spid="7170"/>
                                        </p:tgtEl>
                                        <p:attrNameLst>
                                          <p:attrName>ppt_h</p:attrName>
                                        </p:attrNameLst>
                                      </p:cBhvr>
                                      <p:tavLst>
                                        <p:tav tm="0">
                                          <p:val>
                                            <p:fltVal val="0"/>
                                          </p:val>
                                        </p:tav>
                                        <p:tav tm="100000">
                                          <p:val>
                                            <p:strVal val="#ppt_h"/>
                                          </p:val>
                                        </p:tav>
                                      </p:tavLst>
                                    </p:anim>
                                    <p:animEffect transition="in" filter="fade">
                                      <p:cBhvr>
                                        <p:cTn id="13" dur="500"/>
                                        <p:tgtEl>
                                          <p:spTgt spid="7170"/>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7172"/>
                                        </p:tgtEl>
                                        <p:attrNameLst>
                                          <p:attrName>style.visibility</p:attrName>
                                        </p:attrNameLst>
                                      </p:cBhvr>
                                      <p:to>
                                        <p:strVal val="visible"/>
                                      </p:to>
                                    </p:set>
                                    <p:anim calcmode="lin" valueType="num">
                                      <p:cBhvr additive="base">
                                        <p:cTn id="17" dur="500" fill="hold"/>
                                        <p:tgtEl>
                                          <p:spTgt spid="7172"/>
                                        </p:tgtEl>
                                        <p:attrNameLst>
                                          <p:attrName>ppt_x</p:attrName>
                                        </p:attrNameLst>
                                      </p:cBhvr>
                                      <p:tavLst>
                                        <p:tav tm="0">
                                          <p:val>
                                            <p:strVal val="0-#ppt_w/2"/>
                                          </p:val>
                                        </p:tav>
                                        <p:tav tm="100000">
                                          <p:val>
                                            <p:strVal val="#ppt_x"/>
                                          </p:val>
                                        </p:tav>
                                      </p:tavLst>
                                    </p:anim>
                                    <p:anim calcmode="lin" valueType="num">
                                      <p:cBhvr additive="base">
                                        <p:cTn id="18" dur="500" fill="hold"/>
                                        <p:tgtEl>
                                          <p:spTgt spid="7172"/>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175"/>
                                        </p:tgtEl>
                                        <p:attrNameLst>
                                          <p:attrName>style.visibility</p:attrName>
                                        </p:attrNameLst>
                                      </p:cBhvr>
                                      <p:to>
                                        <p:strVal val="visible"/>
                                      </p:to>
                                    </p:set>
                                    <p:anim calcmode="lin" valueType="num">
                                      <p:cBhvr additive="base">
                                        <p:cTn id="22" dur="500" fill="hold"/>
                                        <p:tgtEl>
                                          <p:spTgt spid="7175"/>
                                        </p:tgtEl>
                                        <p:attrNameLst>
                                          <p:attrName>ppt_x</p:attrName>
                                        </p:attrNameLst>
                                      </p:cBhvr>
                                      <p:tavLst>
                                        <p:tav tm="0">
                                          <p:val>
                                            <p:strVal val="1+#ppt_w/2"/>
                                          </p:val>
                                        </p:tav>
                                        <p:tav tm="100000">
                                          <p:val>
                                            <p:strVal val="#ppt_x"/>
                                          </p:val>
                                        </p:tav>
                                      </p:tavLst>
                                    </p:anim>
                                    <p:anim calcmode="lin" valueType="num">
                                      <p:cBhvr additive="base">
                                        <p:cTn id="23" dur="500" fill="hold"/>
                                        <p:tgtEl>
                                          <p:spTgt spid="7175"/>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7178"/>
                                        </p:tgtEl>
                                        <p:attrNameLst>
                                          <p:attrName>style.visibility</p:attrName>
                                        </p:attrNameLst>
                                      </p:cBhvr>
                                      <p:to>
                                        <p:strVal val="visible"/>
                                      </p:to>
                                    </p:set>
                                    <p:anim calcmode="lin" valueType="num">
                                      <p:cBhvr additive="base">
                                        <p:cTn id="27" dur="500" fill="hold"/>
                                        <p:tgtEl>
                                          <p:spTgt spid="7178"/>
                                        </p:tgtEl>
                                        <p:attrNameLst>
                                          <p:attrName>ppt_x</p:attrName>
                                        </p:attrNameLst>
                                      </p:cBhvr>
                                      <p:tavLst>
                                        <p:tav tm="0">
                                          <p:val>
                                            <p:strVal val="0-#ppt_w/2"/>
                                          </p:val>
                                        </p:tav>
                                        <p:tav tm="100000">
                                          <p:val>
                                            <p:strVal val="#ppt_x"/>
                                          </p:val>
                                        </p:tav>
                                      </p:tavLst>
                                    </p:anim>
                                    <p:anim calcmode="lin" valueType="num">
                                      <p:cBhvr additive="base">
                                        <p:cTn id="28" dur="500" fill="hold"/>
                                        <p:tgtEl>
                                          <p:spTgt spid="7178"/>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7181"/>
                                        </p:tgtEl>
                                        <p:attrNameLst>
                                          <p:attrName>style.visibility</p:attrName>
                                        </p:attrNameLst>
                                      </p:cBhvr>
                                      <p:to>
                                        <p:strVal val="visible"/>
                                      </p:to>
                                    </p:set>
                                    <p:anim calcmode="lin" valueType="num">
                                      <p:cBhvr additive="base">
                                        <p:cTn id="32" dur="500" fill="hold"/>
                                        <p:tgtEl>
                                          <p:spTgt spid="7181"/>
                                        </p:tgtEl>
                                        <p:attrNameLst>
                                          <p:attrName>ppt_x</p:attrName>
                                        </p:attrNameLst>
                                      </p:cBhvr>
                                      <p:tavLst>
                                        <p:tav tm="0">
                                          <p:val>
                                            <p:strVal val="1+#ppt_w/2"/>
                                          </p:val>
                                        </p:tav>
                                        <p:tav tm="100000">
                                          <p:val>
                                            <p:strVal val="#ppt_x"/>
                                          </p:val>
                                        </p:tav>
                                      </p:tavLst>
                                    </p:anim>
                                    <p:anim calcmode="lin" valueType="num">
                                      <p:cBhvr additive="base">
                                        <p:cTn id="33" dur="500" fill="hold"/>
                                        <p:tgtEl>
                                          <p:spTgt spid="71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25603" name="组合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5604" name="组合 60"/>
          <p:cNvGrpSpPr/>
          <p:nvPr/>
        </p:nvGrpSpPr>
        <p:grpSpPr bwMode="auto">
          <a:xfrm>
            <a:off x="863600" y="2224088"/>
            <a:ext cx="1651000" cy="1822450"/>
            <a:chOff x="0" y="0"/>
            <a:chExt cx="1650465" cy="1822388"/>
          </a:xfrm>
        </p:grpSpPr>
        <p:sp>
          <p:nvSpPr>
            <p:cNvPr id="24611" name="任意多边形 19"/>
            <p:cNvSpPr/>
            <p:nvPr/>
          </p:nvSpPr>
          <p:spPr bwMode="auto">
            <a:xfrm>
              <a:off x="0" y="0"/>
              <a:ext cx="1650465" cy="1822388"/>
            </a:xfrm>
            <a:custGeom>
              <a:avLst/>
              <a:gdLst>
                <a:gd name="T0" fmla="*/ 911194 w 1371601"/>
                <a:gd name="T1" fmla="*/ 0 h 1514476"/>
                <a:gd name="T2" fmla="*/ 1555506 w 1371601"/>
                <a:gd name="T3" fmla="*/ 266883 h 1514476"/>
                <a:gd name="T4" fmla="*/ 1650465 w 1371601"/>
                <a:gd name="T5" fmla="*/ 381974 h 1514476"/>
                <a:gd name="T6" fmla="*/ 1634159 w 1371601"/>
                <a:gd name="T7" fmla="*/ 401737 h 1514476"/>
                <a:gd name="T8" fmla="*/ 1478540 w 1371601"/>
                <a:gd name="T9" fmla="*/ 911194 h 1514476"/>
                <a:gd name="T10" fmla="*/ 1634159 w 1371601"/>
                <a:gd name="T11" fmla="*/ 1420651 h 1514476"/>
                <a:gd name="T12" fmla="*/ 1650465 w 1371601"/>
                <a:gd name="T13" fmla="*/ 1440414 h 1514476"/>
                <a:gd name="T14" fmla="*/ 1555506 w 1371601"/>
                <a:gd name="T15" fmla="*/ 1555505 h 1514476"/>
                <a:gd name="T16" fmla="*/ 911194 w 1371601"/>
                <a:gd name="T17" fmla="*/ 1822388 h 1514476"/>
                <a:gd name="T18" fmla="*/ 0 w 1371601"/>
                <a:gd name="T19" fmla="*/ 911194 h 1514476"/>
                <a:gd name="T20" fmla="*/ 911194 w 1371601"/>
                <a:gd name="T21" fmla="*/ 0 h 15144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71601" h="1514476">
                  <a:moveTo>
                    <a:pt x="757238" y="0"/>
                  </a:moveTo>
                  <a:cubicBezTo>
                    <a:pt x="966344" y="0"/>
                    <a:pt x="1155653" y="84757"/>
                    <a:pt x="1292686" y="221790"/>
                  </a:cubicBezTo>
                  <a:lnTo>
                    <a:pt x="1371601" y="317435"/>
                  </a:lnTo>
                  <a:lnTo>
                    <a:pt x="1358050" y="333859"/>
                  </a:lnTo>
                  <a:cubicBezTo>
                    <a:pt x="1276401" y="454715"/>
                    <a:pt x="1228725" y="600409"/>
                    <a:pt x="1228725" y="757238"/>
                  </a:cubicBezTo>
                  <a:cubicBezTo>
                    <a:pt x="1228725" y="914067"/>
                    <a:pt x="1276401" y="1059761"/>
                    <a:pt x="1358050" y="1180617"/>
                  </a:cubicBezTo>
                  <a:lnTo>
                    <a:pt x="1371601" y="1197041"/>
                  </a:lnTo>
                  <a:lnTo>
                    <a:pt x="1292686" y="1292686"/>
                  </a:lnTo>
                  <a:cubicBezTo>
                    <a:pt x="1155653" y="1429719"/>
                    <a:pt x="966344" y="1514476"/>
                    <a:pt x="757238" y="1514476"/>
                  </a:cubicBezTo>
                  <a:cubicBezTo>
                    <a:pt x="339027" y="1514476"/>
                    <a:pt x="0" y="1175449"/>
                    <a:pt x="0" y="757238"/>
                  </a:cubicBezTo>
                  <a:cubicBezTo>
                    <a:pt x="0" y="339027"/>
                    <a:pt x="339027" y="0"/>
                    <a:pt x="757238" y="0"/>
                  </a:cubicBezTo>
                  <a:close/>
                </a:path>
              </a:pathLst>
            </a:custGeom>
            <a:solidFill>
              <a:srgbClr val="70C9C4"/>
            </a:solidFill>
            <a:ln w="25400" cap="flat" cmpd="sng">
              <a:solidFill>
                <a:srgbClr val="FFFFFF"/>
              </a:solidFill>
              <a:round/>
            </a:ln>
          </p:spPr>
          <p:txBody>
            <a:bodyPr lIns="0" tIns="360000" rIns="0" bIns="0" anchor="ctr"/>
            <a:lstStyle/>
            <a:p>
              <a:endParaRPr lang="zh-CN" altLang="en-US"/>
            </a:p>
          </p:txBody>
        </p:sp>
        <p:sp>
          <p:nvSpPr>
            <p:cNvPr id="24612" name="AutoShape 117"/>
            <p:cNvSpPr/>
            <p:nvPr/>
          </p:nvSpPr>
          <p:spPr bwMode="auto">
            <a:xfrm>
              <a:off x="576076" y="563543"/>
              <a:ext cx="498313" cy="374637"/>
            </a:xfrm>
            <a:custGeom>
              <a:avLst/>
              <a:gdLst>
                <a:gd name="T0" fmla="*/ 139923 w 21596"/>
                <a:gd name="T1" fmla="*/ 67244 h 21600"/>
                <a:gd name="T2" fmla="*/ 31220 w 21596"/>
                <a:gd name="T3" fmla="*/ 109304 h 21600"/>
                <a:gd name="T4" fmla="*/ 400293 w 21596"/>
                <a:gd name="T5" fmla="*/ 109304 h 21600"/>
                <a:gd name="T6" fmla="*/ 394156 w 21596"/>
                <a:gd name="T7" fmla="*/ 37342 h 21600"/>
                <a:gd name="T8" fmla="*/ 400293 w 21596"/>
                <a:gd name="T9" fmla="*/ 109304 h 21600"/>
                <a:gd name="T10" fmla="*/ 453710 w 21596"/>
                <a:gd name="T11" fmla="*/ 124914 h 21600"/>
                <a:gd name="T12" fmla="*/ 398355 w 21596"/>
                <a:gd name="T13" fmla="*/ 124914 h 21600"/>
                <a:gd name="T14" fmla="*/ 44603 w 21596"/>
                <a:gd name="T15" fmla="*/ 124914 h 21600"/>
                <a:gd name="T16" fmla="*/ 197839 w 21596"/>
                <a:gd name="T17" fmla="*/ 288557 h 21600"/>
                <a:gd name="T18" fmla="*/ 232681 w 21596"/>
                <a:gd name="T19" fmla="*/ 316516 h 21600"/>
                <a:gd name="T20" fmla="*/ 194493 w 21596"/>
                <a:gd name="T21" fmla="*/ 124914 h 21600"/>
                <a:gd name="T22" fmla="*/ 190271 w 21596"/>
                <a:gd name="T23" fmla="*/ 109304 h 21600"/>
                <a:gd name="T24" fmla="*/ 151921 w 21596"/>
                <a:gd name="T25" fmla="*/ 77286 h 21600"/>
                <a:gd name="T26" fmla="*/ 121140 w 21596"/>
                <a:gd name="T27" fmla="*/ 31220 h 21600"/>
                <a:gd name="T28" fmla="*/ 150975 w 21596"/>
                <a:gd name="T29" fmla="*/ 56161 h 21600"/>
                <a:gd name="T30" fmla="*/ 214568 w 21596"/>
                <a:gd name="T31" fmla="*/ 31220 h 21600"/>
                <a:gd name="T32" fmla="*/ 249133 w 21596"/>
                <a:gd name="T33" fmla="*/ 60115 h 21600"/>
                <a:gd name="T34" fmla="*/ 377150 w 21596"/>
                <a:gd name="T35" fmla="*/ 31220 h 21600"/>
                <a:gd name="T36" fmla="*/ 322441 w 21596"/>
                <a:gd name="T37" fmla="*/ 31220 h 21600"/>
                <a:gd name="T38" fmla="*/ 346369 w 21596"/>
                <a:gd name="T39" fmla="*/ 77286 h 21600"/>
                <a:gd name="T40" fmla="*/ 308019 w 21596"/>
                <a:gd name="T41" fmla="*/ 109304 h 21600"/>
                <a:gd name="T42" fmla="*/ 380219 w 21596"/>
                <a:gd name="T43" fmla="*/ 124914 h 21600"/>
                <a:gd name="T44" fmla="*/ 303796 w 21596"/>
                <a:gd name="T45" fmla="*/ 124914 h 21600"/>
                <a:gd name="T46" fmla="*/ 249133 w 21596"/>
                <a:gd name="T47" fmla="*/ 319378 h 21600"/>
                <a:gd name="T48" fmla="*/ 287921 w 21596"/>
                <a:gd name="T49" fmla="*/ 124914 h 21600"/>
                <a:gd name="T50" fmla="*/ 162997 w 21596"/>
                <a:gd name="T51" fmla="*/ 66203 h 21600"/>
                <a:gd name="T52" fmla="*/ 236973 w 21596"/>
                <a:gd name="T53" fmla="*/ 70262 h 21600"/>
                <a:gd name="T54" fmla="*/ 261317 w 21596"/>
                <a:gd name="T55" fmla="*/ 70262 h 21600"/>
                <a:gd name="T56" fmla="*/ 335293 w 21596"/>
                <a:gd name="T57" fmla="*/ 66203 h 21600"/>
                <a:gd name="T58" fmla="*/ 261317 w 21596"/>
                <a:gd name="T59" fmla="*/ 70262 h 21600"/>
                <a:gd name="T60" fmla="*/ 214568 w 21596"/>
                <a:gd name="T61" fmla="*/ 109304 h 21600"/>
                <a:gd name="T62" fmla="*/ 283722 w 21596"/>
                <a:gd name="T63" fmla="*/ 109304 h 21600"/>
                <a:gd name="T64" fmla="*/ 410054 w 21596"/>
                <a:gd name="T65" fmla="*/ 9140 h 21600"/>
                <a:gd name="T66" fmla="*/ 110272 w 21596"/>
                <a:gd name="T67" fmla="*/ 0 h 21600"/>
                <a:gd name="T68" fmla="*/ 9114 w 21596"/>
                <a:gd name="T69" fmla="*/ 88491 h 21600"/>
                <a:gd name="T70" fmla="*/ 7868 w 21596"/>
                <a:gd name="T71" fmla="*/ 131348 h 21600"/>
                <a:gd name="T72" fmla="*/ 249133 w 21596"/>
                <a:gd name="T73" fmla="*/ 374620 h 21600"/>
                <a:gd name="T74" fmla="*/ 490445 w 21596"/>
                <a:gd name="T75" fmla="*/ 131348 h 21600"/>
                <a:gd name="T76" fmla="*/ 489176 w 21596"/>
                <a:gd name="T77" fmla="*/ 88491 h 216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50800" tIns="50800" rIns="50800" bIns="50800" anchor="ctr"/>
            <a:lstStyle/>
            <a:p>
              <a:endParaRPr lang="zh-CN" altLang="en-US"/>
            </a:p>
          </p:txBody>
        </p:sp>
        <p:sp>
          <p:nvSpPr>
            <p:cNvPr id="24613" name="TextBox 56"/>
            <p:cNvSpPr txBox="1">
              <a:spLocks noChangeArrowheads="1"/>
            </p:cNvSpPr>
            <p:nvPr/>
          </p:nvSpPr>
          <p:spPr bwMode="auto">
            <a:xfrm>
              <a:off x="322531" y="1018087"/>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r>
                <a:rPr lang="zh-CN" altLang="zh-CN" sz="1600" b="1">
                  <a:solidFill>
                    <a:schemeClr val="bg1"/>
                  </a:solidFill>
                </a:rPr>
                <a:t>输入标题</a:t>
              </a:r>
            </a:p>
          </p:txBody>
        </p:sp>
      </p:grpSp>
      <p:grpSp>
        <p:nvGrpSpPr>
          <p:cNvPr id="25608" name="组合 61"/>
          <p:cNvGrpSpPr/>
          <p:nvPr/>
        </p:nvGrpSpPr>
        <p:grpSpPr bwMode="auto">
          <a:xfrm>
            <a:off x="2347913" y="2220913"/>
            <a:ext cx="1822450" cy="1670050"/>
            <a:chOff x="0" y="0"/>
            <a:chExt cx="1822388" cy="1669568"/>
          </a:xfrm>
        </p:grpSpPr>
        <p:sp>
          <p:nvSpPr>
            <p:cNvPr id="24608" name="任意多边形 22"/>
            <p:cNvSpPr/>
            <p:nvPr/>
          </p:nvSpPr>
          <p:spPr bwMode="auto">
            <a:xfrm>
              <a:off x="0" y="0"/>
              <a:ext cx="1822388" cy="1669568"/>
            </a:xfrm>
            <a:custGeom>
              <a:avLst/>
              <a:gdLst>
                <a:gd name="T0" fmla="*/ 911194 w 1514476"/>
                <a:gd name="T1" fmla="*/ 0 h 1387702"/>
                <a:gd name="T2" fmla="*/ 1822388 w 1514476"/>
                <a:gd name="T3" fmla="*/ 911046 h 1387702"/>
                <a:gd name="T4" fmla="*/ 1420651 w 1514476"/>
                <a:gd name="T5" fmla="*/ 1666500 h 1387702"/>
                <a:gd name="T6" fmla="*/ 1414998 w 1514476"/>
                <a:gd name="T7" fmla="*/ 1669568 h 1387702"/>
                <a:gd name="T8" fmla="*/ 1265872 w 1514476"/>
                <a:gd name="T9" fmla="*/ 1588639 h 1387702"/>
                <a:gd name="T10" fmla="*/ 911194 w 1514476"/>
                <a:gd name="T11" fmla="*/ 1517044 h 1387702"/>
                <a:gd name="T12" fmla="*/ 556516 w 1514476"/>
                <a:gd name="T13" fmla="*/ 1588639 h 1387702"/>
                <a:gd name="T14" fmla="*/ 407391 w 1514476"/>
                <a:gd name="T15" fmla="*/ 1669568 h 1387702"/>
                <a:gd name="T16" fmla="*/ 401737 w 1514476"/>
                <a:gd name="T17" fmla="*/ 1666500 h 1387702"/>
                <a:gd name="T18" fmla="*/ 0 w 1514476"/>
                <a:gd name="T19" fmla="*/ 911046 h 1387702"/>
                <a:gd name="T20" fmla="*/ 911194 w 1514476"/>
                <a:gd name="T21" fmla="*/ 0 h 13877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14476" h="1387702">
                  <a:moveTo>
                    <a:pt x="757238" y="0"/>
                  </a:moveTo>
                  <a:cubicBezTo>
                    <a:pt x="1175449" y="0"/>
                    <a:pt x="1514476" y="339027"/>
                    <a:pt x="1514476" y="757238"/>
                  </a:cubicBezTo>
                  <a:cubicBezTo>
                    <a:pt x="1514476" y="1018620"/>
                    <a:pt x="1382044" y="1249071"/>
                    <a:pt x="1180617" y="1385152"/>
                  </a:cubicBezTo>
                  <a:lnTo>
                    <a:pt x="1175919" y="1387702"/>
                  </a:lnTo>
                  <a:lnTo>
                    <a:pt x="1051989" y="1320436"/>
                  </a:lnTo>
                  <a:cubicBezTo>
                    <a:pt x="961395" y="1282117"/>
                    <a:pt x="861791" y="1260928"/>
                    <a:pt x="757238" y="1260928"/>
                  </a:cubicBezTo>
                  <a:cubicBezTo>
                    <a:pt x="652686" y="1260928"/>
                    <a:pt x="553082" y="1282117"/>
                    <a:pt x="462487" y="1320436"/>
                  </a:cubicBezTo>
                  <a:lnTo>
                    <a:pt x="338558" y="1387702"/>
                  </a:lnTo>
                  <a:lnTo>
                    <a:pt x="333859" y="1385152"/>
                  </a:lnTo>
                  <a:cubicBezTo>
                    <a:pt x="132433" y="1249071"/>
                    <a:pt x="0" y="1018620"/>
                    <a:pt x="0" y="757238"/>
                  </a:cubicBezTo>
                  <a:cubicBezTo>
                    <a:pt x="0" y="339027"/>
                    <a:pt x="339027" y="0"/>
                    <a:pt x="757238" y="0"/>
                  </a:cubicBezTo>
                  <a:close/>
                </a:path>
              </a:pathLst>
            </a:custGeom>
            <a:solidFill>
              <a:srgbClr val="9EDAD7"/>
            </a:solidFill>
            <a:ln w="25400" cap="flat" cmpd="sng">
              <a:solidFill>
                <a:srgbClr val="FFFFFF"/>
              </a:solidFill>
              <a:round/>
            </a:ln>
          </p:spPr>
          <p:txBody>
            <a:bodyPr lIns="0" tIns="432000" rIns="0" bIns="0" anchor="ctr"/>
            <a:lstStyle/>
            <a:p>
              <a:endParaRPr lang="zh-CN" altLang="en-US"/>
            </a:p>
          </p:txBody>
        </p:sp>
        <p:pic>
          <p:nvPicPr>
            <p:cNvPr id="24609" name="组合 4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488" y="436817"/>
              <a:ext cx="499855" cy="469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10" name="TextBox 57"/>
            <p:cNvSpPr txBox="1">
              <a:spLocks noChangeArrowheads="1"/>
            </p:cNvSpPr>
            <p:nvPr/>
          </p:nvSpPr>
          <p:spPr bwMode="auto">
            <a:xfrm>
              <a:off x="408493" y="1019997"/>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r>
                <a:rPr lang="zh-CN" altLang="zh-CN" sz="1600" b="1">
                  <a:solidFill>
                    <a:schemeClr val="bg1"/>
                  </a:solidFill>
                </a:rPr>
                <a:t>输入标题</a:t>
              </a:r>
            </a:p>
          </p:txBody>
        </p:sp>
      </p:grpSp>
      <p:grpSp>
        <p:nvGrpSpPr>
          <p:cNvPr id="25612" name="组合 63"/>
          <p:cNvGrpSpPr/>
          <p:nvPr/>
        </p:nvGrpSpPr>
        <p:grpSpPr bwMode="auto">
          <a:xfrm>
            <a:off x="857250" y="3890963"/>
            <a:ext cx="1822450" cy="1670050"/>
            <a:chOff x="0" y="0"/>
            <a:chExt cx="1822388" cy="1669568"/>
          </a:xfrm>
        </p:grpSpPr>
        <p:sp>
          <p:nvSpPr>
            <p:cNvPr id="24605" name="任意多边形 16"/>
            <p:cNvSpPr/>
            <p:nvPr/>
          </p:nvSpPr>
          <p:spPr bwMode="auto">
            <a:xfrm>
              <a:off x="0" y="0"/>
              <a:ext cx="1822388" cy="1669568"/>
            </a:xfrm>
            <a:custGeom>
              <a:avLst/>
              <a:gdLst>
                <a:gd name="T0" fmla="*/ 407391 w 1514476"/>
                <a:gd name="T1" fmla="*/ 0 h 1387702"/>
                <a:gd name="T2" fmla="*/ 556516 w 1514476"/>
                <a:gd name="T3" fmla="*/ 80930 h 1387702"/>
                <a:gd name="T4" fmla="*/ 911194 w 1514476"/>
                <a:gd name="T5" fmla="*/ 152524 h 1387702"/>
                <a:gd name="T6" fmla="*/ 1265872 w 1514476"/>
                <a:gd name="T7" fmla="*/ 80930 h 1387702"/>
                <a:gd name="T8" fmla="*/ 1414998 w 1514476"/>
                <a:gd name="T9" fmla="*/ 0 h 1387702"/>
                <a:gd name="T10" fmla="*/ 1420651 w 1514476"/>
                <a:gd name="T11" fmla="*/ 3069 h 1387702"/>
                <a:gd name="T12" fmla="*/ 1822388 w 1514476"/>
                <a:gd name="T13" fmla="*/ 758522 h 1387702"/>
                <a:gd name="T14" fmla="*/ 911194 w 1514476"/>
                <a:gd name="T15" fmla="*/ 1669568 h 1387702"/>
                <a:gd name="T16" fmla="*/ 0 w 1514476"/>
                <a:gd name="T17" fmla="*/ 758522 h 1387702"/>
                <a:gd name="T18" fmla="*/ 401737 w 1514476"/>
                <a:gd name="T19" fmla="*/ 3069 h 1387702"/>
                <a:gd name="T20" fmla="*/ 407391 w 1514476"/>
                <a:gd name="T21" fmla="*/ 0 h 13877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14476" h="1387702">
                  <a:moveTo>
                    <a:pt x="338558" y="0"/>
                  </a:moveTo>
                  <a:lnTo>
                    <a:pt x="462487" y="67267"/>
                  </a:lnTo>
                  <a:cubicBezTo>
                    <a:pt x="553082" y="105585"/>
                    <a:pt x="652685" y="126774"/>
                    <a:pt x="757238" y="126774"/>
                  </a:cubicBezTo>
                  <a:cubicBezTo>
                    <a:pt x="861791" y="126774"/>
                    <a:pt x="961395" y="105585"/>
                    <a:pt x="1051989" y="67267"/>
                  </a:cubicBezTo>
                  <a:lnTo>
                    <a:pt x="1175919" y="0"/>
                  </a:lnTo>
                  <a:lnTo>
                    <a:pt x="1180617" y="2551"/>
                  </a:lnTo>
                  <a:cubicBezTo>
                    <a:pt x="1382044" y="138632"/>
                    <a:pt x="1514476" y="369082"/>
                    <a:pt x="1514476" y="630464"/>
                  </a:cubicBezTo>
                  <a:cubicBezTo>
                    <a:pt x="1514476" y="1048675"/>
                    <a:pt x="1175449" y="1387702"/>
                    <a:pt x="757238" y="1387702"/>
                  </a:cubicBezTo>
                  <a:cubicBezTo>
                    <a:pt x="339027" y="1387702"/>
                    <a:pt x="0" y="1048675"/>
                    <a:pt x="0" y="630464"/>
                  </a:cubicBezTo>
                  <a:cubicBezTo>
                    <a:pt x="0" y="369082"/>
                    <a:pt x="132433" y="138632"/>
                    <a:pt x="333859" y="2551"/>
                  </a:cubicBezTo>
                  <a:lnTo>
                    <a:pt x="338558" y="0"/>
                  </a:lnTo>
                  <a:close/>
                </a:path>
              </a:pathLst>
            </a:custGeom>
            <a:solidFill>
              <a:srgbClr val="9EDAD7"/>
            </a:solidFill>
            <a:ln w="25400" cap="flat" cmpd="sng">
              <a:solidFill>
                <a:srgbClr val="FFFFFF"/>
              </a:solidFill>
              <a:round/>
            </a:ln>
          </p:spPr>
          <p:txBody>
            <a:bodyPr lIns="0" tIns="360000" rIns="0" bIns="0" anchor="ctr"/>
            <a:lstStyle/>
            <a:p>
              <a:endParaRPr lang="zh-CN" altLang="en-US"/>
            </a:p>
          </p:txBody>
        </p:sp>
        <p:sp>
          <p:nvSpPr>
            <p:cNvPr id="24606" name="AutoShape 4"/>
            <p:cNvSpPr/>
            <p:nvPr/>
          </p:nvSpPr>
          <p:spPr bwMode="auto">
            <a:xfrm>
              <a:off x="669902" y="431675"/>
              <a:ext cx="482584" cy="484047"/>
            </a:xfrm>
            <a:custGeom>
              <a:avLst/>
              <a:gdLst>
                <a:gd name="T0" fmla="*/ 334301 w 21600"/>
                <a:gd name="T1" fmla="*/ 361265 h 21600"/>
                <a:gd name="T2" fmla="*/ 451037 w 21600"/>
                <a:gd name="T3" fmla="*/ 249822 h 21600"/>
                <a:gd name="T4" fmla="*/ 31524 w 21600"/>
                <a:gd name="T5" fmla="*/ 249822 h 21600"/>
                <a:gd name="T6" fmla="*/ 148261 w 21600"/>
                <a:gd name="T7" fmla="*/ 361265 h 21600"/>
                <a:gd name="T8" fmla="*/ 31524 w 21600"/>
                <a:gd name="T9" fmla="*/ 249822 h 21600"/>
                <a:gd name="T10" fmla="*/ 142720 w 21600"/>
                <a:gd name="T11" fmla="*/ 136340 h 21600"/>
                <a:gd name="T12" fmla="*/ 31524 w 21600"/>
                <a:gd name="T13" fmla="*/ 234203 h 21600"/>
                <a:gd name="T14" fmla="*/ 249067 w 21600"/>
                <a:gd name="T15" fmla="*/ 234203 h 21600"/>
                <a:gd name="T16" fmla="*/ 325253 w 21600"/>
                <a:gd name="T17" fmla="*/ 141718 h 21600"/>
                <a:gd name="T18" fmla="*/ 249067 w 21600"/>
                <a:gd name="T19" fmla="*/ 234203 h 21600"/>
                <a:gd name="T20" fmla="*/ 249067 w 21600"/>
                <a:gd name="T21" fmla="*/ 343897 h 21600"/>
                <a:gd name="T22" fmla="*/ 342143 w 21600"/>
                <a:gd name="T23" fmla="*/ 249822 h 21600"/>
                <a:gd name="T24" fmla="*/ 328045 w 21600"/>
                <a:gd name="T25" fmla="*/ 375517 h 21600"/>
                <a:gd name="T26" fmla="*/ 275788 w 21600"/>
                <a:gd name="T27" fmla="*/ 449716 h 21600"/>
                <a:gd name="T28" fmla="*/ 249067 w 21600"/>
                <a:gd name="T29" fmla="*/ 452405 h 21600"/>
                <a:gd name="T30" fmla="*/ 313344 w 21600"/>
                <a:gd name="T31" fmla="*/ 370117 h 21600"/>
                <a:gd name="T32" fmla="*/ 249067 w 21600"/>
                <a:gd name="T33" fmla="*/ 452405 h 21600"/>
                <a:gd name="T34" fmla="*/ 104895 w 21600"/>
                <a:gd name="T35" fmla="*/ 402050 h 21600"/>
                <a:gd name="T36" fmla="*/ 206774 w 21600"/>
                <a:gd name="T37" fmla="*/ 449716 h 21600"/>
                <a:gd name="T38" fmla="*/ 233495 w 21600"/>
                <a:gd name="T39" fmla="*/ 343897 h 21600"/>
                <a:gd name="T40" fmla="*/ 140419 w 21600"/>
                <a:gd name="T41" fmla="*/ 249822 h 21600"/>
                <a:gd name="T42" fmla="*/ 157309 w 21600"/>
                <a:gd name="T43" fmla="*/ 141718 h 21600"/>
                <a:gd name="T44" fmla="*/ 233495 w 21600"/>
                <a:gd name="T45" fmla="*/ 234203 h 21600"/>
                <a:gd name="T46" fmla="*/ 157309 w 21600"/>
                <a:gd name="T47" fmla="*/ 141718 h 21600"/>
                <a:gd name="T48" fmla="*/ 95243 w 21600"/>
                <a:gd name="T49" fmla="*/ 90759 h 21600"/>
                <a:gd name="T50" fmla="*/ 148596 w 21600"/>
                <a:gd name="T51" fmla="*/ 121953 h 21600"/>
                <a:gd name="T52" fmla="*/ 233495 w 21600"/>
                <a:gd name="T53" fmla="*/ 140127 h 21600"/>
                <a:gd name="T54" fmla="*/ 232690 w 21600"/>
                <a:gd name="T55" fmla="*/ 31665 h 21600"/>
                <a:gd name="T56" fmla="*/ 275788 w 21600"/>
                <a:gd name="T57" fmla="*/ 34309 h 21600"/>
                <a:gd name="T58" fmla="*/ 333966 w 21600"/>
                <a:gd name="T59" fmla="*/ 121953 h 21600"/>
                <a:gd name="T60" fmla="*/ 249871 w 21600"/>
                <a:gd name="T61" fmla="*/ 31665 h 21600"/>
                <a:gd name="T62" fmla="*/ 249067 w 21600"/>
                <a:gd name="T63" fmla="*/ 140127 h 21600"/>
                <a:gd name="T64" fmla="*/ 249871 w 21600"/>
                <a:gd name="T65" fmla="*/ 31665 h 21600"/>
                <a:gd name="T66" fmla="*/ 169217 w 21600"/>
                <a:gd name="T67" fmla="*/ 370117 h 21600"/>
                <a:gd name="T68" fmla="*/ 233495 w 21600"/>
                <a:gd name="T69" fmla="*/ 452405 h 21600"/>
                <a:gd name="T70" fmla="*/ 451037 w 21600"/>
                <a:gd name="T71" fmla="*/ 234203 h 21600"/>
                <a:gd name="T72" fmla="*/ 339842 w 21600"/>
                <a:gd name="T73" fmla="*/ 136340 h 21600"/>
                <a:gd name="T74" fmla="*/ 451037 w 21600"/>
                <a:gd name="T75" fmla="*/ 234203 h 21600"/>
                <a:gd name="T76" fmla="*/ 0 w 21600"/>
                <a:gd name="T77" fmla="*/ 242024 h 21600"/>
                <a:gd name="T78" fmla="*/ 482584 w 21600"/>
                <a:gd name="T79" fmla="*/ 242024 h 216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50800" tIns="50800" rIns="50800" bIns="50800" anchor="ctr"/>
            <a:lstStyle/>
            <a:p>
              <a:endParaRPr lang="zh-CN" altLang="en-US"/>
            </a:p>
          </p:txBody>
        </p:sp>
        <p:sp>
          <p:nvSpPr>
            <p:cNvPr id="24607" name="TextBox 58"/>
            <p:cNvSpPr txBox="1">
              <a:spLocks noChangeArrowheads="1"/>
            </p:cNvSpPr>
            <p:nvPr/>
          </p:nvSpPr>
          <p:spPr bwMode="auto">
            <a:xfrm>
              <a:off x="408493" y="1008645"/>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r>
                <a:rPr lang="zh-CN" altLang="zh-CN" sz="1600" b="1">
                  <a:solidFill>
                    <a:schemeClr val="bg1"/>
                  </a:solidFill>
                </a:rPr>
                <a:t>输入标题</a:t>
              </a:r>
            </a:p>
          </p:txBody>
        </p:sp>
      </p:grpSp>
      <p:grpSp>
        <p:nvGrpSpPr>
          <p:cNvPr id="25616" name="组合 62"/>
          <p:cNvGrpSpPr/>
          <p:nvPr/>
        </p:nvGrpSpPr>
        <p:grpSpPr bwMode="auto">
          <a:xfrm>
            <a:off x="2514600" y="3735388"/>
            <a:ext cx="1649413" cy="1820862"/>
            <a:chOff x="0" y="0"/>
            <a:chExt cx="1650465" cy="1822388"/>
          </a:xfrm>
        </p:grpSpPr>
        <p:sp>
          <p:nvSpPr>
            <p:cNvPr id="24602" name="任意多边形 13"/>
            <p:cNvSpPr/>
            <p:nvPr/>
          </p:nvSpPr>
          <p:spPr bwMode="auto">
            <a:xfrm>
              <a:off x="0" y="0"/>
              <a:ext cx="1650465" cy="1822388"/>
            </a:xfrm>
            <a:custGeom>
              <a:avLst/>
              <a:gdLst>
                <a:gd name="T0" fmla="*/ 739270 w 1371600"/>
                <a:gd name="T1" fmla="*/ 0 h 1514476"/>
                <a:gd name="T2" fmla="*/ 1650465 w 1371600"/>
                <a:gd name="T3" fmla="*/ 911194 h 1514476"/>
                <a:gd name="T4" fmla="*/ 739270 w 1371600"/>
                <a:gd name="T5" fmla="*/ 1822388 h 1514476"/>
                <a:gd name="T6" fmla="*/ 94958 w 1371600"/>
                <a:gd name="T7" fmla="*/ 1555505 h 1514476"/>
                <a:gd name="T8" fmla="*/ 0 w 1371600"/>
                <a:gd name="T9" fmla="*/ 1440414 h 1514476"/>
                <a:gd name="T10" fmla="*/ 16306 w 1371600"/>
                <a:gd name="T11" fmla="*/ 1420651 h 1514476"/>
                <a:gd name="T12" fmla="*/ 171923 w 1371600"/>
                <a:gd name="T13" fmla="*/ 911194 h 1514476"/>
                <a:gd name="T14" fmla="*/ 16306 w 1371600"/>
                <a:gd name="T15" fmla="*/ 401737 h 1514476"/>
                <a:gd name="T16" fmla="*/ 0 w 1371600"/>
                <a:gd name="T17" fmla="*/ 381974 h 1514476"/>
                <a:gd name="T18" fmla="*/ 94958 w 1371600"/>
                <a:gd name="T19" fmla="*/ 266883 h 1514476"/>
                <a:gd name="T20" fmla="*/ 739270 w 1371600"/>
                <a:gd name="T21" fmla="*/ 0 h 15144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71600" h="1514476">
                  <a:moveTo>
                    <a:pt x="614362" y="0"/>
                  </a:moveTo>
                  <a:cubicBezTo>
                    <a:pt x="1032573" y="0"/>
                    <a:pt x="1371600" y="339027"/>
                    <a:pt x="1371600" y="757238"/>
                  </a:cubicBezTo>
                  <a:cubicBezTo>
                    <a:pt x="1371600" y="1175449"/>
                    <a:pt x="1032573" y="1514476"/>
                    <a:pt x="614362" y="1514476"/>
                  </a:cubicBezTo>
                  <a:cubicBezTo>
                    <a:pt x="405257" y="1514476"/>
                    <a:pt x="215947" y="1429720"/>
                    <a:pt x="78914" y="1292686"/>
                  </a:cubicBezTo>
                  <a:lnTo>
                    <a:pt x="0" y="1197041"/>
                  </a:lnTo>
                  <a:lnTo>
                    <a:pt x="13551" y="1180617"/>
                  </a:lnTo>
                  <a:cubicBezTo>
                    <a:pt x="95200" y="1059761"/>
                    <a:pt x="142875" y="914067"/>
                    <a:pt x="142875" y="757238"/>
                  </a:cubicBezTo>
                  <a:cubicBezTo>
                    <a:pt x="142875" y="600409"/>
                    <a:pt x="95200" y="454715"/>
                    <a:pt x="13551" y="333859"/>
                  </a:cubicBezTo>
                  <a:lnTo>
                    <a:pt x="0" y="317435"/>
                  </a:lnTo>
                  <a:lnTo>
                    <a:pt x="78914" y="221790"/>
                  </a:lnTo>
                  <a:cubicBezTo>
                    <a:pt x="215947" y="84757"/>
                    <a:pt x="405257" y="0"/>
                    <a:pt x="614362" y="0"/>
                  </a:cubicBezTo>
                  <a:close/>
                </a:path>
              </a:pathLst>
            </a:custGeom>
            <a:solidFill>
              <a:srgbClr val="70C9C4"/>
            </a:solidFill>
            <a:ln w="25400" cap="flat" cmpd="sng">
              <a:solidFill>
                <a:srgbClr val="FFFFFF"/>
              </a:solidFill>
              <a:round/>
            </a:ln>
          </p:spPr>
          <p:txBody>
            <a:bodyPr lIns="0" tIns="432000" rIns="0" bIns="0" anchor="ctr"/>
            <a:lstStyle/>
            <a:p>
              <a:endParaRPr lang="zh-CN" altLang="en-US"/>
            </a:p>
          </p:txBody>
        </p:sp>
        <p:pic>
          <p:nvPicPr>
            <p:cNvPr id="24603" name="组合 4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439" y="501752"/>
              <a:ext cx="500191" cy="500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04" name="TextBox 59"/>
            <p:cNvSpPr txBox="1">
              <a:spLocks noChangeArrowheads="1"/>
            </p:cNvSpPr>
            <p:nvPr/>
          </p:nvSpPr>
          <p:spPr bwMode="auto">
            <a:xfrm>
              <a:off x="322531" y="1165287"/>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r>
                <a:rPr lang="zh-CN" altLang="zh-CN" sz="1600" b="1">
                  <a:solidFill>
                    <a:schemeClr val="bg1"/>
                  </a:solidFill>
                </a:rPr>
                <a:t>输入标题</a:t>
              </a:r>
            </a:p>
          </p:txBody>
        </p:sp>
      </p:grpSp>
      <p:sp>
        <p:nvSpPr>
          <p:cNvPr id="25620" name="TextBox 64"/>
          <p:cNvSpPr txBox="1">
            <a:spLocks noChangeArrowheads="1"/>
          </p:cNvSpPr>
          <p:nvPr/>
        </p:nvSpPr>
        <p:spPr bwMode="auto">
          <a:xfrm>
            <a:off x="4999038" y="2146300"/>
            <a:ext cx="2487612"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sz="1600" b="1">
                <a:solidFill>
                  <a:srgbClr val="7F7F7F"/>
                </a:solidFill>
              </a:rPr>
              <a:t>输入标题</a:t>
            </a:r>
            <a:endParaRPr lang="en-US" altLang="zh-CN" sz="1600" b="1">
              <a:solidFill>
                <a:srgbClr val="7F7F7F"/>
              </a:solidFill>
            </a:endParaRPr>
          </a:p>
          <a:p>
            <a:pPr eaLnBrk="1" hangingPunct="1">
              <a:lnSpc>
                <a:spcPct val="125000"/>
              </a:lnSpc>
            </a:pPr>
            <a:r>
              <a:rPr lang="zh-CN" altLang="en-US" sz="1100">
                <a:solidFill>
                  <a:srgbClr val="7F7F7F"/>
                </a:solidFill>
              </a:rPr>
              <a:t>点击此处输入文字点击此处输入文字点击此处输入文字点击此处输入文字</a:t>
            </a:r>
          </a:p>
        </p:txBody>
      </p:sp>
      <p:sp>
        <p:nvSpPr>
          <p:cNvPr id="25621" name="TextBox 65"/>
          <p:cNvSpPr txBox="1">
            <a:spLocks noChangeArrowheads="1"/>
          </p:cNvSpPr>
          <p:nvPr/>
        </p:nvSpPr>
        <p:spPr bwMode="auto">
          <a:xfrm>
            <a:off x="8377238" y="2146300"/>
            <a:ext cx="2489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sz="1600" b="1">
                <a:solidFill>
                  <a:srgbClr val="7F7F7F"/>
                </a:solidFill>
              </a:rPr>
              <a:t>输入标题</a:t>
            </a:r>
            <a:endParaRPr lang="en-US" altLang="zh-CN" sz="1600" b="1">
              <a:solidFill>
                <a:srgbClr val="7F7F7F"/>
              </a:solidFill>
            </a:endParaRPr>
          </a:p>
          <a:p>
            <a:pPr eaLnBrk="1" hangingPunct="1">
              <a:lnSpc>
                <a:spcPct val="125000"/>
              </a:lnSpc>
            </a:pPr>
            <a:r>
              <a:rPr lang="zh-CN" altLang="en-US" sz="1100">
                <a:solidFill>
                  <a:srgbClr val="7F7F7F"/>
                </a:solidFill>
              </a:rPr>
              <a:t>点击此处输入文字点击此处输入文字点击此处输入文字点击此处输入文字</a:t>
            </a:r>
          </a:p>
        </p:txBody>
      </p:sp>
      <p:grpSp>
        <p:nvGrpSpPr>
          <p:cNvPr id="25622" name="组合 70"/>
          <p:cNvGrpSpPr/>
          <p:nvPr/>
        </p:nvGrpSpPr>
        <p:grpSpPr bwMode="auto">
          <a:xfrm>
            <a:off x="4954588" y="3079750"/>
            <a:ext cx="2532062" cy="1250950"/>
            <a:chOff x="0" y="0"/>
            <a:chExt cx="2532823" cy="1250795"/>
          </a:xfrm>
        </p:grpSpPr>
        <p:sp>
          <p:nvSpPr>
            <p:cNvPr id="24599" name="文本框 56"/>
            <p:cNvSpPr txBox="1">
              <a:spLocks noChangeArrowheads="1"/>
            </p:cNvSpPr>
            <p:nvPr/>
          </p:nvSpPr>
          <p:spPr bwMode="auto">
            <a:xfrm>
              <a:off x="0" y="0"/>
              <a:ext cx="713850" cy="692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200">
                  <a:solidFill>
                    <a:srgbClr val="9EDAD7"/>
                  </a:solidFill>
                  <a:latin typeface="Impact" panose="020B0806030902050204" pitchFamily="34" charset="0"/>
                </a:rPr>
                <a:t>01</a:t>
              </a:r>
            </a:p>
            <a:p>
              <a:pPr algn="ctr" eaLnBrk="1" hangingPunct="1"/>
              <a:endParaRPr lang="en-US" altLang="zh-CN" sz="700">
                <a:solidFill>
                  <a:srgbClr val="9EDAD7"/>
                </a:solidFill>
                <a:latin typeface="Impact" panose="020B0806030902050204" pitchFamily="34" charset="0"/>
              </a:endParaRPr>
            </a:p>
          </p:txBody>
        </p:sp>
        <p:sp>
          <p:nvSpPr>
            <p:cNvPr id="24600" name="矩形 28"/>
            <p:cNvSpPr>
              <a:spLocks noChangeArrowheads="1"/>
            </p:cNvSpPr>
            <p:nvPr/>
          </p:nvSpPr>
          <p:spPr bwMode="auto">
            <a:xfrm>
              <a:off x="635191" y="120635"/>
              <a:ext cx="1897632" cy="346032"/>
            </a:xfrm>
            <a:prstGeom prst="rect">
              <a:avLst/>
            </a:prstGeom>
            <a:solidFill>
              <a:srgbClr val="9EDAD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en-US" sz="1200" b="1">
                  <a:solidFill>
                    <a:srgbClr val="FFFFFF"/>
                  </a:solidFill>
                </a:rPr>
                <a:t>输入标题</a:t>
              </a:r>
            </a:p>
          </p:txBody>
        </p:sp>
        <p:sp>
          <p:nvSpPr>
            <p:cNvPr id="24601" name="TextBox 66"/>
            <p:cNvSpPr txBox="1">
              <a:spLocks noChangeArrowheads="1"/>
            </p:cNvSpPr>
            <p:nvPr/>
          </p:nvSpPr>
          <p:spPr bwMode="auto">
            <a:xfrm>
              <a:off x="700297" y="523810"/>
              <a:ext cx="1832526" cy="726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sz="1100">
                  <a:solidFill>
                    <a:srgbClr val="7F7F7F"/>
                  </a:solidFill>
                </a:rPr>
                <a:t>点击此处输入文字点击此处输入文字点击此处输入文字点击此处输入文字</a:t>
              </a:r>
            </a:p>
          </p:txBody>
        </p:sp>
      </p:grpSp>
      <p:grpSp>
        <p:nvGrpSpPr>
          <p:cNvPr id="25626" name="组合 71"/>
          <p:cNvGrpSpPr/>
          <p:nvPr/>
        </p:nvGrpSpPr>
        <p:grpSpPr bwMode="auto">
          <a:xfrm>
            <a:off x="8334375" y="3079750"/>
            <a:ext cx="2532063" cy="1250950"/>
            <a:chOff x="0" y="0"/>
            <a:chExt cx="2532823" cy="1250795"/>
          </a:xfrm>
        </p:grpSpPr>
        <p:sp>
          <p:nvSpPr>
            <p:cNvPr id="24596" name="文本框 56"/>
            <p:cNvSpPr txBox="1">
              <a:spLocks noChangeArrowheads="1"/>
            </p:cNvSpPr>
            <p:nvPr/>
          </p:nvSpPr>
          <p:spPr bwMode="auto">
            <a:xfrm>
              <a:off x="0" y="0"/>
              <a:ext cx="713850" cy="692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200">
                  <a:solidFill>
                    <a:srgbClr val="9EDAD7"/>
                  </a:solidFill>
                  <a:latin typeface="Impact" panose="020B0806030902050204" pitchFamily="34" charset="0"/>
                </a:rPr>
                <a:t>02</a:t>
              </a:r>
            </a:p>
            <a:p>
              <a:pPr algn="ctr" eaLnBrk="1" hangingPunct="1"/>
              <a:endParaRPr lang="en-US" altLang="zh-CN" sz="700">
                <a:solidFill>
                  <a:srgbClr val="9EDAD7"/>
                </a:solidFill>
                <a:latin typeface="Impact" panose="020B0806030902050204" pitchFamily="34" charset="0"/>
              </a:endParaRPr>
            </a:p>
          </p:txBody>
        </p:sp>
        <p:sp>
          <p:nvSpPr>
            <p:cNvPr id="24597" name="矩形 32"/>
            <p:cNvSpPr>
              <a:spLocks noChangeArrowheads="1"/>
            </p:cNvSpPr>
            <p:nvPr/>
          </p:nvSpPr>
          <p:spPr bwMode="auto">
            <a:xfrm>
              <a:off x="635191" y="120635"/>
              <a:ext cx="1897632" cy="346032"/>
            </a:xfrm>
            <a:prstGeom prst="rect">
              <a:avLst/>
            </a:prstGeom>
            <a:solidFill>
              <a:srgbClr val="9EDAD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en-US" sz="1200" b="1">
                  <a:solidFill>
                    <a:srgbClr val="FFFFFF"/>
                  </a:solidFill>
                </a:rPr>
                <a:t>输入标题</a:t>
              </a:r>
            </a:p>
          </p:txBody>
        </p:sp>
        <p:sp>
          <p:nvSpPr>
            <p:cNvPr id="24598" name="TextBox 67"/>
            <p:cNvSpPr txBox="1">
              <a:spLocks noChangeArrowheads="1"/>
            </p:cNvSpPr>
            <p:nvPr/>
          </p:nvSpPr>
          <p:spPr bwMode="auto">
            <a:xfrm>
              <a:off x="668539" y="523810"/>
              <a:ext cx="1830936" cy="726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sz="1100">
                  <a:solidFill>
                    <a:srgbClr val="7F7F7F"/>
                  </a:solidFill>
                </a:rPr>
                <a:t>点击此处输入文字点击此处输入文字点击此处输入文字点击此处输入文字</a:t>
              </a:r>
            </a:p>
          </p:txBody>
        </p:sp>
      </p:grpSp>
      <p:grpSp>
        <p:nvGrpSpPr>
          <p:cNvPr id="25630" name="组合 72"/>
          <p:cNvGrpSpPr/>
          <p:nvPr/>
        </p:nvGrpSpPr>
        <p:grpSpPr bwMode="auto">
          <a:xfrm>
            <a:off x="4954588" y="4505325"/>
            <a:ext cx="2532062" cy="1222375"/>
            <a:chOff x="0" y="0"/>
            <a:chExt cx="2532823" cy="1223171"/>
          </a:xfrm>
        </p:grpSpPr>
        <p:sp>
          <p:nvSpPr>
            <p:cNvPr id="24593" name="文本框 56"/>
            <p:cNvSpPr txBox="1">
              <a:spLocks noChangeArrowheads="1"/>
            </p:cNvSpPr>
            <p:nvPr/>
          </p:nvSpPr>
          <p:spPr bwMode="auto">
            <a:xfrm>
              <a:off x="0" y="0"/>
              <a:ext cx="713850" cy="692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200">
                  <a:solidFill>
                    <a:srgbClr val="70C9C4"/>
                  </a:solidFill>
                  <a:latin typeface="Impact" panose="020B0806030902050204" pitchFamily="34" charset="0"/>
                </a:rPr>
                <a:t>03</a:t>
              </a:r>
            </a:p>
            <a:p>
              <a:pPr algn="ctr" eaLnBrk="1" hangingPunct="1"/>
              <a:endParaRPr lang="en-US" altLang="zh-CN" sz="700">
                <a:solidFill>
                  <a:srgbClr val="70C9C4"/>
                </a:solidFill>
                <a:latin typeface="Impact" panose="020B0806030902050204" pitchFamily="34" charset="0"/>
              </a:endParaRPr>
            </a:p>
          </p:txBody>
        </p:sp>
        <p:sp>
          <p:nvSpPr>
            <p:cNvPr id="24594" name="矩形 36"/>
            <p:cNvSpPr>
              <a:spLocks noChangeArrowheads="1"/>
            </p:cNvSpPr>
            <p:nvPr/>
          </p:nvSpPr>
          <p:spPr bwMode="auto">
            <a:xfrm>
              <a:off x="635191" y="120729"/>
              <a:ext cx="1897632" cy="346300"/>
            </a:xfrm>
            <a:prstGeom prst="rect">
              <a:avLst/>
            </a:prstGeom>
            <a:solidFill>
              <a:srgbClr val="70C9C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en-US" sz="1200" b="1">
                  <a:solidFill>
                    <a:srgbClr val="FFFFFF"/>
                  </a:solidFill>
                </a:rPr>
                <a:t>输入标题</a:t>
              </a:r>
            </a:p>
          </p:txBody>
        </p:sp>
        <p:sp>
          <p:nvSpPr>
            <p:cNvPr id="24595" name="TextBox 68"/>
            <p:cNvSpPr txBox="1">
              <a:spLocks noChangeArrowheads="1"/>
            </p:cNvSpPr>
            <p:nvPr/>
          </p:nvSpPr>
          <p:spPr bwMode="auto">
            <a:xfrm>
              <a:off x="700297" y="495623"/>
              <a:ext cx="1832526" cy="727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sz="1100">
                  <a:solidFill>
                    <a:srgbClr val="7F7F7F"/>
                  </a:solidFill>
                </a:rPr>
                <a:t>点击此处输入文字点击此处输入文字点击此处输入文字点击此处输入文字</a:t>
              </a:r>
            </a:p>
          </p:txBody>
        </p:sp>
      </p:grpSp>
      <p:grpSp>
        <p:nvGrpSpPr>
          <p:cNvPr id="25634" name="组合 73"/>
          <p:cNvGrpSpPr/>
          <p:nvPr/>
        </p:nvGrpSpPr>
        <p:grpSpPr bwMode="auto">
          <a:xfrm>
            <a:off x="8334375" y="4505325"/>
            <a:ext cx="2532063" cy="1222375"/>
            <a:chOff x="0" y="0"/>
            <a:chExt cx="2532823" cy="1223171"/>
          </a:xfrm>
        </p:grpSpPr>
        <p:sp>
          <p:nvSpPr>
            <p:cNvPr id="24590" name="文本框 56"/>
            <p:cNvSpPr txBox="1">
              <a:spLocks noChangeArrowheads="1"/>
            </p:cNvSpPr>
            <p:nvPr/>
          </p:nvSpPr>
          <p:spPr bwMode="auto">
            <a:xfrm>
              <a:off x="0" y="0"/>
              <a:ext cx="713850" cy="692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200">
                  <a:solidFill>
                    <a:srgbClr val="70C9C4"/>
                  </a:solidFill>
                  <a:latin typeface="Impact" panose="020B0806030902050204" pitchFamily="34" charset="0"/>
                </a:rPr>
                <a:t>04</a:t>
              </a:r>
            </a:p>
            <a:p>
              <a:pPr algn="ctr" eaLnBrk="1" hangingPunct="1"/>
              <a:endParaRPr lang="en-US" altLang="zh-CN" sz="700">
                <a:solidFill>
                  <a:srgbClr val="70C9C4"/>
                </a:solidFill>
                <a:latin typeface="Impact" panose="020B0806030902050204" pitchFamily="34" charset="0"/>
              </a:endParaRPr>
            </a:p>
          </p:txBody>
        </p:sp>
        <p:sp>
          <p:nvSpPr>
            <p:cNvPr id="24591" name="矩形 40"/>
            <p:cNvSpPr>
              <a:spLocks noChangeArrowheads="1"/>
            </p:cNvSpPr>
            <p:nvPr/>
          </p:nvSpPr>
          <p:spPr bwMode="auto">
            <a:xfrm>
              <a:off x="635191" y="120729"/>
              <a:ext cx="1897632" cy="346300"/>
            </a:xfrm>
            <a:prstGeom prst="rect">
              <a:avLst/>
            </a:prstGeom>
            <a:solidFill>
              <a:srgbClr val="70C9C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en-US" sz="1200" b="1">
                  <a:solidFill>
                    <a:srgbClr val="FFFFFF"/>
                  </a:solidFill>
                </a:rPr>
                <a:t>输入标题</a:t>
              </a:r>
            </a:p>
          </p:txBody>
        </p:sp>
        <p:sp>
          <p:nvSpPr>
            <p:cNvPr id="24592" name="TextBox 69"/>
            <p:cNvSpPr txBox="1">
              <a:spLocks noChangeArrowheads="1"/>
            </p:cNvSpPr>
            <p:nvPr/>
          </p:nvSpPr>
          <p:spPr bwMode="auto">
            <a:xfrm>
              <a:off x="668539" y="495623"/>
              <a:ext cx="1830936" cy="727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sz="1100">
                  <a:solidFill>
                    <a:srgbClr val="7F7F7F"/>
                  </a:solidFill>
                </a:rPr>
                <a:t>点击此处输入文字点击此处输入文字点击此处输入文字点击此处输入文字</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arn(outVertical)">
                                      <p:cBhvr>
                                        <p:cTn id="7" dur="500"/>
                                        <p:tgtEl>
                                          <p:spTgt spid="2560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5602"/>
                                        </p:tgtEl>
                                        <p:attrNameLst>
                                          <p:attrName>style.visibility</p:attrName>
                                        </p:attrNameLst>
                                      </p:cBhvr>
                                      <p:to>
                                        <p:strVal val="visible"/>
                                      </p:to>
                                    </p:set>
                                    <p:animEffect transition="in" filter="fade">
                                      <p:cBhvr>
                                        <p:cTn id="11" dur="500"/>
                                        <p:tgtEl>
                                          <p:spTgt spid="2560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5604"/>
                                        </p:tgtEl>
                                        <p:attrNameLst>
                                          <p:attrName>style.visibility</p:attrName>
                                        </p:attrNameLst>
                                      </p:cBhvr>
                                      <p:to>
                                        <p:strVal val="visible"/>
                                      </p:to>
                                    </p:set>
                                    <p:anim calcmode="lin" valueType="num">
                                      <p:cBhvr>
                                        <p:cTn id="15" dur="500" fill="hold"/>
                                        <p:tgtEl>
                                          <p:spTgt spid="25604"/>
                                        </p:tgtEl>
                                        <p:attrNameLst>
                                          <p:attrName>ppt_w</p:attrName>
                                        </p:attrNameLst>
                                      </p:cBhvr>
                                      <p:tavLst>
                                        <p:tav tm="0">
                                          <p:val>
                                            <p:fltVal val="0"/>
                                          </p:val>
                                        </p:tav>
                                        <p:tav tm="100000">
                                          <p:val>
                                            <p:strVal val="#ppt_w"/>
                                          </p:val>
                                        </p:tav>
                                      </p:tavLst>
                                    </p:anim>
                                    <p:anim calcmode="lin" valueType="num">
                                      <p:cBhvr>
                                        <p:cTn id="16" dur="500" fill="hold"/>
                                        <p:tgtEl>
                                          <p:spTgt spid="25604"/>
                                        </p:tgtEl>
                                        <p:attrNameLst>
                                          <p:attrName>ppt_h</p:attrName>
                                        </p:attrNameLst>
                                      </p:cBhvr>
                                      <p:tavLst>
                                        <p:tav tm="0">
                                          <p:val>
                                            <p:fltVal val="0"/>
                                          </p:val>
                                        </p:tav>
                                        <p:tav tm="100000">
                                          <p:val>
                                            <p:strVal val="#ppt_h"/>
                                          </p:val>
                                        </p:tav>
                                      </p:tavLst>
                                    </p:anim>
                                    <p:animEffect transition="in" filter="fade">
                                      <p:cBhvr>
                                        <p:cTn id="17" dur="500"/>
                                        <p:tgtEl>
                                          <p:spTgt spid="25604"/>
                                        </p:tgtEl>
                                      </p:cBhvr>
                                    </p:animEffect>
                                  </p:childTnLst>
                                </p:cTn>
                              </p:par>
                              <p:par>
                                <p:cTn id="18" presetID="10" presetClass="entr" presetSubtype="0" fill="hold" nodeType="withEffect">
                                  <p:stCondLst>
                                    <p:cond delay="0"/>
                                  </p:stCondLst>
                                  <p:childTnLst>
                                    <p:set>
                                      <p:cBhvr>
                                        <p:cTn id="19" dur="1" fill="hold">
                                          <p:stCondLst>
                                            <p:cond delay="0"/>
                                          </p:stCondLst>
                                        </p:cTn>
                                        <p:tgtEl>
                                          <p:spTgt spid="25608"/>
                                        </p:tgtEl>
                                        <p:attrNameLst>
                                          <p:attrName>style.visibility</p:attrName>
                                        </p:attrNameLst>
                                      </p:cBhvr>
                                      <p:to>
                                        <p:strVal val="visible"/>
                                      </p:to>
                                    </p:set>
                                    <p:anim calcmode="lin" valueType="num">
                                      <p:cBhvr>
                                        <p:cTn id="20" dur="500" fill="hold"/>
                                        <p:tgtEl>
                                          <p:spTgt spid="25608"/>
                                        </p:tgtEl>
                                        <p:attrNameLst>
                                          <p:attrName>ppt_w</p:attrName>
                                        </p:attrNameLst>
                                      </p:cBhvr>
                                      <p:tavLst>
                                        <p:tav tm="0">
                                          <p:val>
                                            <p:fltVal val="0"/>
                                          </p:val>
                                        </p:tav>
                                        <p:tav tm="100000">
                                          <p:val>
                                            <p:strVal val="#ppt_w"/>
                                          </p:val>
                                        </p:tav>
                                      </p:tavLst>
                                    </p:anim>
                                    <p:anim calcmode="lin" valueType="num">
                                      <p:cBhvr>
                                        <p:cTn id="21" dur="500" fill="hold"/>
                                        <p:tgtEl>
                                          <p:spTgt spid="25608"/>
                                        </p:tgtEl>
                                        <p:attrNameLst>
                                          <p:attrName>ppt_h</p:attrName>
                                        </p:attrNameLst>
                                      </p:cBhvr>
                                      <p:tavLst>
                                        <p:tav tm="0">
                                          <p:val>
                                            <p:fltVal val="0"/>
                                          </p:val>
                                        </p:tav>
                                        <p:tav tm="100000">
                                          <p:val>
                                            <p:strVal val="#ppt_h"/>
                                          </p:val>
                                        </p:tav>
                                      </p:tavLst>
                                    </p:anim>
                                    <p:animEffect transition="in" filter="fade">
                                      <p:cBhvr>
                                        <p:cTn id="22" dur="500"/>
                                        <p:tgtEl>
                                          <p:spTgt spid="25608"/>
                                        </p:tgtEl>
                                      </p:cBhvr>
                                    </p:animEffect>
                                  </p:childTnLst>
                                </p:cTn>
                              </p:par>
                              <p:par>
                                <p:cTn id="23" presetID="10" presetClass="entr" presetSubtype="0" fill="hold" nodeType="withEffect">
                                  <p:stCondLst>
                                    <p:cond delay="0"/>
                                  </p:stCondLst>
                                  <p:childTnLst>
                                    <p:set>
                                      <p:cBhvr>
                                        <p:cTn id="24" dur="1" fill="hold">
                                          <p:stCondLst>
                                            <p:cond delay="0"/>
                                          </p:stCondLst>
                                        </p:cTn>
                                        <p:tgtEl>
                                          <p:spTgt spid="25612"/>
                                        </p:tgtEl>
                                        <p:attrNameLst>
                                          <p:attrName>style.visibility</p:attrName>
                                        </p:attrNameLst>
                                      </p:cBhvr>
                                      <p:to>
                                        <p:strVal val="visible"/>
                                      </p:to>
                                    </p:set>
                                    <p:anim calcmode="lin" valueType="num">
                                      <p:cBhvr>
                                        <p:cTn id="25" dur="500" fill="hold"/>
                                        <p:tgtEl>
                                          <p:spTgt spid="25612"/>
                                        </p:tgtEl>
                                        <p:attrNameLst>
                                          <p:attrName>ppt_w</p:attrName>
                                        </p:attrNameLst>
                                      </p:cBhvr>
                                      <p:tavLst>
                                        <p:tav tm="0">
                                          <p:val>
                                            <p:fltVal val="0"/>
                                          </p:val>
                                        </p:tav>
                                        <p:tav tm="100000">
                                          <p:val>
                                            <p:strVal val="#ppt_w"/>
                                          </p:val>
                                        </p:tav>
                                      </p:tavLst>
                                    </p:anim>
                                    <p:anim calcmode="lin" valueType="num">
                                      <p:cBhvr>
                                        <p:cTn id="26" dur="500" fill="hold"/>
                                        <p:tgtEl>
                                          <p:spTgt spid="25612"/>
                                        </p:tgtEl>
                                        <p:attrNameLst>
                                          <p:attrName>ppt_h</p:attrName>
                                        </p:attrNameLst>
                                      </p:cBhvr>
                                      <p:tavLst>
                                        <p:tav tm="0">
                                          <p:val>
                                            <p:fltVal val="0"/>
                                          </p:val>
                                        </p:tav>
                                        <p:tav tm="100000">
                                          <p:val>
                                            <p:strVal val="#ppt_h"/>
                                          </p:val>
                                        </p:tav>
                                      </p:tavLst>
                                    </p:anim>
                                    <p:animEffect transition="in" filter="fade">
                                      <p:cBhvr>
                                        <p:cTn id="27" dur="500"/>
                                        <p:tgtEl>
                                          <p:spTgt spid="25612"/>
                                        </p:tgtEl>
                                      </p:cBhvr>
                                    </p:animEffect>
                                  </p:childTnLst>
                                </p:cTn>
                              </p:par>
                              <p:par>
                                <p:cTn id="28" presetID="10" presetClass="entr" presetSubtype="0" fill="hold" nodeType="withEffect">
                                  <p:stCondLst>
                                    <p:cond delay="0"/>
                                  </p:stCondLst>
                                  <p:childTnLst>
                                    <p:set>
                                      <p:cBhvr>
                                        <p:cTn id="29" dur="1" fill="hold">
                                          <p:stCondLst>
                                            <p:cond delay="0"/>
                                          </p:stCondLst>
                                        </p:cTn>
                                        <p:tgtEl>
                                          <p:spTgt spid="25616"/>
                                        </p:tgtEl>
                                        <p:attrNameLst>
                                          <p:attrName>style.visibility</p:attrName>
                                        </p:attrNameLst>
                                      </p:cBhvr>
                                      <p:to>
                                        <p:strVal val="visible"/>
                                      </p:to>
                                    </p:set>
                                    <p:anim calcmode="lin" valueType="num">
                                      <p:cBhvr>
                                        <p:cTn id="30" dur="500" fill="hold"/>
                                        <p:tgtEl>
                                          <p:spTgt spid="25616"/>
                                        </p:tgtEl>
                                        <p:attrNameLst>
                                          <p:attrName>ppt_w</p:attrName>
                                        </p:attrNameLst>
                                      </p:cBhvr>
                                      <p:tavLst>
                                        <p:tav tm="0">
                                          <p:val>
                                            <p:fltVal val="0"/>
                                          </p:val>
                                        </p:tav>
                                        <p:tav tm="100000">
                                          <p:val>
                                            <p:strVal val="#ppt_w"/>
                                          </p:val>
                                        </p:tav>
                                      </p:tavLst>
                                    </p:anim>
                                    <p:anim calcmode="lin" valueType="num">
                                      <p:cBhvr>
                                        <p:cTn id="31" dur="500" fill="hold"/>
                                        <p:tgtEl>
                                          <p:spTgt spid="25616"/>
                                        </p:tgtEl>
                                        <p:attrNameLst>
                                          <p:attrName>ppt_h</p:attrName>
                                        </p:attrNameLst>
                                      </p:cBhvr>
                                      <p:tavLst>
                                        <p:tav tm="0">
                                          <p:val>
                                            <p:fltVal val="0"/>
                                          </p:val>
                                        </p:tav>
                                        <p:tav tm="100000">
                                          <p:val>
                                            <p:strVal val="#ppt_h"/>
                                          </p:val>
                                        </p:tav>
                                      </p:tavLst>
                                    </p:anim>
                                    <p:animEffect transition="in" filter="fade">
                                      <p:cBhvr>
                                        <p:cTn id="32" dur="500"/>
                                        <p:tgtEl>
                                          <p:spTgt spid="25616"/>
                                        </p:tgtEl>
                                      </p:cBhvr>
                                    </p:animEffect>
                                  </p:childTnLst>
                                </p:cTn>
                              </p:par>
                            </p:childTnLst>
                          </p:cTn>
                        </p:par>
                        <p:par>
                          <p:cTn id="33" fill="hold">
                            <p:stCondLst>
                              <p:cond delay="1500"/>
                            </p:stCondLst>
                            <p:childTnLst>
                              <p:par>
                                <p:cTn id="34" presetID="10" presetClass="entr" presetSubtype="0" fill="hold" grpId="0" nodeType="afterEffect">
                                  <p:stCondLst>
                                    <p:cond delay="0"/>
                                  </p:stCondLst>
                                  <p:childTnLst>
                                    <p:set>
                                      <p:cBhvr>
                                        <p:cTn id="35" dur="1" fill="hold">
                                          <p:stCondLst>
                                            <p:cond delay="0"/>
                                          </p:stCondLst>
                                        </p:cTn>
                                        <p:tgtEl>
                                          <p:spTgt spid="25620"/>
                                        </p:tgtEl>
                                        <p:attrNameLst>
                                          <p:attrName>style.visibility</p:attrName>
                                        </p:attrNameLst>
                                      </p:cBhvr>
                                      <p:to>
                                        <p:strVal val="visible"/>
                                      </p:to>
                                    </p:set>
                                    <p:animEffect transition="in" filter="fade">
                                      <p:cBhvr>
                                        <p:cTn id="36" dur="500"/>
                                        <p:tgtEl>
                                          <p:spTgt spid="25620"/>
                                        </p:tgtEl>
                                      </p:cBhvr>
                                    </p:animEffect>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25621"/>
                                        </p:tgtEl>
                                        <p:attrNameLst>
                                          <p:attrName>style.visibility</p:attrName>
                                        </p:attrNameLst>
                                      </p:cBhvr>
                                      <p:to>
                                        <p:strVal val="visible"/>
                                      </p:to>
                                    </p:set>
                                    <p:animEffect transition="in" filter="fade">
                                      <p:cBhvr>
                                        <p:cTn id="40" dur="500"/>
                                        <p:tgtEl>
                                          <p:spTgt spid="25621"/>
                                        </p:tgtEl>
                                      </p:cBhvr>
                                    </p:animEffect>
                                  </p:childTnLst>
                                </p:cTn>
                              </p:par>
                            </p:childTnLst>
                          </p:cTn>
                        </p:par>
                        <p:par>
                          <p:cTn id="41" fill="hold">
                            <p:stCondLst>
                              <p:cond delay="2500"/>
                            </p:stCondLst>
                            <p:childTnLst>
                              <p:par>
                                <p:cTn id="42" presetID="10" presetClass="entr" presetSubtype="0" fill="hold" nodeType="afterEffect">
                                  <p:stCondLst>
                                    <p:cond delay="0"/>
                                  </p:stCondLst>
                                  <p:childTnLst>
                                    <p:set>
                                      <p:cBhvr>
                                        <p:cTn id="43" dur="1" fill="hold">
                                          <p:stCondLst>
                                            <p:cond delay="0"/>
                                          </p:stCondLst>
                                        </p:cTn>
                                        <p:tgtEl>
                                          <p:spTgt spid="25622"/>
                                        </p:tgtEl>
                                        <p:attrNameLst>
                                          <p:attrName>style.visibility</p:attrName>
                                        </p:attrNameLst>
                                      </p:cBhvr>
                                      <p:to>
                                        <p:strVal val="visible"/>
                                      </p:to>
                                    </p:set>
                                    <p:animEffect transition="in" filter="fade">
                                      <p:cBhvr>
                                        <p:cTn id="44" dur="500"/>
                                        <p:tgtEl>
                                          <p:spTgt spid="25622"/>
                                        </p:tgtEl>
                                      </p:cBhvr>
                                    </p:animEffect>
                                  </p:childTnLst>
                                </p:cTn>
                              </p:par>
                            </p:childTnLst>
                          </p:cTn>
                        </p:par>
                        <p:par>
                          <p:cTn id="45" fill="hold">
                            <p:stCondLst>
                              <p:cond delay="3000"/>
                            </p:stCondLst>
                            <p:childTnLst>
                              <p:par>
                                <p:cTn id="46" presetID="10" presetClass="entr" presetSubtype="0" fill="hold" nodeType="afterEffect">
                                  <p:stCondLst>
                                    <p:cond delay="0"/>
                                  </p:stCondLst>
                                  <p:childTnLst>
                                    <p:set>
                                      <p:cBhvr>
                                        <p:cTn id="47" dur="1" fill="hold">
                                          <p:stCondLst>
                                            <p:cond delay="0"/>
                                          </p:stCondLst>
                                        </p:cTn>
                                        <p:tgtEl>
                                          <p:spTgt spid="25626"/>
                                        </p:tgtEl>
                                        <p:attrNameLst>
                                          <p:attrName>style.visibility</p:attrName>
                                        </p:attrNameLst>
                                      </p:cBhvr>
                                      <p:to>
                                        <p:strVal val="visible"/>
                                      </p:to>
                                    </p:set>
                                    <p:animEffect transition="in" filter="fade">
                                      <p:cBhvr>
                                        <p:cTn id="48" dur="500"/>
                                        <p:tgtEl>
                                          <p:spTgt spid="25626"/>
                                        </p:tgtEl>
                                      </p:cBhvr>
                                    </p:animEffect>
                                  </p:childTnLst>
                                </p:cTn>
                              </p:par>
                            </p:childTnLst>
                          </p:cTn>
                        </p:par>
                        <p:par>
                          <p:cTn id="49" fill="hold">
                            <p:stCondLst>
                              <p:cond delay="3500"/>
                            </p:stCondLst>
                            <p:childTnLst>
                              <p:par>
                                <p:cTn id="50" presetID="10" presetClass="entr" presetSubtype="0" fill="hold" nodeType="afterEffect">
                                  <p:stCondLst>
                                    <p:cond delay="0"/>
                                  </p:stCondLst>
                                  <p:childTnLst>
                                    <p:set>
                                      <p:cBhvr>
                                        <p:cTn id="51" dur="1" fill="hold">
                                          <p:stCondLst>
                                            <p:cond delay="0"/>
                                          </p:stCondLst>
                                        </p:cTn>
                                        <p:tgtEl>
                                          <p:spTgt spid="25630"/>
                                        </p:tgtEl>
                                        <p:attrNameLst>
                                          <p:attrName>style.visibility</p:attrName>
                                        </p:attrNameLst>
                                      </p:cBhvr>
                                      <p:to>
                                        <p:strVal val="visible"/>
                                      </p:to>
                                    </p:set>
                                    <p:animEffect transition="in" filter="fade">
                                      <p:cBhvr>
                                        <p:cTn id="52" dur="500"/>
                                        <p:tgtEl>
                                          <p:spTgt spid="25630"/>
                                        </p:tgtEl>
                                      </p:cBhvr>
                                    </p:animEffect>
                                  </p:childTnLst>
                                </p:cTn>
                              </p:par>
                            </p:childTnLst>
                          </p:cTn>
                        </p:par>
                        <p:par>
                          <p:cTn id="53" fill="hold">
                            <p:stCondLst>
                              <p:cond delay="4000"/>
                            </p:stCondLst>
                            <p:childTnLst>
                              <p:par>
                                <p:cTn id="54" presetID="10" presetClass="entr" presetSubtype="0" fill="hold" nodeType="afterEffect">
                                  <p:stCondLst>
                                    <p:cond delay="0"/>
                                  </p:stCondLst>
                                  <p:childTnLst>
                                    <p:set>
                                      <p:cBhvr>
                                        <p:cTn id="55" dur="1" fill="hold">
                                          <p:stCondLst>
                                            <p:cond delay="0"/>
                                          </p:stCondLst>
                                        </p:cTn>
                                        <p:tgtEl>
                                          <p:spTgt spid="25634"/>
                                        </p:tgtEl>
                                        <p:attrNameLst>
                                          <p:attrName>style.visibility</p:attrName>
                                        </p:attrNameLst>
                                      </p:cBhvr>
                                      <p:to>
                                        <p:strVal val="visible"/>
                                      </p:to>
                                    </p:set>
                                    <p:animEffect transition="in" filter="fade">
                                      <p:cBhvr>
                                        <p:cTn id="56" dur="500"/>
                                        <p:tgtEl>
                                          <p:spTgt spid="25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20" grpId="0" autoUpdateAnimBg="0"/>
      <p:bldP spid="2562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组合 51"/>
          <p:cNvGrpSpPr/>
          <p:nvPr/>
        </p:nvGrpSpPr>
        <p:grpSpPr bwMode="auto">
          <a:xfrm>
            <a:off x="876300" y="2233613"/>
            <a:ext cx="1878013" cy="3324225"/>
            <a:chOff x="0" y="0"/>
            <a:chExt cx="1877785" cy="3323772"/>
          </a:xfrm>
        </p:grpSpPr>
        <p:sp>
          <p:nvSpPr>
            <p:cNvPr id="25630" name="任意多边形 2"/>
            <p:cNvSpPr/>
            <p:nvPr/>
          </p:nvSpPr>
          <p:spPr bwMode="auto">
            <a:xfrm>
              <a:off x="0" y="0"/>
              <a:ext cx="1877785" cy="971418"/>
            </a:xfrm>
            <a:custGeom>
              <a:avLst/>
              <a:gdLst>
                <a:gd name="T0" fmla="*/ 0 w 1877785"/>
                <a:gd name="T1" fmla="*/ 0 h 751114"/>
                <a:gd name="T2" fmla="*/ 1877785 w 1877785"/>
                <a:gd name="T3" fmla="*/ 0 h 751114"/>
                <a:gd name="T4" fmla="*/ 1877785 w 1877785"/>
                <a:gd name="T5" fmla="*/ 1256338 h 751114"/>
                <a:gd name="T6" fmla="*/ 0 w 1877785"/>
                <a:gd name="T7" fmla="*/ 1256338 h 751114"/>
                <a:gd name="T8" fmla="*/ 0 w 1877785"/>
                <a:gd name="T9" fmla="*/ 0 h 751114"/>
                <a:gd name="T10" fmla="*/ 0 60000 65536"/>
                <a:gd name="T11" fmla="*/ 0 60000 65536"/>
                <a:gd name="T12" fmla="*/ 0 60000 65536"/>
                <a:gd name="T13" fmla="*/ 0 60000 65536"/>
                <a:gd name="T14" fmla="*/ 0 60000 65536"/>
                <a:gd name="T15" fmla="*/ 0 w 1877785"/>
                <a:gd name="T16" fmla="*/ 0 h 751114"/>
                <a:gd name="T17" fmla="*/ 1877785 w 1877785"/>
                <a:gd name="T18" fmla="*/ 751114 h 751114"/>
              </a:gdLst>
              <a:ahLst/>
              <a:cxnLst>
                <a:cxn ang="T10">
                  <a:pos x="T0" y="T1"/>
                </a:cxn>
                <a:cxn ang="T11">
                  <a:pos x="T2" y="T3"/>
                </a:cxn>
                <a:cxn ang="T12">
                  <a:pos x="T4" y="T5"/>
                </a:cxn>
                <a:cxn ang="T13">
                  <a:pos x="T6" y="T7"/>
                </a:cxn>
                <a:cxn ang="T14">
                  <a:pos x="T8" y="T9"/>
                </a:cxn>
              </a:cxnLst>
              <a:rect l="T15" t="T16" r="T17" b="T18"/>
              <a:pathLst>
                <a:path w="1877785" h="751114">
                  <a:moveTo>
                    <a:pt x="0" y="0"/>
                  </a:moveTo>
                  <a:lnTo>
                    <a:pt x="1877785" y="0"/>
                  </a:lnTo>
                  <a:lnTo>
                    <a:pt x="1877785" y="751114"/>
                  </a:lnTo>
                  <a:lnTo>
                    <a:pt x="0" y="751114"/>
                  </a:lnTo>
                  <a:lnTo>
                    <a:pt x="0" y="0"/>
                  </a:lnTo>
                  <a:close/>
                </a:path>
              </a:pathLst>
            </a:custGeom>
            <a:solidFill>
              <a:srgbClr val="70C9C4"/>
            </a:solidFill>
            <a:ln w="12700">
              <a:solidFill>
                <a:srgbClr val="70C9C4"/>
              </a:solidFill>
              <a:miter lim="800000"/>
            </a:ln>
          </p:spPr>
          <p:txBody>
            <a:bodyPr lIns="213360" tIns="121920" rIns="213360" bIns="121920" anchor="ctr"/>
            <a:lstStyle>
              <a:lvl1pPr defTabSz="1333500">
                <a:defRPr>
                  <a:solidFill>
                    <a:schemeClr val="tx1"/>
                  </a:solidFill>
                  <a:latin typeface="Calibri" panose="020F0502020204030204" pitchFamily="34" charset="0"/>
                  <a:ea typeface="微软雅黑" panose="020B0503020204020204" pitchFamily="34" charset="-122"/>
                </a:defRPr>
              </a:lvl1pPr>
              <a:lvl2pPr marL="742950" indent="-285750" defTabSz="1333500">
                <a:defRPr>
                  <a:solidFill>
                    <a:schemeClr val="tx1"/>
                  </a:solidFill>
                  <a:latin typeface="Calibri" panose="020F0502020204030204" pitchFamily="34" charset="0"/>
                  <a:ea typeface="微软雅黑" panose="020B0503020204020204" pitchFamily="34" charset="-122"/>
                </a:defRPr>
              </a:lvl2pPr>
              <a:lvl3pPr marL="1143000" indent="-228600" defTabSz="1333500">
                <a:defRPr>
                  <a:solidFill>
                    <a:schemeClr val="tx1"/>
                  </a:solidFill>
                  <a:latin typeface="Calibri" panose="020F0502020204030204" pitchFamily="34" charset="0"/>
                  <a:ea typeface="微软雅黑" panose="020B0503020204020204" pitchFamily="34" charset="-122"/>
                </a:defRPr>
              </a:lvl3pPr>
              <a:lvl4pPr marL="1600200" indent="-228600" defTabSz="1333500">
                <a:defRPr>
                  <a:solidFill>
                    <a:schemeClr val="tx1"/>
                  </a:solidFill>
                  <a:latin typeface="Calibri" panose="020F0502020204030204" pitchFamily="34" charset="0"/>
                  <a:ea typeface="微软雅黑" panose="020B0503020204020204" pitchFamily="34" charset="-122"/>
                </a:defRPr>
              </a:lvl4pPr>
              <a:lvl5pPr marL="2057400" indent="-228600" defTabSz="1333500">
                <a:defRPr>
                  <a:solidFill>
                    <a:schemeClr val="tx1"/>
                  </a:solidFill>
                  <a:latin typeface="Calibri" panose="020F0502020204030204" pitchFamily="34" charset="0"/>
                  <a:ea typeface="微软雅黑" panose="020B0503020204020204" pitchFamily="34" charset="-122"/>
                </a:defRPr>
              </a:lvl5pPr>
              <a:lvl6pPr marL="25146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r" eaLnBrk="1" hangingPunct="1">
                <a:lnSpc>
                  <a:spcPct val="90000"/>
                </a:lnSpc>
                <a:spcAft>
                  <a:spcPct val="35000"/>
                </a:spcAft>
              </a:pPr>
              <a:r>
                <a:rPr lang="en-US" altLang="zh-CN" sz="2400">
                  <a:solidFill>
                    <a:srgbClr val="FFFFFF"/>
                  </a:solidFill>
                </a:rPr>
                <a:t>    </a:t>
              </a:r>
              <a:endParaRPr lang="zh-CN" altLang="en-US" sz="2400">
                <a:solidFill>
                  <a:srgbClr val="FFFFFF"/>
                </a:solidFill>
              </a:endParaRPr>
            </a:p>
          </p:txBody>
        </p:sp>
        <p:sp>
          <p:nvSpPr>
            <p:cNvPr id="25631" name="任意多边形 3"/>
            <p:cNvSpPr/>
            <p:nvPr/>
          </p:nvSpPr>
          <p:spPr bwMode="auto">
            <a:xfrm>
              <a:off x="0" y="971418"/>
              <a:ext cx="1877785" cy="2352354"/>
            </a:xfrm>
            <a:custGeom>
              <a:avLst/>
              <a:gdLst>
                <a:gd name="T0" fmla="*/ 0 w 1877785"/>
                <a:gd name="T1" fmla="*/ 0 h 1405440"/>
                <a:gd name="T2" fmla="*/ 1877785 w 1877785"/>
                <a:gd name="T3" fmla="*/ 0 h 1405440"/>
                <a:gd name="T4" fmla="*/ 1877785 w 1877785"/>
                <a:gd name="T5" fmla="*/ 3937250 h 1405440"/>
                <a:gd name="T6" fmla="*/ 0 w 1877785"/>
                <a:gd name="T7" fmla="*/ 3937250 h 1405440"/>
                <a:gd name="T8" fmla="*/ 0 w 1877785"/>
                <a:gd name="T9" fmla="*/ 0 h 1405440"/>
                <a:gd name="T10" fmla="*/ 0 60000 65536"/>
                <a:gd name="T11" fmla="*/ 0 60000 65536"/>
                <a:gd name="T12" fmla="*/ 0 60000 65536"/>
                <a:gd name="T13" fmla="*/ 0 60000 65536"/>
                <a:gd name="T14" fmla="*/ 0 60000 65536"/>
                <a:gd name="T15" fmla="*/ 0 w 1877785"/>
                <a:gd name="T16" fmla="*/ 0 h 1405440"/>
                <a:gd name="T17" fmla="*/ 1877785 w 1877785"/>
                <a:gd name="T18" fmla="*/ 1405440 h 1405440"/>
              </a:gdLst>
              <a:ahLst/>
              <a:cxnLst>
                <a:cxn ang="T10">
                  <a:pos x="T0" y="T1"/>
                </a:cxn>
                <a:cxn ang="T11">
                  <a:pos x="T2" y="T3"/>
                </a:cxn>
                <a:cxn ang="T12">
                  <a:pos x="T4" y="T5"/>
                </a:cxn>
                <a:cxn ang="T13">
                  <a:pos x="T6" y="T7"/>
                </a:cxn>
                <a:cxn ang="T14">
                  <a:pos x="T8" y="T9"/>
                </a:cxn>
              </a:cxnLst>
              <a:rect l="T15" t="T16" r="T17" b="T18"/>
              <a:pathLst>
                <a:path w="1877785" h="1405440">
                  <a:moveTo>
                    <a:pt x="0" y="0"/>
                  </a:moveTo>
                  <a:lnTo>
                    <a:pt x="1877785" y="0"/>
                  </a:lnTo>
                  <a:lnTo>
                    <a:pt x="1877785" y="1405440"/>
                  </a:lnTo>
                  <a:lnTo>
                    <a:pt x="0" y="1405440"/>
                  </a:lnTo>
                  <a:lnTo>
                    <a:pt x="0" y="0"/>
                  </a:lnTo>
                  <a:close/>
                </a:path>
              </a:pathLst>
            </a:custGeom>
            <a:solidFill>
              <a:srgbClr val="F2F2F2">
                <a:alpha val="89803"/>
              </a:srgbClr>
            </a:solidFill>
            <a:ln w="12700">
              <a:solidFill>
                <a:srgbClr val="70C9C4"/>
              </a:solidFill>
              <a:miter lim="800000"/>
            </a:ln>
          </p:spPr>
          <p:txBody>
            <a:bodyPr lIns="160020" tIns="160020" rIns="213360" bIns="240030"/>
            <a:lstStyle>
              <a:lvl1pPr marL="342900" indent="-342900" defTabSz="1333500">
                <a:defRPr>
                  <a:solidFill>
                    <a:schemeClr val="tx1"/>
                  </a:solidFill>
                  <a:latin typeface="Calibri" panose="020F0502020204030204" pitchFamily="34" charset="0"/>
                  <a:ea typeface="微软雅黑" panose="020B0503020204020204" pitchFamily="34" charset="-122"/>
                </a:defRPr>
              </a:lvl1pPr>
              <a:lvl2pPr marL="285750" indent="-285750" defTabSz="1333500">
                <a:defRPr>
                  <a:solidFill>
                    <a:schemeClr val="tx1"/>
                  </a:solidFill>
                  <a:latin typeface="Calibri" panose="020F0502020204030204" pitchFamily="34" charset="0"/>
                  <a:ea typeface="微软雅黑" panose="020B0503020204020204" pitchFamily="34" charset="-122"/>
                </a:defRPr>
              </a:lvl2pPr>
              <a:lvl3pPr marL="1143000" indent="-228600" defTabSz="1333500">
                <a:defRPr>
                  <a:solidFill>
                    <a:schemeClr val="tx1"/>
                  </a:solidFill>
                  <a:latin typeface="Calibri" panose="020F0502020204030204" pitchFamily="34" charset="0"/>
                  <a:ea typeface="微软雅黑" panose="020B0503020204020204" pitchFamily="34" charset="-122"/>
                </a:defRPr>
              </a:lvl3pPr>
              <a:lvl4pPr marL="1600200" indent="-228600" defTabSz="1333500">
                <a:defRPr>
                  <a:solidFill>
                    <a:schemeClr val="tx1"/>
                  </a:solidFill>
                  <a:latin typeface="Calibri" panose="020F0502020204030204" pitchFamily="34" charset="0"/>
                  <a:ea typeface="微软雅黑" panose="020B0503020204020204" pitchFamily="34" charset="-122"/>
                </a:defRPr>
              </a:lvl4pPr>
              <a:lvl5pPr marL="2057400" indent="-228600" defTabSz="1333500">
                <a:defRPr>
                  <a:solidFill>
                    <a:schemeClr val="tx1"/>
                  </a:solidFill>
                  <a:latin typeface="Calibri" panose="020F0502020204030204" pitchFamily="34" charset="0"/>
                  <a:ea typeface="微软雅黑" panose="020B0503020204020204" pitchFamily="34" charset="-122"/>
                </a:defRPr>
              </a:lvl5pPr>
              <a:lvl6pPr marL="25146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lvl="1" eaLnBrk="1" hangingPunct="1">
                <a:lnSpc>
                  <a:spcPct val="90000"/>
                </a:lnSpc>
                <a:spcAft>
                  <a:spcPct val="15000"/>
                </a:spcAft>
                <a:buFont typeface="Arial" panose="020B0604020202020204" pitchFamily="34" charset="0"/>
                <a:buChar char="•"/>
              </a:pPr>
              <a:endParaRPr lang="zh-CN" altLang="en-US" sz="3000">
                <a:solidFill>
                  <a:srgbClr val="000000"/>
                </a:solidFill>
              </a:endParaRPr>
            </a:p>
            <a:p>
              <a:pPr lvl="1" eaLnBrk="1" hangingPunct="1">
                <a:lnSpc>
                  <a:spcPct val="90000"/>
                </a:lnSpc>
                <a:spcAft>
                  <a:spcPct val="15000"/>
                </a:spcAft>
                <a:buFont typeface="Arial" panose="020B0604020202020204" pitchFamily="34" charset="0"/>
                <a:buChar char="•"/>
              </a:pPr>
              <a:endParaRPr lang="zh-CN" altLang="en-US" sz="3000">
                <a:solidFill>
                  <a:srgbClr val="000000"/>
                </a:solidFill>
              </a:endParaRPr>
            </a:p>
          </p:txBody>
        </p:sp>
        <p:sp>
          <p:nvSpPr>
            <p:cNvPr id="25632" name="Freeform 287"/>
            <p:cNvSpPr/>
            <p:nvPr/>
          </p:nvSpPr>
          <p:spPr bwMode="auto">
            <a:xfrm>
              <a:off x="756407" y="177459"/>
              <a:ext cx="364970" cy="367196"/>
            </a:xfrm>
            <a:custGeom>
              <a:avLst/>
              <a:gdLst>
                <a:gd name="T0" fmla="*/ 164682 w 260350"/>
                <a:gd name="T1" fmla="*/ 164682 h 261938"/>
                <a:gd name="T2" fmla="*/ 129075 w 260350"/>
                <a:gd name="T3" fmla="*/ 235895 h 261938"/>
                <a:gd name="T4" fmla="*/ 200288 w 260350"/>
                <a:gd name="T5" fmla="*/ 200288 h 261938"/>
                <a:gd name="T6" fmla="*/ 164682 w 260350"/>
                <a:gd name="T7" fmla="*/ 164682 h 261938"/>
                <a:gd name="T8" fmla="*/ 271502 w 260350"/>
                <a:gd name="T9" fmla="*/ 93468 h 261938"/>
                <a:gd name="T10" fmla="*/ 211416 w 260350"/>
                <a:gd name="T11" fmla="*/ 209190 h 261938"/>
                <a:gd name="T12" fmla="*/ 211416 w 260350"/>
                <a:gd name="T13" fmla="*/ 211416 h 261938"/>
                <a:gd name="T14" fmla="*/ 93468 w 260350"/>
                <a:gd name="T15" fmla="*/ 271502 h 261938"/>
                <a:gd name="T16" fmla="*/ 155780 w 260350"/>
                <a:gd name="T17" fmla="*/ 153555 h 261938"/>
                <a:gd name="T18" fmla="*/ 271502 w 260350"/>
                <a:gd name="T19" fmla="*/ 93468 h 261938"/>
                <a:gd name="T20" fmla="*/ 182485 w 260350"/>
                <a:gd name="T21" fmla="*/ 40058 h 261938"/>
                <a:gd name="T22" fmla="*/ 40058 w 260350"/>
                <a:gd name="T23" fmla="*/ 182485 h 261938"/>
                <a:gd name="T24" fmla="*/ 182485 w 260350"/>
                <a:gd name="T25" fmla="*/ 324912 h 261938"/>
                <a:gd name="T26" fmla="*/ 324912 w 260350"/>
                <a:gd name="T27" fmla="*/ 182485 h 261938"/>
                <a:gd name="T28" fmla="*/ 182485 w 260350"/>
                <a:gd name="T29" fmla="*/ 40058 h 261938"/>
                <a:gd name="T30" fmla="*/ 182485 w 260350"/>
                <a:gd name="T31" fmla="*/ 0 h 261938"/>
                <a:gd name="T32" fmla="*/ 364970 w 260350"/>
                <a:gd name="T33" fmla="*/ 183598 h 261938"/>
                <a:gd name="T34" fmla="*/ 182485 w 260350"/>
                <a:gd name="T35" fmla="*/ 367196 h 261938"/>
                <a:gd name="T36" fmla="*/ 0 w 260350"/>
                <a:gd name="T37" fmla="*/ 183598 h 261938"/>
                <a:gd name="T38" fmla="*/ 182485 w 260350"/>
                <a:gd name="T39" fmla="*/ 0 h 2619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60350" h="261938">
                  <a:moveTo>
                    <a:pt x="117475" y="117475"/>
                  </a:moveTo>
                  <a:lnTo>
                    <a:pt x="92075" y="168275"/>
                  </a:lnTo>
                  <a:lnTo>
                    <a:pt x="142875" y="142875"/>
                  </a:lnTo>
                  <a:lnTo>
                    <a:pt x="117475" y="117475"/>
                  </a:lnTo>
                  <a:close/>
                  <a:moveTo>
                    <a:pt x="193675" y="66675"/>
                  </a:moveTo>
                  <a:lnTo>
                    <a:pt x="150813" y="149225"/>
                  </a:lnTo>
                  <a:lnTo>
                    <a:pt x="150813" y="150813"/>
                  </a:lnTo>
                  <a:lnTo>
                    <a:pt x="66675" y="193675"/>
                  </a:lnTo>
                  <a:lnTo>
                    <a:pt x="111125" y="109538"/>
                  </a:lnTo>
                  <a:lnTo>
                    <a:pt x="193675" y="66675"/>
                  </a:lnTo>
                  <a:close/>
                  <a:moveTo>
                    <a:pt x="130175" y="28575"/>
                  </a:moveTo>
                  <a:cubicBezTo>
                    <a:pt x="74063" y="28575"/>
                    <a:pt x="28575" y="74063"/>
                    <a:pt x="28575" y="130175"/>
                  </a:cubicBezTo>
                  <a:cubicBezTo>
                    <a:pt x="28575" y="186287"/>
                    <a:pt x="74063" y="231775"/>
                    <a:pt x="130175" y="231775"/>
                  </a:cubicBezTo>
                  <a:cubicBezTo>
                    <a:pt x="186287" y="231775"/>
                    <a:pt x="231775" y="186287"/>
                    <a:pt x="231775" y="130175"/>
                  </a:cubicBezTo>
                  <a:cubicBezTo>
                    <a:pt x="231775" y="74063"/>
                    <a:pt x="186287" y="28575"/>
                    <a:pt x="130175" y="28575"/>
                  </a:cubicBezTo>
                  <a:close/>
                  <a:moveTo>
                    <a:pt x="130175" y="0"/>
                  </a:moveTo>
                  <a:cubicBezTo>
                    <a:pt x="202069" y="0"/>
                    <a:pt x="260350" y="58637"/>
                    <a:pt x="260350" y="130969"/>
                  </a:cubicBezTo>
                  <a:cubicBezTo>
                    <a:pt x="260350" y="203301"/>
                    <a:pt x="202069" y="261938"/>
                    <a:pt x="130175" y="261938"/>
                  </a:cubicBezTo>
                  <a:cubicBezTo>
                    <a:pt x="58281" y="261938"/>
                    <a:pt x="0" y="203301"/>
                    <a:pt x="0" y="130969"/>
                  </a:cubicBezTo>
                  <a:cubicBezTo>
                    <a:pt x="0" y="58637"/>
                    <a:pt x="58281" y="0"/>
                    <a:pt x="130175"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633" name="文本框 56"/>
            <p:cNvSpPr txBox="1">
              <a:spLocks noChangeArrowheads="1"/>
            </p:cNvSpPr>
            <p:nvPr/>
          </p:nvSpPr>
          <p:spPr bwMode="auto">
            <a:xfrm>
              <a:off x="0" y="583559"/>
              <a:ext cx="18777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zh-CN" sz="1600" b="1">
                  <a:solidFill>
                    <a:schemeClr val="bg1"/>
                  </a:solidFill>
                </a:rPr>
                <a:t>此处输入标题</a:t>
              </a:r>
              <a:endParaRPr lang="zh-CN" altLang="zh-CN" sz="1200">
                <a:solidFill>
                  <a:schemeClr val="bg1"/>
                </a:solidFill>
              </a:endParaRPr>
            </a:p>
          </p:txBody>
        </p:sp>
        <p:sp>
          <p:nvSpPr>
            <p:cNvPr id="25634" name="TextBox 35"/>
            <p:cNvSpPr txBox="1">
              <a:spLocks noChangeArrowheads="1"/>
            </p:cNvSpPr>
            <p:nvPr/>
          </p:nvSpPr>
          <p:spPr bwMode="auto">
            <a:xfrm>
              <a:off x="52382" y="1360302"/>
              <a:ext cx="1773022" cy="1574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100">
                  <a:solidFill>
                    <a:srgbClr val="7F7F7F"/>
                  </a:solidFill>
                </a:rPr>
                <a:t>点击此处输入文字点击此处输入文字点击此处输入文字点击此处输入文字点击此处输入文字点击此处输入文字点击此处输入文字点击此处输入文字点击此处输入文字</a:t>
              </a:r>
            </a:p>
          </p:txBody>
        </p:sp>
      </p:grpSp>
      <p:grpSp>
        <p:nvGrpSpPr>
          <p:cNvPr id="26632" name="组合 52"/>
          <p:cNvGrpSpPr/>
          <p:nvPr/>
        </p:nvGrpSpPr>
        <p:grpSpPr bwMode="auto">
          <a:xfrm>
            <a:off x="3016250" y="2233613"/>
            <a:ext cx="1878013" cy="3324225"/>
            <a:chOff x="0" y="0"/>
            <a:chExt cx="1877785" cy="3323772"/>
          </a:xfrm>
        </p:grpSpPr>
        <p:sp>
          <p:nvSpPr>
            <p:cNvPr id="25624" name="任意多边形 8"/>
            <p:cNvSpPr/>
            <p:nvPr/>
          </p:nvSpPr>
          <p:spPr bwMode="auto">
            <a:xfrm>
              <a:off x="0" y="0"/>
              <a:ext cx="1877785" cy="971418"/>
            </a:xfrm>
            <a:custGeom>
              <a:avLst/>
              <a:gdLst>
                <a:gd name="T0" fmla="*/ 0 w 1877785"/>
                <a:gd name="T1" fmla="*/ 0 h 751114"/>
                <a:gd name="T2" fmla="*/ 1877785 w 1877785"/>
                <a:gd name="T3" fmla="*/ 0 h 751114"/>
                <a:gd name="T4" fmla="*/ 1877785 w 1877785"/>
                <a:gd name="T5" fmla="*/ 971418 h 751114"/>
                <a:gd name="T6" fmla="*/ 0 w 1877785"/>
                <a:gd name="T7" fmla="*/ 971418 h 751114"/>
                <a:gd name="T8" fmla="*/ 0 w 1877785"/>
                <a:gd name="T9" fmla="*/ 0 h 7511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77785" h="751114">
                  <a:moveTo>
                    <a:pt x="0" y="0"/>
                  </a:moveTo>
                  <a:lnTo>
                    <a:pt x="1877785" y="0"/>
                  </a:lnTo>
                  <a:lnTo>
                    <a:pt x="1877785" y="751114"/>
                  </a:lnTo>
                  <a:lnTo>
                    <a:pt x="0" y="751114"/>
                  </a:lnTo>
                  <a:lnTo>
                    <a:pt x="0" y="0"/>
                  </a:lnTo>
                  <a:close/>
                </a:path>
              </a:pathLst>
            </a:custGeom>
            <a:solidFill>
              <a:srgbClr val="9EDAD7"/>
            </a:solidFill>
            <a:ln w="12700" cap="flat" cmpd="sng">
              <a:solidFill>
                <a:srgbClr val="9EDAD7"/>
              </a:solidFill>
              <a:round/>
            </a:ln>
          </p:spPr>
          <p:txBody>
            <a:bodyPr lIns="213360" tIns="121920" rIns="213360" bIns="121920" anchor="ctr"/>
            <a:lstStyle/>
            <a:p>
              <a:endParaRPr lang="zh-CN" altLang="en-US"/>
            </a:p>
          </p:txBody>
        </p:sp>
        <p:sp>
          <p:nvSpPr>
            <p:cNvPr id="25625" name="任意多边形 9"/>
            <p:cNvSpPr/>
            <p:nvPr/>
          </p:nvSpPr>
          <p:spPr bwMode="auto">
            <a:xfrm>
              <a:off x="0" y="971418"/>
              <a:ext cx="1877785" cy="2352354"/>
            </a:xfrm>
            <a:custGeom>
              <a:avLst/>
              <a:gdLst>
                <a:gd name="T0" fmla="*/ 0 w 1877785"/>
                <a:gd name="T1" fmla="*/ 0 h 1405440"/>
                <a:gd name="T2" fmla="*/ 1877785 w 1877785"/>
                <a:gd name="T3" fmla="*/ 0 h 1405440"/>
                <a:gd name="T4" fmla="*/ 1877785 w 1877785"/>
                <a:gd name="T5" fmla="*/ 3937250 h 1405440"/>
                <a:gd name="T6" fmla="*/ 0 w 1877785"/>
                <a:gd name="T7" fmla="*/ 3937250 h 1405440"/>
                <a:gd name="T8" fmla="*/ 0 w 1877785"/>
                <a:gd name="T9" fmla="*/ 0 h 1405440"/>
                <a:gd name="T10" fmla="*/ 0 60000 65536"/>
                <a:gd name="T11" fmla="*/ 0 60000 65536"/>
                <a:gd name="T12" fmla="*/ 0 60000 65536"/>
                <a:gd name="T13" fmla="*/ 0 60000 65536"/>
                <a:gd name="T14" fmla="*/ 0 60000 65536"/>
                <a:gd name="T15" fmla="*/ 0 w 1877785"/>
                <a:gd name="T16" fmla="*/ 0 h 1405440"/>
                <a:gd name="T17" fmla="*/ 1877785 w 1877785"/>
                <a:gd name="T18" fmla="*/ 1405440 h 1405440"/>
              </a:gdLst>
              <a:ahLst/>
              <a:cxnLst>
                <a:cxn ang="T10">
                  <a:pos x="T0" y="T1"/>
                </a:cxn>
                <a:cxn ang="T11">
                  <a:pos x="T2" y="T3"/>
                </a:cxn>
                <a:cxn ang="T12">
                  <a:pos x="T4" y="T5"/>
                </a:cxn>
                <a:cxn ang="T13">
                  <a:pos x="T6" y="T7"/>
                </a:cxn>
                <a:cxn ang="T14">
                  <a:pos x="T8" y="T9"/>
                </a:cxn>
              </a:cxnLst>
              <a:rect l="T15" t="T16" r="T17" b="T18"/>
              <a:pathLst>
                <a:path w="1877785" h="1405440">
                  <a:moveTo>
                    <a:pt x="0" y="0"/>
                  </a:moveTo>
                  <a:lnTo>
                    <a:pt x="1877785" y="0"/>
                  </a:lnTo>
                  <a:lnTo>
                    <a:pt x="1877785" y="1405440"/>
                  </a:lnTo>
                  <a:lnTo>
                    <a:pt x="0" y="1405440"/>
                  </a:lnTo>
                  <a:lnTo>
                    <a:pt x="0" y="0"/>
                  </a:lnTo>
                  <a:close/>
                </a:path>
              </a:pathLst>
            </a:custGeom>
            <a:solidFill>
              <a:srgbClr val="F2F2F2">
                <a:alpha val="89803"/>
              </a:srgbClr>
            </a:solidFill>
            <a:ln w="12700">
              <a:solidFill>
                <a:srgbClr val="9EDAD7"/>
              </a:solidFill>
              <a:miter lim="800000"/>
            </a:ln>
          </p:spPr>
          <p:txBody>
            <a:bodyPr lIns="160020" tIns="160020" rIns="213360" bIns="240030"/>
            <a:lstStyle>
              <a:lvl1pPr marL="342900" indent="-342900" defTabSz="1333500">
                <a:defRPr>
                  <a:solidFill>
                    <a:schemeClr val="tx1"/>
                  </a:solidFill>
                  <a:latin typeface="Calibri" panose="020F0502020204030204" pitchFamily="34" charset="0"/>
                  <a:ea typeface="微软雅黑" panose="020B0503020204020204" pitchFamily="34" charset="-122"/>
                </a:defRPr>
              </a:lvl1pPr>
              <a:lvl2pPr marL="285750" indent="-285750" defTabSz="1333500">
                <a:defRPr>
                  <a:solidFill>
                    <a:schemeClr val="tx1"/>
                  </a:solidFill>
                  <a:latin typeface="Calibri" panose="020F0502020204030204" pitchFamily="34" charset="0"/>
                  <a:ea typeface="微软雅黑" panose="020B0503020204020204" pitchFamily="34" charset="-122"/>
                </a:defRPr>
              </a:lvl2pPr>
              <a:lvl3pPr marL="1143000" indent="-228600" defTabSz="1333500">
                <a:defRPr>
                  <a:solidFill>
                    <a:schemeClr val="tx1"/>
                  </a:solidFill>
                  <a:latin typeface="Calibri" panose="020F0502020204030204" pitchFamily="34" charset="0"/>
                  <a:ea typeface="微软雅黑" panose="020B0503020204020204" pitchFamily="34" charset="-122"/>
                </a:defRPr>
              </a:lvl3pPr>
              <a:lvl4pPr marL="1600200" indent="-228600" defTabSz="1333500">
                <a:defRPr>
                  <a:solidFill>
                    <a:schemeClr val="tx1"/>
                  </a:solidFill>
                  <a:latin typeface="Calibri" panose="020F0502020204030204" pitchFamily="34" charset="0"/>
                  <a:ea typeface="微软雅黑" panose="020B0503020204020204" pitchFamily="34" charset="-122"/>
                </a:defRPr>
              </a:lvl4pPr>
              <a:lvl5pPr marL="2057400" indent="-228600" defTabSz="1333500">
                <a:defRPr>
                  <a:solidFill>
                    <a:schemeClr val="tx1"/>
                  </a:solidFill>
                  <a:latin typeface="Calibri" panose="020F0502020204030204" pitchFamily="34" charset="0"/>
                  <a:ea typeface="微软雅黑" panose="020B0503020204020204" pitchFamily="34" charset="-122"/>
                </a:defRPr>
              </a:lvl5pPr>
              <a:lvl6pPr marL="25146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lvl="1" eaLnBrk="1" hangingPunct="1">
                <a:lnSpc>
                  <a:spcPct val="90000"/>
                </a:lnSpc>
                <a:spcAft>
                  <a:spcPct val="15000"/>
                </a:spcAft>
                <a:buFont typeface="Arial" panose="020B0604020202020204" pitchFamily="34" charset="0"/>
                <a:buChar char="•"/>
              </a:pPr>
              <a:endParaRPr lang="zh-CN" altLang="en-US" sz="3000">
                <a:solidFill>
                  <a:srgbClr val="000000"/>
                </a:solidFill>
              </a:endParaRPr>
            </a:p>
            <a:p>
              <a:pPr lvl="1" eaLnBrk="1" hangingPunct="1">
                <a:lnSpc>
                  <a:spcPct val="90000"/>
                </a:lnSpc>
                <a:spcAft>
                  <a:spcPct val="15000"/>
                </a:spcAft>
                <a:buFont typeface="Arial" panose="020B0604020202020204" pitchFamily="34" charset="0"/>
                <a:buChar char="•"/>
              </a:pPr>
              <a:endParaRPr lang="zh-CN" altLang="en-US" sz="3000">
                <a:solidFill>
                  <a:srgbClr val="000000"/>
                </a:solidFill>
              </a:endParaRPr>
            </a:p>
          </p:txBody>
        </p:sp>
        <p:sp>
          <p:nvSpPr>
            <p:cNvPr id="25626" name="Freeform 266"/>
            <p:cNvSpPr/>
            <p:nvPr/>
          </p:nvSpPr>
          <p:spPr bwMode="auto">
            <a:xfrm>
              <a:off x="755297" y="210122"/>
              <a:ext cx="367192" cy="301870"/>
            </a:xfrm>
            <a:custGeom>
              <a:avLst/>
              <a:gdLst>
                <a:gd name="T0" fmla="*/ 274361 w 261937"/>
                <a:gd name="T1" fmla="*/ 97152 h 215338"/>
                <a:gd name="T2" fmla="*/ 357019 w 261937"/>
                <a:gd name="T3" fmla="*/ 184347 h 215338"/>
                <a:gd name="T4" fmla="*/ 367192 w 261937"/>
                <a:gd name="T5" fmla="*/ 219730 h 215338"/>
                <a:gd name="T6" fmla="*/ 344303 w 261937"/>
                <a:gd name="T7" fmla="*/ 272804 h 215338"/>
                <a:gd name="T8" fmla="*/ 208234 w 261937"/>
                <a:gd name="T9" fmla="*/ 301870 h 215338"/>
                <a:gd name="T10" fmla="*/ 172627 w 261937"/>
                <a:gd name="T11" fmla="*/ 265223 h 215338"/>
                <a:gd name="T12" fmla="*/ 152918 w 261937"/>
                <a:gd name="T13" fmla="*/ 245635 h 215338"/>
                <a:gd name="T14" fmla="*/ 119218 w 261937"/>
                <a:gd name="T15" fmla="*/ 193192 h 215338"/>
                <a:gd name="T16" fmla="*/ 119218 w 261937"/>
                <a:gd name="T17" fmla="*/ 164128 h 215338"/>
                <a:gd name="T18" fmla="*/ 129392 w 261937"/>
                <a:gd name="T19" fmla="*/ 138854 h 215338"/>
                <a:gd name="T20" fmla="*/ 135749 w 261937"/>
                <a:gd name="T21" fmla="*/ 131271 h 215338"/>
                <a:gd name="T22" fmla="*/ 141155 w 261937"/>
                <a:gd name="T23" fmla="*/ 124638 h 215338"/>
                <a:gd name="T24" fmla="*/ 156732 w 261937"/>
                <a:gd name="T25" fmla="*/ 118003 h 215338"/>
                <a:gd name="T26" fmla="*/ 180258 w 261937"/>
                <a:gd name="T27" fmla="*/ 142645 h 215338"/>
                <a:gd name="T28" fmla="*/ 180258 w 261937"/>
                <a:gd name="T29" fmla="*/ 147700 h 215338"/>
                <a:gd name="T30" fmla="*/ 167542 w 261937"/>
                <a:gd name="T31" fmla="*/ 160337 h 215338"/>
                <a:gd name="T32" fmla="*/ 163726 w 261937"/>
                <a:gd name="T33" fmla="*/ 167918 h 215338"/>
                <a:gd name="T34" fmla="*/ 164999 w 261937"/>
                <a:gd name="T35" fmla="*/ 193192 h 215338"/>
                <a:gd name="T36" fmla="*/ 174377 w 261937"/>
                <a:gd name="T37" fmla="*/ 205198 h 215338"/>
                <a:gd name="T38" fmla="*/ 197743 w 261937"/>
                <a:gd name="T39" fmla="*/ 229365 h 215338"/>
                <a:gd name="T40" fmla="*/ 216659 w 261937"/>
                <a:gd name="T41" fmla="*/ 247057 h 215338"/>
                <a:gd name="T42" fmla="*/ 262917 w 261937"/>
                <a:gd name="T43" fmla="*/ 280387 h 215338"/>
                <a:gd name="T44" fmla="*/ 289303 w 261937"/>
                <a:gd name="T45" fmla="*/ 266803 h 215338"/>
                <a:gd name="T46" fmla="*/ 321412 w 261937"/>
                <a:gd name="T47" fmla="*/ 229839 h 215338"/>
                <a:gd name="T48" fmla="*/ 321412 w 261937"/>
                <a:gd name="T49" fmla="*/ 210885 h 215338"/>
                <a:gd name="T50" fmla="*/ 270545 w 261937"/>
                <a:gd name="T51" fmla="*/ 154018 h 215338"/>
                <a:gd name="T52" fmla="*/ 269274 w 261937"/>
                <a:gd name="T53" fmla="*/ 130008 h 215338"/>
                <a:gd name="T54" fmla="*/ 104172 w 261937"/>
                <a:gd name="T55" fmla="*/ 0 h 215338"/>
                <a:gd name="T56" fmla="*/ 191727 w 261937"/>
                <a:gd name="T57" fmla="*/ 56413 h 215338"/>
                <a:gd name="T58" fmla="*/ 213457 w 261937"/>
                <a:gd name="T59" fmla="*/ 76811 h 215338"/>
                <a:gd name="T60" fmla="*/ 227518 w 261937"/>
                <a:gd name="T61" fmla="*/ 92109 h 215338"/>
                <a:gd name="T62" fmla="*/ 249246 w 261937"/>
                <a:gd name="T63" fmla="*/ 145654 h 215338"/>
                <a:gd name="T64" fmla="*/ 241577 w 261937"/>
                <a:gd name="T65" fmla="*/ 181351 h 215338"/>
                <a:gd name="T66" fmla="*/ 235186 w 261937"/>
                <a:gd name="T67" fmla="*/ 190274 h 215338"/>
                <a:gd name="T68" fmla="*/ 227518 w 261937"/>
                <a:gd name="T69" fmla="*/ 199198 h 215338"/>
                <a:gd name="T70" fmla="*/ 214736 w 261937"/>
                <a:gd name="T71" fmla="*/ 211947 h 215338"/>
                <a:gd name="T72" fmla="*/ 187893 w 261937"/>
                <a:gd name="T73" fmla="*/ 185175 h 215338"/>
                <a:gd name="T74" fmla="*/ 185336 w 261937"/>
                <a:gd name="T75" fmla="*/ 178801 h 215338"/>
                <a:gd name="T76" fmla="*/ 196841 w 261937"/>
                <a:gd name="T77" fmla="*/ 168601 h 215338"/>
                <a:gd name="T78" fmla="*/ 201954 w 261937"/>
                <a:gd name="T79" fmla="*/ 160953 h 215338"/>
                <a:gd name="T80" fmla="*/ 205788 w 261937"/>
                <a:gd name="T81" fmla="*/ 145654 h 215338"/>
                <a:gd name="T82" fmla="*/ 196841 w 261937"/>
                <a:gd name="T83" fmla="*/ 122706 h 215338"/>
                <a:gd name="T84" fmla="*/ 171277 w 261937"/>
                <a:gd name="T85" fmla="*/ 97209 h 215338"/>
                <a:gd name="T86" fmla="*/ 153383 w 261937"/>
                <a:gd name="T87" fmla="*/ 80635 h 215338"/>
                <a:gd name="T88" fmla="*/ 126541 w 261937"/>
                <a:gd name="T89" fmla="*/ 53863 h 215338"/>
                <a:gd name="T90" fmla="*/ 52405 w 261937"/>
                <a:gd name="T91" fmla="*/ 81911 h 215338"/>
                <a:gd name="T92" fmla="*/ 43458 w 261937"/>
                <a:gd name="T93" fmla="*/ 104858 h 215338"/>
                <a:gd name="T94" fmla="*/ 52405 w 261937"/>
                <a:gd name="T95" fmla="*/ 127806 h 215338"/>
                <a:gd name="T96" fmla="*/ 95863 w 261937"/>
                <a:gd name="T97" fmla="*/ 177525 h 215338"/>
                <a:gd name="T98" fmla="*/ 122707 w 261937"/>
                <a:gd name="T99" fmla="*/ 246368 h 215338"/>
                <a:gd name="T100" fmla="*/ 21728 w 261937"/>
                <a:gd name="T101" fmla="*/ 158403 h 215338"/>
                <a:gd name="T102" fmla="*/ 7669 w 261937"/>
                <a:gd name="T103" fmla="*/ 139280 h 215338"/>
                <a:gd name="T104" fmla="*/ 2556 w 261937"/>
                <a:gd name="T105" fmla="*/ 85735 h 215338"/>
                <a:gd name="T106" fmla="*/ 49849 w 261937"/>
                <a:gd name="T107" fmla="*/ 21992 h 21533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61937" h="215338">
                  <a:moveTo>
                    <a:pt x="173944" y="56683"/>
                  </a:moveTo>
                  <a:cubicBezTo>
                    <a:pt x="182109" y="58486"/>
                    <a:pt x="189366" y="62993"/>
                    <a:pt x="195716" y="69303"/>
                  </a:cubicBezTo>
                  <a:cubicBezTo>
                    <a:pt x="196623" y="70205"/>
                    <a:pt x="196623" y="70205"/>
                    <a:pt x="245609" y="118883"/>
                  </a:cubicBezTo>
                  <a:cubicBezTo>
                    <a:pt x="249237" y="122489"/>
                    <a:pt x="251959" y="126094"/>
                    <a:pt x="254680" y="131503"/>
                  </a:cubicBezTo>
                  <a:cubicBezTo>
                    <a:pt x="255519" y="131503"/>
                    <a:pt x="255582" y="131503"/>
                    <a:pt x="255587" y="131503"/>
                  </a:cubicBezTo>
                  <a:cubicBezTo>
                    <a:pt x="259216" y="139616"/>
                    <a:pt x="261937" y="148631"/>
                    <a:pt x="261937" y="156744"/>
                  </a:cubicBezTo>
                  <a:cubicBezTo>
                    <a:pt x="261937" y="161251"/>
                    <a:pt x="261030" y="165758"/>
                    <a:pt x="260123" y="170265"/>
                  </a:cubicBezTo>
                  <a:cubicBezTo>
                    <a:pt x="257402" y="179280"/>
                    <a:pt x="252866" y="188294"/>
                    <a:pt x="245609" y="194604"/>
                  </a:cubicBezTo>
                  <a:cubicBezTo>
                    <a:pt x="245609" y="194604"/>
                    <a:pt x="245609" y="194604"/>
                    <a:pt x="225652" y="215338"/>
                  </a:cubicBezTo>
                  <a:cubicBezTo>
                    <a:pt x="204787" y="236071"/>
                    <a:pt x="170316" y="236071"/>
                    <a:pt x="148544" y="215338"/>
                  </a:cubicBezTo>
                  <a:cubicBezTo>
                    <a:pt x="148544" y="215338"/>
                    <a:pt x="148544" y="215338"/>
                    <a:pt x="124959" y="190999"/>
                  </a:cubicBezTo>
                  <a:cubicBezTo>
                    <a:pt x="124959" y="190999"/>
                    <a:pt x="124959" y="190999"/>
                    <a:pt x="123144" y="189196"/>
                  </a:cubicBezTo>
                  <a:lnTo>
                    <a:pt x="110444" y="176576"/>
                  </a:lnTo>
                  <a:cubicBezTo>
                    <a:pt x="110444" y="176576"/>
                    <a:pt x="110444" y="176576"/>
                    <a:pt x="109084" y="175223"/>
                  </a:cubicBezTo>
                  <a:lnTo>
                    <a:pt x="99559" y="165758"/>
                  </a:lnTo>
                  <a:cubicBezTo>
                    <a:pt x="92302" y="158547"/>
                    <a:pt x="86859" y="148631"/>
                    <a:pt x="85044" y="137813"/>
                  </a:cubicBezTo>
                  <a:cubicBezTo>
                    <a:pt x="84137" y="134208"/>
                    <a:pt x="84137" y="131503"/>
                    <a:pt x="84137" y="127897"/>
                  </a:cubicBezTo>
                  <a:cubicBezTo>
                    <a:pt x="84137" y="124292"/>
                    <a:pt x="84137" y="120686"/>
                    <a:pt x="85044" y="117080"/>
                  </a:cubicBezTo>
                  <a:cubicBezTo>
                    <a:pt x="86859" y="109868"/>
                    <a:pt x="88673" y="106263"/>
                    <a:pt x="90487" y="102657"/>
                  </a:cubicBezTo>
                  <a:cubicBezTo>
                    <a:pt x="90487" y="101755"/>
                    <a:pt x="91394" y="100854"/>
                    <a:pt x="92302" y="99051"/>
                  </a:cubicBezTo>
                  <a:cubicBezTo>
                    <a:pt x="93209" y="98150"/>
                    <a:pt x="93209" y="97248"/>
                    <a:pt x="94116" y="96347"/>
                  </a:cubicBezTo>
                  <a:cubicBezTo>
                    <a:pt x="95023" y="94544"/>
                    <a:pt x="95930" y="93642"/>
                    <a:pt x="96837" y="93642"/>
                  </a:cubicBezTo>
                  <a:cubicBezTo>
                    <a:pt x="97744" y="91839"/>
                    <a:pt x="98652" y="90938"/>
                    <a:pt x="99559" y="90037"/>
                  </a:cubicBezTo>
                  <a:cubicBezTo>
                    <a:pt x="99559" y="90037"/>
                    <a:pt x="99559" y="90037"/>
                    <a:pt x="100693" y="88910"/>
                  </a:cubicBezTo>
                  <a:lnTo>
                    <a:pt x="108630" y="81022"/>
                  </a:lnTo>
                  <a:cubicBezTo>
                    <a:pt x="109537" y="81924"/>
                    <a:pt x="109537" y="81924"/>
                    <a:pt x="111805" y="84177"/>
                  </a:cubicBezTo>
                  <a:lnTo>
                    <a:pt x="127680" y="99953"/>
                  </a:lnTo>
                  <a:cubicBezTo>
                    <a:pt x="127680" y="100854"/>
                    <a:pt x="128587" y="100854"/>
                    <a:pt x="128587" y="101755"/>
                  </a:cubicBezTo>
                  <a:cubicBezTo>
                    <a:pt x="129494" y="102657"/>
                    <a:pt x="129494" y="103558"/>
                    <a:pt x="129494" y="104460"/>
                  </a:cubicBezTo>
                  <a:cubicBezTo>
                    <a:pt x="129494" y="104460"/>
                    <a:pt x="129494" y="104460"/>
                    <a:pt x="128587" y="105361"/>
                  </a:cubicBezTo>
                  <a:lnTo>
                    <a:pt x="122237" y="111671"/>
                  </a:lnTo>
                  <a:cubicBezTo>
                    <a:pt x="121330" y="112573"/>
                    <a:pt x="120423" y="113474"/>
                    <a:pt x="119516" y="114376"/>
                  </a:cubicBezTo>
                  <a:cubicBezTo>
                    <a:pt x="118609" y="116179"/>
                    <a:pt x="118609" y="116179"/>
                    <a:pt x="117702" y="117080"/>
                  </a:cubicBezTo>
                  <a:cubicBezTo>
                    <a:pt x="116794" y="118883"/>
                    <a:pt x="116794" y="118883"/>
                    <a:pt x="116794" y="119784"/>
                  </a:cubicBezTo>
                  <a:cubicBezTo>
                    <a:pt x="115887" y="123390"/>
                    <a:pt x="114980" y="125193"/>
                    <a:pt x="114980" y="127897"/>
                  </a:cubicBezTo>
                  <a:cubicBezTo>
                    <a:pt x="114980" y="131503"/>
                    <a:pt x="115887" y="135109"/>
                    <a:pt x="117702" y="137813"/>
                  </a:cubicBezTo>
                  <a:cubicBezTo>
                    <a:pt x="118609" y="140518"/>
                    <a:pt x="120423" y="142321"/>
                    <a:pt x="122237" y="144123"/>
                  </a:cubicBezTo>
                  <a:cubicBezTo>
                    <a:pt x="122237" y="144123"/>
                    <a:pt x="122237" y="144123"/>
                    <a:pt x="124392" y="146377"/>
                  </a:cubicBezTo>
                  <a:lnTo>
                    <a:pt x="139473" y="162152"/>
                  </a:lnTo>
                  <a:cubicBezTo>
                    <a:pt x="139473" y="162152"/>
                    <a:pt x="139473" y="162152"/>
                    <a:pt x="141060" y="163617"/>
                  </a:cubicBezTo>
                  <a:lnTo>
                    <a:pt x="152173" y="173871"/>
                  </a:lnTo>
                  <a:cubicBezTo>
                    <a:pt x="152173" y="173871"/>
                    <a:pt x="152173" y="173871"/>
                    <a:pt x="154554" y="176237"/>
                  </a:cubicBezTo>
                  <a:lnTo>
                    <a:pt x="171223" y="192802"/>
                  </a:lnTo>
                  <a:cubicBezTo>
                    <a:pt x="174852" y="197309"/>
                    <a:pt x="181202" y="200013"/>
                    <a:pt x="187552" y="200013"/>
                  </a:cubicBezTo>
                  <a:cubicBezTo>
                    <a:pt x="193902" y="200013"/>
                    <a:pt x="199344" y="197309"/>
                    <a:pt x="203880" y="192802"/>
                  </a:cubicBezTo>
                  <a:cubicBezTo>
                    <a:pt x="203880" y="192802"/>
                    <a:pt x="203880" y="192802"/>
                    <a:pt x="206375" y="190323"/>
                  </a:cubicBezTo>
                  <a:lnTo>
                    <a:pt x="223837" y="172970"/>
                  </a:lnTo>
                  <a:cubicBezTo>
                    <a:pt x="226559" y="170265"/>
                    <a:pt x="228373" y="167561"/>
                    <a:pt x="229280" y="163955"/>
                  </a:cubicBezTo>
                  <a:cubicBezTo>
                    <a:pt x="230187" y="162152"/>
                    <a:pt x="230187" y="159448"/>
                    <a:pt x="230187" y="156744"/>
                  </a:cubicBezTo>
                  <a:cubicBezTo>
                    <a:pt x="230187" y="154941"/>
                    <a:pt x="230187" y="152236"/>
                    <a:pt x="229280" y="150434"/>
                  </a:cubicBezTo>
                  <a:cubicBezTo>
                    <a:pt x="228373" y="146828"/>
                    <a:pt x="226559" y="143222"/>
                    <a:pt x="223837" y="140518"/>
                  </a:cubicBezTo>
                  <a:cubicBezTo>
                    <a:pt x="223837" y="140518"/>
                    <a:pt x="223837" y="140518"/>
                    <a:pt x="192994" y="109868"/>
                  </a:cubicBezTo>
                  <a:cubicBezTo>
                    <a:pt x="192994" y="108066"/>
                    <a:pt x="192994" y="106263"/>
                    <a:pt x="192994" y="104460"/>
                  </a:cubicBezTo>
                  <a:cubicBezTo>
                    <a:pt x="192994" y="100854"/>
                    <a:pt x="192994" y="96347"/>
                    <a:pt x="192087" y="92741"/>
                  </a:cubicBezTo>
                  <a:cubicBezTo>
                    <a:pt x="189366" y="79219"/>
                    <a:pt x="183016" y="66599"/>
                    <a:pt x="173944" y="56683"/>
                  </a:cubicBezTo>
                  <a:close/>
                  <a:moveTo>
                    <a:pt x="74311" y="0"/>
                  </a:moveTo>
                  <a:cubicBezTo>
                    <a:pt x="88216" y="0"/>
                    <a:pt x="102121" y="5229"/>
                    <a:pt x="113063" y="15688"/>
                  </a:cubicBezTo>
                  <a:cubicBezTo>
                    <a:pt x="113063" y="15688"/>
                    <a:pt x="113063" y="15688"/>
                    <a:pt x="136769" y="40242"/>
                  </a:cubicBezTo>
                  <a:cubicBezTo>
                    <a:pt x="136769" y="40242"/>
                    <a:pt x="136769" y="40242"/>
                    <a:pt x="138707" y="42061"/>
                  </a:cubicBezTo>
                  <a:lnTo>
                    <a:pt x="152270" y="54793"/>
                  </a:lnTo>
                  <a:cubicBezTo>
                    <a:pt x="152270" y="54793"/>
                    <a:pt x="152270" y="54793"/>
                    <a:pt x="153523" y="56157"/>
                  </a:cubicBezTo>
                  <a:lnTo>
                    <a:pt x="162300" y="65706"/>
                  </a:lnTo>
                  <a:cubicBezTo>
                    <a:pt x="170506" y="72981"/>
                    <a:pt x="175065" y="82985"/>
                    <a:pt x="176888" y="93898"/>
                  </a:cubicBezTo>
                  <a:cubicBezTo>
                    <a:pt x="177800" y="97536"/>
                    <a:pt x="177800" y="100264"/>
                    <a:pt x="177800" y="103902"/>
                  </a:cubicBezTo>
                  <a:cubicBezTo>
                    <a:pt x="177800" y="107539"/>
                    <a:pt x="177800" y="111177"/>
                    <a:pt x="176888" y="114815"/>
                  </a:cubicBezTo>
                  <a:cubicBezTo>
                    <a:pt x="175065" y="122090"/>
                    <a:pt x="173241" y="125728"/>
                    <a:pt x="172329" y="129366"/>
                  </a:cubicBezTo>
                  <a:cubicBezTo>
                    <a:pt x="171418" y="130275"/>
                    <a:pt x="170506" y="131184"/>
                    <a:pt x="170506" y="132094"/>
                  </a:cubicBezTo>
                  <a:cubicBezTo>
                    <a:pt x="168682" y="133913"/>
                    <a:pt x="168682" y="134822"/>
                    <a:pt x="167770" y="135731"/>
                  </a:cubicBezTo>
                  <a:cubicBezTo>
                    <a:pt x="166859" y="137550"/>
                    <a:pt x="165947" y="137550"/>
                    <a:pt x="165947" y="138460"/>
                  </a:cubicBezTo>
                  <a:cubicBezTo>
                    <a:pt x="164123" y="140279"/>
                    <a:pt x="163212" y="141188"/>
                    <a:pt x="162300" y="142097"/>
                  </a:cubicBezTo>
                  <a:cubicBezTo>
                    <a:pt x="162300" y="142097"/>
                    <a:pt x="162300" y="142097"/>
                    <a:pt x="161160" y="143234"/>
                  </a:cubicBezTo>
                  <a:lnTo>
                    <a:pt x="153182" y="151192"/>
                  </a:lnTo>
                  <a:cubicBezTo>
                    <a:pt x="152270" y="149373"/>
                    <a:pt x="152270" y="149373"/>
                    <a:pt x="149990" y="147213"/>
                  </a:cubicBezTo>
                  <a:lnTo>
                    <a:pt x="134034" y="132094"/>
                  </a:lnTo>
                  <a:cubicBezTo>
                    <a:pt x="134034" y="131184"/>
                    <a:pt x="133122" y="131184"/>
                    <a:pt x="133122" y="130275"/>
                  </a:cubicBezTo>
                  <a:cubicBezTo>
                    <a:pt x="133122" y="129366"/>
                    <a:pt x="132210" y="128456"/>
                    <a:pt x="132210" y="127547"/>
                  </a:cubicBezTo>
                  <a:cubicBezTo>
                    <a:pt x="132210" y="127547"/>
                    <a:pt x="132210" y="127547"/>
                    <a:pt x="133236" y="126637"/>
                  </a:cubicBezTo>
                  <a:lnTo>
                    <a:pt x="140417" y="120271"/>
                  </a:lnTo>
                  <a:cubicBezTo>
                    <a:pt x="140417" y="119362"/>
                    <a:pt x="141328" y="118452"/>
                    <a:pt x="142240" y="117543"/>
                  </a:cubicBezTo>
                  <a:cubicBezTo>
                    <a:pt x="143152" y="115724"/>
                    <a:pt x="144064" y="115724"/>
                    <a:pt x="144064" y="114815"/>
                  </a:cubicBezTo>
                  <a:cubicBezTo>
                    <a:pt x="144976" y="112996"/>
                    <a:pt x="144976" y="112086"/>
                    <a:pt x="144976" y="111177"/>
                  </a:cubicBezTo>
                  <a:cubicBezTo>
                    <a:pt x="146799" y="108449"/>
                    <a:pt x="146799" y="105721"/>
                    <a:pt x="146799" y="103902"/>
                  </a:cubicBezTo>
                  <a:cubicBezTo>
                    <a:pt x="146799" y="100264"/>
                    <a:pt x="145887" y="96626"/>
                    <a:pt x="144064" y="93898"/>
                  </a:cubicBezTo>
                  <a:cubicBezTo>
                    <a:pt x="143152" y="91170"/>
                    <a:pt x="142240" y="89351"/>
                    <a:pt x="140417" y="87532"/>
                  </a:cubicBezTo>
                  <a:cubicBezTo>
                    <a:pt x="140417" y="87532"/>
                    <a:pt x="140417" y="87532"/>
                    <a:pt x="138137" y="85259"/>
                  </a:cubicBezTo>
                  <a:lnTo>
                    <a:pt x="122181" y="69344"/>
                  </a:lnTo>
                  <a:cubicBezTo>
                    <a:pt x="122181" y="69344"/>
                    <a:pt x="122181" y="69344"/>
                    <a:pt x="120585" y="67866"/>
                  </a:cubicBezTo>
                  <a:lnTo>
                    <a:pt x="109416" y="57521"/>
                  </a:lnTo>
                  <a:cubicBezTo>
                    <a:pt x="109416" y="57521"/>
                    <a:pt x="109416" y="57521"/>
                    <a:pt x="107022" y="55134"/>
                  </a:cubicBezTo>
                  <a:lnTo>
                    <a:pt x="90268" y="38423"/>
                  </a:lnTo>
                  <a:cubicBezTo>
                    <a:pt x="82061" y="29329"/>
                    <a:pt x="66561" y="29329"/>
                    <a:pt x="57443" y="38423"/>
                  </a:cubicBezTo>
                  <a:cubicBezTo>
                    <a:pt x="57443" y="38423"/>
                    <a:pt x="57443" y="38423"/>
                    <a:pt x="37383" y="58431"/>
                  </a:cubicBezTo>
                  <a:cubicBezTo>
                    <a:pt x="35560" y="60249"/>
                    <a:pt x="33736" y="63887"/>
                    <a:pt x="31913" y="67525"/>
                  </a:cubicBezTo>
                  <a:cubicBezTo>
                    <a:pt x="31913" y="69344"/>
                    <a:pt x="31001" y="72072"/>
                    <a:pt x="31001" y="74800"/>
                  </a:cubicBezTo>
                  <a:cubicBezTo>
                    <a:pt x="31001" y="76619"/>
                    <a:pt x="31001" y="79347"/>
                    <a:pt x="31913" y="81166"/>
                  </a:cubicBezTo>
                  <a:cubicBezTo>
                    <a:pt x="32824" y="84804"/>
                    <a:pt x="35560" y="88442"/>
                    <a:pt x="37383" y="91170"/>
                  </a:cubicBezTo>
                  <a:cubicBezTo>
                    <a:pt x="37383" y="91170"/>
                    <a:pt x="37383" y="91170"/>
                    <a:pt x="68384" y="121181"/>
                  </a:cubicBezTo>
                  <a:cubicBezTo>
                    <a:pt x="68384" y="123909"/>
                    <a:pt x="68384" y="125728"/>
                    <a:pt x="68384" y="126637"/>
                  </a:cubicBezTo>
                  <a:cubicBezTo>
                    <a:pt x="68384" y="131184"/>
                    <a:pt x="68384" y="135731"/>
                    <a:pt x="69296" y="139369"/>
                  </a:cubicBezTo>
                  <a:cubicBezTo>
                    <a:pt x="72032" y="153010"/>
                    <a:pt x="78414" y="165742"/>
                    <a:pt x="87533" y="175746"/>
                  </a:cubicBezTo>
                  <a:cubicBezTo>
                    <a:pt x="79326" y="173018"/>
                    <a:pt x="72032" y="168471"/>
                    <a:pt x="65649" y="163014"/>
                  </a:cubicBezTo>
                  <a:cubicBezTo>
                    <a:pt x="64737" y="162105"/>
                    <a:pt x="64737" y="162105"/>
                    <a:pt x="15500" y="112996"/>
                  </a:cubicBezTo>
                  <a:cubicBezTo>
                    <a:pt x="11853" y="109358"/>
                    <a:pt x="9118" y="104811"/>
                    <a:pt x="6382" y="100264"/>
                  </a:cubicBezTo>
                  <a:cubicBezTo>
                    <a:pt x="5522" y="99406"/>
                    <a:pt x="5474" y="99357"/>
                    <a:pt x="5471" y="99355"/>
                  </a:cubicBezTo>
                  <a:cubicBezTo>
                    <a:pt x="1823" y="92079"/>
                    <a:pt x="0" y="82985"/>
                    <a:pt x="0" y="74800"/>
                  </a:cubicBezTo>
                  <a:cubicBezTo>
                    <a:pt x="0" y="70253"/>
                    <a:pt x="0" y="65706"/>
                    <a:pt x="1823" y="61159"/>
                  </a:cubicBezTo>
                  <a:cubicBezTo>
                    <a:pt x="3647" y="51155"/>
                    <a:pt x="9118" y="42970"/>
                    <a:pt x="15500" y="35695"/>
                  </a:cubicBezTo>
                  <a:cubicBezTo>
                    <a:pt x="15500" y="35695"/>
                    <a:pt x="15500" y="35695"/>
                    <a:pt x="35560" y="15688"/>
                  </a:cubicBezTo>
                  <a:cubicBezTo>
                    <a:pt x="46501" y="5229"/>
                    <a:pt x="60406" y="0"/>
                    <a:pt x="74311"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627" name="文本框 56"/>
            <p:cNvSpPr txBox="1">
              <a:spLocks noChangeArrowheads="1"/>
            </p:cNvSpPr>
            <p:nvPr/>
          </p:nvSpPr>
          <p:spPr bwMode="auto">
            <a:xfrm>
              <a:off x="0" y="583559"/>
              <a:ext cx="18777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zh-CN" sz="1200">
                <a:solidFill>
                  <a:schemeClr val="bg1"/>
                </a:solidFill>
              </a:endParaRPr>
            </a:p>
          </p:txBody>
        </p:sp>
        <p:sp>
          <p:nvSpPr>
            <p:cNvPr id="25628" name="文本框 56"/>
            <p:cNvSpPr txBox="1">
              <a:spLocks noChangeArrowheads="1"/>
            </p:cNvSpPr>
            <p:nvPr/>
          </p:nvSpPr>
          <p:spPr bwMode="auto">
            <a:xfrm>
              <a:off x="0" y="633310"/>
              <a:ext cx="18777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zh-CN" sz="1600" b="1">
                  <a:solidFill>
                    <a:schemeClr val="bg1"/>
                  </a:solidFill>
                </a:rPr>
                <a:t>此处输入标题</a:t>
              </a:r>
              <a:endParaRPr lang="zh-CN" altLang="zh-CN" sz="1200">
                <a:solidFill>
                  <a:schemeClr val="bg1"/>
                </a:solidFill>
              </a:endParaRPr>
            </a:p>
          </p:txBody>
        </p:sp>
        <p:sp>
          <p:nvSpPr>
            <p:cNvPr id="25629" name="TextBox 36"/>
            <p:cNvSpPr txBox="1">
              <a:spLocks noChangeArrowheads="1"/>
            </p:cNvSpPr>
            <p:nvPr/>
          </p:nvSpPr>
          <p:spPr bwMode="auto">
            <a:xfrm>
              <a:off x="52382" y="1360302"/>
              <a:ext cx="1773022" cy="1574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100">
                  <a:solidFill>
                    <a:srgbClr val="7F7F7F"/>
                  </a:solidFill>
                </a:rPr>
                <a:t>点击此处输入文字点击此处输入文字点击此处输入文字点击此处输入文字点击此处输入文字点击此处输入文字点击此处输入文字点击此处输入文字点击此处输入文字</a:t>
              </a:r>
            </a:p>
          </p:txBody>
        </p:sp>
      </p:grpSp>
      <p:grpSp>
        <p:nvGrpSpPr>
          <p:cNvPr id="26639" name="组合 53"/>
          <p:cNvGrpSpPr/>
          <p:nvPr/>
        </p:nvGrpSpPr>
        <p:grpSpPr bwMode="auto">
          <a:xfrm>
            <a:off x="5157788" y="2233613"/>
            <a:ext cx="1876425" cy="3324225"/>
            <a:chOff x="0" y="0"/>
            <a:chExt cx="1877785" cy="3323772"/>
          </a:xfrm>
        </p:grpSpPr>
        <p:sp>
          <p:nvSpPr>
            <p:cNvPr id="25619" name="任意多边形 14"/>
            <p:cNvSpPr/>
            <p:nvPr/>
          </p:nvSpPr>
          <p:spPr bwMode="auto">
            <a:xfrm>
              <a:off x="0" y="0"/>
              <a:ext cx="1877785" cy="971418"/>
            </a:xfrm>
            <a:custGeom>
              <a:avLst/>
              <a:gdLst>
                <a:gd name="T0" fmla="*/ 0 w 1877785"/>
                <a:gd name="T1" fmla="*/ 0 h 751114"/>
                <a:gd name="T2" fmla="*/ 1877785 w 1877785"/>
                <a:gd name="T3" fmla="*/ 0 h 751114"/>
                <a:gd name="T4" fmla="*/ 1877785 w 1877785"/>
                <a:gd name="T5" fmla="*/ 971418 h 751114"/>
                <a:gd name="T6" fmla="*/ 0 w 1877785"/>
                <a:gd name="T7" fmla="*/ 971418 h 751114"/>
                <a:gd name="T8" fmla="*/ 0 w 1877785"/>
                <a:gd name="T9" fmla="*/ 0 h 7511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77785" h="751114">
                  <a:moveTo>
                    <a:pt x="0" y="0"/>
                  </a:moveTo>
                  <a:lnTo>
                    <a:pt x="1877785" y="0"/>
                  </a:lnTo>
                  <a:lnTo>
                    <a:pt x="1877785" y="751114"/>
                  </a:lnTo>
                  <a:lnTo>
                    <a:pt x="0" y="751114"/>
                  </a:lnTo>
                  <a:lnTo>
                    <a:pt x="0" y="0"/>
                  </a:lnTo>
                  <a:close/>
                </a:path>
              </a:pathLst>
            </a:custGeom>
            <a:solidFill>
              <a:srgbClr val="70C9C4"/>
            </a:solidFill>
            <a:ln w="12700" cap="flat" cmpd="sng">
              <a:solidFill>
                <a:srgbClr val="70C9C4"/>
              </a:solidFill>
              <a:round/>
            </a:ln>
          </p:spPr>
          <p:txBody>
            <a:bodyPr lIns="213360" tIns="121920" rIns="213360" bIns="121920" anchor="ctr"/>
            <a:lstStyle/>
            <a:p>
              <a:endParaRPr lang="zh-CN" altLang="en-US"/>
            </a:p>
          </p:txBody>
        </p:sp>
        <p:sp>
          <p:nvSpPr>
            <p:cNvPr id="25620" name="任意多边形 15"/>
            <p:cNvSpPr/>
            <p:nvPr/>
          </p:nvSpPr>
          <p:spPr bwMode="auto">
            <a:xfrm>
              <a:off x="0" y="971418"/>
              <a:ext cx="1877785" cy="2352354"/>
            </a:xfrm>
            <a:custGeom>
              <a:avLst/>
              <a:gdLst>
                <a:gd name="T0" fmla="*/ 0 w 1877785"/>
                <a:gd name="T1" fmla="*/ 0 h 1405440"/>
                <a:gd name="T2" fmla="*/ 1877785 w 1877785"/>
                <a:gd name="T3" fmla="*/ 0 h 1405440"/>
                <a:gd name="T4" fmla="*/ 1877785 w 1877785"/>
                <a:gd name="T5" fmla="*/ 3937250 h 1405440"/>
                <a:gd name="T6" fmla="*/ 0 w 1877785"/>
                <a:gd name="T7" fmla="*/ 3937250 h 1405440"/>
                <a:gd name="T8" fmla="*/ 0 w 1877785"/>
                <a:gd name="T9" fmla="*/ 0 h 1405440"/>
                <a:gd name="T10" fmla="*/ 0 60000 65536"/>
                <a:gd name="T11" fmla="*/ 0 60000 65536"/>
                <a:gd name="T12" fmla="*/ 0 60000 65536"/>
                <a:gd name="T13" fmla="*/ 0 60000 65536"/>
                <a:gd name="T14" fmla="*/ 0 60000 65536"/>
                <a:gd name="T15" fmla="*/ 0 w 1877785"/>
                <a:gd name="T16" fmla="*/ 0 h 1405440"/>
                <a:gd name="T17" fmla="*/ 1877785 w 1877785"/>
                <a:gd name="T18" fmla="*/ 1405440 h 1405440"/>
              </a:gdLst>
              <a:ahLst/>
              <a:cxnLst>
                <a:cxn ang="T10">
                  <a:pos x="T0" y="T1"/>
                </a:cxn>
                <a:cxn ang="T11">
                  <a:pos x="T2" y="T3"/>
                </a:cxn>
                <a:cxn ang="T12">
                  <a:pos x="T4" y="T5"/>
                </a:cxn>
                <a:cxn ang="T13">
                  <a:pos x="T6" y="T7"/>
                </a:cxn>
                <a:cxn ang="T14">
                  <a:pos x="T8" y="T9"/>
                </a:cxn>
              </a:cxnLst>
              <a:rect l="T15" t="T16" r="T17" b="T18"/>
              <a:pathLst>
                <a:path w="1877785" h="1405440">
                  <a:moveTo>
                    <a:pt x="0" y="0"/>
                  </a:moveTo>
                  <a:lnTo>
                    <a:pt x="1877785" y="0"/>
                  </a:lnTo>
                  <a:lnTo>
                    <a:pt x="1877785" y="1405440"/>
                  </a:lnTo>
                  <a:lnTo>
                    <a:pt x="0" y="1405440"/>
                  </a:lnTo>
                  <a:lnTo>
                    <a:pt x="0" y="0"/>
                  </a:lnTo>
                  <a:close/>
                </a:path>
              </a:pathLst>
            </a:custGeom>
            <a:solidFill>
              <a:srgbClr val="F2F2F2">
                <a:alpha val="89803"/>
              </a:srgbClr>
            </a:solidFill>
            <a:ln w="12700">
              <a:solidFill>
                <a:srgbClr val="70C9C4"/>
              </a:solidFill>
              <a:miter lim="800000"/>
            </a:ln>
          </p:spPr>
          <p:txBody>
            <a:bodyPr lIns="160020" tIns="160020" rIns="213360" bIns="240030"/>
            <a:lstStyle>
              <a:lvl1pPr marL="342900" indent="-342900" defTabSz="1333500">
                <a:defRPr>
                  <a:solidFill>
                    <a:schemeClr val="tx1"/>
                  </a:solidFill>
                  <a:latin typeface="Calibri" panose="020F0502020204030204" pitchFamily="34" charset="0"/>
                  <a:ea typeface="微软雅黑" panose="020B0503020204020204" pitchFamily="34" charset="-122"/>
                </a:defRPr>
              </a:lvl1pPr>
              <a:lvl2pPr marL="285750" indent="-285750" defTabSz="1333500">
                <a:defRPr>
                  <a:solidFill>
                    <a:schemeClr val="tx1"/>
                  </a:solidFill>
                  <a:latin typeface="Calibri" panose="020F0502020204030204" pitchFamily="34" charset="0"/>
                  <a:ea typeface="微软雅黑" panose="020B0503020204020204" pitchFamily="34" charset="-122"/>
                </a:defRPr>
              </a:lvl2pPr>
              <a:lvl3pPr marL="1143000" indent="-228600" defTabSz="1333500">
                <a:defRPr>
                  <a:solidFill>
                    <a:schemeClr val="tx1"/>
                  </a:solidFill>
                  <a:latin typeface="Calibri" panose="020F0502020204030204" pitchFamily="34" charset="0"/>
                  <a:ea typeface="微软雅黑" panose="020B0503020204020204" pitchFamily="34" charset="-122"/>
                </a:defRPr>
              </a:lvl3pPr>
              <a:lvl4pPr marL="1600200" indent="-228600" defTabSz="1333500">
                <a:defRPr>
                  <a:solidFill>
                    <a:schemeClr val="tx1"/>
                  </a:solidFill>
                  <a:latin typeface="Calibri" panose="020F0502020204030204" pitchFamily="34" charset="0"/>
                  <a:ea typeface="微软雅黑" panose="020B0503020204020204" pitchFamily="34" charset="-122"/>
                </a:defRPr>
              </a:lvl4pPr>
              <a:lvl5pPr marL="2057400" indent="-228600" defTabSz="1333500">
                <a:defRPr>
                  <a:solidFill>
                    <a:schemeClr val="tx1"/>
                  </a:solidFill>
                  <a:latin typeface="Calibri" panose="020F0502020204030204" pitchFamily="34" charset="0"/>
                  <a:ea typeface="微软雅黑" panose="020B0503020204020204" pitchFamily="34" charset="-122"/>
                </a:defRPr>
              </a:lvl5pPr>
              <a:lvl6pPr marL="25146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13335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lvl="1" eaLnBrk="1" hangingPunct="1">
                <a:lnSpc>
                  <a:spcPct val="90000"/>
                </a:lnSpc>
                <a:spcAft>
                  <a:spcPct val="15000"/>
                </a:spcAft>
                <a:buFont typeface="Arial" panose="020B0604020202020204" pitchFamily="34" charset="0"/>
                <a:buChar char="•"/>
              </a:pPr>
              <a:endParaRPr lang="zh-CN" altLang="en-US" sz="3000">
                <a:solidFill>
                  <a:srgbClr val="000000"/>
                </a:solidFill>
              </a:endParaRPr>
            </a:p>
            <a:p>
              <a:pPr lvl="1" eaLnBrk="1" hangingPunct="1">
                <a:lnSpc>
                  <a:spcPct val="90000"/>
                </a:lnSpc>
                <a:spcAft>
                  <a:spcPct val="15000"/>
                </a:spcAft>
                <a:buFont typeface="Arial" panose="020B0604020202020204" pitchFamily="34" charset="0"/>
                <a:buChar char="•"/>
              </a:pPr>
              <a:endParaRPr lang="zh-CN" altLang="en-US" sz="3000">
                <a:solidFill>
                  <a:srgbClr val="000000"/>
                </a:solidFill>
              </a:endParaRPr>
            </a:p>
          </p:txBody>
        </p:sp>
        <p:sp>
          <p:nvSpPr>
            <p:cNvPr id="25621" name="Freeform 252"/>
            <p:cNvSpPr/>
            <p:nvPr/>
          </p:nvSpPr>
          <p:spPr bwMode="auto">
            <a:xfrm>
              <a:off x="830959" y="178572"/>
              <a:ext cx="215866" cy="364968"/>
            </a:xfrm>
            <a:custGeom>
              <a:avLst/>
              <a:gdLst>
                <a:gd name="T0" fmla="*/ 86791 w 153988"/>
                <a:gd name="T1" fmla="*/ 340488 h 260350"/>
                <a:gd name="T2" fmla="*/ 131299 w 153988"/>
                <a:gd name="T3" fmla="*/ 340488 h 260350"/>
                <a:gd name="T4" fmla="*/ 131299 w 153988"/>
                <a:gd name="T5" fmla="*/ 364968 h 260350"/>
                <a:gd name="T6" fmla="*/ 86791 w 153988"/>
                <a:gd name="T7" fmla="*/ 364968 h 260350"/>
                <a:gd name="T8" fmla="*/ 86791 w 153988"/>
                <a:gd name="T9" fmla="*/ 340488 h 260350"/>
                <a:gd name="T10" fmla="*/ 62312 w 153988"/>
                <a:gd name="T11" fmla="*/ 304881 h 260350"/>
                <a:gd name="T12" fmla="*/ 151328 w 153988"/>
                <a:gd name="T13" fmla="*/ 304881 h 260350"/>
                <a:gd name="T14" fmla="*/ 151328 w 153988"/>
                <a:gd name="T15" fmla="*/ 329361 h 260350"/>
                <a:gd name="T16" fmla="*/ 62312 w 153988"/>
                <a:gd name="T17" fmla="*/ 329361 h 260350"/>
                <a:gd name="T18" fmla="*/ 62312 w 153988"/>
                <a:gd name="T19" fmla="*/ 304881 h 260350"/>
                <a:gd name="T20" fmla="*/ 106649 w 153988"/>
                <a:gd name="T21" fmla="*/ 24479 h 260350"/>
                <a:gd name="T22" fmla="*/ 61712 w 153988"/>
                <a:gd name="T23" fmla="*/ 37245 h 260350"/>
                <a:gd name="T24" fmla="*/ 24479 w 153988"/>
                <a:gd name="T25" fmla="*/ 121507 h 260350"/>
                <a:gd name="T26" fmla="*/ 61712 w 153988"/>
                <a:gd name="T27" fmla="*/ 223642 h 260350"/>
                <a:gd name="T28" fmla="*/ 82254 w 153988"/>
                <a:gd name="T29" fmla="*/ 267050 h 260350"/>
                <a:gd name="T30" fmla="*/ 83538 w 153988"/>
                <a:gd name="T31" fmla="*/ 267050 h 260350"/>
                <a:gd name="T32" fmla="*/ 92525 w 153988"/>
                <a:gd name="T33" fmla="*/ 267050 h 260350"/>
                <a:gd name="T34" fmla="*/ 92525 w 153988"/>
                <a:gd name="T35" fmla="*/ 201939 h 260350"/>
                <a:gd name="T36" fmla="*/ 123339 w 153988"/>
                <a:gd name="T37" fmla="*/ 201939 h 260350"/>
                <a:gd name="T38" fmla="*/ 123339 w 153988"/>
                <a:gd name="T39" fmla="*/ 267050 h 260350"/>
                <a:gd name="T40" fmla="*/ 124623 w 153988"/>
                <a:gd name="T41" fmla="*/ 267050 h 260350"/>
                <a:gd name="T42" fmla="*/ 133610 w 153988"/>
                <a:gd name="T43" fmla="*/ 267050 h 260350"/>
                <a:gd name="T44" fmla="*/ 154153 w 153988"/>
                <a:gd name="T45" fmla="*/ 223642 h 260350"/>
                <a:gd name="T46" fmla="*/ 191386 w 153988"/>
                <a:gd name="T47" fmla="*/ 121507 h 260350"/>
                <a:gd name="T48" fmla="*/ 154153 w 153988"/>
                <a:gd name="T49" fmla="*/ 37245 h 260350"/>
                <a:gd name="T50" fmla="*/ 109217 w 153988"/>
                <a:gd name="T51" fmla="*/ 24479 h 260350"/>
                <a:gd name="T52" fmla="*/ 106649 w 153988"/>
                <a:gd name="T53" fmla="*/ 24479 h 260350"/>
                <a:gd name="T54" fmla="*/ 106663 w 153988"/>
                <a:gd name="T55" fmla="*/ 0 h 260350"/>
                <a:gd name="T56" fmla="*/ 215866 w 153988"/>
                <a:gd name="T57" fmla="*/ 121682 h 260350"/>
                <a:gd name="T58" fmla="*/ 152377 w 153988"/>
                <a:gd name="T59" fmla="*/ 291530 h 260350"/>
                <a:gd name="T60" fmla="*/ 63491 w 153988"/>
                <a:gd name="T61" fmla="*/ 291530 h 260350"/>
                <a:gd name="T62" fmla="*/ 0 w 153988"/>
                <a:gd name="T63" fmla="*/ 121682 h 260350"/>
                <a:gd name="T64" fmla="*/ 106663 w 153988"/>
                <a:gd name="T65" fmla="*/ 0 h 2603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3988" h="260350">
                  <a:moveTo>
                    <a:pt x="61912" y="242887"/>
                  </a:moveTo>
                  <a:lnTo>
                    <a:pt x="93662" y="242887"/>
                  </a:lnTo>
                  <a:lnTo>
                    <a:pt x="93662" y="260350"/>
                  </a:lnTo>
                  <a:lnTo>
                    <a:pt x="61912" y="260350"/>
                  </a:lnTo>
                  <a:lnTo>
                    <a:pt x="61912" y="242887"/>
                  </a:lnTo>
                  <a:close/>
                  <a:moveTo>
                    <a:pt x="44450" y="217487"/>
                  </a:moveTo>
                  <a:lnTo>
                    <a:pt x="107950" y="217487"/>
                  </a:lnTo>
                  <a:lnTo>
                    <a:pt x="107950" y="234950"/>
                  </a:lnTo>
                  <a:lnTo>
                    <a:pt x="44450" y="234950"/>
                  </a:lnTo>
                  <a:lnTo>
                    <a:pt x="44450" y="217487"/>
                  </a:lnTo>
                  <a:close/>
                  <a:moveTo>
                    <a:pt x="76078" y="17462"/>
                  </a:moveTo>
                  <a:cubicBezTo>
                    <a:pt x="74246" y="17462"/>
                    <a:pt x="58676" y="17462"/>
                    <a:pt x="44022" y="26569"/>
                  </a:cubicBezTo>
                  <a:cubicBezTo>
                    <a:pt x="26621" y="37498"/>
                    <a:pt x="17462" y="57534"/>
                    <a:pt x="17462" y="86677"/>
                  </a:cubicBezTo>
                  <a:cubicBezTo>
                    <a:pt x="17462" y="103981"/>
                    <a:pt x="33032" y="135857"/>
                    <a:pt x="44022" y="159535"/>
                  </a:cubicBezTo>
                  <a:cubicBezTo>
                    <a:pt x="50434" y="172286"/>
                    <a:pt x="55929" y="182304"/>
                    <a:pt x="58676" y="190500"/>
                  </a:cubicBezTo>
                  <a:cubicBezTo>
                    <a:pt x="58683" y="190500"/>
                    <a:pt x="58757" y="190500"/>
                    <a:pt x="59592" y="190500"/>
                  </a:cubicBezTo>
                  <a:lnTo>
                    <a:pt x="66003" y="190500"/>
                  </a:lnTo>
                  <a:cubicBezTo>
                    <a:pt x="66003" y="190487"/>
                    <a:pt x="66003" y="189715"/>
                    <a:pt x="66003" y="144053"/>
                  </a:cubicBezTo>
                  <a:cubicBezTo>
                    <a:pt x="66017" y="144053"/>
                    <a:pt x="66552" y="144053"/>
                    <a:pt x="87984" y="144053"/>
                  </a:cubicBezTo>
                  <a:cubicBezTo>
                    <a:pt x="87984" y="144066"/>
                    <a:pt x="87984" y="144838"/>
                    <a:pt x="87984" y="190500"/>
                  </a:cubicBezTo>
                  <a:cubicBezTo>
                    <a:pt x="87991" y="190500"/>
                    <a:pt x="88065" y="190500"/>
                    <a:pt x="88900" y="190500"/>
                  </a:cubicBezTo>
                  <a:lnTo>
                    <a:pt x="95311" y="190500"/>
                  </a:lnTo>
                  <a:lnTo>
                    <a:pt x="109965" y="159535"/>
                  </a:lnTo>
                  <a:cubicBezTo>
                    <a:pt x="120955" y="135857"/>
                    <a:pt x="136525" y="103981"/>
                    <a:pt x="136525" y="86677"/>
                  </a:cubicBezTo>
                  <a:cubicBezTo>
                    <a:pt x="136525" y="57534"/>
                    <a:pt x="127367" y="37498"/>
                    <a:pt x="109965" y="26569"/>
                  </a:cubicBezTo>
                  <a:cubicBezTo>
                    <a:pt x="95311" y="17462"/>
                    <a:pt x="79741" y="17462"/>
                    <a:pt x="77910" y="17462"/>
                  </a:cubicBezTo>
                  <a:lnTo>
                    <a:pt x="76078" y="17462"/>
                  </a:lnTo>
                  <a:close/>
                  <a:moveTo>
                    <a:pt x="76088" y="0"/>
                  </a:moveTo>
                  <a:cubicBezTo>
                    <a:pt x="86958" y="0"/>
                    <a:pt x="153988" y="2713"/>
                    <a:pt x="153988" y="86802"/>
                  </a:cubicBezTo>
                  <a:cubicBezTo>
                    <a:pt x="153988" y="122970"/>
                    <a:pt x="108698" y="189879"/>
                    <a:pt x="108698" y="207963"/>
                  </a:cubicBezTo>
                  <a:cubicBezTo>
                    <a:pt x="108680" y="207963"/>
                    <a:pt x="107625" y="207963"/>
                    <a:pt x="45291" y="207963"/>
                  </a:cubicBezTo>
                  <a:cubicBezTo>
                    <a:pt x="45291" y="189879"/>
                    <a:pt x="0" y="122970"/>
                    <a:pt x="0" y="86802"/>
                  </a:cubicBezTo>
                  <a:cubicBezTo>
                    <a:pt x="0" y="2713"/>
                    <a:pt x="67030" y="0"/>
                    <a:pt x="7608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622" name="文本框 56"/>
            <p:cNvSpPr txBox="1">
              <a:spLocks noChangeArrowheads="1"/>
            </p:cNvSpPr>
            <p:nvPr/>
          </p:nvSpPr>
          <p:spPr bwMode="auto">
            <a:xfrm>
              <a:off x="0" y="633310"/>
              <a:ext cx="18777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zh-CN" sz="1600" b="1">
                  <a:solidFill>
                    <a:schemeClr val="bg1"/>
                  </a:solidFill>
                </a:rPr>
                <a:t>此处输入标题</a:t>
              </a:r>
              <a:endParaRPr lang="zh-CN" altLang="zh-CN" sz="1200">
                <a:solidFill>
                  <a:schemeClr val="bg1"/>
                </a:solidFill>
              </a:endParaRPr>
            </a:p>
          </p:txBody>
        </p:sp>
        <p:sp>
          <p:nvSpPr>
            <p:cNvPr id="25623" name="TextBox 37"/>
            <p:cNvSpPr txBox="1">
              <a:spLocks noChangeArrowheads="1"/>
            </p:cNvSpPr>
            <p:nvPr/>
          </p:nvSpPr>
          <p:spPr bwMode="auto">
            <a:xfrm>
              <a:off x="52425" y="1360302"/>
              <a:ext cx="1772934" cy="1574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100">
                  <a:solidFill>
                    <a:srgbClr val="7F7F7F"/>
                  </a:solidFill>
                </a:rPr>
                <a:t>点击此处输入文字点击此处输入文字点击此处输入文字点击此处输入文字点击此处输入文字点击此处输入文字点击此处输入文字点击此处输入文字点击此处输入文字</a:t>
              </a:r>
            </a:p>
          </p:txBody>
        </p:sp>
      </p:grpSp>
      <p:grpSp>
        <p:nvGrpSpPr>
          <p:cNvPr id="26645" name="组合 54"/>
          <p:cNvGrpSpPr/>
          <p:nvPr/>
        </p:nvGrpSpPr>
        <p:grpSpPr bwMode="auto">
          <a:xfrm>
            <a:off x="7297738" y="2233613"/>
            <a:ext cx="1878012" cy="3324225"/>
            <a:chOff x="0" y="0"/>
            <a:chExt cx="1877786" cy="3323772"/>
          </a:xfrm>
        </p:grpSpPr>
        <p:sp>
          <p:nvSpPr>
            <p:cNvPr id="25614" name="任意多边形 20"/>
            <p:cNvSpPr/>
            <p:nvPr/>
          </p:nvSpPr>
          <p:spPr bwMode="auto">
            <a:xfrm>
              <a:off x="0" y="0"/>
              <a:ext cx="1877786" cy="971418"/>
            </a:xfrm>
            <a:custGeom>
              <a:avLst/>
              <a:gdLst>
                <a:gd name="T0" fmla="*/ 0 w 1877785"/>
                <a:gd name="T1" fmla="*/ 0 h 751114"/>
                <a:gd name="T2" fmla="*/ 1877786 w 1877785"/>
                <a:gd name="T3" fmla="*/ 0 h 751114"/>
                <a:gd name="T4" fmla="*/ 1877786 w 1877785"/>
                <a:gd name="T5" fmla="*/ 971418 h 751114"/>
                <a:gd name="T6" fmla="*/ 0 w 1877785"/>
                <a:gd name="T7" fmla="*/ 971418 h 751114"/>
                <a:gd name="T8" fmla="*/ 0 w 1877785"/>
                <a:gd name="T9" fmla="*/ 0 h 7511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77785" h="751114">
                  <a:moveTo>
                    <a:pt x="0" y="0"/>
                  </a:moveTo>
                  <a:lnTo>
                    <a:pt x="1877785" y="0"/>
                  </a:lnTo>
                  <a:lnTo>
                    <a:pt x="1877785" y="751114"/>
                  </a:lnTo>
                  <a:lnTo>
                    <a:pt x="0" y="751114"/>
                  </a:lnTo>
                  <a:lnTo>
                    <a:pt x="0" y="0"/>
                  </a:lnTo>
                  <a:close/>
                </a:path>
              </a:pathLst>
            </a:custGeom>
            <a:solidFill>
              <a:srgbClr val="9EDAD7"/>
            </a:solidFill>
            <a:ln w="12700" cap="flat" cmpd="sng">
              <a:solidFill>
                <a:srgbClr val="9EDAD7"/>
              </a:solidFill>
              <a:round/>
            </a:ln>
          </p:spPr>
          <p:txBody>
            <a:bodyPr lIns="213360" tIns="121920" rIns="213360" bIns="121920" anchor="ctr"/>
            <a:lstStyle/>
            <a:p>
              <a:endParaRPr lang="zh-CN" altLang="en-US"/>
            </a:p>
          </p:txBody>
        </p:sp>
        <p:sp>
          <p:nvSpPr>
            <p:cNvPr id="25615" name="矩形 21"/>
            <p:cNvSpPr>
              <a:spLocks noChangeArrowheads="1"/>
            </p:cNvSpPr>
            <p:nvPr/>
          </p:nvSpPr>
          <p:spPr bwMode="auto">
            <a:xfrm>
              <a:off x="0" y="971418"/>
              <a:ext cx="1877786" cy="2352354"/>
            </a:xfrm>
            <a:prstGeom prst="rect">
              <a:avLst/>
            </a:prstGeom>
            <a:solidFill>
              <a:srgbClr val="F2F2F2">
                <a:alpha val="89803"/>
              </a:srgbClr>
            </a:solidFill>
            <a:ln w="12700">
              <a:solidFill>
                <a:srgbClr val="9EDAD7"/>
              </a:solidFill>
              <a:miter lim="800000"/>
            </a:ln>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endParaRPr lang="zh-CN" altLang="en-US"/>
            </a:p>
          </p:txBody>
        </p:sp>
        <p:sp>
          <p:nvSpPr>
            <p:cNvPr id="25616" name="Freeform 142"/>
            <p:cNvSpPr/>
            <p:nvPr/>
          </p:nvSpPr>
          <p:spPr bwMode="auto">
            <a:xfrm>
              <a:off x="755297" y="211953"/>
              <a:ext cx="367194" cy="298206"/>
            </a:xfrm>
            <a:custGeom>
              <a:avLst/>
              <a:gdLst>
                <a:gd name="T0" fmla="*/ 265461 w 261938"/>
                <a:gd name="T1" fmla="*/ 160230 h 212725"/>
                <a:gd name="T2" fmla="*/ 268481 w 261938"/>
                <a:gd name="T3" fmla="*/ 160230 h 212725"/>
                <a:gd name="T4" fmla="*/ 289623 w 261938"/>
                <a:gd name="T5" fmla="*/ 160230 h 212725"/>
                <a:gd name="T6" fmla="*/ 304882 w 261938"/>
                <a:gd name="T7" fmla="*/ 175561 h 212725"/>
                <a:gd name="T8" fmla="*/ 304882 w 261938"/>
                <a:gd name="T9" fmla="*/ 282875 h 212725"/>
                <a:gd name="T10" fmla="*/ 289623 w 261938"/>
                <a:gd name="T11" fmla="*/ 298206 h 212725"/>
                <a:gd name="T12" fmla="*/ 286602 w 261938"/>
                <a:gd name="T13" fmla="*/ 298206 h 212725"/>
                <a:gd name="T14" fmla="*/ 265461 w 261938"/>
                <a:gd name="T15" fmla="*/ 298206 h 212725"/>
                <a:gd name="T16" fmla="*/ 251472 w 261938"/>
                <a:gd name="T17" fmla="*/ 282875 h 212725"/>
                <a:gd name="T18" fmla="*/ 251472 w 261938"/>
                <a:gd name="T19" fmla="*/ 175561 h 212725"/>
                <a:gd name="T20" fmla="*/ 265461 w 261938"/>
                <a:gd name="T21" fmla="*/ 160230 h 212725"/>
                <a:gd name="T22" fmla="*/ 77572 w 261938"/>
                <a:gd name="T23" fmla="*/ 160230 h 212725"/>
                <a:gd name="T24" fmla="*/ 80433 w 261938"/>
                <a:gd name="T25" fmla="*/ 160230 h 212725"/>
                <a:gd name="T26" fmla="*/ 100463 w 261938"/>
                <a:gd name="T27" fmla="*/ 160230 h 212725"/>
                <a:gd name="T28" fmla="*/ 115722 w 261938"/>
                <a:gd name="T29" fmla="*/ 175561 h 212725"/>
                <a:gd name="T30" fmla="*/ 115722 w 261938"/>
                <a:gd name="T31" fmla="*/ 282875 h 212725"/>
                <a:gd name="T32" fmla="*/ 100463 w 261938"/>
                <a:gd name="T33" fmla="*/ 298206 h 212725"/>
                <a:gd name="T34" fmla="*/ 97601 w 261938"/>
                <a:gd name="T35" fmla="*/ 298206 h 212725"/>
                <a:gd name="T36" fmla="*/ 77572 w 261938"/>
                <a:gd name="T37" fmla="*/ 298206 h 212725"/>
                <a:gd name="T38" fmla="*/ 62312 w 261938"/>
                <a:gd name="T39" fmla="*/ 282875 h 212725"/>
                <a:gd name="T40" fmla="*/ 62312 w 261938"/>
                <a:gd name="T41" fmla="*/ 175561 h 212725"/>
                <a:gd name="T42" fmla="*/ 77572 w 261938"/>
                <a:gd name="T43" fmla="*/ 160230 h 212725"/>
                <a:gd name="T44" fmla="*/ 183597 w 261938"/>
                <a:gd name="T45" fmla="*/ 0 h 212725"/>
                <a:gd name="T46" fmla="*/ 367194 w 261938"/>
                <a:gd name="T47" fmla="*/ 182102 h 212725"/>
                <a:gd name="T48" fmla="*/ 367194 w 261938"/>
                <a:gd name="T49" fmla="*/ 229219 h 212725"/>
                <a:gd name="T50" fmla="*/ 330221 w 261938"/>
                <a:gd name="T51" fmla="*/ 229219 h 212725"/>
                <a:gd name="T52" fmla="*/ 330221 w 261938"/>
                <a:gd name="T53" fmla="*/ 182102 h 212725"/>
                <a:gd name="T54" fmla="*/ 183597 w 261938"/>
                <a:gd name="T55" fmla="*/ 36930 h 212725"/>
                <a:gd name="T56" fmla="*/ 36975 w 261938"/>
                <a:gd name="T57" fmla="*/ 182102 h 212725"/>
                <a:gd name="T58" fmla="*/ 36975 w 261938"/>
                <a:gd name="T59" fmla="*/ 229219 h 212725"/>
                <a:gd name="T60" fmla="*/ 0 w 261938"/>
                <a:gd name="T61" fmla="*/ 229219 h 212725"/>
                <a:gd name="T62" fmla="*/ 0 w 261938"/>
                <a:gd name="T63" fmla="*/ 182102 h 212725"/>
                <a:gd name="T64" fmla="*/ 183597 w 261938"/>
                <a:gd name="T65" fmla="*/ 0 h 2127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61938" h="212725">
                  <a:moveTo>
                    <a:pt x="189367" y="114300"/>
                  </a:moveTo>
                  <a:cubicBezTo>
                    <a:pt x="189367" y="114300"/>
                    <a:pt x="189367" y="114300"/>
                    <a:pt x="191521" y="114300"/>
                  </a:cubicBezTo>
                  <a:lnTo>
                    <a:pt x="206603" y="114300"/>
                  </a:lnTo>
                  <a:cubicBezTo>
                    <a:pt x="212045" y="114300"/>
                    <a:pt x="217488" y="119768"/>
                    <a:pt x="217488" y="125236"/>
                  </a:cubicBezTo>
                  <a:cubicBezTo>
                    <a:pt x="217488" y="125236"/>
                    <a:pt x="217488" y="125236"/>
                    <a:pt x="217488" y="201789"/>
                  </a:cubicBezTo>
                  <a:cubicBezTo>
                    <a:pt x="217488" y="208168"/>
                    <a:pt x="212045" y="212725"/>
                    <a:pt x="206603" y="212725"/>
                  </a:cubicBezTo>
                  <a:cubicBezTo>
                    <a:pt x="206603" y="212725"/>
                    <a:pt x="206603" y="212725"/>
                    <a:pt x="204448" y="212725"/>
                  </a:cubicBezTo>
                  <a:lnTo>
                    <a:pt x="189367" y="212725"/>
                  </a:lnTo>
                  <a:cubicBezTo>
                    <a:pt x="183924" y="212725"/>
                    <a:pt x="179388" y="208168"/>
                    <a:pt x="179388" y="201789"/>
                  </a:cubicBezTo>
                  <a:cubicBezTo>
                    <a:pt x="179388" y="201789"/>
                    <a:pt x="179388" y="201789"/>
                    <a:pt x="179388" y="125236"/>
                  </a:cubicBezTo>
                  <a:cubicBezTo>
                    <a:pt x="179388" y="119768"/>
                    <a:pt x="183924" y="114300"/>
                    <a:pt x="189367" y="114300"/>
                  </a:cubicBezTo>
                  <a:close/>
                  <a:moveTo>
                    <a:pt x="55336" y="114300"/>
                  </a:moveTo>
                  <a:cubicBezTo>
                    <a:pt x="55339" y="114300"/>
                    <a:pt x="55422" y="114300"/>
                    <a:pt x="57377" y="114300"/>
                  </a:cubicBezTo>
                  <a:lnTo>
                    <a:pt x="71665" y="114300"/>
                  </a:lnTo>
                  <a:cubicBezTo>
                    <a:pt x="77107" y="114300"/>
                    <a:pt x="82550" y="119768"/>
                    <a:pt x="82550" y="125236"/>
                  </a:cubicBezTo>
                  <a:cubicBezTo>
                    <a:pt x="82550" y="125245"/>
                    <a:pt x="82550" y="126046"/>
                    <a:pt x="82550" y="201789"/>
                  </a:cubicBezTo>
                  <a:cubicBezTo>
                    <a:pt x="82550" y="208168"/>
                    <a:pt x="77107" y="212725"/>
                    <a:pt x="71665" y="212725"/>
                  </a:cubicBezTo>
                  <a:cubicBezTo>
                    <a:pt x="71661" y="212725"/>
                    <a:pt x="71578" y="212725"/>
                    <a:pt x="69624" y="212725"/>
                  </a:cubicBezTo>
                  <a:lnTo>
                    <a:pt x="55336" y="212725"/>
                  </a:lnTo>
                  <a:cubicBezTo>
                    <a:pt x="48986" y="212725"/>
                    <a:pt x="44450" y="208168"/>
                    <a:pt x="44450" y="201789"/>
                  </a:cubicBezTo>
                  <a:cubicBezTo>
                    <a:pt x="44450" y="201781"/>
                    <a:pt x="44450" y="200979"/>
                    <a:pt x="44450" y="125236"/>
                  </a:cubicBezTo>
                  <a:cubicBezTo>
                    <a:pt x="44450" y="119768"/>
                    <a:pt x="48986" y="114300"/>
                    <a:pt x="55336" y="114300"/>
                  </a:cubicBezTo>
                  <a:close/>
                  <a:moveTo>
                    <a:pt x="130969" y="0"/>
                  </a:moveTo>
                  <a:cubicBezTo>
                    <a:pt x="202820" y="0"/>
                    <a:pt x="261029" y="58138"/>
                    <a:pt x="261938" y="129902"/>
                  </a:cubicBezTo>
                  <a:cubicBezTo>
                    <a:pt x="261938" y="129939"/>
                    <a:pt x="261938" y="154436"/>
                    <a:pt x="261938" y="163513"/>
                  </a:cubicBezTo>
                  <a:cubicBezTo>
                    <a:pt x="261932" y="163513"/>
                    <a:pt x="261521" y="163513"/>
                    <a:pt x="235563" y="163513"/>
                  </a:cubicBezTo>
                  <a:cubicBezTo>
                    <a:pt x="235563" y="154436"/>
                    <a:pt x="235563" y="129939"/>
                    <a:pt x="235563" y="129902"/>
                  </a:cubicBezTo>
                  <a:cubicBezTo>
                    <a:pt x="234653" y="72673"/>
                    <a:pt x="188268" y="26344"/>
                    <a:pt x="130969" y="26344"/>
                  </a:cubicBezTo>
                  <a:cubicBezTo>
                    <a:pt x="73670" y="26344"/>
                    <a:pt x="27285" y="72673"/>
                    <a:pt x="26376" y="129902"/>
                  </a:cubicBezTo>
                  <a:cubicBezTo>
                    <a:pt x="26376" y="129939"/>
                    <a:pt x="26376" y="154436"/>
                    <a:pt x="26376" y="163513"/>
                  </a:cubicBezTo>
                  <a:cubicBezTo>
                    <a:pt x="26369" y="163513"/>
                    <a:pt x="25957" y="163513"/>
                    <a:pt x="0" y="163513"/>
                  </a:cubicBezTo>
                  <a:cubicBezTo>
                    <a:pt x="0" y="154436"/>
                    <a:pt x="0" y="129939"/>
                    <a:pt x="0" y="129902"/>
                  </a:cubicBezTo>
                  <a:cubicBezTo>
                    <a:pt x="910" y="58138"/>
                    <a:pt x="59118" y="0"/>
                    <a:pt x="130969"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617" name="文本框 56"/>
            <p:cNvSpPr txBox="1">
              <a:spLocks noChangeArrowheads="1"/>
            </p:cNvSpPr>
            <p:nvPr/>
          </p:nvSpPr>
          <p:spPr bwMode="auto">
            <a:xfrm>
              <a:off x="0" y="633310"/>
              <a:ext cx="18777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zh-CN" sz="1600" b="1">
                  <a:solidFill>
                    <a:schemeClr val="bg1"/>
                  </a:solidFill>
                </a:rPr>
                <a:t>此处输入标题</a:t>
              </a:r>
              <a:endParaRPr lang="zh-CN" altLang="zh-CN" sz="1200">
                <a:solidFill>
                  <a:schemeClr val="bg1"/>
                </a:solidFill>
              </a:endParaRPr>
            </a:p>
          </p:txBody>
        </p:sp>
        <p:sp>
          <p:nvSpPr>
            <p:cNvPr id="25618" name="TextBox 38"/>
            <p:cNvSpPr txBox="1">
              <a:spLocks noChangeArrowheads="1"/>
            </p:cNvSpPr>
            <p:nvPr/>
          </p:nvSpPr>
          <p:spPr bwMode="auto">
            <a:xfrm>
              <a:off x="52381" y="1360302"/>
              <a:ext cx="1773025" cy="1574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100">
                  <a:solidFill>
                    <a:srgbClr val="7F7F7F"/>
                  </a:solidFill>
                </a:rPr>
                <a:t>点击此处输入文字点击此处输入文字点击此处输入文字点击此处输入文字点击此处输入文字点击此处输入文字点击此处输入文字点击此处输入文字点击此处输入文字</a:t>
              </a:r>
            </a:p>
          </p:txBody>
        </p:sp>
      </p:grpSp>
      <p:grpSp>
        <p:nvGrpSpPr>
          <p:cNvPr id="26651" name="组合 55"/>
          <p:cNvGrpSpPr/>
          <p:nvPr/>
        </p:nvGrpSpPr>
        <p:grpSpPr bwMode="auto">
          <a:xfrm>
            <a:off x="9437688" y="2233613"/>
            <a:ext cx="1878012" cy="3324225"/>
            <a:chOff x="0" y="0"/>
            <a:chExt cx="1877785" cy="3323772"/>
          </a:xfrm>
        </p:grpSpPr>
        <p:sp>
          <p:nvSpPr>
            <p:cNvPr id="25609" name="任意多边形 26"/>
            <p:cNvSpPr/>
            <p:nvPr/>
          </p:nvSpPr>
          <p:spPr bwMode="auto">
            <a:xfrm>
              <a:off x="0" y="0"/>
              <a:ext cx="1877785" cy="971418"/>
            </a:xfrm>
            <a:custGeom>
              <a:avLst/>
              <a:gdLst>
                <a:gd name="T0" fmla="*/ 0 w 1877785"/>
                <a:gd name="T1" fmla="*/ 0 h 751114"/>
                <a:gd name="T2" fmla="*/ 1877785 w 1877785"/>
                <a:gd name="T3" fmla="*/ 0 h 751114"/>
                <a:gd name="T4" fmla="*/ 1877785 w 1877785"/>
                <a:gd name="T5" fmla="*/ 971418 h 751114"/>
                <a:gd name="T6" fmla="*/ 0 w 1877785"/>
                <a:gd name="T7" fmla="*/ 971418 h 751114"/>
                <a:gd name="T8" fmla="*/ 0 w 1877785"/>
                <a:gd name="T9" fmla="*/ 0 h 7511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77785" h="751114">
                  <a:moveTo>
                    <a:pt x="0" y="0"/>
                  </a:moveTo>
                  <a:lnTo>
                    <a:pt x="1877785" y="0"/>
                  </a:lnTo>
                  <a:lnTo>
                    <a:pt x="1877785" y="751114"/>
                  </a:lnTo>
                  <a:lnTo>
                    <a:pt x="0" y="751114"/>
                  </a:lnTo>
                  <a:lnTo>
                    <a:pt x="0" y="0"/>
                  </a:lnTo>
                  <a:close/>
                </a:path>
              </a:pathLst>
            </a:custGeom>
            <a:solidFill>
              <a:srgbClr val="70C9C4"/>
            </a:solidFill>
            <a:ln w="12700" cap="flat" cmpd="sng">
              <a:solidFill>
                <a:srgbClr val="70C9C4"/>
              </a:solidFill>
              <a:round/>
            </a:ln>
          </p:spPr>
          <p:txBody>
            <a:bodyPr lIns="213360" tIns="121920" rIns="213360" bIns="121920" anchor="ctr"/>
            <a:lstStyle/>
            <a:p>
              <a:endParaRPr lang="zh-CN" altLang="en-US"/>
            </a:p>
          </p:txBody>
        </p:sp>
        <p:sp>
          <p:nvSpPr>
            <p:cNvPr id="25610" name="矩形 27"/>
            <p:cNvSpPr>
              <a:spLocks noChangeArrowheads="1"/>
            </p:cNvSpPr>
            <p:nvPr/>
          </p:nvSpPr>
          <p:spPr bwMode="auto">
            <a:xfrm>
              <a:off x="0" y="971418"/>
              <a:ext cx="1877785" cy="2352354"/>
            </a:xfrm>
            <a:prstGeom prst="rect">
              <a:avLst/>
            </a:prstGeom>
            <a:solidFill>
              <a:srgbClr val="F2F2F2">
                <a:alpha val="89803"/>
              </a:srgbClr>
            </a:solidFill>
            <a:ln w="12700">
              <a:solidFill>
                <a:srgbClr val="70C9C4"/>
              </a:solidFill>
              <a:miter lim="800000"/>
            </a:ln>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endParaRPr lang="zh-CN" altLang="en-US"/>
            </a:p>
          </p:txBody>
        </p:sp>
        <p:sp>
          <p:nvSpPr>
            <p:cNvPr id="25611" name="Freeform 419"/>
            <p:cNvSpPr/>
            <p:nvPr/>
          </p:nvSpPr>
          <p:spPr bwMode="auto">
            <a:xfrm>
              <a:off x="773099" y="178573"/>
              <a:ext cx="331588" cy="364966"/>
            </a:xfrm>
            <a:custGeom>
              <a:avLst/>
              <a:gdLst>
                <a:gd name="T0" fmla="*/ 75085 w 236538"/>
                <a:gd name="T1" fmla="*/ 69301 h 260350"/>
                <a:gd name="T2" fmla="*/ 93100 w 236538"/>
                <a:gd name="T3" fmla="*/ 78183 h 260350"/>
                <a:gd name="T4" fmla="*/ 91825 w 236538"/>
                <a:gd name="T5" fmla="*/ 116251 h 260350"/>
                <a:gd name="T6" fmla="*/ 53564 w 236538"/>
                <a:gd name="T7" fmla="*/ 200002 h 260350"/>
                <a:gd name="T8" fmla="*/ 165794 w 236538"/>
                <a:gd name="T9" fmla="*/ 311670 h 260350"/>
                <a:gd name="T10" fmla="*/ 278024 w 236538"/>
                <a:gd name="T11" fmla="*/ 200002 h 260350"/>
                <a:gd name="T12" fmla="*/ 239763 w 236538"/>
                <a:gd name="T13" fmla="*/ 116251 h 260350"/>
                <a:gd name="T14" fmla="*/ 238488 w 236538"/>
                <a:gd name="T15" fmla="*/ 78183 h 260350"/>
                <a:gd name="T16" fmla="*/ 276748 w 236538"/>
                <a:gd name="T17" fmla="*/ 76914 h 260350"/>
                <a:gd name="T18" fmla="*/ 331588 w 236538"/>
                <a:gd name="T19" fmla="*/ 200002 h 260350"/>
                <a:gd name="T20" fmla="*/ 165794 w 236538"/>
                <a:gd name="T21" fmla="*/ 364966 h 260350"/>
                <a:gd name="T22" fmla="*/ 0 w 236538"/>
                <a:gd name="T23" fmla="*/ 200002 h 260350"/>
                <a:gd name="T24" fmla="*/ 56116 w 236538"/>
                <a:gd name="T25" fmla="*/ 75645 h 260350"/>
                <a:gd name="T26" fmla="*/ 75085 w 236538"/>
                <a:gd name="T27" fmla="*/ 69301 h 260350"/>
                <a:gd name="T28" fmla="*/ 164681 w 236538"/>
                <a:gd name="T29" fmla="*/ 0 h 260350"/>
                <a:gd name="T30" fmla="*/ 191386 w 236538"/>
                <a:gd name="T31" fmla="*/ 27898 h 260350"/>
                <a:gd name="T32" fmla="*/ 191386 w 236538"/>
                <a:gd name="T33" fmla="*/ 200361 h 260350"/>
                <a:gd name="T34" fmla="*/ 164681 w 236538"/>
                <a:gd name="T35" fmla="*/ 226991 h 260350"/>
                <a:gd name="T36" fmla="*/ 137976 w 236538"/>
                <a:gd name="T37" fmla="*/ 200361 h 260350"/>
                <a:gd name="T38" fmla="*/ 137976 w 236538"/>
                <a:gd name="T39" fmla="*/ 27898 h 260350"/>
                <a:gd name="T40" fmla="*/ 164681 w 236538"/>
                <a:gd name="T41" fmla="*/ 0 h 26035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36538" h="260350">
                  <a:moveTo>
                    <a:pt x="53562" y="49436"/>
                  </a:moveTo>
                  <a:cubicBezTo>
                    <a:pt x="58452" y="49662"/>
                    <a:pt x="63228" y="51699"/>
                    <a:pt x="66413" y="55772"/>
                  </a:cubicBezTo>
                  <a:cubicBezTo>
                    <a:pt x="73691" y="63919"/>
                    <a:pt x="72781" y="75687"/>
                    <a:pt x="65503" y="82928"/>
                  </a:cubicBezTo>
                  <a:cubicBezTo>
                    <a:pt x="48217" y="97412"/>
                    <a:pt x="38210" y="119137"/>
                    <a:pt x="38210" y="142672"/>
                  </a:cubicBezTo>
                  <a:cubicBezTo>
                    <a:pt x="38210" y="186123"/>
                    <a:pt x="73691" y="222331"/>
                    <a:pt x="118269" y="222331"/>
                  </a:cubicBezTo>
                  <a:cubicBezTo>
                    <a:pt x="161938" y="222331"/>
                    <a:pt x="198328" y="186123"/>
                    <a:pt x="198328" y="142672"/>
                  </a:cubicBezTo>
                  <a:cubicBezTo>
                    <a:pt x="198328" y="119137"/>
                    <a:pt x="187411" y="97412"/>
                    <a:pt x="171035" y="82928"/>
                  </a:cubicBezTo>
                  <a:cubicBezTo>
                    <a:pt x="163757" y="75687"/>
                    <a:pt x="162847" y="63919"/>
                    <a:pt x="170125" y="55772"/>
                  </a:cubicBezTo>
                  <a:cubicBezTo>
                    <a:pt x="176494" y="48530"/>
                    <a:pt x="189230" y="47625"/>
                    <a:pt x="197418" y="54867"/>
                  </a:cubicBezTo>
                  <a:cubicBezTo>
                    <a:pt x="221072" y="75687"/>
                    <a:pt x="236538" y="107369"/>
                    <a:pt x="236538" y="142672"/>
                  </a:cubicBezTo>
                  <a:cubicBezTo>
                    <a:pt x="236538" y="207848"/>
                    <a:pt x="183772" y="260350"/>
                    <a:pt x="118269" y="260350"/>
                  </a:cubicBezTo>
                  <a:cubicBezTo>
                    <a:pt x="52766" y="260350"/>
                    <a:pt x="0" y="207848"/>
                    <a:pt x="0" y="142672"/>
                  </a:cubicBezTo>
                  <a:cubicBezTo>
                    <a:pt x="0" y="107369"/>
                    <a:pt x="15466" y="75687"/>
                    <a:pt x="40030" y="53962"/>
                  </a:cubicBezTo>
                  <a:cubicBezTo>
                    <a:pt x="43669" y="50793"/>
                    <a:pt x="48672" y="49209"/>
                    <a:pt x="53562" y="49436"/>
                  </a:cubicBezTo>
                  <a:close/>
                  <a:moveTo>
                    <a:pt x="117475" y="0"/>
                  </a:moveTo>
                  <a:cubicBezTo>
                    <a:pt x="128361" y="0"/>
                    <a:pt x="136525" y="9046"/>
                    <a:pt x="136525" y="19901"/>
                  </a:cubicBezTo>
                  <a:cubicBezTo>
                    <a:pt x="136525" y="19901"/>
                    <a:pt x="136525" y="19901"/>
                    <a:pt x="136525" y="142928"/>
                  </a:cubicBezTo>
                  <a:cubicBezTo>
                    <a:pt x="136525" y="153784"/>
                    <a:pt x="128361" y="161925"/>
                    <a:pt x="117475" y="161925"/>
                  </a:cubicBezTo>
                  <a:cubicBezTo>
                    <a:pt x="106589" y="161925"/>
                    <a:pt x="98425" y="153784"/>
                    <a:pt x="98425" y="142928"/>
                  </a:cubicBezTo>
                  <a:cubicBezTo>
                    <a:pt x="98425" y="142928"/>
                    <a:pt x="98425" y="142928"/>
                    <a:pt x="98425" y="19901"/>
                  </a:cubicBezTo>
                  <a:cubicBezTo>
                    <a:pt x="98425" y="9046"/>
                    <a:pt x="106589" y="0"/>
                    <a:pt x="117475"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612" name="文本框 56"/>
            <p:cNvSpPr txBox="1">
              <a:spLocks noChangeArrowheads="1"/>
            </p:cNvSpPr>
            <p:nvPr/>
          </p:nvSpPr>
          <p:spPr bwMode="auto">
            <a:xfrm>
              <a:off x="0" y="633310"/>
              <a:ext cx="18777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zh-CN" altLang="zh-CN" sz="1600" b="1">
                  <a:solidFill>
                    <a:schemeClr val="bg1"/>
                  </a:solidFill>
                </a:rPr>
                <a:t>此处输入标题</a:t>
              </a:r>
              <a:endParaRPr lang="zh-CN" altLang="zh-CN" sz="1200">
                <a:solidFill>
                  <a:schemeClr val="bg1"/>
                </a:solidFill>
              </a:endParaRPr>
            </a:p>
          </p:txBody>
        </p:sp>
        <p:sp>
          <p:nvSpPr>
            <p:cNvPr id="25613" name="TextBox 39"/>
            <p:cNvSpPr txBox="1">
              <a:spLocks noChangeArrowheads="1"/>
            </p:cNvSpPr>
            <p:nvPr/>
          </p:nvSpPr>
          <p:spPr bwMode="auto">
            <a:xfrm>
              <a:off x="52381" y="1360302"/>
              <a:ext cx="1773024" cy="1574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100">
                  <a:solidFill>
                    <a:srgbClr val="7F7F7F"/>
                  </a:solidFill>
                </a:rPr>
                <a:t>点击此处输入文字点击此处输入文字点击此处输入文字点击此处输入文字点击此处输入文字点击此处输入文字点击此处输入文字点击此处输入文字点击此处输入文字</a:t>
              </a:r>
            </a:p>
          </p:txBody>
        </p:sp>
      </p:grpSp>
      <p:sp>
        <p:nvSpPr>
          <p:cNvPr id="26657" name="TextBox 40"/>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26658" name="组合 4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6658"/>
                                        </p:tgtEl>
                                        <p:attrNameLst>
                                          <p:attrName>style.visibility</p:attrName>
                                        </p:attrNameLst>
                                      </p:cBhvr>
                                      <p:to>
                                        <p:strVal val="visible"/>
                                      </p:to>
                                    </p:set>
                                    <p:animEffect transition="in" filter="barn(outVertical)">
                                      <p:cBhvr>
                                        <p:cTn id="7" dur="500"/>
                                        <p:tgtEl>
                                          <p:spTgt spid="2665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657"/>
                                        </p:tgtEl>
                                        <p:attrNameLst>
                                          <p:attrName>style.visibility</p:attrName>
                                        </p:attrNameLst>
                                      </p:cBhvr>
                                      <p:to>
                                        <p:strVal val="visible"/>
                                      </p:to>
                                    </p:set>
                                    <p:animEffect transition="in" filter="fade">
                                      <p:cBhvr>
                                        <p:cTn id="11" dur="500"/>
                                        <p:tgtEl>
                                          <p:spTgt spid="26657"/>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26626"/>
                                        </p:tgtEl>
                                        <p:attrNameLst>
                                          <p:attrName>style.visibility</p:attrName>
                                        </p:attrNameLst>
                                      </p:cBhvr>
                                      <p:to>
                                        <p:strVal val="visible"/>
                                      </p:to>
                                    </p:set>
                                    <p:animEffect transition="in" filter="fade">
                                      <p:cBhvr>
                                        <p:cTn id="15" dur="500"/>
                                        <p:tgtEl>
                                          <p:spTgt spid="26626"/>
                                        </p:tgtEl>
                                      </p:cBhvr>
                                    </p:animEffect>
                                    <p:anim calcmode="lin" valueType="num">
                                      <p:cBhvr>
                                        <p:cTn id="16" dur="500" fill="hold"/>
                                        <p:tgtEl>
                                          <p:spTgt spid="26626"/>
                                        </p:tgtEl>
                                        <p:attrNameLst>
                                          <p:attrName>ppt_x</p:attrName>
                                        </p:attrNameLst>
                                      </p:cBhvr>
                                      <p:tavLst>
                                        <p:tav tm="0">
                                          <p:val>
                                            <p:strVal val="#ppt_x"/>
                                          </p:val>
                                        </p:tav>
                                        <p:tav tm="100000">
                                          <p:val>
                                            <p:strVal val="#ppt_x"/>
                                          </p:val>
                                        </p:tav>
                                      </p:tavLst>
                                    </p:anim>
                                    <p:anim calcmode="lin" valueType="num">
                                      <p:cBhvr>
                                        <p:cTn id="17" dur="500" fill="hold"/>
                                        <p:tgtEl>
                                          <p:spTgt spid="26626"/>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26632"/>
                                        </p:tgtEl>
                                        <p:attrNameLst>
                                          <p:attrName>style.visibility</p:attrName>
                                        </p:attrNameLst>
                                      </p:cBhvr>
                                      <p:to>
                                        <p:strVal val="visible"/>
                                      </p:to>
                                    </p:set>
                                    <p:animEffect transition="in" filter="fade">
                                      <p:cBhvr>
                                        <p:cTn id="21" dur="500"/>
                                        <p:tgtEl>
                                          <p:spTgt spid="26632"/>
                                        </p:tgtEl>
                                      </p:cBhvr>
                                    </p:animEffect>
                                    <p:anim calcmode="lin" valueType="num">
                                      <p:cBhvr>
                                        <p:cTn id="22" dur="500" fill="hold"/>
                                        <p:tgtEl>
                                          <p:spTgt spid="26632"/>
                                        </p:tgtEl>
                                        <p:attrNameLst>
                                          <p:attrName>ppt_x</p:attrName>
                                        </p:attrNameLst>
                                      </p:cBhvr>
                                      <p:tavLst>
                                        <p:tav tm="0">
                                          <p:val>
                                            <p:strVal val="#ppt_x"/>
                                          </p:val>
                                        </p:tav>
                                        <p:tav tm="100000">
                                          <p:val>
                                            <p:strVal val="#ppt_x"/>
                                          </p:val>
                                        </p:tav>
                                      </p:tavLst>
                                    </p:anim>
                                    <p:anim calcmode="lin" valueType="num">
                                      <p:cBhvr>
                                        <p:cTn id="23" dur="500" fill="hold"/>
                                        <p:tgtEl>
                                          <p:spTgt spid="26632"/>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26639"/>
                                        </p:tgtEl>
                                        <p:attrNameLst>
                                          <p:attrName>style.visibility</p:attrName>
                                        </p:attrNameLst>
                                      </p:cBhvr>
                                      <p:to>
                                        <p:strVal val="visible"/>
                                      </p:to>
                                    </p:set>
                                    <p:animEffect transition="in" filter="fade">
                                      <p:cBhvr>
                                        <p:cTn id="27" dur="500"/>
                                        <p:tgtEl>
                                          <p:spTgt spid="26639"/>
                                        </p:tgtEl>
                                      </p:cBhvr>
                                    </p:animEffect>
                                    <p:anim calcmode="lin" valueType="num">
                                      <p:cBhvr>
                                        <p:cTn id="28" dur="500" fill="hold"/>
                                        <p:tgtEl>
                                          <p:spTgt spid="26639"/>
                                        </p:tgtEl>
                                        <p:attrNameLst>
                                          <p:attrName>ppt_x</p:attrName>
                                        </p:attrNameLst>
                                      </p:cBhvr>
                                      <p:tavLst>
                                        <p:tav tm="0">
                                          <p:val>
                                            <p:strVal val="#ppt_x"/>
                                          </p:val>
                                        </p:tav>
                                        <p:tav tm="100000">
                                          <p:val>
                                            <p:strVal val="#ppt_x"/>
                                          </p:val>
                                        </p:tav>
                                      </p:tavLst>
                                    </p:anim>
                                    <p:anim calcmode="lin" valueType="num">
                                      <p:cBhvr>
                                        <p:cTn id="29" dur="500" fill="hold"/>
                                        <p:tgtEl>
                                          <p:spTgt spid="26639"/>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nodeType="afterEffect">
                                  <p:stCondLst>
                                    <p:cond delay="0"/>
                                  </p:stCondLst>
                                  <p:childTnLst>
                                    <p:set>
                                      <p:cBhvr>
                                        <p:cTn id="32" dur="1" fill="hold">
                                          <p:stCondLst>
                                            <p:cond delay="0"/>
                                          </p:stCondLst>
                                        </p:cTn>
                                        <p:tgtEl>
                                          <p:spTgt spid="26645"/>
                                        </p:tgtEl>
                                        <p:attrNameLst>
                                          <p:attrName>style.visibility</p:attrName>
                                        </p:attrNameLst>
                                      </p:cBhvr>
                                      <p:to>
                                        <p:strVal val="visible"/>
                                      </p:to>
                                    </p:set>
                                    <p:animEffect transition="in" filter="fade">
                                      <p:cBhvr>
                                        <p:cTn id="33" dur="500"/>
                                        <p:tgtEl>
                                          <p:spTgt spid="26645"/>
                                        </p:tgtEl>
                                      </p:cBhvr>
                                    </p:animEffect>
                                    <p:anim calcmode="lin" valueType="num">
                                      <p:cBhvr>
                                        <p:cTn id="34" dur="500" fill="hold"/>
                                        <p:tgtEl>
                                          <p:spTgt spid="26645"/>
                                        </p:tgtEl>
                                        <p:attrNameLst>
                                          <p:attrName>ppt_x</p:attrName>
                                        </p:attrNameLst>
                                      </p:cBhvr>
                                      <p:tavLst>
                                        <p:tav tm="0">
                                          <p:val>
                                            <p:strVal val="#ppt_x"/>
                                          </p:val>
                                        </p:tav>
                                        <p:tav tm="100000">
                                          <p:val>
                                            <p:strVal val="#ppt_x"/>
                                          </p:val>
                                        </p:tav>
                                      </p:tavLst>
                                    </p:anim>
                                    <p:anim calcmode="lin" valueType="num">
                                      <p:cBhvr>
                                        <p:cTn id="35" dur="500" fill="hold"/>
                                        <p:tgtEl>
                                          <p:spTgt spid="26645"/>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nodeType="afterEffect">
                                  <p:stCondLst>
                                    <p:cond delay="0"/>
                                  </p:stCondLst>
                                  <p:childTnLst>
                                    <p:set>
                                      <p:cBhvr>
                                        <p:cTn id="38" dur="1" fill="hold">
                                          <p:stCondLst>
                                            <p:cond delay="0"/>
                                          </p:stCondLst>
                                        </p:cTn>
                                        <p:tgtEl>
                                          <p:spTgt spid="26651"/>
                                        </p:tgtEl>
                                        <p:attrNameLst>
                                          <p:attrName>style.visibility</p:attrName>
                                        </p:attrNameLst>
                                      </p:cBhvr>
                                      <p:to>
                                        <p:strVal val="visible"/>
                                      </p:to>
                                    </p:set>
                                    <p:animEffect transition="in" filter="fade">
                                      <p:cBhvr>
                                        <p:cTn id="39" dur="500"/>
                                        <p:tgtEl>
                                          <p:spTgt spid="26651"/>
                                        </p:tgtEl>
                                      </p:cBhvr>
                                    </p:animEffect>
                                    <p:anim calcmode="lin" valueType="num">
                                      <p:cBhvr>
                                        <p:cTn id="40" dur="500" fill="hold"/>
                                        <p:tgtEl>
                                          <p:spTgt spid="26651"/>
                                        </p:tgtEl>
                                        <p:attrNameLst>
                                          <p:attrName>ppt_x</p:attrName>
                                        </p:attrNameLst>
                                      </p:cBhvr>
                                      <p:tavLst>
                                        <p:tav tm="0">
                                          <p:val>
                                            <p:strVal val="#ppt_x"/>
                                          </p:val>
                                        </p:tav>
                                        <p:tav tm="100000">
                                          <p:val>
                                            <p:strVal val="#ppt_x"/>
                                          </p:val>
                                        </p:tav>
                                      </p:tavLst>
                                    </p:anim>
                                    <p:anim calcmode="lin" valueType="num">
                                      <p:cBhvr>
                                        <p:cTn id="41" dur="500" fill="hold"/>
                                        <p:tgtEl>
                                          <p:spTgt spid="266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矩形 5"/>
          <p:cNvSpPr>
            <a:spLocks noChangeArrowheads="1"/>
          </p:cNvSpPr>
          <p:nvPr/>
        </p:nvSpPr>
        <p:spPr bwMode="auto">
          <a:xfrm>
            <a:off x="0" y="2017713"/>
            <a:ext cx="12192000" cy="3463925"/>
          </a:xfrm>
          <a:prstGeom prst="rect">
            <a:avLst/>
          </a:prstGeom>
          <a:solidFill>
            <a:srgbClr val="70C9C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27651" name="TextBox 40"/>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27652" name="组合 4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7653" name="组合 1"/>
          <p:cNvGrpSpPr>
            <a:grpSpLocks noChangeAspect="1"/>
          </p:cNvGrpSpPr>
          <p:nvPr/>
        </p:nvGrpSpPr>
        <p:grpSpPr bwMode="auto">
          <a:xfrm>
            <a:off x="439738" y="2466975"/>
            <a:ext cx="6805612" cy="3892550"/>
            <a:chOff x="0" y="0"/>
            <a:chExt cx="6893451" cy="3943617"/>
          </a:xfrm>
        </p:grpSpPr>
        <p:pic>
          <p:nvPicPr>
            <p:cNvPr id="2663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93451" cy="394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33" name="Picture 2" descr="d:\users\zyf\appdata\roaming\360se6\User Data\temp\2457331_111934946000_2.jpg"/>
            <p:cNvPicPr>
              <a:picLocks noChangeAspect="1" noChangeArrowheads="1"/>
            </p:cNvPicPr>
            <p:nvPr/>
          </p:nvPicPr>
          <p:blipFill>
            <a:blip r:embed="rId4">
              <a:extLst>
                <a:ext uri="{28A0092B-C50C-407E-A947-70E740481C1C}">
                  <a14:useLocalDpi xmlns:a14="http://schemas.microsoft.com/office/drawing/2010/main" val="0"/>
                </a:ext>
              </a:extLst>
            </a:blip>
            <a:srcRect t="4527" b="13870"/>
            <a:stretch>
              <a:fillRect/>
            </a:stretch>
          </p:blipFill>
          <p:spPr bwMode="auto">
            <a:xfrm>
              <a:off x="862850" y="226871"/>
              <a:ext cx="5167751" cy="32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656" name="TextBox 59"/>
          <p:cNvSpPr txBox="1">
            <a:spLocks noChangeArrowheads="1"/>
          </p:cNvSpPr>
          <p:nvPr/>
        </p:nvSpPr>
        <p:spPr bwMode="auto">
          <a:xfrm>
            <a:off x="7226300" y="2714625"/>
            <a:ext cx="40703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sz="1600" b="1">
                <a:solidFill>
                  <a:schemeClr val="bg1"/>
                </a:solidFill>
              </a:rPr>
              <a:t>输入标题</a:t>
            </a:r>
            <a:endParaRPr lang="en-US" altLang="zh-CN" sz="1600" b="1">
              <a:solidFill>
                <a:schemeClr val="bg1"/>
              </a:solidFill>
            </a:endParaRPr>
          </a:p>
          <a:p>
            <a:pPr eaLnBrk="1" hangingPunct="1">
              <a:lnSpc>
                <a:spcPct val="125000"/>
              </a:lnSpc>
            </a:pPr>
            <a:r>
              <a:rPr lang="zh-CN" altLang="en-US" sz="1100">
                <a:solidFill>
                  <a:schemeClr val="bg1"/>
                </a:solidFill>
              </a:rPr>
              <a:t>点击此处输入文字点击此处输入文字点击此处输入文字点击此处输入文字点击此处输入文字点击此处输入文字点击此处输入文字点击此处输入文字点击此处输入文字</a:t>
            </a:r>
          </a:p>
        </p:txBody>
      </p:sp>
      <p:sp>
        <p:nvSpPr>
          <p:cNvPr id="27657" name="TextBox 60"/>
          <p:cNvSpPr txBox="1">
            <a:spLocks noChangeArrowheads="1"/>
          </p:cNvSpPr>
          <p:nvPr/>
        </p:nvSpPr>
        <p:spPr bwMode="auto">
          <a:xfrm>
            <a:off x="7245350" y="4130675"/>
            <a:ext cx="40703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sz="1600" b="1">
                <a:solidFill>
                  <a:schemeClr val="bg1"/>
                </a:solidFill>
              </a:rPr>
              <a:t>输入标题</a:t>
            </a:r>
            <a:endParaRPr lang="en-US" altLang="zh-CN" sz="1600" b="1">
              <a:solidFill>
                <a:schemeClr val="bg1"/>
              </a:solidFill>
            </a:endParaRPr>
          </a:p>
          <a:p>
            <a:pPr eaLnBrk="1" hangingPunct="1">
              <a:lnSpc>
                <a:spcPct val="125000"/>
              </a:lnSpc>
            </a:pPr>
            <a:r>
              <a:rPr lang="zh-CN" altLang="en-US" sz="1100">
                <a:solidFill>
                  <a:schemeClr val="bg1"/>
                </a:solidFill>
              </a:rPr>
              <a:t>点击此处输入文字点击此处输入文字点击此处输入文字点击此处输入文字点击此处输入文字点击此处输入文字点击此处输入文字点击此处输入文字点击此处输入文字</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arn(outVertical)">
                                      <p:cBhvr>
                                        <p:cTn id="7" dur="500"/>
                                        <p:tgtEl>
                                          <p:spTgt spid="2765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7651"/>
                                        </p:tgtEl>
                                        <p:attrNameLst>
                                          <p:attrName>style.visibility</p:attrName>
                                        </p:attrNameLst>
                                      </p:cBhvr>
                                      <p:to>
                                        <p:strVal val="visible"/>
                                      </p:to>
                                    </p:set>
                                    <p:animEffect transition="in" filter="fade">
                                      <p:cBhvr>
                                        <p:cTn id="11" dur="500"/>
                                        <p:tgtEl>
                                          <p:spTgt spid="2765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7650"/>
                                        </p:tgtEl>
                                        <p:attrNameLst>
                                          <p:attrName>style.visibility</p:attrName>
                                        </p:attrNameLst>
                                      </p:cBhvr>
                                      <p:to>
                                        <p:strVal val="visible"/>
                                      </p:to>
                                    </p:set>
                                    <p:animEffect transition="in" filter="wipe(up)">
                                      <p:cBhvr>
                                        <p:cTn id="15" dur="500"/>
                                        <p:tgtEl>
                                          <p:spTgt spid="2765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7653"/>
                                        </p:tgtEl>
                                        <p:attrNameLst>
                                          <p:attrName>style.visibility</p:attrName>
                                        </p:attrNameLst>
                                      </p:cBhvr>
                                      <p:to>
                                        <p:strVal val="visible"/>
                                      </p:to>
                                    </p:set>
                                    <p:animEffect transition="in" filter="fade">
                                      <p:cBhvr>
                                        <p:cTn id="19" dur="500"/>
                                        <p:tgtEl>
                                          <p:spTgt spid="2765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7656"/>
                                        </p:tgtEl>
                                        <p:attrNameLst>
                                          <p:attrName>style.visibility</p:attrName>
                                        </p:attrNameLst>
                                      </p:cBhvr>
                                      <p:to>
                                        <p:strVal val="visible"/>
                                      </p:to>
                                    </p:set>
                                    <p:animEffect transition="in" filter="wipe(left)">
                                      <p:cBhvr>
                                        <p:cTn id="23" dur="500"/>
                                        <p:tgtEl>
                                          <p:spTgt spid="2765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7657"/>
                                        </p:tgtEl>
                                        <p:attrNameLst>
                                          <p:attrName>style.visibility</p:attrName>
                                        </p:attrNameLst>
                                      </p:cBhvr>
                                      <p:to>
                                        <p:strVal val="visible"/>
                                      </p:to>
                                    </p:set>
                                    <p:animEffect transition="in" filter="wipe(left)">
                                      <p:cBhvr>
                                        <p:cTn id="27" dur="500"/>
                                        <p:tgtEl>
                                          <p:spTgt spid="27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autoUpdateAnimBg="0"/>
      <p:bldP spid="27651" grpId="0" autoUpdateAnimBg="0"/>
      <p:bldP spid="27656" grpId="0" autoUpdateAnimBg="0"/>
      <p:bldP spid="27657"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105"/>
          <p:cNvSpPr txBox="1">
            <a:spLocks noChangeArrowheads="1"/>
          </p:cNvSpPr>
          <p:nvPr/>
        </p:nvSpPr>
        <p:spPr bwMode="auto">
          <a:xfrm>
            <a:off x="2374900" y="1909763"/>
            <a:ext cx="74422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lnSpc>
                <a:spcPct val="150000"/>
              </a:lnSpc>
            </a:pPr>
            <a:r>
              <a:rPr lang="zh-CN" altLang="zh-CN" sz="5400" b="1">
                <a:solidFill>
                  <a:srgbClr val="70C9C4"/>
                </a:solidFill>
              </a:rPr>
              <a:t>谢谢大家  敬请指正</a:t>
            </a:r>
          </a:p>
        </p:txBody>
      </p:sp>
      <p:sp>
        <p:nvSpPr>
          <p:cNvPr id="28678" name="Freeform 6"/>
          <p:cNvSpPr>
            <a:spLocks noEditPoints="1"/>
          </p:cNvSpPr>
          <p:nvPr/>
        </p:nvSpPr>
        <p:spPr bwMode="auto">
          <a:xfrm rot="-5400000">
            <a:off x="5739607" y="-580231"/>
            <a:ext cx="712787" cy="8175625"/>
          </a:xfrm>
          <a:custGeom>
            <a:avLst/>
            <a:gdLst>
              <a:gd name="T0" fmla="*/ 354528 w 191"/>
              <a:gd name="T1" fmla="*/ 4115773 h 2193"/>
              <a:gd name="T2" fmla="*/ 354528 w 191"/>
              <a:gd name="T3" fmla="*/ 4059852 h 2193"/>
              <a:gd name="T4" fmla="*/ 712787 w 191"/>
              <a:gd name="T5" fmla="*/ 4085948 h 2193"/>
              <a:gd name="T6" fmla="*/ 608295 w 191"/>
              <a:gd name="T7" fmla="*/ 3836169 h 2193"/>
              <a:gd name="T8" fmla="*/ 354528 w 191"/>
              <a:gd name="T9" fmla="*/ 3731783 h 2193"/>
              <a:gd name="T10" fmla="*/ 104492 w 191"/>
              <a:gd name="T11" fmla="*/ 3836169 h 2193"/>
              <a:gd name="T12" fmla="*/ 0 w 191"/>
              <a:gd name="T13" fmla="*/ 4085948 h 2193"/>
              <a:gd name="T14" fmla="*/ 104492 w 191"/>
              <a:gd name="T15" fmla="*/ 4339456 h 2193"/>
              <a:gd name="T16" fmla="*/ 354528 w 191"/>
              <a:gd name="T17" fmla="*/ 4443842 h 2193"/>
              <a:gd name="T18" fmla="*/ 608295 w 191"/>
              <a:gd name="T19" fmla="*/ 4339456 h 2193"/>
              <a:gd name="T20" fmla="*/ 712787 w 191"/>
              <a:gd name="T21" fmla="*/ 4085948 h 2193"/>
              <a:gd name="T22" fmla="*/ 332136 w 191"/>
              <a:gd name="T23" fmla="*/ 466007 h 2193"/>
              <a:gd name="T24" fmla="*/ 279890 w 191"/>
              <a:gd name="T25" fmla="*/ 3019725 h 2193"/>
              <a:gd name="T26" fmla="*/ 276158 w 191"/>
              <a:gd name="T27" fmla="*/ 3429811 h 2193"/>
              <a:gd name="T28" fmla="*/ 432897 w 191"/>
              <a:gd name="T29" fmla="*/ 3194943 h 2193"/>
              <a:gd name="T30" fmla="*/ 406774 w 191"/>
              <a:gd name="T31" fmla="*/ 1472582 h 2193"/>
              <a:gd name="T32" fmla="*/ 354528 w 191"/>
              <a:gd name="T33" fmla="*/ 0 h 2193"/>
              <a:gd name="T34" fmla="*/ 492607 w 191"/>
              <a:gd name="T35" fmla="*/ 3642310 h 2193"/>
              <a:gd name="T36" fmla="*/ 276158 w 191"/>
              <a:gd name="T37" fmla="*/ 3698231 h 2193"/>
              <a:gd name="T38" fmla="*/ 220180 w 191"/>
              <a:gd name="T39" fmla="*/ 3642310 h 2193"/>
              <a:gd name="T40" fmla="*/ 436629 w 191"/>
              <a:gd name="T41" fmla="*/ 3586389 h 2193"/>
              <a:gd name="T42" fmla="*/ 462752 w 191"/>
              <a:gd name="T43" fmla="*/ 3508100 h 2193"/>
              <a:gd name="T44" fmla="*/ 417969 w 191"/>
              <a:gd name="T45" fmla="*/ 3552837 h 2193"/>
              <a:gd name="T46" fmla="*/ 250035 w 191"/>
              <a:gd name="T47" fmla="*/ 3508100 h 2193"/>
              <a:gd name="T48" fmla="*/ 294818 w 191"/>
              <a:gd name="T49" fmla="*/ 3463363 h 2193"/>
              <a:gd name="T50" fmla="*/ 462752 w 191"/>
              <a:gd name="T51" fmla="*/ 3508100 h 2193"/>
              <a:gd name="T52" fmla="*/ 332136 w 191"/>
              <a:gd name="T53" fmla="*/ 7705890 h 2193"/>
              <a:gd name="T54" fmla="*/ 279890 w 191"/>
              <a:gd name="T55" fmla="*/ 5155900 h 2193"/>
              <a:gd name="T56" fmla="*/ 276158 w 191"/>
              <a:gd name="T57" fmla="*/ 4745814 h 2193"/>
              <a:gd name="T58" fmla="*/ 432897 w 191"/>
              <a:gd name="T59" fmla="*/ 4980682 h 2193"/>
              <a:gd name="T60" fmla="*/ 406774 w 191"/>
              <a:gd name="T61" fmla="*/ 6703043 h 2193"/>
              <a:gd name="T62" fmla="*/ 354528 w 191"/>
              <a:gd name="T63" fmla="*/ 8175625 h 2193"/>
              <a:gd name="T64" fmla="*/ 492607 w 191"/>
              <a:gd name="T65" fmla="*/ 4533315 h 2193"/>
              <a:gd name="T66" fmla="*/ 276158 w 191"/>
              <a:gd name="T67" fmla="*/ 4477394 h 2193"/>
              <a:gd name="T68" fmla="*/ 220180 w 191"/>
              <a:gd name="T69" fmla="*/ 4533315 h 2193"/>
              <a:gd name="T70" fmla="*/ 436629 w 191"/>
              <a:gd name="T71" fmla="*/ 4589236 h 2193"/>
              <a:gd name="T72" fmla="*/ 462752 w 191"/>
              <a:gd name="T73" fmla="*/ 4667525 h 2193"/>
              <a:gd name="T74" fmla="*/ 417969 w 191"/>
              <a:gd name="T75" fmla="*/ 4622788 h 2193"/>
              <a:gd name="T76" fmla="*/ 250035 w 191"/>
              <a:gd name="T77" fmla="*/ 4667525 h 2193"/>
              <a:gd name="T78" fmla="*/ 294818 w 191"/>
              <a:gd name="T79" fmla="*/ 4708534 h 2193"/>
              <a:gd name="T80" fmla="*/ 462752 w 191"/>
              <a:gd name="T81" fmla="*/ 4667525 h 219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91" h="2193">
                <a:moveTo>
                  <a:pt x="103" y="1096"/>
                </a:moveTo>
                <a:cubicBezTo>
                  <a:pt x="103" y="1101"/>
                  <a:pt x="100" y="1104"/>
                  <a:pt x="95" y="1104"/>
                </a:cubicBezTo>
                <a:cubicBezTo>
                  <a:pt x="91" y="1104"/>
                  <a:pt x="88" y="1101"/>
                  <a:pt x="88" y="1096"/>
                </a:cubicBezTo>
                <a:cubicBezTo>
                  <a:pt x="88" y="1092"/>
                  <a:pt x="91" y="1089"/>
                  <a:pt x="95" y="1089"/>
                </a:cubicBezTo>
                <a:cubicBezTo>
                  <a:pt x="100" y="1089"/>
                  <a:pt x="103" y="1092"/>
                  <a:pt x="103" y="1096"/>
                </a:cubicBezTo>
                <a:close/>
                <a:moveTo>
                  <a:pt x="191" y="1096"/>
                </a:moveTo>
                <a:cubicBezTo>
                  <a:pt x="191" y="1083"/>
                  <a:pt x="167" y="1070"/>
                  <a:pt x="120" y="1086"/>
                </a:cubicBezTo>
                <a:cubicBezTo>
                  <a:pt x="165" y="1064"/>
                  <a:pt x="172" y="1038"/>
                  <a:pt x="163" y="1029"/>
                </a:cubicBezTo>
                <a:cubicBezTo>
                  <a:pt x="153" y="1020"/>
                  <a:pt x="127" y="1027"/>
                  <a:pt x="105" y="1072"/>
                </a:cubicBezTo>
                <a:cubicBezTo>
                  <a:pt x="122" y="1025"/>
                  <a:pt x="109" y="1001"/>
                  <a:pt x="95" y="1001"/>
                </a:cubicBezTo>
                <a:cubicBezTo>
                  <a:pt x="82" y="1001"/>
                  <a:pt x="69" y="1025"/>
                  <a:pt x="85" y="1072"/>
                </a:cubicBezTo>
                <a:cubicBezTo>
                  <a:pt x="63" y="1027"/>
                  <a:pt x="38" y="1020"/>
                  <a:pt x="28" y="1029"/>
                </a:cubicBezTo>
                <a:cubicBezTo>
                  <a:pt x="19" y="1038"/>
                  <a:pt x="26" y="1064"/>
                  <a:pt x="71" y="1086"/>
                </a:cubicBezTo>
                <a:cubicBezTo>
                  <a:pt x="24" y="1070"/>
                  <a:pt x="0" y="1083"/>
                  <a:pt x="0" y="1096"/>
                </a:cubicBezTo>
                <a:cubicBezTo>
                  <a:pt x="0" y="1110"/>
                  <a:pt x="24" y="1123"/>
                  <a:pt x="71" y="1106"/>
                </a:cubicBezTo>
                <a:cubicBezTo>
                  <a:pt x="26" y="1128"/>
                  <a:pt x="19" y="1154"/>
                  <a:pt x="28" y="1164"/>
                </a:cubicBezTo>
                <a:cubicBezTo>
                  <a:pt x="38" y="1173"/>
                  <a:pt x="63" y="1166"/>
                  <a:pt x="85" y="1121"/>
                </a:cubicBezTo>
                <a:cubicBezTo>
                  <a:pt x="69" y="1168"/>
                  <a:pt x="82" y="1192"/>
                  <a:pt x="95" y="1192"/>
                </a:cubicBezTo>
                <a:cubicBezTo>
                  <a:pt x="109" y="1192"/>
                  <a:pt x="122" y="1168"/>
                  <a:pt x="105" y="1121"/>
                </a:cubicBezTo>
                <a:cubicBezTo>
                  <a:pt x="127" y="1166"/>
                  <a:pt x="153" y="1173"/>
                  <a:pt x="163" y="1164"/>
                </a:cubicBezTo>
                <a:cubicBezTo>
                  <a:pt x="172" y="1154"/>
                  <a:pt x="165" y="1128"/>
                  <a:pt x="120" y="1106"/>
                </a:cubicBezTo>
                <a:cubicBezTo>
                  <a:pt x="167" y="1123"/>
                  <a:pt x="191" y="1110"/>
                  <a:pt x="191" y="1096"/>
                </a:cubicBezTo>
                <a:close/>
                <a:moveTo>
                  <a:pt x="95" y="0"/>
                </a:moveTo>
                <a:cubicBezTo>
                  <a:pt x="89" y="125"/>
                  <a:pt x="89" y="125"/>
                  <a:pt x="89" y="125"/>
                </a:cubicBezTo>
                <a:cubicBezTo>
                  <a:pt x="86" y="191"/>
                  <a:pt x="84" y="291"/>
                  <a:pt x="81" y="395"/>
                </a:cubicBezTo>
                <a:cubicBezTo>
                  <a:pt x="78" y="568"/>
                  <a:pt x="76" y="753"/>
                  <a:pt x="75" y="810"/>
                </a:cubicBezTo>
                <a:cubicBezTo>
                  <a:pt x="75" y="827"/>
                  <a:pt x="75" y="842"/>
                  <a:pt x="75" y="857"/>
                </a:cubicBezTo>
                <a:cubicBezTo>
                  <a:pt x="74" y="881"/>
                  <a:pt x="74" y="901"/>
                  <a:pt x="74" y="920"/>
                </a:cubicBezTo>
                <a:cubicBezTo>
                  <a:pt x="117" y="920"/>
                  <a:pt x="117" y="920"/>
                  <a:pt x="117" y="920"/>
                </a:cubicBezTo>
                <a:cubicBezTo>
                  <a:pt x="117" y="901"/>
                  <a:pt x="117" y="881"/>
                  <a:pt x="116" y="857"/>
                </a:cubicBezTo>
                <a:cubicBezTo>
                  <a:pt x="116" y="842"/>
                  <a:pt x="116" y="827"/>
                  <a:pt x="116" y="810"/>
                </a:cubicBezTo>
                <a:cubicBezTo>
                  <a:pt x="115" y="753"/>
                  <a:pt x="113" y="568"/>
                  <a:pt x="109" y="395"/>
                </a:cubicBezTo>
                <a:cubicBezTo>
                  <a:pt x="107" y="291"/>
                  <a:pt x="105" y="191"/>
                  <a:pt x="102" y="125"/>
                </a:cubicBezTo>
                <a:cubicBezTo>
                  <a:pt x="95" y="0"/>
                  <a:pt x="95" y="0"/>
                  <a:pt x="95" y="0"/>
                </a:cubicBezTo>
                <a:close/>
                <a:moveTo>
                  <a:pt x="132" y="977"/>
                </a:moveTo>
                <a:cubicBezTo>
                  <a:pt x="132" y="977"/>
                  <a:pt x="132" y="977"/>
                  <a:pt x="132" y="977"/>
                </a:cubicBezTo>
                <a:cubicBezTo>
                  <a:pt x="132" y="985"/>
                  <a:pt x="126" y="992"/>
                  <a:pt x="117" y="992"/>
                </a:cubicBezTo>
                <a:cubicBezTo>
                  <a:pt x="74" y="992"/>
                  <a:pt x="74" y="992"/>
                  <a:pt x="74" y="992"/>
                </a:cubicBezTo>
                <a:cubicBezTo>
                  <a:pt x="65" y="992"/>
                  <a:pt x="59" y="985"/>
                  <a:pt x="59" y="977"/>
                </a:cubicBezTo>
                <a:cubicBezTo>
                  <a:pt x="59" y="977"/>
                  <a:pt x="59" y="977"/>
                  <a:pt x="59" y="977"/>
                </a:cubicBezTo>
                <a:cubicBezTo>
                  <a:pt x="59" y="968"/>
                  <a:pt x="65" y="962"/>
                  <a:pt x="74" y="962"/>
                </a:cubicBezTo>
                <a:cubicBezTo>
                  <a:pt x="117" y="962"/>
                  <a:pt x="117" y="962"/>
                  <a:pt x="117" y="962"/>
                </a:cubicBezTo>
                <a:cubicBezTo>
                  <a:pt x="126" y="962"/>
                  <a:pt x="132" y="968"/>
                  <a:pt x="132" y="977"/>
                </a:cubicBezTo>
                <a:close/>
                <a:moveTo>
                  <a:pt x="124" y="941"/>
                </a:moveTo>
                <a:cubicBezTo>
                  <a:pt x="124" y="941"/>
                  <a:pt x="124" y="941"/>
                  <a:pt x="124" y="941"/>
                </a:cubicBezTo>
                <a:cubicBezTo>
                  <a:pt x="124" y="947"/>
                  <a:pt x="119" y="953"/>
                  <a:pt x="112" y="953"/>
                </a:cubicBezTo>
                <a:cubicBezTo>
                  <a:pt x="79" y="953"/>
                  <a:pt x="79" y="953"/>
                  <a:pt x="79" y="953"/>
                </a:cubicBezTo>
                <a:cubicBezTo>
                  <a:pt x="72" y="953"/>
                  <a:pt x="67" y="947"/>
                  <a:pt x="67" y="941"/>
                </a:cubicBezTo>
                <a:cubicBezTo>
                  <a:pt x="67" y="941"/>
                  <a:pt x="67" y="941"/>
                  <a:pt x="67" y="941"/>
                </a:cubicBezTo>
                <a:cubicBezTo>
                  <a:pt x="67" y="935"/>
                  <a:pt x="72" y="929"/>
                  <a:pt x="79" y="929"/>
                </a:cubicBezTo>
                <a:cubicBezTo>
                  <a:pt x="112" y="929"/>
                  <a:pt x="112" y="929"/>
                  <a:pt x="112" y="929"/>
                </a:cubicBezTo>
                <a:cubicBezTo>
                  <a:pt x="119" y="929"/>
                  <a:pt x="124" y="935"/>
                  <a:pt x="124" y="941"/>
                </a:cubicBezTo>
                <a:close/>
                <a:moveTo>
                  <a:pt x="95" y="2193"/>
                </a:moveTo>
                <a:cubicBezTo>
                  <a:pt x="89" y="2067"/>
                  <a:pt x="89" y="2067"/>
                  <a:pt x="89" y="2067"/>
                </a:cubicBezTo>
                <a:cubicBezTo>
                  <a:pt x="86" y="2002"/>
                  <a:pt x="84" y="1902"/>
                  <a:pt x="81" y="1798"/>
                </a:cubicBezTo>
                <a:cubicBezTo>
                  <a:pt x="78" y="1625"/>
                  <a:pt x="76" y="1440"/>
                  <a:pt x="75" y="1383"/>
                </a:cubicBezTo>
                <a:cubicBezTo>
                  <a:pt x="75" y="1366"/>
                  <a:pt x="75" y="1350"/>
                  <a:pt x="75" y="1336"/>
                </a:cubicBezTo>
                <a:cubicBezTo>
                  <a:pt x="74" y="1312"/>
                  <a:pt x="74" y="1292"/>
                  <a:pt x="74" y="1273"/>
                </a:cubicBezTo>
                <a:cubicBezTo>
                  <a:pt x="117" y="1273"/>
                  <a:pt x="117" y="1273"/>
                  <a:pt x="117" y="1273"/>
                </a:cubicBezTo>
                <a:cubicBezTo>
                  <a:pt x="117" y="1292"/>
                  <a:pt x="117" y="1312"/>
                  <a:pt x="116" y="1336"/>
                </a:cubicBezTo>
                <a:cubicBezTo>
                  <a:pt x="116" y="1350"/>
                  <a:pt x="116" y="1366"/>
                  <a:pt x="116" y="1383"/>
                </a:cubicBezTo>
                <a:cubicBezTo>
                  <a:pt x="115" y="1440"/>
                  <a:pt x="113" y="1625"/>
                  <a:pt x="109" y="1798"/>
                </a:cubicBezTo>
                <a:cubicBezTo>
                  <a:pt x="107" y="1902"/>
                  <a:pt x="105" y="2002"/>
                  <a:pt x="102" y="2067"/>
                </a:cubicBezTo>
                <a:cubicBezTo>
                  <a:pt x="95" y="2193"/>
                  <a:pt x="95" y="2193"/>
                  <a:pt x="95" y="2193"/>
                </a:cubicBezTo>
                <a:close/>
                <a:moveTo>
                  <a:pt x="132" y="1216"/>
                </a:moveTo>
                <a:cubicBezTo>
                  <a:pt x="132" y="1216"/>
                  <a:pt x="132" y="1216"/>
                  <a:pt x="132" y="1216"/>
                </a:cubicBezTo>
                <a:cubicBezTo>
                  <a:pt x="132" y="1208"/>
                  <a:pt x="126" y="1201"/>
                  <a:pt x="117" y="1201"/>
                </a:cubicBezTo>
                <a:cubicBezTo>
                  <a:pt x="74" y="1201"/>
                  <a:pt x="74" y="1201"/>
                  <a:pt x="74" y="1201"/>
                </a:cubicBezTo>
                <a:cubicBezTo>
                  <a:pt x="65" y="1201"/>
                  <a:pt x="59" y="1208"/>
                  <a:pt x="59" y="1216"/>
                </a:cubicBezTo>
                <a:cubicBezTo>
                  <a:pt x="59" y="1216"/>
                  <a:pt x="59" y="1216"/>
                  <a:pt x="59" y="1216"/>
                </a:cubicBezTo>
                <a:cubicBezTo>
                  <a:pt x="59" y="1224"/>
                  <a:pt x="65" y="1231"/>
                  <a:pt x="74" y="1231"/>
                </a:cubicBezTo>
                <a:cubicBezTo>
                  <a:pt x="117" y="1231"/>
                  <a:pt x="117" y="1231"/>
                  <a:pt x="117" y="1231"/>
                </a:cubicBezTo>
                <a:cubicBezTo>
                  <a:pt x="126" y="1231"/>
                  <a:pt x="132" y="1224"/>
                  <a:pt x="132" y="1216"/>
                </a:cubicBezTo>
                <a:close/>
                <a:moveTo>
                  <a:pt x="124" y="1252"/>
                </a:moveTo>
                <a:cubicBezTo>
                  <a:pt x="124" y="1252"/>
                  <a:pt x="124" y="1252"/>
                  <a:pt x="124" y="1252"/>
                </a:cubicBezTo>
                <a:cubicBezTo>
                  <a:pt x="124" y="1245"/>
                  <a:pt x="119" y="1240"/>
                  <a:pt x="112" y="1240"/>
                </a:cubicBezTo>
                <a:cubicBezTo>
                  <a:pt x="79" y="1240"/>
                  <a:pt x="79" y="1240"/>
                  <a:pt x="79" y="1240"/>
                </a:cubicBezTo>
                <a:cubicBezTo>
                  <a:pt x="72" y="1240"/>
                  <a:pt x="67" y="1245"/>
                  <a:pt x="67" y="1252"/>
                </a:cubicBezTo>
                <a:cubicBezTo>
                  <a:pt x="67" y="1252"/>
                  <a:pt x="67" y="1252"/>
                  <a:pt x="67" y="1252"/>
                </a:cubicBezTo>
                <a:cubicBezTo>
                  <a:pt x="67" y="1258"/>
                  <a:pt x="72" y="1263"/>
                  <a:pt x="79" y="1263"/>
                </a:cubicBezTo>
                <a:cubicBezTo>
                  <a:pt x="112" y="1263"/>
                  <a:pt x="112" y="1263"/>
                  <a:pt x="112" y="1263"/>
                </a:cubicBezTo>
                <a:cubicBezTo>
                  <a:pt x="119" y="1263"/>
                  <a:pt x="124" y="1258"/>
                  <a:pt x="124" y="1252"/>
                </a:cubicBezTo>
                <a:close/>
              </a:path>
            </a:pathLst>
          </a:cu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28679" name="组合 9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5413375"/>
            <a:ext cx="12449176"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0" name="组合 44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88" y="-2219325"/>
            <a:ext cx="12449176"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8680"/>
                                        </p:tgtEl>
                                        <p:attrNameLst>
                                          <p:attrName>style.visibility</p:attrName>
                                        </p:attrNameLst>
                                      </p:cBhvr>
                                      <p:to>
                                        <p:strVal val="visible"/>
                                      </p:to>
                                    </p:set>
                                    <p:animEffect transition="in" filter="wipe(left)">
                                      <p:cBhvr>
                                        <p:cTn id="7" dur="750"/>
                                        <p:tgtEl>
                                          <p:spTgt spid="28680"/>
                                        </p:tgtEl>
                                      </p:cBhvr>
                                    </p:animEffect>
                                  </p:childTnLst>
                                </p:cTn>
                              </p:par>
                              <p:par>
                                <p:cTn id="8" presetID="22" presetClass="entr" presetSubtype="2" fill="hold" nodeType="withEffect">
                                  <p:stCondLst>
                                    <p:cond delay="0"/>
                                  </p:stCondLst>
                                  <p:childTnLst>
                                    <p:set>
                                      <p:cBhvr>
                                        <p:cTn id="9" dur="1" fill="hold">
                                          <p:stCondLst>
                                            <p:cond delay="0"/>
                                          </p:stCondLst>
                                        </p:cTn>
                                        <p:tgtEl>
                                          <p:spTgt spid="28679"/>
                                        </p:tgtEl>
                                        <p:attrNameLst>
                                          <p:attrName>style.visibility</p:attrName>
                                        </p:attrNameLst>
                                      </p:cBhvr>
                                      <p:to>
                                        <p:strVal val="visible"/>
                                      </p:to>
                                    </p:set>
                                    <p:animEffect transition="in" filter="wipe(right)">
                                      <p:cBhvr>
                                        <p:cTn id="10" dur="750"/>
                                        <p:tgtEl>
                                          <p:spTgt spid="28679"/>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28674"/>
                                        </p:tgtEl>
                                        <p:attrNameLst>
                                          <p:attrName>style.visibility</p:attrName>
                                        </p:attrNameLst>
                                      </p:cBhvr>
                                      <p:to>
                                        <p:strVal val="visible"/>
                                      </p:to>
                                    </p:set>
                                    <p:anim calcmode="lin" valueType="num">
                                      <p:cBhvr>
                                        <p:cTn id="14" dur="500" fill="hold"/>
                                        <p:tgtEl>
                                          <p:spTgt spid="28674"/>
                                        </p:tgtEl>
                                        <p:attrNameLst>
                                          <p:attrName>ppt_w</p:attrName>
                                        </p:attrNameLst>
                                      </p:cBhvr>
                                      <p:tavLst>
                                        <p:tav tm="0">
                                          <p:val>
                                            <p:fltVal val="0"/>
                                          </p:val>
                                        </p:tav>
                                        <p:tav tm="100000">
                                          <p:val>
                                            <p:strVal val="#ppt_w"/>
                                          </p:val>
                                        </p:tav>
                                      </p:tavLst>
                                    </p:anim>
                                    <p:anim calcmode="lin" valueType="num">
                                      <p:cBhvr>
                                        <p:cTn id="15" dur="500" fill="hold"/>
                                        <p:tgtEl>
                                          <p:spTgt spid="28674"/>
                                        </p:tgtEl>
                                        <p:attrNameLst>
                                          <p:attrName>ppt_h</p:attrName>
                                        </p:attrNameLst>
                                      </p:cBhvr>
                                      <p:tavLst>
                                        <p:tav tm="0">
                                          <p:val>
                                            <p:fltVal val="0"/>
                                          </p:val>
                                        </p:tav>
                                        <p:tav tm="100000">
                                          <p:val>
                                            <p:strVal val="#ppt_h"/>
                                          </p:val>
                                        </p:tav>
                                      </p:tavLst>
                                    </p:anim>
                                    <p:animEffect transition="in" filter="fade">
                                      <p:cBhvr>
                                        <p:cTn id="16" dur="500"/>
                                        <p:tgtEl>
                                          <p:spTgt spid="28674"/>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28678"/>
                                        </p:tgtEl>
                                        <p:attrNameLst>
                                          <p:attrName>style.visibility</p:attrName>
                                        </p:attrNameLst>
                                      </p:cBhvr>
                                      <p:to>
                                        <p:strVal val="visible"/>
                                      </p:to>
                                    </p:set>
                                    <p:animEffect transition="in" filter="fade">
                                      <p:cBhvr>
                                        <p:cTn id="20" dur="500"/>
                                        <p:tgtEl>
                                          <p:spTgt spid="28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4687888" y="258763"/>
            <a:ext cx="28162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4400" b="1">
                <a:solidFill>
                  <a:srgbClr val="70C9C4"/>
                </a:solidFill>
              </a:rPr>
              <a:t>目录</a:t>
            </a:r>
          </a:p>
        </p:txBody>
      </p:sp>
      <p:pic>
        <p:nvPicPr>
          <p:cNvPr id="8195" name="组合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7900" y="742950"/>
            <a:ext cx="51562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6" name="组合 15"/>
          <p:cNvGrpSpPr/>
          <p:nvPr/>
        </p:nvGrpSpPr>
        <p:grpSpPr bwMode="auto">
          <a:xfrm>
            <a:off x="2609850" y="1866900"/>
            <a:ext cx="6972300" cy="771525"/>
            <a:chOff x="0" y="0"/>
            <a:chExt cx="6972300" cy="770841"/>
          </a:xfrm>
        </p:grpSpPr>
        <p:sp>
          <p:nvSpPr>
            <p:cNvPr id="7182" name="圆角矩形 13"/>
            <p:cNvSpPr>
              <a:spLocks noChangeArrowheads="1"/>
            </p:cNvSpPr>
            <p:nvPr/>
          </p:nvSpPr>
          <p:spPr bwMode="auto">
            <a:xfrm>
              <a:off x="0" y="0"/>
              <a:ext cx="6972300" cy="770841"/>
            </a:xfrm>
            <a:prstGeom prst="roundRect">
              <a:avLst>
                <a:gd name="adj" fmla="val 50000"/>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7183" name="TextBox 14"/>
            <p:cNvSpPr txBox="1">
              <a:spLocks noChangeArrowheads="1"/>
            </p:cNvSpPr>
            <p:nvPr/>
          </p:nvSpPr>
          <p:spPr bwMode="auto">
            <a:xfrm>
              <a:off x="152400" y="62255"/>
              <a:ext cx="6667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70C9C4"/>
                  </a:solidFill>
                  <a:latin typeface="Century Gothic" panose="020B0502020202020204" pitchFamily="34" charset="0"/>
                </a:rPr>
                <a:t>01     </a:t>
              </a:r>
              <a:r>
                <a:rPr lang="zh-CN" altLang="en-US" sz="3600">
                  <a:solidFill>
                    <a:srgbClr val="70C9C4"/>
                  </a:solidFill>
                </a:rPr>
                <a:t>点击此处输入标题</a:t>
              </a:r>
            </a:p>
          </p:txBody>
        </p:sp>
      </p:grpSp>
      <p:grpSp>
        <p:nvGrpSpPr>
          <p:cNvPr id="8199" name="组合 25"/>
          <p:cNvGrpSpPr/>
          <p:nvPr/>
        </p:nvGrpSpPr>
        <p:grpSpPr bwMode="auto">
          <a:xfrm>
            <a:off x="2609850" y="2965450"/>
            <a:ext cx="6972300" cy="771525"/>
            <a:chOff x="0" y="0"/>
            <a:chExt cx="6972300" cy="770841"/>
          </a:xfrm>
        </p:grpSpPr>
        <p:sp>
          <p:nvSpPr>
            <p:cNvPr id="7180" name="圆角矩形 26"/>
            <p:cNvSpPr>
              <a:spLocks noChangeArrowheads="1"/>
            </p:cNvSpPr>
            <p:nvPr/>
          </p:nvSpPr>
          <p:spPr bwMode="auto">
            <a:xfrm>
              <a:off x="0" y="0"/>
              <a:ext cx="6972300" cy="770841"/>
            </a:xfrm>
            <a:prstGeom prst="roundRect">
              <a:avLst>
                <a:gd name="adj" fmla="val 50000"/>
              </a:avLst>
            </a:pr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A6A6A6"/>
                </a:solidFill>
              </a:endParaRPr>
            </a:p>
          </p:txBody>
        </p:sp>
        <p:sp>
          <p:nvSpPr>
            <p:cNvPr id="7181" name="TextBox 27"/>
            <p:cNvSpPr txBox="1">
              <a:spLocks noChangeArrowheads="1"/>
            </p:cNvSpPr>
            <p:nvPr/>
          </p:nvSpPr>
          <p:spPr bwMode="auto">
            <a:xfrm>
              <a:off x="152400" y="61858"/>
              <a:ext cx="6667500" cy="64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A6A6A6"/>
                  </a:solidFill>
                  <a:latin typeface="Century Gothic" panose="020B0502020202020204" pitchFamily="34" charset="0"/>
                </a:rPr>
                <a:t>02     </a:t>
              </a:r>
              <a:r>
                <a:rPr lang="zh-CN" altLang="en-US" sz="3600">
                  <a:solidFill>
                    <a:srgbClr val="A6A6A6"/>
                  </a:solidFill>
                </a:rPr>
                <a:t>点击此处输入标题</a:t>
              </a:r>
            </a:p>
          </p:txBody>
        </p:sp>
      </p:grpSp>
      <p:grpSp>
        <p:nvGrpSpPr>
          <p:cNvPr id="8202" name="组合 28"/>
          <p:cNvGrpSpPr/>
          <p:nvPr/>
        </p:nvGrpSpPr>
        <p:grpSpPr bwMode="auto">
          <a:xfrm>
            <a:off x="2609850" y="4064000"/>
            <a:ext cx="6972300" cy="771525"/>
            <a:chOff x="0" y="0"/>
            <a:chExt cx="6972300" cy="770841"/>
          </a:xfrm>
        </p:grpSpPr>
        <p:sp>
          <p:nvSpPr>
            <p:cNvPr id="7178" name="圆角矩形 29"/>
            <p:cNvSpPr>
              <a:spLocks noChangeArrowheads="1"/>
            </p:cNvSpPr>
            <p:nvPr/>
          </p:nvSpPr>
          <p:spPr bwMode="auto">
            <a:xfrm>
              <a:off x="0" y="0"/>
              <a:ext cx="6972300" cy="770841"/>
            </a:xfrm>
            <a:prstGeom prst="roundRect">
              <a:avLst>
                <a:gd name="adj" fmla="val 50000"/>
              </a:avLst>
            </a:pr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A6A6A6"/>
                </a:solidFill>
              </a:endParaRPr>
            </a:p>
          </p:txBody>
        </p:sp>
        <p:sp>
          <p:nvSpPr>
            <p:cNvPr id="7179" name="TextBox 30"/>
            <p:cNvSpPr txBox="1">
              <a:spLocks noChangeArrowheads="1"/>
            </p:cNvSpPr>
            <p:nvPr/>
          </p:nvSpPr>
          <p:spPr bwMode="auto">
            <a:xfrm>
              <a:off x="152400" y="61858"/>
              <a:ext cx="6667500" cy="64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A6A6A6"/>
                  </a:solidFill>
                  <a:latin typeface="Century Gothic" panose="020B0502020202020204" pitchFamily="34" charset="0"/>
                </a:rPr>
                <a:t>03     </a:t>
              </a:r>
              <a:r>
                <a:rPr lang="zh-CN" altLang="en-US" sz="3600">
                  <a:solidFill>
                    <a:srgbClr val="A6A6A6"/>
                  </a:solidFill>
                </a:rPr>
                <a:t>点击此处输入标题</a:t>
              </a:r>
            </a:p>
          </p:txBody>
        </p:sp>
      </p:grpSp>
      <p:grpSp>
        <p:nvGrpSpPr>
          <p:cNvPr id="8205" name="组合 31"/>
          <p:cNvGrpSpPr/>
          <p:nvPr/>
        </p:nvGrpSpPr>
        <p:grpSpPr bwMode="auto">
          <a:xfrm>
            <a:off x="2609850" y="5162550"/>
            <a:ext cx="6972300" cy="771525"/>
            <a:chOff x="0" y="0"/>
            <a:chExt cx="6972300" cy="770841"/>
          </a:xfrm>
        </p:grpSpPr>
        <p:sp>
          <p:nvSpPr>
            <p:cNvPr id="7176" name="圆角矩形 32"/>
            <p:cNvSpPr>
              <a:spLocks noChangeArrowheads="1"/>
            </p:cNvSpPr>
            <p:nvPr/>
          </p:nvSpPr>
          <p:spPr bwMode="auto">
            <a:xfrm>
              <a:off x="0" y="0"/>
              <a:ext cx="6972300" cy="770841"/>
            </a:xfrm>
            <a:prstGeom prst="roundRect">
              <a:avLst>
                <a:gd name="adj" fmla="val 50000"/>
              </a:avLst>
            </a:pr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A6A6A6"/>
                </a:solidFill>
              </a:endParaRPr>
            </a:p>
          </p:txBody>
        </p:sp>
        <p:sp>
          <p:nvSpPr>
            <p:cNvPr id="7177" name="TextBox 33"/>
            <p:cNvSpPr txBox="1">
              <a:spLocks noChangeArrowheads="1"/>
            </p:cNvSpPr>
            <p:nvPr/>
          </p:nvSpPr>
          <p:spPr bwMode="auto">
            <a:xfrm>
              <a:off x="152400" y="61858"/>
              <a:ext cx="6667500" cy="64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A6A6A6"/>
                  </a:solidFill>
                  <a:latin typeface="Century Gothic" panose="020B0502020202020204" pitchFamily="34" charset="0"/>
                </a:rPr>
                <a:t>04     </a:t>
              </a:r>
              <a:r>
                <a:rPr lang="zh-CN" altLang="en-US" sz="3600">
                  <a:solidFill>
                    <a:srgbClr val="A6A6A6"/>
                  </a:solidFill>
                </a:rPr>
                <a:t>点击此处输入标题</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arn(outVertical)">
                                      <p:cBhvr>
                                        <p:cTn id="7" dur="500"/>
                                        <p:tgtEl>
                                          <p:spTgt spid="819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194"/>
                                        </p:tgtEl>
                                        <p:attrNameLst>
                                          <p:attrName>style.visibility</p:attrName>
                                        </p:attrNameLst>
                                      </p:cBhvr>
                                      <p:to>
                                        <p:strVal val="visible"/>
                                      </p:to>
                                    </p:set>
                                    <p:anim calcmode="lin" valueType="num">
                                      <p:cBhvr>
                                        <p:cTn id="11" dur="500" fill="hold"/>
                                        <p:tgtEl>
                                          <p:spTgt spid="8194"/>
                                        </p:tgtEl>
                                        <p:attrNameLst>
                                          <p:attrName>ppt_w</p:attrName>
                                        </p:attrNameLst>
                                      </p:cBhvr>
                                      <p:tavLst>
                                        <p:tav tm="0">
                                          <p:val>
                                            <p:fltVal val="0"/>
                                          </p:val>
                                        </p:tav>
                                        <p:tav tm="100000">
                                          <p:val>
                                            <p:strVal val="#ppt_w"/>
                                          </p:val>
                                        </p:tav>
                                      </p:tavLst>
                                    </p:anim>
                                    <p:anim calcmode="lin" valueType="num">
                                      <p:cBhvr>
                                        <p:cTn id="12" dur="500" fill="hold"/>
                                        <p:tgtEl>
                                          <p:spTgt spid="8194"/>
                                        </p:tgtEl>
                                        <p:attrNameLst>
                                          <p:attrName>ppt_h</p:attrName>
                                        </p:attrNameLst>
                                      </p:cBhvr>
                                      <p:tavLst>
                                        <p:tav tm="0">
                                          <p:val>
                                            <p:fltVal val="0"/>
                                          </p:val>
                                        </p:tav>
                                        <p:tav tm="100000">
                                          <p:val>
                                            <p:strVal val="#ppt_h"/>
                                          </p:val>
                                        </p:tav>
                                      </p:tavLst>
                                    </p:anim>
                                    <p:animEffect transition="in" filter="fade">
                                      <p:cBhvr>
                                        <p:cTn id="13" dur="500"/>
                                        <p:tgtEl>
                                          <p:spTgt spid="8194"/>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8196"/>
                                        </p:tgtEl>
                                        <p:attrNameLst>
                                          <p:attrName>style.visibility</p:attrName>
                                        </p:attrNameLst>
                                      </p:cBhvr>
                                      <p:to>
                                        <p:strVal val="visible"/>
                                      </p:to>
                                    </p:set>
                                    <p:anim calcmode="lin" valueType="num">
                                      <p:cBhvr additive="base">
                                        <p:cTn id="17" dur="500" fill="hold"/>
                                        <p:tgtEl>
                                          <p:spTgt spid="8196"/>
                                        </p:tgtEl>
                                        <p:attrNameLst>
                                          <p:attrName>ppt_x</p:attrName>
                                        </p:attrNameLst>
                                      </p:cBhvr>
                                      <p:tavLst>
                                        <p:tav tm="0">
                                          <p:val>
                                            <p:strVal val="0-#ppt_w/2"/>
                                          </p:val>
                                        </p:tav>
                                        <p:tav tm="100000">
                                          <p:val>
                                            <p:strVal val="#ppt_x"/>
                                          </p:val>
                                        </p:tav>
                                      </p:tavLst>
                                    </p:anim>
                                    <p:anim calcmode="lin" valueType="num">
                                      <p:cBhvr additive="base">
                                        <p:cTn id="18" dur="500" fill="hold"/>
                                        <p:tgtEl>
                                          <p:spTgt spid="8196"/>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250"/>
                                  </p:stCondLst>
                                  <p:childTnLst>
                                    <p:set>
                                      <p:cBhvr>
                                        <p:cTn id="20" dur="1" fill="hold">
                                          <p:stCondLst>
                                            <p:cond delay="0"/>
                                          </p:stCondLst>
                                        </p:cTn>
                                        <p:tgtEl>
                                          <p:spTgt spid="8199"/>
                                        </p:tgtEl>
                                        <p:attrNameLst>
                                          <p:attrName>style.visibility</p:attrName>
                                        </p:attrNameLst>
                                      </p:cBhvr>
                                      <p:to>
                                        <p:strVal val="visible"/>
                                      </p:to>
                                    </p:set>
                                    <p:anim calcmode="lin" valueType="num">
                                      <p:cBhvr additive="base">
                                        <p:cTn id="21" dur="500" fill="hold"/>
                                        <p:tgtEl>
                                          <p:spTgt spid="8199"/>
                                        </p:tgtEl>
                                        <p:attrNameLst>
                                          <p:attrName>ppt_x</p:attrName>
                                        </p:attrNameLst>
                                      </p:cBhvr>
                                      <p:tavLst>
                                        <p:tav tm="0">
                                          <p:val>
                                            <p:strVal val="0-#ppt_w/2"/>
                                          </p:val>
                                        </p:tav>
                                        <p:tav tm="100000">
                                          <p:val>
                                            <p:strVal val="#ppt_x"/>
                                          </p:val>
                                        </p:tav>
                                      </p:tavLst>
                                    </p:anim>
                                    <p:anim calcmode="lin" valueType="num">
                                      <p:cBhvr additive="base">
                                        <p:cTn id="22" dur="500" fill="hold"/>
                                        <p:tgtEl>
                                          <p:spTgt spid="8199"/>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500"/>
                                  </p:stCondLst>
                                  <p:childTnLst>
                                    <p:set>
                                      <p:cBhvr>
                                        <p:cTn id="24" dur="1" fill="hold">
                                          <p:stCondLst>
                                            <p:cond delay="0"/>
                                          </p:stCondLst>
                                        </p:cTn>
                                        <p:tgtEl>
                                          <p:spTgt spid="8202"/>
                                        </p:tgtEl>
                                        <p:attrNameLst>
                                          <p:attrName>style.visibility</p:attrName>
                                        </p:attrNameLst>
                                      </p:cBhvr>
                                      <p:to>
                                        <p:strVal val="visible"/>
                                      </p:to>
                                    </p:set>
                                    <p:anim calcmode="lin" valueType="num">
                                      <p:cBhvr additive="base">
                                        <p:cTn id="25" dur="500" fill="hold"/>
                                        <p:tgtEl>
                                          <p:spTgt spid="8202"/>
                                        </p:tgtEl>
                                        <p:attrNameLst>
                                          <p:attrName>ppt_x</p:attrName>
                                        </p:attrNameLst>
                                      </p:cBhvr>
                                      <p:tavLst>
                                        <p:tav tm="0">
                                          <p:val>
                                            <p:strVal val="0-#ppt_w/2"/>
                                          </p:val>
                                        </p:tav>
                                        <p:tav tm="100000">
                                          <p:val>
                                            <p:strVal val="#ppt_x"/>
                                          </p:val>
                                        </p:tav>
                                      </p:tavLst>
                                    </p:anim>
                                    <p:anim calcmode="lin" valueType="num">
                                      <p:cBhvr additive="base">
                                        <p:cTn id="26" dur="500" fill="hold"/>
                                        <p:tgtEl>
                                          <p:spTgt spid="8202"/>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750"/>
                                  </p:stCondLst>
                                  <p:childTnLst>
                                    <p:set>
                                      <p:cBhvr>
                                        <p:cTn id="28" dur="1" fill="hold">
                                          <p:stCondLst>
                                            <p:cond delay="0"/>
                                          </p:stCondLst>
                                        </p:cTn>
                                        <p:tgtEl>
                                          <p:spTgt spid="8205"/>
                                        </p:tgtEl>
                                        <p:attrNameLst>
                                          <p:attrName>style.visibility</p:attrName>
                                        </p:attrNameLst>
                                      </p:cBhvr>
                                      <p:to>
                                        <p:strVal val="visible"/>
                                      </p:to>
                                    </p:set>
                                    <p:anim calcmode="lin" valueType="num">
                                      <p:cBhvr additive="base">
                                        <p:cTn id="29" dur="500" fill="hold"/>
                                        <p:tgtEl>
                                          <p:spTgt spid="8205"/>
                                        </p:tgtEl>
                                        <p:attrNameLst>
                                          <p:attrName>ppt_x</p:attrName>
                                        </p:attrNameLst>
                                      </p:cBhvr>
                                      <p:tavLst>
                                        <p:tav tm="0">
                                          <p:val>
                                            <p:strVal val="0-#ppt_w/2"/>
                                          </p:val>
                                        </p:tav>
                                        <p:tav tm="100000">
                                          <p:val>
                                            <p:strVal val="#ppt_x"/>
                                          </p:val>
                                        </p:tav>
                                      </p:tavLst>
                                    </p:anim>
                                    <p:anim calcmode="lin" valueType="num">
                                      <p:cBhvr additive="base">
                                        <p:cTn id="30" dur="500" fill="hold"/>
                                        <p:tgtEl>
                                          <p:spTgt spid="8205"/>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32" presetClass="emph" presetSubtype="0" fill="hold" nodeType="afterEffect">
                                  <p:stCondLst>
                                    <p:cond delay="0"/>
                                  </p:stCondLst>
                                  <p:childTnLst>
                                    <p:animRot by="120000">
                                      <p:cBhvr>
                                        <p:cTn id="33" dur="50" fill="hold">
                                          <p:stCondLst>
                                            <p:cond delay="0"/>
                                          </p:stCondLst>
                                        </p:cTn>
                                        <p:tgtEl>
                                          <p:spTgt spid="8196"/>
                                        </p:tgtEl>
                                        <p:attrNameLst>
                                          <p:attrName>r</p:attrName>
                                        </p:attrNameLst>
                                      </p:cBhvr>
                                    </p:animRot>
                                    <p:animRot by="-239940">
                                      <p:cBhvr>
                                        <p:cTn id="34" dur="100" fill="hold">
                                          <p:stCondLst>
                                            <p:cond delay="100"/>
                                          </p:stCondLst>
                                        </p:cTn>
                                        <p:tgtEl>
                                          <p:spTgt spid="8196"/>
                                        </p:tgtEl>
                                        <p:attrNameLst>
                                          <p:attrName>r</p:attrName>
                                        </p:attrNameLst>
                                      </p:cBhvr>
                                    </p:animRot>
                                    <p:animRot by="240000">
                                      <p:cBhvr>
                                        <p:cTn id="35" dur="100" fill="hold">
                                          <p:stCondLst>
                                            <p:cond delay="200"/>
                                          </p:stCondLst>
                                        </p:cTn>
                                        <p:tgtEl>
                                          <p:spTgt spid="8196"/>
                                        </p:tgtEl>
                                        <p:attrNameLst>
                                          <p:attrName>r</p:attrName>
                                        </p:attrNameLst>
                                      </p:cBhvr>
                                    </p:animRot>
                                    <p:animRot by="-239940">
                                      <p:cBhvr>
                                        <p:cTn id="36" dur="100" fill="hold">
                                          <p:stCondLst>
                                            <p:cond delay="300"/>
                                          </p:stCondLst>
                                        </p:cTn>
                                        <p:tgtEl>
                                          <p:spTgt spid="8196"/>
                                        </p:tgtEl>
                                        <p:attrNameLst>
                                          <p:attrName>r</p:attrName>
                                        </p:attrNameLst>
                                      </p:cBhvr>
                                    </p:animRot>
                                    <p:animRot by="120000">
                                      <p:cBhvr>
                                        <p:cTn id="37" dur="100" fill="hold">
                                          <p:stCondLst>
                                            <p:cond delay="400"/>
                                          </p:stCondLst>
                                        </p:cTn>
                                        <p:tgtEl>
                                          <p:spTgt spid="819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组合 13"/>
          <p:cNvGrpSpPr>
            <a:grpSpLocks noChangeAspect="1"/>
          </p:cNvGrpSpPr>
          <p:nvPr/>
        </p:nvGrpSpPr>
        <p:grpSpPr bwMode="auto">
          <a:xfrm>
            <a:off x="6224588" y="2114550"/>
            <a:ext cx="5110162" cy="4127500"/>
            <a:chOff x="0" y="0"/>
            <a:chExt cx="4664528" cy="3768173"/>
          </a:xfrm>
        </p:grpSpPr>
        <p:pic>
          <p:nvPicPr>
            <p:cNvPr id="8199" name="Picture 2" descr="D:\Users\zyf\Desktop\常用\待完成的PPT\GD4{68O74YS)85T7LG[W]EA.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4664528" cy="3768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2" descr="d:\users\zyf\appdata\roaming\360se6\User Data\temp\u=2066958560,1613032792&amp;fm=21&amp;gp=0.jpg"/>
            <p:cNvPicPr>
              <a:picLocks noChangeAspect="1" noChangeArrowheads="1"/>
            </p:cNvPicPr>
            <p:nvPr/>
          </p:nvPicPr>
          <p:blipFill>
            <a:blip r:embed="rId3">
              <a:extLst>
                <a:ext uri="{28A0092B-C50C-407E-A947-70E740481C1C}">
                  <a14:useLocalDpi xmlns:a14="http://schemas.microsoft.com/office/drawing/2010/main" val="0"/>
                </a:ext>
              </a:extLst>
            </a:blip>
            <a:srcRect t="11748"/>
            <a:stretch>
              <a:fillRect/>
            </a:stretch>
          </p:blipFill>
          <p:spPr bwMode="auto">
            <a:xfrm>
              <a:off x="182525" y="198489"/>
              <a:ext cx="4299478" cy="253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21" name="TextBox 15"/>
          <p:cNvSpPr txBox="1">
            <a:spLocks noChangeArrowheads="1"/>
          </p:cNvSpPr>
          <p:nvPr/>
        </p:nvSpPr>
        <p:spPr bwMode="auto">
          <a:xfrm>
            <a:off x="938213" y="2155825"/>
            <a:ext cx="4727575"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sz="2800" b="1">
                <a:solidFill>
                  <a:srgbClr val="70C9C4"/>
                </a:solidFill>
              </a:rPr>
              <a:t>点击此处输入标题</a:t>
            </a:r>
            <a:endParaRPr lang="en-US" altLang="zh-CN" sz="2800" b="1">
              <a:solidFill>
                <a:srgbClr val="70C9C4"/>
              </a:solidFill>
            </a:endParaRPr>
          </a:p>
          <a:p>
            <a:pPr eaLnBrk="1" hangingPunct="1">
              <a:lnSpc>
                <a:spcPct val="125000"/>
              </a:lnSpc>
            </a:pPr>
            <a:r>
              <a:rPr lang="zh-CN" altLang="en-US" sz="1400">
                <a:solidFill>
                  <a:srgbClr val="7F7F7F"/>
                </a:solidFill>
              </a:rPr>
              <a:t>点击此处输入文字点击此处输入文字点击此处输入文字点击此处输入文字点击此处输入文字点击此处输入文字</a:t>
            </a:r>
          </a:p>
        </p:txBody>
      </p:sp>
      <p:sp>
        <p:nvSpPr>
          <p:cNvPr id="9222" name="TextBox 16"/>
          <p:cNvSpPr txBox="1">
            <a:spLocks noChangeArrowheads="1"/>
          </p:cNvSpPr>
          <p:nvPr/>
        </p:nvSpPr>
        <p:spPr bwMode="auto">
          <a:xfrm>
            <a:off x="938213" y="4052888"/>
            <a:ext cx="4727575"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sz="2800" b="1">
                <a:solidFill>
                  <a:srgbClr val="70C9C4"/>
                </a:solidFill>
              </a:rPr>
              <a:t>点击此处输入标题</a:t>
            </a:r>
            <a:endParaRPr lang="en-US" altLang="zh-CN" sz="2800" b="1">
              <a:solidFill>
                <a:srgbClr val="70C9C4"/>
              </a:solidFill>
            </a:endParaRPr>
          </a:p>
          <a:p>
            <a:pPr eaLnBrk="1" hangingPunct="1">
              <a:lnSpc>
                <a:spcPct val="125000"/>
              </a:lnSpc>
            </a:pPr>
            <a:r>
              <a:rPr lang="zh-CN" altLang="en-US" sz="1400">
                <a:solidFill>
                  <a:srgbClr val="7F7F7F"/>
                </a:solidFill>
              </a:rPr>
              <a:t>点击此处输入文字点击此处输入文字点击此处输入文字点击此处输入文字点击此处输入文字点击此处输入文字</a:t>
            </a:r>
          </a:p>
        </p:txBody>
      </p:sp>
      <p:sp>
        <p:nvSpPr>
          <p:cNvPr id="9223" name="TextBox 17"/>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9224" name="组合 1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barn(outVertical)">
                                      <p:cBhvr>
                                        <p:cTn id="7" dur="500"/>
                                        <p:tgtEl>
                                          <p:spTgt spid="922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223"/>
                                        </p:tgtEl>
                                        <p:attrNameLst>
                                          <p:attrName>style.visibility</p:attrName>
                                        </p:attrNameLst>
                                      </p:cBhvr>
                                      <p:to>
                                        <p:strVal val="visible"/>
                                      </p:to>
                                    </p:set>
                                    <p:animEffect transition="in" filter="fade">
                                      <p:cBhvr>
                                        <p:cTn id="11" dur="500"/>
                                        <p:tgtEl>
                                          <p:spTgt spid="922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218"/>
                                        </p:tgtEl>
                                        <p:attrNameLst>
                                          <p:attrName>style.visibility</p:attrName>
                                        </p:attrNameLst>
                                      </p:cBhvr>
                                      <p:to>
                                        <p:strVal val="visible"/>
                                      </p:to>
                                    </p:set>
                                    <p:animEffect transition="in" filter="fade">
                                      <p:cBhvr>
                                        <p:cTn id="15" dur="750"/>
                                        <p:tgtEl>
                                          <p:spTgt spid="9218"/>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9221"/>
                                        </p:tgtEl>
                                        <p:attrNameLst>
                                          <p:attrName>style.visibility</p:attrName>
                                        </p:attrNameLst>
                                      </p:cBhvr>
                                      <p:to>
                                        <p:strVal val="visible"/>
                                      </p:to>
                                    </p:set>
                                    <p:animEffect transition="in" filter="wipe(left)">
                                      <p:cBhvr>
                                        <p:cTn id="19" dur="500"/>
                                        <p:tgtEl>
                                          <p:spTgt spid="9221"/>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9222"/>
                                        </p:tgtEl>
                                        <p:attrNameLst>
                                          <p:attrName>style.visibility</p:attrName>
                                        </p:attrNameLst>
                                      </p:cBhvr>
                                      <p:to>
                                        <p:strVal val="visible"/>
                                      </p:to>
                                    </p:set>
                                    <p:animEffect transition="in" filter="wipe(left)">
                                      <p:cBhvr>
                                        <p:cTn id="23"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utoUpdateAnimBg="0"/>
      <p:bldP spid="9222" grpId="0" autoUpdateAnimBg="0"/>
      <p:bldP spid="922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组合 73"/>
          <p:cNvGrpSpPr/>
          <p:nvPr/>
        </p:nvGrpSpPr>
        <p:grpSpPr bwMode="auto">
          <a:xfrm>
            <a:off x="2032000" y="1993900"/>
            <a:ext cx="8128000" cy="2686050"/>
            <a:chOff x="0" y="0"/>
            <a:chExt cx="8128000" cy="2685891"/>
          </a:xfrm>
        </p:grpSpPr>
        <p:sp>
          <p:nvSpPr>
            <p:cNvPr id="9224" name="空心弧 14"/>
            <p:cNvSpPr/>
            <p:nvPr/>
          </p:nvSpPr>
          <p:spPr bwMode="auto">
            <a:xfrm rot="5400000">
              <a:off x="79" y="-79"/>
              <a:ext cx="2685891" cy="2686050"/>
            </a:xfrm>
            <a:custGeom>
              <a:avLst/>
              <a:gdLst>
                <a:gd name="T0" fmla="*/ 393312 w 2685891"/>
                <a:gd name="T1" fmla="*/ 393391 h 2686050"/>
                <a:gd name="T2" fmla="*/ 2292580 w 2685891"/>
                <a:gd name="T3" fmla="*/ 393391 h 2686050"/>
                <a:gd name="T4" fmla="*/ 2198379 w 2685891"/>
                <a:gd name="T5" fmla="*/ 487592 h 2686050"/>
                <a:gd name="T6" fmla="*/ 487513 w 2685891"/>
                <a:gd name="T7" fmla="*/ 487592 h 2686050"/>
                <a:gd name="T8" fmla="*/ 393312 w 2685891"/>
                <a:gd name="T9" fmla="*/ 393391 h 26860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85891" h="2686050">
                  <a:moveTo>
                    <a:pt x="393312" y="393391"/>
                  </a:moveTo>
                  <a:cubicBezTo>
                    <a:pt x="-8077" y="794827"/>
                    <a:pt x="2693969" y="794827"/>
                    <a:pt x="2292580" y="393391"/>
                  </a:cubicBezTo>
                  <a:lnTo>
                    <a:pt x="2198379" y="487592"/>
                  </a:lnTo>
                  <a:cubicBezTo>
                    <a:pt x="2066142" y="355337"/>
                    <a:pt x="619750" y="355337"/>
                    <a:pt x="487513" y="487592"/>
                  </a:cubicBezTo>
                  <a:lnTo>
                    <a:pt x="393312" y="393391"/>
                  </a:lnTo>
                  <a:close/>
                </a:path>
              </a:pathLst>
            </a:custGeom>
            <a:solidFill>
              <a:srgbClr val="D9D9D9"/>
            </a:solidFill>
            <a:ln w="12700" cap="flat" cmpd="sng">
              <a:solidFill>
                <a:srgbClr val="FFFFFF"/>
              </a:solidFill>
              <a:round/>
            </a:ln>
          </p:spPr>
          <p:txBody>
            <a:bodyPr/>
            <a:lstStyle/>
            <a:p>
              <a:endParaRPr lang="zh-CN" altLang="en-US"/>
            </a:p>
          </p:txBody>
        </p:sp>
        <p:sp>
          <p:nvSpPr>
            <p:cNvPr id="9225" name="空心弧 15"/>
            <p:cNvSpPr/>
            <p:nvPr/>
          </p:nvSpPr>
          <p:spPr bwMode="auto">
            <a:xfrm rot="-5400000">
              <a:off x="2763917" y="-79"/>
              <a:ext cx="2685891" cy="2686050"/>
            </a:xfrm>
            <a:custGeom>
              <a:avLst/>
              <a:gdLst>
                <a:gd name="T0" fmla="*/ 393312 w 2685891"/>
                <a:gd name="T1" fmla="*/ 393391 h 2686050"/>
                <a:gd name="T2" fmla="*/ 2292580 w 2685891"/>
                <a:gd name="T3" fmla="*/ 393391 h 2686050"/>
                <a:gd name="T4" fmla="*/ 2198379 w 2685891"/>
                <a:gd name="T5" fmla="*/ 487592 h 2686050"/>
                <a:gd name="T6" fmla="*/ 487513 w 2685891"/>
                <a:gd name="T7" fmla="*/ 487592 h 2686050"/>
                <a:gd name="T8" fmla="*/ 393312 w 2685891"/>
                <a:gd name="T9" fmla="*/ 393391 h 26860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85891" h="2686050">
                  <a:moveTo>
                    <a:pt x="393312" y="393391"/>
                  </a:moveTo>
                  <a:cubicBezTo>
                    <a:pt x="-8077" y="794827"/>
                    <a:pt x="2693969" y="794827"/>
                    <a:pt x="2292580" y="393391"/>
                  </a:cubicBezTo>
                  <a:lnTo>
                    <a:pt x="2198379" y="487592"/>
                  </a:lnTo>
                  <a:cubicBezTo>
                    <a:pt x="2066142" y="355337"/>
                    <a:pt x="619750" y="355337"/>
                    <a:pt x="487513" y="487592"/>
                  </a:cubicBezTo>
                  <a:lnTo>
                    <a:pt x="393312" y="393391"/>
                  </a:lnTo>
                  <a:close/>
                </a:path>
              </a:pathLst>
            </a:custGeom>
            <a:solidFill>
              <a:srgbClr val="D9D9D9"/>
            </a:solidFill>
            <a:ln w="12700" cap="flat" cmpd="sng">
              <a:solidFill>
                <a:srgbClr val="FFFFFF"/>
              </a:solidFill>
              <a:round/>
            </a:ln>
          </p:spPr>
          <p:txBody>
            <a:bodyPr/>
            <a:lstStyle/>
            <a:p>
              <a:endParaRPr lang="zh-CN" altLang="en-US"/>
            </a:p>
          </p:txBody>
        </p:sp>
        <p:sp>
          <p:nvSpPr>
            <p:cNvPr id="9226" name="空心弧 17"/>
            <p:cNvSpPr/>
            <p:nvPr/>
          </p:nvSpPr>
          <p:spPr bwMode="auto">
            <a:xfrm rot="5400000">
              <a:off x="2678192" y="-79"/>
              <a:ext cx="2685891" cy="2686050"/>
            </a:xfrm>
            <a:custGeom>
              <a:avLst/>
              <a:gdLst>
                <a:gd name="T0" fmla="*/ 393312 w 2685891"/>
                <a:gd name="T1" fmla="*/ 393391 h 2686050"/>
                <a:gd name="T2" fmla="*/ 2292580 w 2685891"/>
                <a:gd name="T3" fmla="*/ 393391 h 2686050"/>
                <a:gd name="T4" fmla="*/ 2198379 w 2685891"/>
                <a:gd name="T5" fmla="*/ 487592 h 2686050"/>
                <a:gd name="T6" fmla="*/ 487513 w 2685891"/>
                <a:gd name="T7" fmla="*/ 487592 h 2686050"/>
                <a:gd name="T8" fmla="*/ 393312 w 2685891"/>
                <a:gd name="T9" fmla="*/ 393391 h 26860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85891" h="2686050">
                  <a:moveTo>
                    <a:pt x="393312" y="393391"/>
                  </a:moveTo>
                  <a:cubicBezTo>
                    <a:pt x="-8077" y="794827"/>
                    <a:pt x="2693969" y="794827"/>
                    <a:pt x="2292580" y="393391"/>
                  </a:cubicBezTo>
                  <a:lnTo>
                    <a:pt x="2198379" y="487592"/>
                  </a:lnTo>
                  <a:cubicBezTo>
                    <a:pt x="2066142" y="355337"/>
                    <a:pt x="619750" y="355337"/>
                    <a:pt x="487513" y="487592"/>
                  </a:cubicBezTo>
                  <a:lnTo>
                    <a:pt x="393312" y="393391"/>
                  </a:lnTo>
                  <a:close/>
                </a:path>
              </a:pathLst>
            </a:custGeom>
            <a:solidFill>
              <a:srgbClr val="D9D9D9"/>
            </a:solidFill>
            <a:ln w="12700" cap="flat" cmpd="sng">
              <a:solidFill>
                <a:srgbClr val="FFFFFF"/>
              </a:solidFill>
              <a:round/>
            </a:ln>
          </p:spPr>
          <p:txBody>
            <a:bodyPr/>
            <a:lstStyle/>
            <a:p>
              <a:endParaRPr lang="zh-CN" altLang="en-US"/>
            </a:p>
          </p:txBody>
        </p:sp>
        <p:sp>
          <p:nvSpPr>
            <p:cNvPr id="9227" name="空心弧 18"/>
            <p:cNvSpPr/>
            <p:nvPr/>
          </p:nvSpPr>
          <p:spPr bwMode="auto">
            <a:xfrm rot="-5400000">
              <a:off x="5442029" y="-79"/>
              <a:ext cx="2685891" cy="2686050"/>
            </a:xfrm>
            <a:custGeom>
              <a:avLst/>
              <a:gdLst>
                <a:gd name="T0" fmla="*/ 393312 w 2685891"/>
                <a:gd name="T1" fmla="*/ 393391 h 2686050"/>
                <a:gd name="T2" fmla="*/ 2292580 w 2685891"/>
                <a:gd name="T3" fmla="*/ 393391 h 2686050"/>
                <a:gd name="T4" fmla="*/ 2198379 w 2685891"/>
                <a:gd name="T5" fmla="*/ 487592 h 2686050"/>
                <a:gd name="T6" fmla="*/ 487513 w 2685891"/>
                <a:gd name="T7" fmla="*/ 487592 h 2686050"/>
                <a:gd name="T8" fmla="*/ 393312 w 2685891"/>
                <a:gd name="T9" fmla="*/ 393391 h 26860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85891" h="2686050">
                  <a:moveTo>
                    <a:pt x="393312" y="393391"/>
                  </a:moveTo>
                  <a:cubicBezTo>
                    <a:pt x="-8077" y="794827"/>
                    <a:pt x="2693969" y="794827"/>
                    <a:pt x="2292580" y="393391"/>
                  </a:cubicBezTo>
                  <a:lnTo>
                    <a:pt x="2198379" y="487592"/>
                  </a:lnTo>
                  <a:cubicBezTo>
                    <a:pt x="2066142" y="355337"/>
                    <a:pt x="619750" y="355337"/>
                    <a:pt x="487513" y="487592"/>
                  </a:cubicBezTo>
                  <a:lnTo>
                    <a:pt x="393312" y="393391"/>
                  </a:lnTo>
                  <a:close/>
                </a:path>
              </a:pathLst>
            </a:custGeom>
            <a:solidFill>
              <a:srgbClr val="D9D9D9"/>
            </a:solidFill>
            <a:ln w="12700" cap="flat" cmpd="sng">
              <a:solidFill>
                <a:srgbClr val="FFFFFF"/>
              </a:solidFill>
              <a:round/>
            </a:ln>
          </p:spPr>
          <p:txBody>
            <a:bodyPr/>
            <a:lstStyle/>
            <a:p>
              <a:endParaRPr lang="zh-CN" altLang="en-US"/>
            </a:p>
          </p:txBody>
        </p:sp>
        <p:sp>
          <p:nvSpPr>
            <p:cNvPr id="9228" name="椭圆 23"/>
            <p:cNvSpPr>
              <a:spLocks noChangeArrowheads="1"/>
            </p:cNvSpPr>
            <p:nvPr/>
          </p:nvSpPr>
          <p:spPr bwMode="auto">
            <a:xfrm>
              <a:off x="460375" y="1119122"/>
              <a:ext cx="419100" cy="417487"/>
            </a:xfrm>
            <a:prstGeom prst="ellipse">
              <a:avLst/>
            </a:prstGeom>
            <a:solidFill>
              <a:srgbClr val="9EDAD7">
                <a:alpha val="50195"/>
              </a:srgbClr>
            </a:solidFill>
            <a:ln w="12700">
              <a:solidFill>
                <a:srgbClr val="FFFFFF"/>
              </a:solidFill>
              <a:round/>
            </a:ln>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endParaRPr lang="zh-CN" altLang="en-US"/>
            </a:p>
          </p:txBody>
        </p:sp>
        <p:sp>
          <p:nvSpPr>
            <p:cNvPr id="9229" name="椭圆 24"/>
            <p:cNvSpPr>
              <a:spLocks noChangeArrowheads="1"/>
            </p:cNvSpPr>
            <p:nvPr/>
          </p:nvSpPr>
          <p:spPr bwMode="auto">
            <a:xfrm>
              <a:off x="1695450" y="574641"/>
              <a:ext cx="242888" cy="242874"/>
            </a:xfrm>
            <a:prstGeom prst="ellipse">
              <a:avLst/>
            </a:prstGeom>
            <a:solidFill>
              <a:srgbClr val="70C9C4">
                <a:alpha val="50195"/>
              </a:srgbClr>
            </a:solidFill>
            <a:ln w="12700">
              <a:solidFill>
                <a:srgbClr val="FFFFFF"/>
              </a:solidFill>
              <a:round/>
            </a:ln>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endParaRPr lang="zh-CN" altLang="en-US"/>
            </a:p>
          </p:txBody>
        </p:sp>
        <p:sp>
          <p:nvSpPr>
            <p:cNvPr id="9230" name="椭圆 26"/>
            <p:cNvSpPr>
              <a:spLocks noChangeArrowheads="1"/>
            </p:cNvSpPr>
            <p:nvPr/>
          </p:nvSpPr>
          <p:spPr bwMode="auto">
            <a:xfrm>
              <a:off x="1693863" y="1819167"/>
              <a:ext cx="242887" cy="242874"/>
            </a:xfrm>
            <a:prstGeom prst="ellipse">
              <a:avLst/>
            </a:prstGeom>
            <a:solidFill>
              <a:srgbClr val="B4E2E0">
                <a:alpha val="50195"/>
              </a:srgbClr>
            </a:solidFill>
            <a:ln w="12700">
              <a:solidFill>
                <a:srgbClr val="FFFFFF"/>
              </a:solidFill>
              <a:round/>
            </a:ln>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endParaRPr lang="zh-CN" altLang="en-US"/>
            </a:p>
          </p:txBody>
        </p:sp>
        <p:grpSp>
          <p:nvGrpSpPr>
            <p:cNvPr id="9231" name="组合 57"/>
            <p:cNvGrpSpPr/>
            <p:nvPr/>
          </p:nvGrpSpPr>
          <p:grpSpPr bwMode="auto">
            <a:xfrm>
              <a:off x="5795264" y="555147"/>
              <a:ext cx="1568704" cy="1568420"/>
              <a:chOff x="0" y="0"/>
              <a:chExt cx="1568704" cy="1568420"/>
            </a:xfrm>
          </p:grpSpPr>
          <p:sp>
            <p:nvSpPr>
              <p:cNvPr id="9247" name="任意多边形 28"/>
              <p:cNvSpPr/>
              <p:nvPr/>
            </p:nvSpPr>
            <p:spPr bwMode="auto">
              <a:xfrm>
                <a:off x="699" y="445"/>
                <a:ext cx="1568450" cy="1568357"/>
              </a:xfrm>
              <a:custGeom>
                <a:avLst/>
                <a:gdLst>
                  <a:gd name="T0" fmla="*/ 0 w 1568704"/>
                  <a:gd name="T1" fmla="*/ 784179 h 1568420"/>
                  <a:gd name="T2" fmla="*/ 784225 w 1568704"/>
                  <a:gd name="T3" fmla="*/ 0 h 1568420"/>
                  <a:gd name="T4" fmla="*/ 1568450 w 1568704"/>
                  <a:gd name="T5" fmla="*/ 784179 h 1568420"/>
                  <a:gd name="T6" fmla="*/ 784225 w 1568704"/>
                  <a:gd name="T7" fmla="*/ 1568357 h 1568420"/>
                  <a:gd name="T8" fmla="*/ 0 w 1568704"/>
                  <a:gd name="T9" fmla="*/ 784179 h 1568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8704" h="1568420">
                    <a:moveTo>
                      <a:pt x="0" y="784210"/>
                    </a:moveTo>
                    <a:cubicBezTo>
                      <a:pt x="0" y="351103"/>
                      <a:pt x="351166" y="0"/>
                      <a:pt x="784352" y="0"/>
                    </a:cubicBezTo>
                    <a:cubicBezTo>
                      <a:pt x="1217538" y="0"/>
                      <a:pt x="1568704" y="351103"/>
                      <a:pt x="1568704" y="784210"/>
                    </a:cubicBezTo>
                    <a:cubicBezTo>
                      <a:pt x="1568704" y="1217317"/>
                      <a:pt x="1217538" y="1568420"/>
                      <a:pt x="784352" y="1568420"/>
                    </a:cubicBezTo>
                    <a:cubicBezTo>
                      <a:pt x="351166" y="1568420"/>
                      <a:pt x="0" y="1217317"/>
                      <a:pt x="0" y="784210"/>
                    </a:cubicBezTo>
                    <a:close/>
                  </a:path>
                </a:pathLst>
              </a:custGeom>
              <a:solidFill>
                <a:srgbClr val="70C9C4"/>
              </a:solidFill>
              <a:ln w="12700" cap="flat" cmpd="sng">
                <a:solidFill>
                  <a:srgbClr val="FFFFFF"/>
                </a:solidFill>
                <a:round/>
              </a:ln>
            </p:spPr>
            <p:txBody>
              <a:bodyPr lIns="344031" tIns="343990" rIns="344031" bIns="343990" anchor="ctr"/>
              <a:lstStyle/>
              <a:p>
                <a:endParaRPr lang="zh-CN" altLang="en-US"/>
              </a:p>
            </p:txBody>
          </p:sp>
          <p:pic>
            <p:nvPicPr>
              <p:cNvPr id="9248" name="组合 3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624" y="462317"/>
                <a:ext cx="731520" cy="640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32" name="组合 55"/>
            <p:cNvGrpSpPr/>
            <p:nvPr/>
          </p:nvGrpSpPr>
          <p:grpSpPr bwMode="auto">
            <a:xfrm>
              <a:off x="3016609" y="770697"/>
              <a:ext cx="1230611" cy="1230611"/>
              <a:chOff x="0" y="0"/>
              <a:chExt cx="1230611" cy="1230611"/>
            </a:xfrm>
          </p:grpSpPr>
          <p:sp>
            <p:nvSpPr>
              <p:cNvPr id="9245" name="任意多边形 20"/>
              <p:cNvSpPr/>
              <p:nvPr/>
            </p:nvSpPr>
            <p:spPr bwMode="auto">
              <a:xfrm>
                <a:off x="-359" y="782"/>
                <a:ext cx="1230313" cy="1230240"/>
              </a:xfrm>
              <a:custGeom>
                <a:avLst/>
                <a:gdLst>
                  <a:gd name="T0" fmla="*/ 0 w 1230611"/>
                  <a:gd name="T1" fmla="*/ 615120 h 1230611"/>
                  <a:gd name="T2" fmla="*/ 615157 w 1230611"/>
                  <a:gd name="T3" fmla="*/ 0 h 1230611"/>
                  <a:gd name="T4" fmla="*/ 1230314 w 1230611"/>
                  <a:gd name="T5" fmla="*/ 615120 h 1230611"/>
                  <a:gd name="T6" fmla="*/ 615157 w 1230611"/>
                  <a:gd name="T7" fmla="*/ 1230241 h 1230611"/>
                  <a:gd name="T8" fmla="*/ 0 w 1230611"/>
                  <a:gd name="T9" fmla="*/ 615120 h 12306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30611" h="1230611">
                    <a:moveTo>
                      <a:pt x="0" y="615306"/>
                    </a:moveTo>
                    <a:cubicBezTo>
                      <a:pt x="0" y="275482"/>
                      <a:pt x="275482" y="0"/>
                      <a:pt x="615306" y="0"/>
                    </a:cubicBezTo>
                    <a:cubicBezTo>
                      <a:pt x="955130" y="0"/>
                      <a:pt x="1230612" y="275482"/>
                      <a:pt x="1230612" y="615306"/>
                    </a:cubicBezTo>
                    <a:cubicBezTo>
                      <a:pt x="1230612" y="955130"/>
                      <a:pt x="955130" y="1230612"/>
                      <a:pt x="615306" y="1230612"/>
                    </a:cubicBezTo>
                    <a:cubicBezTo>
                      <a:pt x="275482" y="1230612"/>
                      <a:pt x="0" y="955130"/>
                      <a:pt x="0" y="615306"/>
                    </a:cubicBezTo>
                    <a:close/>
                  </a:path>
                </a:pathLst>
              </a:custGeom>
              <a:solidFill>
                <a:srgbClr val="70C9C4">
                  <a:alpha val="50195"/>
                </a:srgbClr>
              </a:solidFill>
              <a:ln w="12700" cap="flat" cmpd="sng">
                <a:solidFill>
                  <a:srgbClr val="FFFFFF"/>
                </a:solidFill>
                <a:round/>
              </a:ln>
            </p:spPr>
            <p:txBody>
              <a:bodyPr lIns="171842" tIns="145115" rIns="349228" bIns="145116" anchor="ctr"/>
              <a:lstStyle/>
              <a:p>
                <a:endParaRPr lang="zh-CN" altLang="en-US"/>
              </a:p>
            </p:txBody>
          </p:sp>
          <p:sp>
            <p:nvSpPr>
              <p:cNvPr id="9246" name="Freeform 6"/>
              <p:cNvSpPr/>
              <p:nvPr/>
            </p:nvSpPr>
            <p:spPr bwMode="auto">
              <a:xfrm>
                <a:off x="493917" y="377259"/>
                <a:ext cx="242777" cy="476093"/>
              </a:xfrm>
              <a:custGeom>
                <a:avLst/>
                <a:gdLst>
                  <a:gd name="T0" fmla="*/ 242777 w 156"/>
                  <a:gd name="T1" fmla="*/ 79085 h 301"/>
                  <a:gd name="T2" fmla="*/ 199202 w 156"/>
                  <a:gd name="T3" fmla="*/ 79085 h 301"/>
                  <a:gd name="T4" fmla="*/ 188308 w 156"/>
                  <a:gd name="T5" fmla="*/ 79085 h 301"/>
                  <a:gd name="T6" fmla="*/ 178970 w 156"/>
                  <a:gd name="T7" fmla="*/ 80667 h 301"/>
                  <a:gd name="T8" fmla="*/ 171189 w 156"/>
                  <a:gd name="T9" fmla="*/ 83830 h 301"/>
                  <a:gd name="T10" fmla="*/ 164964 w 156"/>
                  <a:gd name="T11" fmla="*/ 90157 h 301"/>
                  <a:gd name="T12" fmla="*/ 161851 w 156"/>
                  <a:gd name="T13" fmla="*/ 96484 h 301"/>
                  <a:gd name="T14" fmla="*/ 158739 w 156"/>
                  <a:gd name="T15" fmla="*/ 101229 h 301"/>
                  <a:gd name="T16" fmla="*/ 155626 w 156"/>
                  <a:gd name="T17" fmla="*/ 120210 h 301"/>
                  <a:gd name="T18" fmla="*/ 155626 w 156"/>
                  <a:gd name="T19" fmla="*/ 175569 h 301"/>
                  <a:gd name="T20" fmla="*/ 239664 w 156"/>
                  <a:gd name="T21" fmla="*/ 175569 h 301"/>
                  <a:gd name="T22" fmla="*/ 239664 w 156"/>
                  <a:gd name="T23" fmla="*/ 257818 h 301"/>
                  <a:gd name="T24" fmla="*/ 155626 w 156"/>
                  <a:gd name="T25" fmla="*/ 257818 h 301"/>
                  <a:gd name="T26" fmla="*/ 155626 w 156"/>
                  <a:gd name="T27" fmla="*/ 476093 h 301"/>
                  <a:gd name="T28" fmla="*/ 73144 w 156"/>
                  <a:gd name="T29" fmla="*/ 476093 h 301"/>
                  <a:gd name="T30" fmla="*/ 73144 w 156"/>
                  <a:gd name="T31" fmla="*/ 257818 h 301"/>
                  <a:gd name="T32" fmla="*/ 0 w 156"/>
                  <a:gd name="T33" fmla="*/ 257818 h 301"/>
                  <a:gd name="T34" fmla="*/ 0 w 156"/>
                  <a:gd name="T35" fmla="*/ 175569 h 301"/>
                  <a:gd name="T36" fmla="*/ 73144 w 156"/>
                  <a:gd name="T37" fmla="*/ 175569 h 301"/>
                  <a:gd name="T38" fmla="*/ 73144 w 156"/>
                  <a:gd name="T39" fmla="*/ 110719 h 301"/>
                  <a:gd name="T40" fmla="*/ 73144 w 156"/>
                  <a:gd name="T41" fmla="*/ 83830 h 301"/>
                  <a:gd name="T42" fmla="*/ 77813 w 156"/>
                  <a:gd name="T43" fmla="*/ 63268 h 301"/>
                  <a:gd name="T44" fmla="*/ 90263 w 156"/>
                  <a:gd name="T45" fmla="*/ 42706 h 301"/>
                  <a:gd name="T46" fmla="*/ 101157 w 156"/>
                  <a:gd name="T47" fmla="*/ 28471 h 301"/>
                  <a:gd name="T48" fmla="*/ 115163 w 156"/>
                  <a:gd name="T49" fmla="*/ 17399 h 301"/>
                  <a:gd name="T50" fmla="*/ 135395 w 156"/>
                  <a:gd name="T51" fmla="*/ 4745 h 301"/>
                  <a:gd name="T52" fmla="*/ 155626 w 156"/>
                  <a:gd name="T53" fmla="*/ 1582 h 301"/>
                  <a:gd name="T54" fmla="*/ 178970 w 156"/>
                  <a:gd name="T55" fmla="*/ 0 h 301"/>
                  <a:gd name="T56" fmla="*/ 242777 w 156"/>
                  <a:gd name="T57" fmla="*/ 0 h 301"/>
                  <a:gd name="T58" fmla="*/ 242777 w 156"/>
                  <a:gd name="T59" fmla="*/ 79085 h 3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6" h="301">
                    <a:moveTo>
                      <a:pt x="156" y="50"/>
                    </a:moveTo>
                    <a:lnTo>
                      <a:pt x="128" y="50"/>
                    </a:lnTo>
                    <a:lnTo>
                      <a:pt x="121" y="50"/>
                    </a:lnTo>
                    <a:lnTo>
                      <a:pt x="115" y="51"/>
                    </a:lnTo>
                    <a:lnTo>
                      <a:pt x="110" y="53"/>
                    </a:lnTo>
                    <a:lnTo>
                      <a:pt x="106" y="57"/>
                    </a:lnTo>
                    <a:lnTo>
                      <a:pt x="104" y="61"/>
                    </a:lnTo>
                    <a:lnTo>
                      <a:pt x="102" y="64"/>
                    </a:lnTo>
                    <a:lnTo>
                      <a:pt x="100" y="76"/>
                    </a:lnTo>
                    <a:lnTo>
                      <a:pt x="100" y="111"/>
                    </a:lnTo>
                    <a:lnTo>
                      <a:pt x="154" y="111"/>
                    </a:lnTo>
                    <a:lnTo>
                      <a:pt x="154" y="163"/>
                    </a:lnTo>
                    <a:lnTo>
                      <a:pt x="100" y="163"/>
                    </a:lnTo>
                    <a:lnTo>
                      <a:pt x="100" y="301"/>
                    </a:lnTo>
                    <a:lnTo>
                      <a:pt x="47" y="301"/>
                    </a:lnTo>
                    <a:lnTo>
                      <a:pt x="47" y="163"/>
                    </a:lnTo>
                    <a:lnTo>
                      <a:pt x="0" y="163"/>
                    </a:lnTo>
                    <a:lnTo>
                      <a:pt x="0" y="111"/>
                    </a:lnTo>
                    <a:lnTo>
                      <a:pt x="47" y="111"/>
                    </a:lnTo>
                    <a:lnTo>
                      <a:pt x="47" y="70"/>
                    </a:lnTo>
                    <a:lnTo>
                      <a:pt x="47" y="53"/>
                    </a:lnTo>
                    <a:lnTo>
                      <a:pt x="50" y="40"/>
                    </a:lnTo>
                    <a:lnTo>
                      <a:pt x="58" y="27"/>
                    </a:lnTo>
                    <a:lnTo>
                      <a:pt x="65" y="18"/>
                    </a:lnTo>
                    <a:lnTo>
                      <a:pt x="74" y="11"/>
                    </a:lnTo>
                    <a:lnTo>
                      <a:pt x="87" y="3"/>
                    </a:lnTo>
                    <a:lnTo>
                      <a:pt x="100" y="1"/>
                    </a:lnTo>
                    <a:lnTo>
                      <a:pt x="115" y="0"/>
                    </a:lnTo>
                    <a:lnTo>
                      <a:pt x="156" y="0"/>
                    </a:lnTo>
                    <a:lnTo>
                      <a:pt x="156" y="5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p>
            </p:txBody>
          </p:sp>
        </p:grpSp>
        <p:grpSp>
          <p:nvGrpSpPr>
            <p:cNvPr id="9233" name="组合 56"/>
            <p:cNvGrpSpPr/>
            <p:nvPr/>
          </p:nvGrpSpPr>
          <p:grpSpPr bwMode="auto">
            <a:xfrm>
              <a:off x="3903537" y="770697"/>
              <a:ext cx="1230611" cy="1230611"/>
              <a:chOff x="0" y="0"/>
              <a:chExt cx="1230611" cy="1230611"/>
            </a:xfrm>
          </p:grpSpPr>
          <p:sp>
            <p:nvSpPr>
              <p:cNvPr id="9243" name="任意多边形 21"/>
              <p:cNvSpPr/>
              <p:nvPr/>
            </p:nvSpPr>
            <p:spPr bwMode="auto">
              <a:xfrm>
                <a:off x="126" y="782"/>
                <a:ext cx="1230312" cy="1230240"/>
              </a:xfrm>
              <a:custGeom>
                <a:avLst/>
                <a:gdLst>
                  <a:gd name="T0" fmla="*/ 0 w 1230611"/>
                  <a:gd name="T1" fmla="*/ 615120 h 1230611"/>
                  <a:gd name="T2" fmla="*/ 615156 w 1230611"/>
                  <a:gd name="T3" fmla="*/ 0 h 1230611"/>
                  <a:gd name="T4" fmla="*/ 1230313 w 1230611"/>
                  <a:gd name="T5" fmla="*/ 615120 h 1230611"/>
                  <a:gd name="T6" fmla="*/ 615156 w 1230611"/>
                  <a:gd name="T7" fmla="*/ 1230241 h 1230611"/>
                  <a:gd name="T8" fmla="*/ 0 w 1230611"/>
                  <a:gd name="T9" fmla="*/ 615120 h 12306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30611" h="1230611">
                    <a:moveTo>
                      <a:pt x="0" y="615306"/>
                    </a:moveTo>
                    <a:cubicBezTo>
                      <a:pt x="0" y="275482"/>
                      <a:pt x="275482" y="0"/>
                      <a:pt x="615306" y="0"/>
                    </a:cubicBezTo>
                    <a:cubicBezTo>
                      <a:pt x="955130" y="0"/>
                      <a:pt x="1230612" y="275482"/>
                      <a:pt x="1230612" y="615306"/>
                    </a:cubicBezTo>
                    <a:cubicBezTo>
                      <a:pt x="1230612" y="955130"/>
                      <a:pt x="955130" y="1230612"/>
                      <a:pt x="615306" y="1230612"/>
                    </a:cubicBezTo>
                    <a:cubicBezTo>
                      <a:pt x="275482" y="1230612"/>
                      <a:pt x="0" y="955130"/>
                      <a:pt x="0" y="615306"/>
                    </a:cubicBezTo>
                    <a:close/>
                  </a:path>
                </a:pathLst>
              </a:custGeom>
              <a:solidFill>
                <a:srgbClr val="70C9C4">
                  <a:alpha val="50195"/>
                </a:srgbClr>
              </a:solidFill>
              <a:ln w="12700" cap="flat" cmpd="sng">
                <a:solidFill>
                  <a:srgbClr val="FFFFFF"/>
                </a:solidFill>
                <a:round/>
              </a:ln>
            </p:spPr>
            <p:txBody>
              <a:bodyPr lIns="349227" tIns="145115" rIns="171843" bIns="145116" anchor="ctr"/>
              <a:lstStyle/>
              <a:p>
                <a:endParaRPr lang="zh-CN" altLang="en-US"/>
              </a:p>
            </p:txBody>
          </p:sp>
          <p:sp>
            <p:nvSpPr>
              <p:cNvPr id="9244" name="Freeform 7"/>
              <p:cNvSpPr/>
              <p:nvPr/>
            </p:nvSpPr>
            <p:spPr bwMode="auto">
              <a:xfrm>
                <a:off x="381989" y="422977"/>
                <a:ext cx="466633" cy="384656"/>
              </a:xfrm>
              <a:custGeom>
                <a:avLst/>
                <a:gdLst>
                  <a:gd name="T0" fmla="*/ 466633 w 297"/>
                  <a:gd name="T1" fmla="*/ 47685 h 242"/>
                  <a:gd name="T2" fmla="*/ 443066 w 297"/>
                  <a:gd name="T3" fmla="*/ 52453 h 242"/>
                  <a:gd name="T4" fmla="*/ 430496 w 297"/>
                  <a:gd name="T5" fmla="*/ 49274 h 242"/>
                  <a:gd name="T6" fmla="*/ 449350 w 297"/>
                  <a:gd name="T7" fmla="*/ 27021 h 242"/>
                  <a:gd name="T8" fmla="*/ 454064 w 297"/>
                  <a:gd name="T9" fmla="*/ 9537 h 242"/>
                  <a:gd name="T10" fmla="*/ 422641 w 297"/>
                  <a:gd name="T11" fmla="*/ 23842 h 242"/>
                  <a:gd name="T12" fmla="*/ 378648 w 297"/>
                  <a:gd name="T13" fmla="*/ 17484 h 242"/>
                  <a:gd name="T14" fmla="*/ 340941 w 297"/>
                  <a:gd name="T15" fmla="*/ 3179 h 242"/>
                  <a:gd name="T16" fmla="*/ 303233 w 297"/>
                  <a:gd name="T17" fmla="*/ 3179 h 242"/>
                  <a:gd name="T18" fmla="*/ 268667 w 297"/>
                  <a:gd name="T19" fmla="*/ 17484 h 242"/>
                  <a:gd name="T20" fmla="*/ 241958 w 297"/>
                  <a:gd name="T21" fmla="*/ 44506 h 242"/>
                  <a:gd name="T22" fmla="*/ 227817 w 297"/>
                  <a:gd name="T23" fmla="*/ 79474 h 242"/>
                  <a:gd name="T24" fmla="*/ 227817 w 297"/>
                  <a:gd name="T25" fmla="*/ 117622 h 242"/>
                  <a:gd name="T26" fmla="*/ 172827 w 297"/>
                  <a:gd name="T27" fmla="*/ 108085 h 242"/>
                  <a:gd name="T28" fmla="*/ 122550 w 297"/>
                  <a:gd name="T29" fmla="*/ 87422 h 242"/>
                  <a:gd name="T30" fmla="*/ 76987 w 297"/>
                  <a:gd name="T31" fmla="*/ 58811 h 242"/>
                  <a:gd name="T32" fmla="*/ 36137 w 297"/>
                  <a:gd name="T33" fmla="*/ 20663 h 242"/>
                  <a:gd name="T34" fmla="*/ 32994 w 297"/>
                  <a:gd name="T35" fmla="*/ 20663 h 242"/>
                  <a:gd name="T36" fmla="*/ 20425 w 297"/>
                  <a:gd name="T37" fmla="*/ 68348 h 242"/>
                  <a:gd name="T38" fmla="*/ 29852 w 297"/>
                  <a:gd name="T39" fmla="*/ 111264 h 242"/>
                  <a:gd name="T40" fmla="*/ 56562 w 297"/>
                  <a:gd name="T41" fmla="*/ 147822 h 242"/>
                  <a:gd name="T42" fmla="*/ 20425 w 297"/>
                  <a:gd name="T43" fmla="*/ 135106 h 242"/>
                  <a:gd name="T44" fmla="*/ 20425 w 297"/>
                  <a:gd name="T45" fmla="*/ 152591 h 242"/>
                  <a:gd name="T46" fmla="*/ 29852 w 297"/>
                  <a:gd name="T47" fmla="*/ 182791 h 242"/>
                  <a:gd name="T48" fmla="*/ 47135 w 297"/>
                  <a:gd name="T49" fmla="*/ 208223 h 242"/>
                  <a:gd name="T50" fmla="*/ 73844 w 297"/>
                  <a:gd name="T51" fmla="*/ 227297 h 242"/>
                  <a:gd name="T52" fmla="*/ 70702 w 297"/>
                  <a:gd name="T53" fmla="*/ 232065 h 242"/>
                  <a:gd name="T54" fmla="*/ 53419 w 297"/>
                  <a:gd name="T55" fmla="*/ 232065 h 242"/>
                  <a:gd name="T56" fmla="*/ 58133 w 297"/>
                  <a:gd name="T57" fmla="*/ 246371 h 242"/>
                  <a:gd name="T58" fmla="*/ 73844 w 297"/>
                  <a:gd name="T59" fmla="*/ 270213 h 242"/>
                  <a:gd name="T60" fmla="*/ 97412 w 297"/>
                  <a:gd name="T61" fmla="*/ 287697 h 242"/>
                  <a:gd name="T62" fmla="*/ 122550 w 297"/>
                  <a:gd name="T63" fmla="*/ 300413 h 242"/>
                  <a:gd name="T64" fmla="*/ 111552 w 297"/>
                  <a:gd name="T65" fmla="*/ 317898 h 242"/>
                  <a:gd name="T66" fmla="*/ 56562 w 297"/>
                  <a:gd name="T67" fmla="*/ 335382 h 242"/>
                  <a:gd name="T68" fmla="*/ 3142 w 297"/>
                  <a:gd name="T69" fmla="*/ 338561 h 242"/>
                  <a:gd name="T70" fmla="*/ 0 w 297"/>
                  <a:gd name="T71" fmla="*/ 341740 h 242"/>
                  <a:gd name="T72" fmla="*/ 70702 w 297"/>
                  <a:gd name="T73" fmla="*/ 373530 h 242"/>
                  <a:gd name="T74" fmla="*/ 149260 w 297"/>
                  <a:gd name="T75" fmla="*/ 384656 h 242"/>
                  <a:gd name="T76" fmla="*/ 207392 w 297"/>
                  <a:gd name="T77" fmla="*/ 379888 h 242"/>
                  <a:gd name="T78" fmla="*/ 262383 w 297"/>
                  <a:gd name="T79" fmla="*/ 362403 h 242"/>
                  <a:gd name="T80" fmla="*/ 309518 w 297"/>
                  <a:gd name="T81" fmla="*/ 335382 h 242"/>
                  <a:gd name="T82" fmla="*/ 347225 w 297"/>
                  <a:gd name="T83" fmla="*/ 300413 h 242"/>
                  <a:gd name="T84" fmla="*/ 378648 w 297"/>
                  <a:gd name="T85" fmla="*/ 255908 h 242"/>
                  <a:gd name="T86" fmla="*/ 402216 w 297"/>
                  <a:gd name="T87" fmla="*/ 211402 h 242"/>
                  <a:gd name="T88" fmla="*/ 416356 w 297"/>
                  <a:gd name="T89" fmla="*/ 162128 h 242"/>
                  <a:gd name="T90" fmla="*/ 419498 w 297"/>
                  <a:gd name="T91" fmla="*/ 111264 h 242"/>
                  <a:gd name="T92" fmla="*/ 446208 w 297"/>
                  <a:gd name="T93" fmla="*/ 76295 h 242"/>
                  <a:gd name="T94" fmla="*/ 466633 w 297"/>
                  <a:gd name="T95" fmla="*/ 47685 h 24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7" h="242">
                    <a:moveTo>
                      <a:pt x="297" y="30"/>
                    </a:moveTo>
                    <a:lnTo>
                      <a:pt x="297" y="30"/>
                    </a:lnTo>
                    <a:lnTo>
                      <a:pt x="295" y="30"/>
                    </a:lnTo>
                    <a:lnTo>
                      <a:pt x="282" y="33"/>
                    </a:lnTo>
                    <a:lnTo>
                      <a:pt x="267" y="37"/>
                    </a:lnTo>
                    <a:lnTo>
                      <a:pt x="274" y="31"/>
                    </a:lnTo>
                    <a:lnTo>
                      <a:pt x="280" y="24"/>
                    </a:lnTo>
                    <a:lnTo>
                      <a:pt x="286" y="17"/>
                    </a:lnTo>
                    <a:lnTo>
                      <a:pt x="289" y="7"/>
                    </a:lnTo>
                    <a:lnTo>
                      <a:pt x="289" y="6"/>
                    </a:lnTo>
                    <a:lnTo>
                      <a:pt x="287" y="6"/>
                    </a:lnTo>
                    <a:lnTo>
                      <a:pt x="269" y="15"/>
                    </a:lnTo>
                    <a:lnTo>
                      <a:pt x="250" y="20"/>
                    </a:lnTo>
                    <a:lnTo>
                      <a:pt x="241" y="11"/>
                    </a:lnTo>
                    <a:lnTo>
                      <a:pt x="230" y="6"/>
                    </a:lnTo>
                    <a:lnTo>
                      <a:pt x="217" y="2"/>
                    </a:lnTo>
                    <a:lnTo>
                      <a:pt x="206" y="0"/>
                    </a:lnTo>
                    <a:lnTo>
                      <a:pt x="193" y="2"/>
                    </a:lnTo>
                    <a:lnTo>
                      <a:pt x="182" y="6"/>
                    </a:lnTo>
                    <a:lnTo>
                      <a:pt x="171" y="11"/>
                    </a:lnTo>
                    <a:lnTo>
                      <a:pt x="161" y="18"/>
                    </a:lnTo>
                    <a:lnTo>
                      <a:pt x="154" y="28"/>
                    </a:lnTo>
                    <a:lnTo>
                      <a:pt x="149" y="39"/>
                    </a:lnTo>
                    <a:lnTo>
                      <a:pt x="145" y="50"/>
                    </a:lnTo>
                    <a:lnTo>
                      <a:pt x="143" y="63"/>
                    </a:lnTo>
                    <a:lnTo>
                      <a:pt x="145" y="74"/>
                    </a:lnTo>
                    <a:lnTo>
                      <a:pt x="126" y="72"/>
                    </a:lnTo>
                    <a:lnTo>
                      <a:pt x="110" y="68"/>
                    </a:lnTo>
                    <a:lnTo>
                      <a:pt x="93" y="63"/>
                    </a:lnTo>
                    <a:lnTo>
                      <a:pt x="78" y="55"/>
                    </a:lnTo>
                    <a:lnTo>
                      <a:pt x="62" y="48"/>
                    </a:lnTo>
                    <a:lnTo>
                      <a:pt x="49" y="37"/>
                    </a:lnTo>
                    <a:lnTo>
                      <a:pt x="36" y="26"/>
                    </a:lnTo>
                    <a:lnTo>
                      <a:pt x="23" y="13"/>
                    </a:lnTo>
                    <a:lnTo>
                      <a:pt x="23" y="11"/>
                    </a:lnTo>
                    <a:lnTo>
                      <a:pt x="21" y="13"/>
                    </a:lnTo>
                    <a:lnTo>
                      <a:pt x="15" y="28"/>
                    </a:lnTo>
                    <a:lnTo>
                      <a:pt x="13" y="43"/>
                    </a:lnTo>
                    <a:lnTo>
                      <a:pt x="13" y="57"/>
                    </a:lnTo>
                    <a:lnTo>
                      <a:pt x="19" y="70"/>
                    </a:lnTo>
                    <a:lnTo>
                      <a:pt x="26" y="81"/>
                    </a:lnTo>
                    <a:lnTo>
                      <a:pt x="36" y="93"/>
                    </a:lnTo>
                    <a:lnTo>
                      <a:pt x="24" y="89"/>
                    </a:lnTo>
                    <a:lnTo>
                      <a:pt x="13" y="85"/>
                    </a:lnTo>
                    <a:lnTo>
                      <a:pt x="12" y="87"/>
                    </a:lnTo>
                    <a:lnTo>
                      <a:pt x="13" y="96"/>
                    </a:lnTo>
                    <a:lnTo>
                      <a:pt x="15" y="107"/>
                    </a:lnTo>
                    <a:lnTo>
                      <a:pt x="19" y="115"/>
                    </a:lnTo>
                    <a:lnTo>
                      <a:pt x="24" y="124"/>
                    </a:lnTo>
                    <a:lnTo>
                      <a:pt x="30" y="131"/>
                    </a:lnTo>
                    <a:lnTo>
                      <a:pt x="37" y="137"/>
                    </a:lnTo>
                    <a:lnTo>
                      <a:pt x="47" y="143"/>
                    </a:lnTo>
                    <a:lnTo>
                      <a:pt x="56" y="146"/>
                    </a:lnTo>
                    <a:lnTo>
                      <a:pt x="45" y="146"/>
                    </a:lnTo>
                    <a:lnTo>
                      <a:pt x="36" y="146"/>
                    </a:lnTo>
                    <a:lnTo>
                      <a:pt x="34" y="146"/>
                    </a:lnTo>
                    <a:lnTo>
                      <a:pt x="34" y="148"/>
                    </a:lnTo>
                    <a:lnTo>
                      <a:pt x="37" y="155"/>
                    </a:lnTo>
                    <a:lnTo>
                      <a:pt x="41" y="165"/>
                    </a:lnTo>
                    <a:lnTo>
                      <a:pt x="47" y="170"/>
                    </a:lnTo>
                    <a:lnTo>
                      <a:pt x="54" y="178"/>
                    </a:lnTo>
                    <a:lnTo>
                      <a:pt x="62" y="181"/>
                    </a:lnTo>
                    <a:lnTo>
                      <a:pt x="69" y="187"/>
                    </a:lnTo>
                    <a:lnTo>
                      <a:pt x="78" y="189"/>
                    </a:lnTo>
                    <a:lnTo>
                      <a:pt x="87" y="191"/>
                    </a:lnTo>
                    <a:lnTo>
                      <a:pt x="71" y="200"/>
                    </a:lnTo>
                    <a:lnTo>
                      <a:pt x="54" y="207"/>
                    </a:lnTo>
                    <a:lnTo>
                      <a:pt x="36" y="211"/>
                    </a:lnTo>
                    <a:lnTo>
                      <a:pt x="15" y="213"/>
                    </a:lnTo>
                    <a:lnTo>
                      <a:pt x="2" y="213"/>
                    </a:lnTo>
                    <a:lnTo>
                      <a:pt x="0" y="213"/>
                    </a:lnTo>
                    <a:lnTo>
                      <a:pt x="0" y="215"/>
                    </a:lnTo>
                    <a:lnTo>
                      <a:pt x="23" y="228"/>
                    </a:lnTo>
                    <a:lnTo>
                      <a:pt x="45" y="235"/>
                    </a:lnTo>
                    <a:lnTo>
                      <a:pt x="69" y="241"/>
                    </a:lnTo>
                    <a:lnTo>
                      <a:pt x="95" y="242"/>
                    </a:lnTo>
                    <a:lnTo>
                      <a:pt x="113" y="241"/>
                    </a:lnTo>
                    <a:lnTo>
                      <a:pt x="132" y="239"/>
                    </a:lnTo>
                    <a:lnTo>
                      <a:pt x="150" y="233"/>
                    </a:lnTo>
                    <a:lnTo>
                      <a:pt x="167" y="228"/>
                    </a:lnTo>
                    <a:lnTo>
                      <a:pt x="182" y="220"/>
                    </a:lnTo>
                    <a:lnTo>
                      <a:pt x="197" y="211"/>
                    </a:lnTo>
                    <a:lnTo>
                      <a:pt x="210" y="200"/>
                    </a:lnTo>
                    <a:lnTo>
                      <a:pt x="221" y="189"/>
                    </a:lnTo>
                    <a:lnTo>
                      <a:pt x="232" y="176"/>
                    </a:lnTo>
                    <a:lnTo>
                      <a:pt x="241" y="161"/>
                    </a:lnTo>
                    <a:lnTo>
                      <a:pt x="248" y="148"/>
                    </a:lnTo>
                    <a:lnTo>
                      <a:pt x="256" y="133"/>
                    </a:lnTo>
                    <a:lnTo>
                      <a:pt x="261" y="117"/>
                    </a:lnTo>
                    <a:lnTo>
                      <a:pt x="265" y="102"/>
                    </a:lnTo>
                    <a:lnTo>
                      <a:pt x="267" y="85"/>
                    </a:lnTo>
                    <a:lnTo>
                      <a:pt x="267" y="70"/>
                    </a:lnTo>
                    <a:lnTo>
                      <a:pt x="267" y="63"/>
                    </a:lnTo>
                    <a:lnTo>
                      <a:pt x="284" y="48"/>
                    </a:lnTo>
                    <a:lnTo>
                      <a:pt x="297" y="31"/>
                    </a:lnTo>
                    <a:lnTo>
                      <a:pt x="297"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p>
            </p:txBody>
          </p:sp>
        </p:grpSp>
        <p:grpSp>
          <p:nvGrpSpPr>
            <p:cNvPr id="9234" name="组合 53"/>
            <p:cNvGrpSpPr/>
            <p:nvPr/>
          </p:nvGrpSpPr>
          <p:grpSpPr bwMode="auto">
            <a:xfrm>
              <a:off x="774737" y="407735"/>
              <a:ext cx="851048" cy="851068"/>
              <a:chOff x="0" y="0"/>
              <a:chExt cx="851048" cy="851068"/>
            </a:xfrm>
          </p:grpSpPr>
          <p:sp>
            <p:nvSpPr>
              <p:cNvPr id="9241" name="任意多边形 22"/>
              <p:cNvSpPr/>
              <p:nvPr/>
            </p:nvSpPr>
            <p:spPr bwMode="auto">
              <a:xfrm>
                <a:off x="-37" y="229"/>
                <a:ext cx="850900" cy="850850"/>
              </a:xfrm>
              <a:custGeom>
                <a:avLst/>
                <a:gdLst>
                  <a:gd name="T0" fmla="*/ 0 w 851048"/>
                  <a:gd name="T1" fmla="*/ 425425 h 851068"/>
                  <a:gd name="T2" fmla="*/ 425450 w 851048"/>
                  <a:gd name="T3" fmla="*/ 0 h 851068"/>
                  <a:gd name="T4" fmla="*/ 850900 w 851048"/>
                  <a:gd name="T5" fmla="*/ 425425 h 851068"/>
                  <a:gd name="T6" fmla="*/ 425450 w 851048"/>
                  <a:gd name="T7" fmla="*/ 850850 h 851068"/>
                  <a:gd name="T8" fmla="*/ 0 w 851048"/>
                  <a:gd name="T9" fmla="*/ 425425 h 8510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B4E2E0">
                  <a:alpha val="50195"/>
                </a:srgbClr>
              </a:solidFill>
              <a:ln w="12700" cap="flat" cmpd="sng">
                <a:solidFill>
                  <a:srgbClr val="FFFFFF"/>
                </a:solidFill>
                <a:round/>
              </a:ln>
            </p:spPr>
            <p:txBody>
              <a:bodyPr lIns="185593" tIns="185596" rIns="185593" bIns="185596" anchor="ctr"/>
              <a:lstStyle/>
              <a:p>
                <a:endParaRPr lang="zh-CN" altLang="en-US"/>
              </a:p>
            </p:txBody>
          </p:sp>
          <p:sp>
            <p:nvSpPr>
              <p:cNvPr id="9242" name="Freeform 10"/>
              <p:cNvSpPr/>
              <p:nvPr/>
            </p:nvSpPr>
            <p:spPr bwMode="auto">
              <a:xfrm>
                <a:off x="311239" y="267939"/>
                <a:ext cx="228571" cy="315190"/>
              </a:xfrm>
              <a:custGeom>
                <a:avLst/>
                <a:gdLst>
                  <a:gd name="T0" fmla="*/ 88556 w 191"/>
                  <a:gd name="T1" fmla="*/ 226505 h 263"/>
                  <a:gd name="T2" fmla="*/ 99327 w 191"/>
                  <a:gd name="T3" fmla="*/ 232498 h 263"/>
                  <a:gd name="T4" fmla="*/ 114884 w 191"/>
                  <a:gd name="T5" fmla="*/ 237291 h 263"/>
                  <a:gd name="T6" fmla="*/ 197457 w 191"/>
                  <a:gd name="T7" fmla="*/ 237291 h 263"/>
                  <a:gd name="T8" fmla="*/ 210620 w 191"/>
                  <a:gd name="T9" fmla="*/ 243284 h 263"/>
                  <a:gd name="T10" fmla="*/ 221391 w 191"/>
                  <a:gd name="T11" fmla="*/ 255268 h 263"/>
                  <a:gd name="T12" fmla="*/ 228571 w 191"/>
                  <a:gd name="T13" fmla="*/ 268451 h 263"/>
                  <a:gd name="T14" fmla="*/ 228571 w 191"/>
                  <a:gd name="T15" fmla="*/ 284031 h 263"/>
                  <a:gd name="T16" fmla="*/ 221391 w 191"/>
                  <a:gd name="T17" fmla="*/ 297213 h 263"/>
                  <a:gd name="T18" fmla="*/ 210620 w 191"/>
                  <a:gd name="T19" fmla="*/ 307999 h 263"/>
                  <a:gd name="T20" fmla="*/ 197457 w 191"/>
                  <a:gd name="T21" fmla="*/ 315190 h 263"/>
                  <a:gd name="T22" fmla="*/ 114884 w 191"/>
                  <a:gd name="T23" fmla="*/ 315190 h 263"/>
                  <a:gd name="T24" fmla="*/ 70606 w 191"/>
                  <a:gd name="T25" fmla="*/ 305602 h 263"/>
                  <a:gd name="T26" fmla="*/ 33508 w 191"/>
                  <a:gd name="T27" fmla="*/ 281634 h 263"/>
                  <a:gd name="T28" fmla="*/ 9574 w 191"/>
                  <a:gd name="T29" fmla="*/ 242085 h 263"/>
                  <a:gd name="T30" fmla="*/ 0 w 191"/>
                  <a:gd name="T31" fmla="*/ 197743 h 263"/>
                  <a:gd name="T32" fmla="*/ 0 w 191"/>
                  <a:gd name="T33" fmla="*/ 31159 h 263"/>
                  <a:gd name="T34" fmla="*/ 7180 w 191"/>
                  <a:gd name="T35" fmla="*/ 17977 h 263"/>
                  <a:gd name="T36" fmla="*/ 17951 w 191"/>
                  <a:gd name="T37" fmla="*/ 5992 h 263"/>
                  <a:gd name="T38" fmla="*/ 31114 w 191"/>
                  <a:gd name="T39" fmla="*/ 2397 h 263"/>
                  <a:gd name="T40" fmla="*/ 46672 w 191"/>
                  <a:gd name="T41" fmla="*/ 2397 h 263"/>
                  <a:gd name="T42" fmla="*/ 59835 w 191"/>
                  <a:gd name="T43" fmla="*/ 5992 h 263"/>
                  <a:gd name="T44" fmla="*/ 70606 w 191"/>
                  <a:gd name="T45" fmla="*/ 17977 h 263"/>
                  <a:gd name="T46" fmla="*/ 75393 w 191"/>
                  <a:gd name="T47" fmla="*/ 31159 h 263"/>
                  <a:gd name="T48" fmla="*/ 77786 w 191"/>
                  <a:gd name="T49" fmla="*/ 79097 h 263"/>
                  <a:gd name="T50" fmla="*/ 197457 w 191"/>
                  <a:gd name="T51" fmla="*/ 79097 h 263"/>
                  <a:gd name="T52" fmla="*/ 210620 w 191"/>
                  <a:gd name="T53" fmla="*/ 86288 h 263"/>
                  <a:gd name="T54" fmla="*/ 221391 w 191"/>
                  <a:gd name="T55" fmla="*/ 97074 h 263"/>
                  <a:gd name="T56" fmla="*/ 228571 w 191"/>
                  <a:gd name="T57" fmla="*/ 110257 h 263"/>
                  <a:gd name="T58" fmla="*/ 228571 w 191"/>
                  <a:gd name="T59" fmla="*/ 125836 h 263"/>
                  <a:gd name="T60" fmla="*/ 221391 w 191"/>
                  <a:gd name="T61" fmla="*/ 139019 h 263"/>
                  <a:gd name="T62" fmla="*/ 210620 w 191"/>
                  <a:gd name="T63" fmla="*/ 151004 h 263"/>
                  <a:gd name="T64" fmla="*/ 197457 w 191"/>
                  <a:gd name="T65" fmla="*/ 156996 h 263"/>
                  <a:gd name="T66" fmla="*/ 77786 w 191"/>
                  <a:gd name="T67" fmla="*/ 156996 h 263"/>
                  <a:gd name="T68" fmla="*/ 77786 w 191"/>
                  <a:gd name="T69" fmla="*/ 206132 h 263"/>
                  <a:gd name="T70" fmla="*/ 82573 w 191"/>
                  <a:gd name="T71" fmla="*/ 219315 h 26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91" h="263">
                    <a:moveTo>
                      <a:pt x="74" y="189"/>
                    </a:moveTo>
                    <a:lnTo>
                      <a:pt x="74" y="189"/>
                    </a:lnTo>
                    <a:lnTo>
                      <a:pt x="78" y="192"/>
                    </a:lnTo>
                    <a:lnTo>
                      <a:pt x="83" y="194"/>
                    </a:lnTo>
                    <a:lnTo>
                      <a:pt x="89" y="196"/>
                    </a:lnTo>
                    <a:lnTo>
                      <a:pt x="96" y="198"/>
                    </a:lnTo>
                    <a:lnTo>
                      <a:pt x="159" y="198"/>
                    </a:lnTo>
                    <a:lnTo>
                      <a:pt x="165" y="198"/>
                    </a:lnTo>
                    <a:lnTo>
                      <a:pt x="170" y="200"/>
                    </a:lnTo>
                    <a:lnTo>
                      <a:pt x="176" y="203"/>
                    </a:lnTo>
                    <a:lnTo>
                      <a:pt x="182" y="207"/>
                    </a:lnTo>
                    <a:lnTo>
                      <a:pt x="185" y="213"/>
                    </a:lnTo>
                    <a:lnTo>
                      <a:pt x="189" y="218"/>
                    </a:lnTo>
                    <a:lnTo>
                      <a:pt x="191" y="224"/>
                    </a:lnTo>
                    <a:lnTo>
                      <a:pt x="191" y="229"/>
                    </a:lnTo>
                    <a:lnTo>
                      <a:pt x="191" y="237"/>
                    </a:lnTo>
                    <a:lnTo>
                      <a:pt x="189" y="242"/>
                    </a:lnTo>
                    <a:lnTo>
                      <a:pt x="185" y="248"/>
                    </a:lnTo>
                    <a:lnTo>
                      <a:pt x="182" y="253"/>
                    </a:lnTo>
                    <a:lnTo>
                      <a:pt x="176" y="257"/>
                    </a:lnTo>
                    <a:lnTo>
                      <a:pt x="170" y="261"/>
                    </a:lnTo>
                    <a:lnTo>
                      <a:pt x="165" y="263"/>
                    </a:lnTo>
                    <a:lnTo>
                      <a:pt x="159" y="263"/>
                    </a:lnTo>
                    <a:lnTo>
                      <a:pt x="96" y="263"/>
                    </a:lnTo>
                    <a:lnTo>
                      <a:pt x="76" y="261"/>
                    </a:lnTo>
                    <a:lnTo>
                      <a:pt x="59" y="255"/>
                    </a:lnTo>
                    <a:lnTo>
                      <a:pt x="43" y="246"/>
                    </a:lnTo>
                    <a:lnTo>
                      <a:pt x="28" y="235"/>
                    </a:lnTo>
                    <a:lnTo>
                      <a:pt x="17" y="218"/>
                    </a:lnTo>
                    <a:lnTo>
                      <a:pt x="8" y="202"/>
                    </a:lnTo>
                    <a:lnTo>
                      <a:pt x="2" y="185"/>
                    </a:lnTo>
                    <a:lnTo>
                      <a:pt x="0" y="165"/>
                    </a:lnTo>
                    <a:lnTo>
                      <a:pt x="0" y="33"/>
                    </a:lnTo>
                    <a:lnTo>
                      <a:pt x="0" y="26"/>
                    </a:lnTo>
                    <a:lnTo>
                      <a:pt x="2" y="20"/>
                    </a:lnTo>
                    <a:lnTo>
                      <a:pt x="6" y="15"/>
                    </a:lnTo>
                    <a:lnTo>
                      <a:pt x="9" y="9"/>
                    </a:lnTo>
                    <a:lnTo>
                      <a:pt x="15" y="5"/>
                    </a:lnTo>
                    <a:lnTo>
                      <a:pt x="20" y="4"/>
                    </a:lnTo>
                    <a:lnTo>
                      <a:pt x="26" y="2"/>
                    </a:lnTo>
                    <a:lnTo>
                      <a:pt x="32" y="0"/>
                    </a:lnTo>
                    <a:lnTo>
                      <a:pt x="39" y="2"/>
                    </a:lnTo>
                    <a:lnTo>
                      <a:pt x="45" y="4"/>
                    </a:lnTo>
                    <a:lnTo>
                      <a:pt x="50" y="5"/>
                    </a:lnTo>
                    <a:lnTo>
                      <a:pt x="56" y="9"/>
                    </a:lnTo>
                    <a:lnTo>
                      <a:pt x="59" y="15"/>
                    </a:lnTo>
                    <a:lnTo>
                      <a:pt x="61" y="20"/>
                    </a:lnTo>
                    <a:lnTo>
                      <a:pt x="63" y="26"/>
                    </a:lnTo>
                    <a:lnTo>
                      <a:pt x="65" y="33"/>
                    </a:lnTo>
                    <a:lnTo>
                      <a:pt x="65" y="66"/>
                    </a:lnTo>
                    <a:lnTo>
                      <a:pt x="159" y="66"/>
                    </a:lnTo>
                    <a:lnTo>
                      <a:pt x="165" y="66"/>
                    </a:lnTo>
                    <a:lnTo>
                      <a:pt x="170" y="68"/>
                    </a:lnTo>
                    <a:lnTo>
                      <a:pt x="176" y="72"/>
                    </a:lnTo>
                    <a:lnTo>
                      <a:pt x="182" y="76"/>
                    </a:lnTo>
                    <a:lnTo>
                      <a:pt x="185" y="81"/>
                    </a:lnTo>
                    <a:lnTo>
                      <a:pt x="189" y="87"/>
                    </a:lnTo>
                    <a:lnTo>
                      <a:pt x="191" y="92"/>
                    </a:lnTo>
                    <a:lnTo>
                      <a:pt x="191" y="100"/>
                    </a:lnTo>
                    <a:lnTo>
                      <a:pt x="191" y="105"/>
                    </a:lnTo>
                    <a:lnTo>
                      <a:pt x="189" y="111"/>
                    </a:lnTo>
                    <a:lnTo>
                      <a:pt x="185" y="116"/>
                    </a:lnTo>
                    <a:lnTo>
                      <a:pt x="182" y="122"/>
                    </a:lnTo>
                    <a:lnTo>
                      <a:pt x="176" y="126"/>
                    </a:lnTo>
                    <a:lnTo>
                      <a:pt x="170" y="129"/>
                    </a:lnTo>
                    <a:lnTo>
                      <a:pt x="165" y="131"/>
                    </a:lnTo>
                    <a:lnTo>
                      <a:pt x="159" y="131"/>
                    </a:lnTo>
                    <a:lnTo>
                      <a:pt x="65" y="131"/>
                    </a:lnTo>
                    <a:lnTo>
                      <a:pt x="65" y="165"/>
                    </a:lnTo>
                    <a:lnTo>
                      <a:pt x="65" y="172"/>
                    </a:lnTo>
                    <a:lnTo>
                      <a:pt x="67" y="178"/>
                    </a:lnTo>
                    <a:lnTo>
                      <a:pt x="69" y="183"/>
                    </a:lnTo>
                    <a:lnTo>
                      <a:pt x="74" y="18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p>
            </p:txBody>
          </p:sp>
        </p:grpSp>
        <p:grpSp>
          <p:nvGrpSpPr>
            <p:cNvPr id="9235" name="组合 54"/>
            <p:cNvGrpSpPr/>
            <p:nvPr/>
          </p:nvGrpSpPr>
          <p:grpSpPr bwMode="auto">
            <a:xfrm>
              <a:off x="1605233" y="916051"/>
              <a:ext cx="851048" cy="851068"/>
              <a:chOff x="0" y="0"/>
              <a:chExt cx="851048" cy="851068"/>
            </a:xfrm>
          </p:grpSpPr>
          <p:sp>
            <p:nvSpPr>
              <p:cNvPr id="9239" name="任意多边形 25"/>
              <p:cNvSpPr/>
              <p:nvPr/>
            </p:nvSpPr>
            <p:spPr bwMode="auto">
              <a:xfrm>
                <a:off x="-270" y="-117"/>
                <a:ext cx="850900" cy="850850"/>
              </a:xfrm>
              <a:custGeom>
                <a:avLst/>
                <a:gdLst>
                  <a:gd name="T0" fmla="*/ 0 w 851048"/>
                  <a:gd name="T1" fmla="*/ 425425 h 851068"/>
                  <a:gd name="T2" fmla="*/ 425450 w 851048"/>
                  <a:gd name="T3" fmla="*/ 0 h 851068"/>
                  <a:gd name="T4" fmla="*/ 850900 w 851048"/>
                  <a:gd name="T5" fmla="*/ 425425 h 851068"/>
                  <a:gd name="T6" fmla="*/ 425450 w 851048"/>
                  <a:gd name="T7" fmla="*/ 850850 h 851068"/>
                  <a:gd name="T8" fmla="*/ 0 w 851048"/>
                  <a:gd name="T9" fmla="*/ 425425 h 8510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9EDAD7">
                  <a:alpha val="50195"/>
                </a:srgbClr>
              </a:solidFill>
              <a:ln w="12700" cap="flat" cmpd="sng">
                <a:solidFill>
                  <a:srgbClr val="FFFFFF"/>
                </a:solidFill>
                <a:round/>
              </a:ln>
            </p:spPr>
            <p:txBody>
              <a:bodyPr lIns="185593" tIns="185596" rIns="185593" bIns="185596" anchor="ctr"/>
              <a:lstStyle/>
              <a:p>
                <a:endParaRPr lang="zh-CN" altLang="en-US"/>
              </a:p>
            </p:txBody>
          </p:sp>
          <p:pic>
            <p:nvPicPr>
              <p:cNvPr id="9240" name="Group 25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207" y="259900"/>
                <a:ext cx="323088" cy="329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36" name="组合 52"/>
            <p:cNvGrpSpPr/>
            <p:nvPr/>
          </p:nvGrpSpPr>
          <p:grpSpPr bwMode="auto">
            <a:xfrm>
              <a:off x="789903" y="1402402"/>
              <a:ext cx="851048" cy="851068"/>
              <a:chOff x="0" y="0"/>
              <a:chExt cx="851048" cy="851068"/>
            </a:xfrm>
          </p:grpSpPr>
          <p:sp>
            <p:nvSpPr>
              <p:cNvPr id="9237" name="任意多边形 27"/>
              <p:cNvSpPr/>
              <p:nvPr/>
            </p:nvSpPr>
            <p:spPr bwMode="auto">
              <a:xfrm>
                <a:off x="672" y="-722"/>
                <a:ext cx="850900" cy="852437"/>
              </a:xfrm>
              <a:custGeom>
                <a:avLst/>
                <a:gdLst>
                  <a:gd name="T0" fmla="*/ 0 w 851048"/>
                  <a:gd name="T1" fmla="*/ 426218 h 851068"/>
                  <a:gd name="T2" fmla="*/ 425450 w 851048"/>
                  <a:gd name="T3" fmla="*/ 0 h 851068"/>
                  <a:gd name="T4" fmla="*/ 850900 w 851048"/>
                  <a:gd name="T5" fmla="*/ 426218 h 851068"/>
                  <a:gd name="T6" fmla="*/ 425450 w 851048"/>
                  <a:gd name="T7" fmla="*/ 852437 h 851068"/>
                  <a:gd name="T8" fmla="*/ 0 w 851048"/>
                  <a:gd name="T9" fmla="*/ 426218 h 8510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70C9C4">
                  <a:alpha val="50195"/>
                </a:srgbClr>
              </a:solidFill>
              <a:ln w="12700" cap="flat" cmpd="sng">
                <a:solidFill>
                  <a:srgbClr val="FFFFFF"/>
                </a:solidFill>
                <a:round/>
              </a:ln>
            </p:spPr>
            <p:txBody>
              <a:bodyPr lIns="185593" tIns="185596" rIns="185593" bIns="185596" anchor="ctr"/>
              <a:lstStyle/>
              <a:p>
                <a:endParaRPr lang="zh-CN" altLang="en-US"/>
              </a:p>
            </p:txBody>
          </p:sp>
          <p:sp>
            <p:nvSpPr>
              <p:cNvPr id="9238" name="Freeform 53"/>
              <p:cNvSpPr/>
              <p:nvPr/>
            </p:nvSpPr>
            <p:spPr bwMode="auto">
              <a:xfrm>
                <a:off x="243869" y="267939"/>
                <a:ext cx="363310" cy="315190"/>
              </a:xfrm>
              <a:custGeom>
                <a:avLst/>
                <a:gdLst>
                  <a:gd name="T0" fmla="*/ 363310 w 302"/>
                  <a:gd name="T1" fmla="*/ 71250 h 261"/>
                  <a:gd name="T2" fmla="*/ 356092 w 302"/>
                  <a:gd name="T3" fmla="*/ 100233 h 261"/>
                  <a:gd name="T4" fmla="*/ 342859 w 302"/>
                  <a:gd name="T5" fmla="*/ 136462 h 261"/>
                  <a:gd name="T6" fmla="*/ 289926 w 302"/>
                  <a:gd name="T7" fmla="*/ 218580 h 261"/>
                  <a:gd name="T8" fmla="*/ 253836 w 302"/>
                  <a:gd name="T9" fmla="*/ 258432 h 261"/>
                  <a:gd name="T10" fmla="*/ 220151 w 302"/>
                  <a:gd name="T11" fmla="*/ 289830 h 261"/>
                  <a:gd name="T12" fmla="*/ 191279 w 302"/>
                  <a:gd name="T13" fmla="*/ 307944 h 261"/>
                  <a:gd name="T14" fmla="*/ 162407 w 302"/>
                  <a:gd name="T15" fmla="*/ 315190 h 261"/>
                  <a:gd name="T16" fmla="*/ 149174 w 302"/>
                  <a:gd name="T17" fmla="*/ 310360 h 261"/>
                  <a:gd name="T18" fmla="*/ 133534 w 302"/>
                  <a:gd name="T19" fmla="*/ 299491 h 261"/>
                  <a:gd name="T20" fmla="*/ 109474 w 302"/>
                  <a:gd name="T21" fmla="*/ 254809 h 261"/>
                  <a:gd name="T22" fmla="*/ 73384 w 302"/>
                  <a:gd name="T23" fmla="*/ 121970 h 261"/>
                  <a:gd name="T24" fmla="*/ 55339 w 302"/>
                  <a:gd name="T25" fmla="*/ 92987 h 261"/>
                  <a:gd name="T26" fmla="*/ 46918 w 302"/>
                  <a:gd name="T27" fmla="*/ 89364 h 261"/>
                  <a:gd name="T28" fmla="*/ 18045 w 302"/>
                  <a:gd name="T29" fmla="*/ 107479 h 261"/>
                  <a:gd name="T30" fmla="*/ 54136 w 302"/>
                  <a:gd name="T31" fmla="*/ 37436 h 261"/>
                  <a:gd name="T32" fmla="*/ 84211 w 302"/>
                  <a:gd name="T33" fmla="*/ 13284 h 261"/>
                  <a:gd name="T34" fmla="*/ 107068 w 302"/>
                  <a:gd name="T35" fmla="*/ 3623 h 261"/>
                  <a:gd name="T36" fmla="*/ 127519 w 302"/>
                  <a:gd name="T37" fmla="*/ 6038 h 261"/>
                  <a:gd name="T38" fmla="*/ 140753 w 302"/>
                  <a:gd name="T39" fmla="*/ 16907 h 261"/>
                  <a:gd name="T40" fmla="*/ 151580 w 302"/>
                  <a:gd name="T41" fmla="*/ 35021 h 261"/>
                  <a:gd name="T42" fmla="*/ 158798 w 302"/>
                  <a:gd name="T43" fmla="*/ 61589 h 261"/>
                  <a:gd name="T44" fmla="*/ 180452 w 302"/>
                  <a:gd name="T45" fmla="*/ 169067 h 261"/>
                  <a:gd name="T46" fmla="*/ 193685 w 302"/>
                  <a:gd name="T47" fmla="*/ 198050 h 261"/>
                  <a:gd name="T48" fmla="*/ 200903 w 302"/>
                  <a:gd name="T49" fmla="*/ 200466 h 261"/>
                  <a:gd name="T50" fmla="*/ 214136 w 302"/>
                  <a:gd name="T51" fmla="*/ 192012 h 261"/>
                  <a:gd name="T52" fmla="*/ 234588 w 302"/>
                  <a:gd name="T53" fmla="*/ 165445 h 261"/>
                  <a:gd name="T54" fmla="*/ 256242 w 302"/>
                  <a:gd name="T55" fmla="*/ 120762 h 261"/>
                  <a:gd name="T56" fmla="*/ 258648 w 302"/>
                  <a:gd name="T57" fmla="*/ 95402 h 261"/>
                  <a:gd name="T58" fmla="*/ 251430 w 302"/>
                  <a:gd name="T59" fmla="*/ 82118 h 261"/>
                  <a:gd name="T60" fmla="*/ 234588 w 302"/>
                  <a:gd name="T61" fmla="*/ 77288 h 261"/>
                  <a:gd name="T62" fmla="*/ 206918 w 302"/>
                  <a:gd name="T63" fmla="*/ 84534 h 261"/>
                  <a:gd name="T64" fmla="*/ 224963 w 302"/>
                  <a:gd name="T65" fmla="*/ 47097 h 261"/>
                  <a:gd name="T66" fmla="*/ 247821 w 302"/>
                  <a:gd name="T67" fmla="*/ 19322 h 261"/>
                  <a:gd name="T68" fmla="*/ 276693 w 302"/>
                  <a:gd name="T69" fmla="*/ 3623 h 261"/>
                  <a:gd name="T70" fmla="*/ 309174 w 302"/>
                  <a:gd name="T71" fmla="*/ 0 h 261"/>
                  <a:gd name="T72" fmla="*/ 334438 w 302"/>
                  <a:gd name="T73" fmla="*/ 3623 h 261"/>
                  <a:gd name="T74" fmla="*/ 352483 w 302"/>
                  <a:gd name="T75" fmla="*/ 16907 h 261"/>
                  <a:gd name="T76" fmla="*/ 360904 w 302"/>
                  <a:gd name="T77" fmla="*/ 42267 h 261"/>
                  <a:gd name="T78" fmla="*/ 363310 w 302"/>
                  <a:gd name="T79" fmla="*/ 71250 h 2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02" h="261">
                    <a:moveTo>
                      <a:pt x="302" y="59"/>
                    </a:moveTo>
                    <a:lnTo>
                      <a:pt x="302" y="59"/>
                    </a:lnTo>
                    <a:lnTo>
                      <a:pt x="300" y="72"/>
                    </a:lnTo>
                    <a:lnTo>
                      <a:pt x="296" y="83"/>
                    </a:lnTo>
                    <a:lnTo>
                      <a:pt x="293" y="98"/>
                    </a:lnTo>
                    <a:lnTo>
                      <a:pt x="285" y="113"/>
                    </a:lnTo>
                    <a:lnTo>
                      <a:pt x="267" y="144"/>
                    </a:lnTo>
                    <a:lnTo>
                      <a:pt x="241" y="181"/>
                    </a:lnTo>
                    <a:lnTo>
                      <a:pt x="224" y="200"/>
                    </a:lnTo>
                    <a:lnTo>
                      <a:pt x="211" y="214"/>
                    </a:lnTo>
                    <a:lnTo>
                      <a:pt x="196" y="229"/>
                    </a:lnTo>
                    <a:lnTo>
                      <a:pt x="183" y="240"/>
                    </a:lnTo>
                    <a:lnTo>
                      <a:pt x="170" y="250"/>
                    </a:lnTo>
                    <a:lnTo>
                      <a:pt x="159" y="255"/>
                    </a:lnTo>
                    <a:lnTo>
                      <a:pt x="146" y="259"/>
                    </a:lnTo>
                    <a:lnTo>
                      <a:pt x="135" y="261"/>
                    </a:lnTo>
                    <a:lnTo>
                      <a:pt x="130" y="259"/>
                    </a:lnTo>
                    <a:lnTo>
                      <a:pt x="124" y="257"/>
                    </a:lnTo>
                    <a:lnTo>
                      <a:pt x="117" y="253"/>
                    </a:lnTo>
                    <a:lnTo>
                      <a:pt x="111" y="248"/>
                    </a:lnTo>
                    <a:lnTo>
                      <a:pt x="102" y="233"/>
                    </a:lnTo>
                    <a:lnTo>
                      <a:pt x="91" y="211"/>
                    </a:lnTo>
                    <a:lnTo>
                      <a:pt x="67" y="122"/>
                    </a:lnTo>
                    <a:lnTo>
                      <a:pt x="61" y="101"/>
                    </a:lnTo>
                    <a:lnTo>
                      <a:pt x="54" y="87"/>
                    </a:lnTo>
                    <a:lnTo>
                      <a:pt x="46" y="77"/>
                    </a:lnTo>
                    <a:lnTo>
                      <a:pt x="43" y="74"/>
                    </a:lnTo>
                    <a:lnTo>
                      <a:pt x="39" y="74"/>
                    </a:lnTo>
                    <a:lnTo>
                      <a:pt x="30" y="77"/>
                    </a:lnTo>
                    <a:lnTo>
                      <a:pt x="15" y="89"/>
                    </a:lnTo>
                    <a:lnTo>
                      <a:pt x="0" y="70"/>
                    </a:lnTo>
                    <a:lnTo>
                      <a:pt x="45" y="31"/>
                    </a:lnTo>
                    <a:lnTo>
                      <a:pt x="58" y="18"/>
                    </a:lnTo>
                    <a:lnTo>
                      <a:pt x="70" y="11"/>
                    </a:lnTo>
                    <a:lnTo>
                      <a:pt x="80" y="5"/>
                    </a:lnTo>
                    <a:lnTo>
                      <a:pt x="89" y="3"/>
                    </a:lnTo>
                    <a:lnTo>
                      <a:pt x="98" y="3"/>
                    </a:lnTo>
                    <a:lnTo>
                      <a:pt x="106" y="5"/>
                    </a:lnTo>
                    <a:lnTo>
                      <a:pt x="111" y="9"/>
                    </a:lnTo>
                    <a:lnTo>
                      <a:pt x="117" y="14"/>
                    </a:lnTo>
                    <a:lnTo>
                      <a:pt x="122" y="20"/>
                    </a:lnTo>
                    <a:lnTo>
                      <a:pt x="126" y="29"/>
                    </a:lnTo>
                    <a:lnTo>
                      <a:pt x="130" y="39"/>
                    </a:lnTo>
                    <a:lnTo>
                      <a:pt x="132" y="51"/>
                    </a:lnTo>
                    <a:lnTo>
                      <a:pt x="145" y="120"/>
                    </a:lnTo>
                    <a:lnTo>
                      <a:pt x="150" y="140"/>
                    </a:lnTo>
                    <a:lnTo>
                      <a:pt x="156" y="155"/>
                    </a:lnTo>
                    <a:lnTo>
                      <a:pt x="161" y="164"/>
                    </a:lnTo>
                    <a:lnTo>
                      <a:pt x="163" y="166"/>
                    </a:lnTo>
                    <a:lnTo>
                      <a:pt x="167" y="166"/>
                    </a:lnTo>
                    <a:lnTo>
                      <a:pt x="172" y="164"/>
                    </a:lnTo>
                    <a:lnTo>
                      <a:pt x="178" y="159"/>
                    </a:lnTo>
                    <a:lnTo>
                      <a:pt x="187" y="150"/>
                    </a:lnTo>
                    <a:lnTo>
                      <a:pt x="195" y="137"/>
                    </a:lnTo>
                    <a:lnTo>
                      <a:pt x="209" y="111"/>
                    </a:lnTo>
                    <a:lnTo>
                      <a:pt x="213" y="100"/>
                    </a:lnTo>
                    <a:lnTo>
                      <a:pt x="215" y="90"/>
                    </a:lnTo>
                    <a:lnTo>
                      <a:pt x="215" y="79"/>
                    </a:lnTo>
                    <a:lnTo>
                      <a:pt x="211" y="72"/>
                    </a:lnTo>
                    <a:lnTo>
                      <a:pt x="209" y="68"/>
                    </a:lnTo>
                    <a:lnTo>
                      <a:pt x="206" y="66"/>
                    </a:lnTo>
                    <a:lnTo>
                      <a:pt x="195" y="64"/>
                    </a:lnTo>
                    <a:lnTo>
                      <a:pt x="183" y="66"/>
                    </a:lnTo>
                    <a:lnTo>
                      <a:pt x="172" y="70"/>
                    </a:lnTo>
                    <a:lnTo>
                      <a:pt x="180" y="53"/>
                    </a:lnTo>
                    <a:lnTo>
                      <a:pt x="187" y="39"/>
                    </a:lnTo>
                    <a:lnTo>
                      <a:pt x="195" y="26"/>
                    </a:lnTo>
                    <a:lnTo>
                      <a:pt x="206" y="16"/>
                    </a:lnTo>
                    <a:lnTo>
                      <a:pt x="217" y="9"/>
                    </a:lnTo>
                    <a:lnTo>
                      <a:pt x="230" y="3"/>
                    </a:lnTo>
                    <a:lnTo>
                      <a:pt x="243" y="0"/>
                    </a:lnTo>
                    <a:lnTo>
                      <a:pt x="257" y="0"/>
                    </a:lnTo>
                    <a:lnTo>
                      <a:pt x="269" y="2"/>
                    </a:lnTo>
                    <a:lnTo>
                      <a:pt x="278" y="3"/>
                    </a:lnTo>
                    <a:lnTo>
                      <a:pt x="285" y="9"/>
                    </a:lnTo>
                    <a:lnTo>
                      <a:pt x="293" y="14"/>
                    </a:lnTo>
                    <a:lnTo>
                      <a:pt x="296" y="24"/>
                    </a:lnTo>
                    <a:lnTo>
                      <a:pt x="300" y="35"/>
                    </a:lnTo>
                    <a:lnTo>
                      <a:pt x="302" y="46"/>
                    </a:lnTo>
                    <a:lnTo>
                      <a:pt x="302" y="59"/>
                    </a:ln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p>
            </p:txBody>
          </p:sp>
        </p:grpSp>
      </p:grpSp>
      <p:sp>
        <p:nvSpPr>
          <p:cNvPr id="10268" name="TextBox 58"/>
          <p:cNvSpPr txBox="1">
            <a:spLocks noChangeArrowheads="1"/>
          </p:cNvSpPr>
          <p:nvPr/>
        </p:nvSpPr>
        <p:spPr bwMode="auto">
          <a:xfrm>
            <a:off x="2082800" y="4560888"/>
            <a:ext cx="23241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0269" name="TextBox 59"/>
          <p:cNvSpPr txBox="1">
            <a:spLocks noChangeArrowheads="1"/>
          </p:cNvSpPr>
          <p:nvPr/>
        </p:nvSpPr>
        <p:spPr bwMode="auto">
          <a:xfrm>
            <a:off x="4933950" y="4560888"/>
            <a:ext cx="23241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0270" name="TextBox 60"/>
          <p:cNvSpPr txBox="1">
            <a:spLocks noChangeArrowheads="1"/>
          </p:cNvSpPr>
          <p:nvPr/>
        </p:nvSpPr>
        <p:spPr bwMode="auto">
          <a:xfrm>
            <a:off x="7785100" y="4560888"/>
            <a:ext cx="23241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0271" name="TextBox 62"/>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10272" name="组合 6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0272"/>
                                        </p:tgtEl>
                                        <p:attrNameLst>
                                          <p:attrName>style.visibility</p:attrName>
                                        </p:attrNameLst>
                                      </p:cBhvr>
                                      <p:to>
                                        <p:strVal val="visible"/>
                                      </p:to>
                                    </p:set>
                                    <p:animEffect transition="in" filter="barn(outVertical)">
                                      <p:cBhvr>
                                        <p:cTn id="7" dur="500"/>
                                        <p:tgtEl>
                                          <p:spTgt spid="1027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271"/>
                                        </p:tgtEl>
                                        <p:attrNameLst>
                                          <p:attrName>style.visibility</p:attrName>
                                        </p:attrNameLst>
                                      </p:cBhvr>
                                      <p:to>
                                        <p:strVal val="visible"/>
                                      </p:to>
                                    </p:set>
                                    <p:animEffect transition="in" filter="fade">
                                      <p:cBhvr>
                                        <p:cTn id="11" dur="500"/>
                                        <p:tgtEl>
                                          <p:spTgt spid="1027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242"/>
                                        </p:tgtEl>
                                        <p:attrNameLst>
                                          <p:attrName>style.visibility</p:attrName>
                                        </p:attrNameLst>
                                      </p:cBhvr>
                                      <p:to>
                                        <p:strVal val="visible"/>
                                      </p:to>
                                    </p:set>
                                    <p:animEffect transition="in" filter="wipe(left)">
                                      <p:cBhvr>
                                        <p:cTn id="15" dur="1000"/>
                                        <p:tgtEl>
                                          <p:spTgt spid="10242"/>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0268"/>
                                        </p:tgtEl>
                                        <p:attrNameLst>
                                          <p:attrName>style.visibility</p:attrName>
                                        </p:attrNameLst>
                                      </p:cBhvr>
                                      <p:to>
                                        <p:strVal val="visible"/>
                                      </p:to>
                                    </p:set>
                                    <p:animEffect transition="in" filter="fade">
                                      <p:cBhvr>
                                        <p:cTn id="19" dur="500"/>
                                        <p:tgtEl>
                                          <p:spTgt spid="10268"/>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0269"/>
                                        </p:tgtEl>
                                        <p:attrNameLst>
                                          <p:attrName>style.visibility</p:attrName>
                                        </p:attrNameLst>
                                      </p:cBhvr>
                                      <p:to>
                                        <p:strVal val="visible"/>
                                      </p:to>
                                    </p:set>
                                    <p:animEffect transition="in" filter="fade">
                                      <p:cBhvr>
                                        <p:cTn id="23" dur="500"/>
                                        <p:tgtEl>
                                          <p:spTgt spid="10269"/>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10270"/>
                                        </p:tgtEl>
                                        <p:attrNameLst>
                                          <p:attrName>style.visibility</p:attrName>
                                        </p:attrNameLst>
                                      </p:cBhvr>
                                      <p:to>
                                        <p:strVal val="visible"/>
                                      </p:to>
                                    </p:set>
                                    <p:animEffect transition="in" filter="fade">
                                      <p:cBhvr>
                                        <p:cTn id="27" dur="500"/>
                                        <p:tgtEl>
                                          <p:spTgt spid="10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8" grpId="0" autoUpdateAnimBg="0"/>
      <p:bldP spid="10269" grpId="0" autoUpdateAnimBg="0"/>
      <p:bldP spid="10270" grpId="0" autoUpdateAnimBg="0"/>
      <p:bldP spid="1027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组合 39"/>
          <p:cNvGrpSpPr/>
          <p:nvPr/>
        </p:nvGrpSpPr>
        <p:grpSpPr bwMode="auto">
          <a:xfrm>
            <a:off x="4873625" y="1771650"/>
            <a:ext cx="2444750" cy="3973513"/>
            <a:chOff x="0" y="0"/>
            <a:chExt cx="2443584" cy="3973218"/>
          </a:xfrm>
        </p:grpSpPr>
        <p:sp>
          <p:nvSpPr>
            <p:cNvPr id="10251" name="环形箭头 14"/>
            <p:cNvSpPr/>
            <p:nvPr/>
          </p:nvSpPr>
          <p:spPr bwMode="auto">
            <a:xfrm>
              <a:off x="531559" y="0"/>
              <a:ext cx="1912025" cy="1912796"/>
            </a:xfrm>
            <a:custGeom>
              <a:avLst/>
              <a:gdLst>
                <a:gd name="T0" fmla="*/ 134033 w 1912025"/>
                <a:gd name="T1" fmla="*/ 956398 h 1912796"/>
                <a:gd name="T2" fmla="*/ 896290 w 1912025"/>
                <a:gd name="T3" fmla="*/ 136207 h 1912796"/>
                <a:gd name="T4" fmla="*/ 1769330 w 1912025"/>
                <a:gd name="T5" fmla="*/ 837322 h 1912796"/>
                <a:gd name="T6" fmla="*/ 1133918 w 1912025"/>
                <a:gd name="T7" fmla="*/ 1759271 h 1912796"/>
                <a:gd name="T8" fmla="*/ 1124848 w 1912025"/>
                <a:gd name="T9" fmla="*/ 1887733 h 1912796"/>
                <a:gd name="T10" fmla="*/ 905486 w 1912025"/>
                <a:gd name="T11" fmla="*/ 1672009 h 1912796"/>
                <a:gd name="T12" fmla="*/ 1158514 w 1912025"/>
                <a:gd name="T13" fmla="*/ 1410914 h 1912796"/>
                <a:gd name="T14" fmla="*/ 1149585 w 1912025"/>
                <a:gd name="T15" fmla="*/ 1537386 h 1912796"/>
                <a:gd name="T16" fmla="*/ 1554055 w 1912025"/>
                <a:gd name="T17" fmla="*/ 826172 h 1912796"/>
                <a:gd name="T18" fmla="*/ 890485 w 1912025"/>
                <a:gd name="T19" fmla="*/ 347493 h 1912796"/>
                <a:gd name="T20" fmla="*/ 343974 w 1912025"/>
                <a:gd name="T21" fmla="*/ 956398 h 1912796"/>
                <a:gd name="T22" fmla="*/ 134033 w 1912025"/>
                <a:gd name="T23" fmla="*/ 956398 h 19127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12025" h="1912796">
                  <a:moveTo>
                    <a:pt x="134033" y="956398"/>
                  </a:moveTo>
                  <a:cubicBezTo>
                    <a:pt x="134033" y="525401"/>
                    <a:pt x="466633" y="167522"/>
                    <a:pt x="896290" y="136207"/>
                  </a:cubicBezTo>
                  <a:cubicBezTo>
                    <a:pt x="1325989" y="104889"/>
                    <a:pt x="1706946" y="410825"/>
                    <a:pt x="1769330" y="837322"/>
                  </a:cubicBezTo>
                  <a:cubicBezTo>
                    <a:pt x="1831702" y="1263735"/>
                    <a:pt x="1554461" y="1665997"/>
                    <a:pt x="1133918" y="1759271"/>
                  </a:cubicBezTo>
                  <a:lnTo>
                    <a:pt x="1124848" y="1887733"/>
                  </a:lnTo>
                  <a:lnTo>
                    <a:pt x="905486" y="1672009"/>
                  </a:lnTo>
                  <a:lnTo>
                    <a:pt x="1158514" y="1410914"/>
                  </a:lnTo>
                  <a:lnTo>
                    <a:pt x="1149585" y="1537386"/>
                  </a:lnTo>
                  <a:cubicBezTo>
                    <a:pt x="1446136" y="1438457"/>
                    <a:pt x="1620525" y="1131813"/>
                    <a:pt x="1554055" y="826172"/>
                  </a:cubicBezTo>
                  <a:cubicBezTo>
                    <a:pt x="1487559" y="520413"/>
                    <a:pt x="1201406" y="313991"/>
                    <a:pt x="890485" y="347493"/>
                  </a:cubicBezTo>
                  <a:cubicBezTo>
                    <a:pt x="579626" y="380989"/>
                    <a:pt x="343974" y="643545"/>
                    <a:pt x="343974" y="956398"/>
                  </a:cubicBezTo>
                  <a:lnTo>
                    <a:pt x="134033" y="956398"/>
                  </a:lnTo>
                  <a:close/>
                </a:path>
              </a:pathLst>
            </a:cu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252" name="形状 16"/>
            <p:cNvSpPr/>
            <p:nvPr/>
          </p:nvSpPr>
          <p:spPr bwMode="auto">
            <a:xfrm>
              <a:off x="0" y="1098468"/>
              <a:ext cx="1912026" cy="1912796"/>
            </a:xfrm>
            <a:custGeom>
              <a:avLst/>
              <a:gdLst>
                <a:gd name="T0" fmla="*/ 1537377 w 1912026"/>
                <a:gd name="T1" fmla="*/ 375034 h 1912796"/>
                <a:gd name="T2" fmla="*/ 1388926 w 1912026"/>
                <a:gd name="T3" fmla="*/ 523485 h 1912796"/>
                <a:gd name="T4" fmla="*/ 708333 w 1912026"/>
                <a:gd name="T5" fmla="*/ 396361 h 1912796"/>
                <a:gd name="T6" fmla="*/ 344659 w 1912026"/>
                <a:gd name="T7" fmla="*/ 985393 h 1912796"/>
                <a:gd name="T8" fmla="*/ 762440 w 1912026"/>
                <a:gd name="T9" fmla="*/ 1537386 h 1912796"/>
                <a:gd name="T10" fmla="*/ 753511 w 1912026"/>
                <a:gd name="T11" fmla="*/ 1410913 h 1912796"/>
                <a:gd name="T12" fmla="*/ 1006539 w 1912026"/>
                <a:gd name="T13" fmla="*/ 1672009 h 1912796"/>
                <a:gd name="T14" fmla="*/ 787177 w 1912026"/>
                <a:gd name="T15" fmla="*/ 1887733 h 1912796"/>
                <a:gd name="T16" fmla="*/ 778107 w 1912026"/>
                <a:gd name="T17" fmla="*/ 1759270 h 1912796"/>
                <a:gd name="T18" fmla="*/ 139592 w 1912026"/>
                <a:gd name="T19" fmla="*/ 1051880 h 1912796"/>
                <a:gd name="T20" fmla="*/ 597670 w 1912026"/>
                <a:gd name="T21" fmla="*/ 216293 h 1912796"/>
                <a:gd name="T22" fmla="*/ 1537377 w 1912026"/>
                <a:gd name="T23" fmla="*/ 375033 h 1912796"/>
                <a:gd name="T24" fmla="*/ 1537377 w 1912026"/>
                <a:gd name="T25" fmla="*/ 375034 h 19127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12026" h="1912796">
                  <a:moveTo>
                    <a:pt x="1537377" y="375034"/>
                  </a:moveTo>
                  <a:lnTo>
                    <a:pt x="1388926" y="523485"/>
                  </a:lnTo>
                  <a:cubicBezTo>
                    <a:pt x="1210114" y="344448"/>
                    <a:pt x="939652" y="293930"/>
                    <a:pt x="708333" y="396361"/>
                  </a:cubicBezTo>
                  <a:cubicBezTo>
                    <a:pt x="477179" y="498719"/>
                    <a:pt x="332691" y="732741"/>
                    <a:pt x="344659" y="985393"/>
                  </a:cubicBezTo>
                  <a:cubicBezTo>
                    <a:pt x="356628" y="1238069"/>
                    <a:pt x="522617" y="1457381"/>
                    <a:pt x="762440" y="1537386"/>
                  </a:cubicBezTo>
                  <a:lnTo>
                    <a:pt x="753511" y="1410913"/>
                  </a:lnTo>
                  <a:lnTo>
                    <a:pt x="1006539" y="1672009"/>
                  </a:lnTo>
                  <a:lnTo>
                    <a:pt x="787177" y="1887733"/>
                  </a:lnTo>
                  <a:lnTo>
                    <a:pt x="778107" y="1759270"/>
                  </a:lnTo>
                  <a:cubicBezTo>
                    <a:pt x="436460" y="1683495"/>
                    <a:pt x="180223" y="1399618"/>
                    <a:pt x="139592" y="1051880"/>
                  </a:cubicBezTo>
                  <a:cubicBezTo>
                    <a:pt x="98968" y="704200"/>
                    <a:pt x="282784" y="368897"/>
                    <a:pt x="597670" y="216293"/>
                  </a:cubicBezTo>
                  <a:cubicBezTo>
                    <a:pt x="912733" y="63603"/>
                    <a:pt x="1289889" y="127314"/>
                    <a:pt x="1537377" y="375033"/>
                  </a:cubicBezTo>
                  <a:lnTo>
                    <a:pt x="1537377" y="375034"/>
                  </a:lnTo>
                  <a:close/>
                </a:path>
              </a:pathLst>
            </a:cu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253" name="空心弧 18"/>
            <p:cNvSpPr/>
            <p:nvPr/>
          </p:nvSpPr>
          <p:spPr bwMode="auto">
            <a:xfrm>
              <a:off x="668019" y="2330277"/>
              <a:ext cx="1642278" cy="1642941"/>
            </a:xfrm>
            <a:custGeom>
              <a:avLst/>
              <a:gdLst>
                <a:gd name="T0" fmla="*/ 240389 w 1642278"/>
                <a:gd name="T1" fmla="*/ 240720 h 1642941"/>
                <a:gd name="T2" fmla="*/ 1277467 w 1642278"/>
                <a:gd name="T3" fmla="*/ 138527 h 1642941"/>
                <a:gd name="T4" fmla="*/ 1579818 w 1642278"/>
                <a:gd name="T5" fmla="*/ 1135725 h 1642941"/>
                <a:gd name="T6" fmla="*/ 660881 w 1642278"/>
                <a:gd name="T7" fmla="*/ 1627144 h 1642941"/>
                <a:gd name="T8" fmla="*/ 1 w 1642278"/>
                <a:gd name="T9" fmla="*/ 821470 h 1642941"/>
                <a:gd name="T10" fmla="*/ 209226 w 1642278"/>
                <a:gd name="T11" fmla="*/ 821471 h 1642941"/>
                <a:gd name="T12" fmla="*/ 701699 w 1642278"/>
                <a:gd name="T13" fmla="*/ 1421939 h 1642941"/>
                <a:gd name="T14" fmla="*/ 1386518 w 1642278"/>
                <a:gd name="T15" fmla="*/ 1055659 h 1642941"/>
                <a:gd name="T16" fmla="*/ 1161227 w 1642278"/>
                <a:gd name="T17" fmla="*/ 312494 h 1642941"/>
                <a:gd name="T18" fmla="*/ 388334 w 1642278"/>
                <a:gd name="T19" fmla="*/ 388666 h 1642941"/>
                <a:gd name="T20" fmla="*/ 240389 w 1642278"/>
                <a:gd name="T21" fmla="*/ 240720 h 16429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42278" h="1642941">
                  <a:moveTo>
                    <a:pt x="240389" y="240720"/>
                  </a:moveTo>
                  <a:cubicBezTo>
                    <a:pt x="517423" y="-36538"/>
                    <a:pt x="951685" y="-79330"/>
                    <a:pt x="1277467" y="138527"/>
                  </a:cubicBezTo>
                  <a:cubicBezTo>
                    <a:pt x="1603065" y="356261"/>
                    <a:pt x="1729641" y="773727"/>
                    <a:pt x="1579818" y="1135725"/>
                  </a:cubicBezTo>
                  <a:cubicBezTo>
                    <a:pt x="1429930" y="1497880"/>
                    <a:pt x="1045159" y="1703644"/>
                    <a:pt x="660881" y="1627144"/>
                  </a:cubicBezTo>
                  <a:cubicBezTo>
                    <a:pt x="276693" y="1550663"/>
                    <a:pt x="1" y="1213349"/>
                    <a:pt x="1" y="821470"/>
                  </a:cubicBezTo>
                  <a:lnTo>
                    <a:pt x="209226" y="821471"/>
                  </a:lnTo>
                  <a:cubicBezTo>
                    <a:pt x="209226" y="1113533"/>
                    <a:pt x="415409" y="1364930"/>
                    <a:pt x="701699" y="1421939"/>
                  </a:cubicBezTo>
                  <a:cubicBezTo>
                    <a:pt x="988078" y="1478965"/>
                    <a:pt x="1274828" y="1325595"/>
                    <a:pt x="1386518" y="1055659"/>
                  </a:cubicBezTo>
                  <a:cubicBezTo>
                    <a:pt x="1498144" y="785879"/>
                    <a:pt x="1403831" y="474773"/>
                    <a:pt x="1161227" y="312494"/>
                  </a:cubicBezTo>
                  <a:cubicBezTo>
                    <a:pt x="918439" y="150093"/>
                    <a:pt x="594787" y="181990"/>
                    <a:pt x="388334" y="388666"/>
                  </a:cubicBezTo>
                  <a:lnTo>
                    <a:pt x="240389" y="240720"/>
                  </a:lnTo>
                  <a:close/>
                </a:path>
              </a:pathLst>
            </a:cu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1270" name="TextBox 22"/>
          <p:cNvSpPr txBox="1">
            <a:spLocks noChangeArrowheads="1"/>
          </p:cNvSpPr>
          <p:nvPr/>
        </p:nvSpPr>
        <p:spPr bwMode="auto">
          <a:xfrm>
            <a:off x="6035675" y="2435225"/>
            <a:ext cx="6397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r>
              <a:rPr lang="en-US" altLang="zh-CN" sz="3200" b="1">
                <a:solidFill>
                  <a:srgbClr val="70C9C4"/>
                </a:solidFill>
                <a:latin typeface="Century Gothic" panose="020B0502020202020204" pitchFamily="34" charset="0"/>
              </a:rPr>
              <a:t>01</a:t>
            </a:r>
            <a:endParaRPr lang="zh-CN" altLang="en-US" sz="3200" b="1">
              <a:solidFill>
                <a:srgbClr val="70C9C4"/>
              </a:solidFill>
              <a:latin typeface="Century Gothic" panose="020B0502020202020204" pitchFamily="34" charset="0"/>
            </a:endParaRPr>
          </a:p>
        </p:txBody>
      </p:sp>
      <p:sp>
        <p:nvSpPr>
          <p:cNvPr id="11271" name="TextBox 23"/>
          <p:cNvSpPr txBox="1">
            <a:spLocks noChangeArrowheads="1"/>
          </p:cNvSpPr>
          <p:nvPr/>
        </p:nvSpPr>
        <p:spPr bwMode="auto">
          <a:xfrm>
            <a:off x="6043613" y="4630738"/>
            <a:ext cx="642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r>
              <a:rPr lang="en-US" altLang="zh-CN" sz="3200" b="1">
                <a:solidFill>
                  <a:srgbClr val="70C9C4"/>
                </a:solidFill>
                <a:latin typeface="Century Gothic" panose="020B0502020202020204" pitchFamily="34" charset="0"/>
              </a:rPr>
              <a:t>03</a:t>
            </a:r>
            <a:endParaRPr lang="zh-CN" altLang="en-US" sz="3200" b="1">
              <a:solidFill>
                <a:srgbClr val="70C9C4"/>
              </a:solidFill>
              <a:latin typeface="Century Gothic" panose="020B0502020202020204" pitchFamily="34" charset="0"/>
            </a:endParaRPr>
          </a:p>
        </p:txBody>
      </p:sp>
      <p:sp>
        <p:nvSpPr>
          <p:cNvPr id="11272" name="TextBox 24"/>
          <p:cNvSpPr txBox="1">
            <a:spLocks noChangeArrowheads="1"/>
          </p:cNvSpPr>
          <p:nvPr/>
        </p:nvSpPr>
        <p:spPr bwMode="auto">
          <a:xfrm>
            <a:off x="5510213" y="3535363"/>
            <a:ext cx="642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r>
              <a:rPr lang="en-US" altLang="zh-CN" sz="3200" b="1">
                <a:solidFill>
                  <a:srgbClr val="9EDAD7"/>
                </a:solidFill>
                <a:latin typeface="Century Gothic" panose="020B0502020202020204" pitchFamily="34" charset="0"/>
              </a:rPr>
              <a:t>02</a:t>
            </a:r>
            <a:endParaRPr lang="zh-CN" altLang="en-US" sz="3200" b="1">
              <a:solidFill>
                <a:srgbClr val="9EDAD7"/>
              </a:solidFill>
              <a:latin typeface="Century Gothic" panose="020B0502020202020204" pitchFamily="34" charset="0"/>
            </a:endParaRPr>
          </a:p>
        </p:txBody>
      </p:sp>
      <p:sp>
        <p:nvSpPr>
          <p:cNvPr id="11273" name="TextBox 25"/>
          <p:cNvSpPr txBox="1">
            <a:spLocks noChangeArrowheads="1"/>
          </p:cNvSpPr>
          <p:nvPr/>
        </p:nvSpPr>
        <p:spPr bwMode="auto">
          <a:xfrm>
            <a:off x="7296150" y="2162175"/>
            <a:ext cx="32893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b="1">
                <a:solidFill>
                  <a:srgbClr val="7F7F7F"/>
                </a:solidFill>
              </a:rPr>
              <a:t>点击此处输入标题</a:t>
            </a:r>
            <a:endParaRPr lang="en-US" altLang="zh-CN" b="1">
              <a:solidFill>
                <a:srgbClr val="7F7F7F"/>
              </a:solidFill>
            </a:endParaRPr>
          </a:p>
          <a:p>
            <a:pP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1274" name="TextBox 26"/>
          <p:cNvSpPr txBox="1">
            <a:spLocks noChangeArrowheads="1"/>
          </p:cNvSpPr>
          <p:nvPr/>
        </p:nvSpPr>
        <p:spPr bwMode="auto">
          <a:xfrm>
            <a:off x="7296150" y="4473575"/>
            <a:ext cx="32893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eaLnBrk="1" hangingPunct="1">
              <a:lnSpc>
                <a:spcPct val="125000"/>
              </a:lnSpc>
            </a:pPr>
            <a:r>
              <a:rPr lang="zh-CN" altLang="en-US" b="1">
                <a:solidFill>
                  <a:srgbClr val="7F7F7F"/>
                </a:solidFill>
              </a:rPr>
              <a:t>点击此处输入标题</a:t>
            </a:r>
            <a:endParaRPr lang="en-US" altLang="zh-CN" b="1">
              <a:solidFill>
                <a:srgbClr val="7F7F7F"/>
              </a:solidFill>
            </a:endParaRPr>
          </a:p>
          <a:p>
            <a:pP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1275" name="TextBox 27"/>
          <p:cNvSpPr txBox="1">
            <a:spLocks noChangeArrowheads="1"/>
          </p:cNvSpPr>
          <p:nvPr/>
        </p:nvSpPr>
        <p:spPr bwMode="auto">
          <a:xfrm>
            <a:off x="1604963" y="3376613"/>
            <a:ext cx="32908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r" eaLnBrk="1" hangingPunct="1">
              <a:lnSpc>
                <a:spcPct val="125000"/>
              </a:lnSpc>
            </a:pPr>
            <a:r>
              <a:rPr lang="zh-CN" altLang="en-US" b="1">
                <a:solidFill>
                  <a:srgbClr val="7F7F7F"/>
                </a:solidFill>
              </a:rPr>
              <a:t>点击此处输入标题</a:t>
            </a:r>
            <a:endParaRPr lang="en-US" altLang="zh-CN" b="1">
              <a:solidFill>
                <a:srgbClr val="7F7F7F"/>
              </a:solidFill>
            </a:endParaRPr>
          </a:p>
          <a:p>
            <a:pPr algn="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1276" name="TextBox 28"/>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11277" name="组合 29"/>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1277"/>
                                        </p:tgtEl>
                                        <p:attrNameLst>
                                          <p:attrName>style.visibility</p:attrName>
                                        </p:attrNameLst>
                                      </p:cBhvr>
                                      <p:to>
                                        <p:strVal val="visible"/>
                                      </p:to>
                                    </p:set>
                                    <p:animEffect transition="in" filter="barn(outVertical)">
                                      <p:cBhvr>
                                        <p:cTn id="7" dur="500"/>
                                        <p:tgtEl>
                                          <p:spTgt spid="1127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276"/>
                                        </p:tgtEl>
                                        <p:attrNameLst>
                                          <p:attrName>style.visibility</p:attrName>
                                        </p:attrNameLst>
                                      </p:cBhvr>
                                      <p:to>
                                        <p:strVal val="visible"/>
                                      </p:to>
                                    </p:set>
                                    <p:animEffect transition="in" filter="fade">
                                      <p:cBhvr>
                                        <p:cTn id="11" dur="500"/>
                                        <p:tgtEl>
                                          <p:spTgt spid="11276"/>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1266"/>
                                        </p:tgtEl>
                                        <p:attrNameLst>
                                          <p:attrName>style.visibility</p:attrName>
                                        </p:attrNameLst>
                                      </p:cBhvr>
                                      <p:to>
                                        <p:strVal val="visible"/>
                                      </p:to>
                                    </p:set>
                                    <p:animEffect transition="in" filter="wipe(up)">
                                      <p:cBhvr>
                                        <p:cTn id="15" dur="750"/>
                                        <p:tgtEl>
                                          <p:spTgt spid="11266"/>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1270"/>
                                        </p:tgtEl>
                                        <p:attrNameLst>
                                          <p:attrName>style.visibility</p:attrName>
                                        </p:attrNameLst>
                                      </p:cBhvr>
                                      <p:to>
                                        <p:strVal val="visible"/>
                                      </p:to>
                                    </p:set>
                                    <p:animEffect transition="in" filter="fade">
                                      <p:cBhvr>
                                        <p:cTn id="19" dur="500"/>
                                        <p:tgtEl>
                                          <p:spTgt spid="11270"/>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11273"/>
                                        </p:tgtEl>
                                        <p:attrNameLst>
                                          <p:attrName>style.visibility</p:attrName>
                                        </p:attrNameLst>
                                      </p:cBhvr>
                                      <p:to>
                                        <p:strVal val="visible"/>
                                      </p:to>
                                    </p:set>
                                    <p:animEffect transition="in" filter="wipe(left)">
                                      <p:cBhvr>
                                        <p:cTn id="23" dur="500"/>
                                        <p:tgtEl>
                                          <p:spTgt spid="11273"/>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11272"/>
                                        </p:tgtEl>
                                        <p:attrNameLst>
                                          <p:attrName>style.visibility</p:attrName>
                                        </p:attrNameLst>
                                      </p:cBhvr>
                                      <p:to>
                                        <p:strVal val="visible"/>
                                      </p:to>
                                    </p:set>
                                    <p:animEffect transition="in" filter="fade">
                                      <p:cBhvr>
                                        <p:cTn id="27" dur="500"/>
                                        <p:tgtEl>
                                          <p:spTgt spid="11272"/>
                                        </p:tgtEl>
                                      </p:cBhvr>
                                    </p:animEffect>
                                  </p:childTnLst>
                                </p:cTn>
                              </p:par>
                            </p:childTnLst>
                          </p:cTn>
                        </p:par>
                        <p:par>
                          <p:cTn id="28" fill="hold">
                            <p:stCondLst>
                              <p:cond delay="3500"/>
                            </p:stCondLst>
                            <p:childTnLst>
                              <p:par>
                                <p:cTn id="29" presetID="22" presetClass="entr" presetSubtype="2" fill="hold" grpId="0" nodeType="afterEffect">
                                  <p:stCondLst>
                                    <p:cond delay="0"/>
                                  </p:stCondLst>
                                  <p:childTnLst>
                                    <p:set>
                                      <p:cBhvr>
                                        <p:cTn id="30" dur="1" fill="hold">
                                          <p:stCondLst>
                                            <p:cond delay="0"/>
                                          </p:stCondLst>
                                        </p:cTn>
                                        <p:tgtEl>
                                          <p:spTgt spid="11275"/>
                                        </p:tgtEl>
                                        <p:attrNameLst>
                                          <p:attrName>style.visibility</p:attrName>
                                        </p:attrNameLst>
                                      </p:cBhvr>
                                      <p:to>
                                        <p:strVal val="visible"/>
                                      </p:to>
                                    </p:set>
                                    <p:animEffect transition="in" filter="wipe(right)">
                                      <p:cBhvr>
                                        <p:cTn id="31" dur="500"/>
                                        <p:tgtEl>
                                          <p:spTgt spid="11275"/>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11271"/>
                                        </p:tgtEl>
                                        <p:attrNameLst>
                                          <p:attrName>style.visibility</p:attrName>
                                        </p:attrNameLst>
                                      </p:cBhvr>
                                      <p:to>
                                        <p:strVal val="visible"/>
                                      </p:to>
                                    </p:set>
                                    <p:animEffect transition="in" filter="fade">
                                      <p:cBhvr>
                                        <p:cTn id="35" dur="500"/>
                                        <p:tgtEl>
                                          <p:spTgt spid="11271"/>
                                        </p:tgtEl>
                                      </p:cBhvr>
                                    </p:animEffect>
                                  </p:childTnLst>
                                </p:cTn>
                              </p:par>
                            </p:childTnLst>
                          </p:cTn>
                        </p:par>
                        <p:par>
                          <p:cTn id="36" fill="hold">
                            <p:stCondLst>
                              <p:cond delay="4500"/>
                            </p:stCondLst>
                            <p:childTnLst>
                              <p:par>
                                <p:cTn id="37" presetID="22" presetClass="entr" presetSubtype="8" fill="hold" grpId="0" nodeType="afterEffect">
                                  <p:stCondLst>
                                    <p:cond delay="0"/>
                                  </p:stCondLst>
                                  <p:childTnLst>
                                    <p:set>
                                      <p:cBhvr>
                                        <p:cTn id="38" dur="1" fill="hold">
                                          <p:stCondLst>
                                            <p:cond delay="0"/>
                                          </p:stCondLst>
                                        </p:cTn>
                                        <p:tgtEl>
                                          <p:spTgt spid="11274"/>
                                        </p:tgtEl>
                                        <p:attrNameLst>
                                          <p:attrName>style.visibility</p:attrName>
                                        </p:attrNameLst>
                                      </p:cBhvr>
                                      <p:to>
                                        <p:strVal val="visible"/>
                                      </p:to>
                                    </p:set>
                                    <p:animEffect transition="in" filter="wipe(left)">
                                      <p:cBhvr>
                                        <p:cTn id="39" dur="5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utoUpdateAnimBg="0"/>
      <p:bldP spid="11271" grpId="0" autoUpdateAnimBg="0"/>
      <p:bldP spid="11272" grpId="0" autoUpdateAnimBg="0"/>
      <p:bldP spid="11273" grpId="0" autoUpdateAnimBg="0"/>
      <p:bldP spid="11274" grpId="0" autoUpdateAnimBg="0"/>
      <p:bldP spid="11275" grpId="0" autoUpdateAnimBg="0"/>
      <p:bldP spid="1127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组合 14"/>
          <p:cNvGrpSpPr/>
          <p:nvPr/>
        </p:nvGrpSpPr>
        <p:grpSpPr bwMode="auto">
          <a:xfrm>
            <a:off x="1335088" y="2519363"/>
            <a:ext cx="1519237" cy="1519237"/>
            <a:chOff x="0" y="0"/>
            <a:chExt cx="1828800" cy="1828800"/>
          </a:xfrm>
        </p:grpSpPr>
        <p:sp>
          <p:nvSpPr>
            <p:cNvPr id="11282" name="椭圆 15"/>
            <p:cNvSpPr>
              <a:spLocks noChangeArrowheads="1"/>
            </p:cNvSpPr>
            <p:nvPr/>
          </p:nvSpPr>
          <p:spPr bwMode="auto">
            <a:xfrm>
              <a:off x="0" y="0"/>
              <a:ext cx="1828800" cy="1828800"/>
            </a:xfrm>
            <a:prstGeom prst="ellipse">
              <a:avLst/>
            </a:pr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pic>
          <p:nvPicPr>
            <p:cNvPr id="11283" name="组合 1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916" y="555634"/>
              <a:ext cx="829209"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93" name="组合 20"/>
          <p:cNvGrpSpPr/>
          <p:nvPr/>
        </p:nvGrpSpPr>
        <p:grpSpPr bwMode="auto">
          <a:xfrm>
            <a:off x="3965575" y="2519363"/>
            <a:ext cx="1519238" cy="1519237"/>
            <a:chOff x="0" y="0"/>
            <a:chExt cx="1828800" cy="1828800"/>
          </a:xfrm>
        </p:grpSpPr>
        <p:sp>
          <p:nvSpPr>
            <p:cNvPr id="11280" name="椭圆 21"/>
            <p:cNvSpPr>
              <a:spLocks noChangeArrowheads="1"/>
            </p:cNvSpPr>
            <p:nvPr/>
          </p:nvSpPr>
          <p:spPr bwMode="auto">
            <a:xfrm>
              <a:off x="0" y="0"/>
              <a:ext cx="1828800" cy="1828800"/>
            </a:xfrm>
            <a:prstGeom prst="ellipse">
              <a:avLst/>
            </a:pr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pic>
          <p:nvPicPr>
            <p:cNvPr id="11281" name="组合 2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171" y="518943"/>
              <a:ext cx="836547" cy="785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96" name="组合 27"/>
          <p:cNvGrpSpPr/>
          <p:nvPr/>
        </p:nvGrpSpPr>
        <p:grpSpPr bwMode="auto">
          <a:xfrm>
            <a:off x="6594475" y="2519363"/>
            <a:ext cx="1519238" cy="1519237"/>
            <a:chOff x="0" y="0"/>
            <a:chExt cx="1828800" cy="1828800"/>
          </a:xfrm>
        </p:grpSpPr>
        <p:sp>
          <p:nvSpPr>
            <p:cNvPr id="11278" name="椭圆 28"/>
            <p:cNvSpPr>
              <a:spLocks noChangeArrowheads="1"/>
            </p:cNvSpPr>
            <p:nvPr/>
          </p:nvSpPr>
          <p:spPr bwMode="auto">
            <a:xfrm>
              <a:off x="0" y="0"/>
              <a:ext cx="1828800" cy="1828800"/>
            </a:xfrm>
            <a:prstGeom prst="ellipse">
              <a:avLst/>
            </a:pr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pic>
          <p:nvPicPr>
            <p:cNvPr id="11279" name="组合 2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351" y="584986"/>
              <a:ext cx="799856" cy="653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99" name="组合 34"/>
          <p:cNvGrpSpPr/>
          <p:nvPr/>
        </p:nvGrpSpPr>
        <p:grpSpPr bwMode="auto">
          <a:xfrm>
            <a:off x="9223375" y="2519363"/>
            <a:ext cx="1519238" cy="1519237"/>
            <a:chOff x="0" y="0"/>
            <a:chExt cx="1828800" cy="1828800"/>
          </a:xfrm>
        </p:grpSpPr>
        <p:sp>
          <p:nvSpPr>
            <p:cNvPr id="11276" name="椭圆 35"/>
            <p:cNvSpPr>
              <a:spLocks noChangeArrowheads="1"/>
            </p:cNvSpPr>
            <p:nvPr/>
          </p:nvSpPr>
          <p:spPr bwMode="auto">
            <a:xfrm>
              <a:off x="0" y="0"/>
              <a:ext cx="1828800" cy="1828800"/>
            </a:xfrm>
            <a:prstGeom prst="ellipse">
              <a:avLst/>
            </a:pr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pic>
          <p:nvPicPr>
            <p:cNvPr id="11277" name="组合 3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516" y="533619"/>
              <a:ext cx="799856" cy="763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302" name="TextBox 42"/>
          <p:cNvSpPr txBox="1">
            <a:spLocks noChangeArrowheads="1"/>
          </p:cNvSpPr>
          <p:nvPr/>
        </p:nvSpPr>
        <p:spPr bwMode="auto">
          <a:xfrm>
            <a:off x="1179513" y="4514850"/>
            <a:ext cx="183197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2303" name="TextBox 43"/>
          <p:cNvSpPr txBox="1">
            <a:spLocks noChangeArrowheads="1"/>
          </p:cNvSpPr>
          <p:nvPr/>
        </p:nvSpPr>
        <p:spPr bwMode="auto">
          <a:xfrm>
            <a:off x="3808413" y="4514850"/>
            <a:ext cx="183197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2304" name="TextBox 44"/>
          <p:cNvSpPr txBox="1">
            <a:spLocks noChangeArrowheads="1"/>
          </p:cNvSpPr>
          <p:nvPr/>
        </p:nvSpPr>
        <p:spPr bwMode="auto">
          <a:xfrm>
            <a:off x="6437313" y="4514850"/>
            <a:ext cx="1833562"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2305" name="TextBox 45"/>
          <p:cNvSpPr txBox="1">
            <a:spLocks noChangeArrowheads="1"/>
          </p:cNvSpPr>
          <p:nvPr/>
        </p:nvSpPr>
        <p:spPr bwMode="auto">
          <a:xfrm>
            <a:off x="9067800" y="4514850"/>
            <a:ext cx="183197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b="1">
                <a:solidFill>
                  <a:srgbClr val="7F7F7F"/>
                </a:solidFill>
              </a:rPr>
              <a:t>输入标题</a:t>
            </a:r>
            <a:endParaRPr lang="en-US" altLang="zh-CN" b="1">
              <a:solidFill>
                <a:srgbClr val="7F7F7F"/>
              </a:solidFill>
            </a:endParaRPr>
          </a:p>
          <a:p>
            <a:pPr algn="ctr" eaLnBrk="1" hangingPunct="1">
              <a:lnSpc>
                <a:spcPct val="125000"/>
              </a:lnSpc>
            </a:pPr>
            <a:r>
              <a:rPr lang="zh-CN" altLang="en-US" sz="1200">
                <a:solidFill>
                  <a:srgbClr val="7F7F7F"/>
                </a:solidFill>
              </a:rPr>
              <a:t>点击此处输入文字点击此处输入文字点击此处输入文字点击此处输入文字点击此处输入文字</a:t>
            </a:r>
          </a:p>
        </p:txBody>
      </p:sp>
      <p:sp>
        <p:nvSpPr>
          <p:cNvPr id="12306" name="TextBox 46"/>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12307" name="组合 4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2307"/>
                                        </p:tgtEl>
                                        <p:attrNameLst>
                                          <p:attrName>style.visibility</p:attrName>
                                        </p:attrNameLst>
                                      </p:cBhvr>
                                      <p:to>
                                        <p:strVal val="visible"/>
                                      </p:to>
                                    </p:set>
                                    <p:animEffect transition="in" filter="barn(outVertical)">
                                      <p:cBhvr>
                                        <p:cTn id="7" dur="500"/>
                                        <p:tgtEl>
                                          <p:spTgt spid="1230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306"/>
                                        </p:tgtEl>
                                        <p:attrNameLst>
                                          <p:attrName>style.visibility</p:attrName>
                                        </p:attrNameLst>
                                      </p:cBhvr>
                                      <p:to>
                                        <p:strVal val="visible"/>
                                      </p:to>
                                    </p:set>
                                    <p:animEffect transition="in" filter="fade">
                                      <p:cBhvr>
                                        <p:cTn id="11" dur="500"/>
                                        <p:tgtEl>
                                          <p:spTgt spid="1230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2290"/>
                                        </p:tgtEl>
                                        <p:attrNameLst>
                                          <p:attrName>style.visibility</p:attrName>
                                        </p:attrNameLst>
                                      </p:cBhvr>
                                      <p:to>
                                        <p:strVal val="visible"/>
                                      </p:to>
                                    </p:set>
                                    <p:anim calcmode="lin" valueType="num">
                                      <p:cBhvr>
                                        <p:cTn id="15" dur="500" fill="hold"/>
                                        <p:tgtEl>
                                          <p:spTgt spid="12290"/>
                                        </p:tgtEl>
                                        <p:attrNameLst>
                                          <p:attrName>ppt_w</p:attrName>
                                        </p:attrNameLst>
                                      </p:cBhvr>
                                      <p:tavLst>
                                        <p:tav tm="0">
                                          <p:val>
                                            <p:fltVal val="0"/>
                                          </p:val>
                                        </p:tav>
                                        <p:tav tm="100000">
                                          <p:val>
                                            <p:strVal val="#ppt_w"/>
                                          </p:val>
                                        </p:tav>
                                      </p:tavLst>
                                    </p:anim>
                                    <p:anim calcmode="lin" valueType="num">
                                      <p:cBhvr>
                                        <p:cTn id="16" dur="500" fill="hold"/>
                                        <p:tgtEl>
                                          <p:spTgt spid="12290"/>
                                        </p:tgtEl>
                                        <p:attrNameLst>
                                          <p:attrName>ppt_h</p:attrName>
                                        </p:attrNameLst>
                                      </p:cBhvr>
                                      <p:tavLst>
                                        <p:tav tm="0">
                                          <p:val>
                                            <p:fltVal val="0"/>
                                          </p:val>
                                        </p:tav>
                                        <p:tav tm="100000">
                                          <p:val>
                                            <p:strVal val="#ppt_h"/>
                                          </p:val>
                                        </p:tav>
                                      </p:tavLst>
                                    </p:anim>
                                    <p:animEffect transition="in" filter="fade">
                                      <p:cBhvr>
                                        <p:cTn id="17" dur="500"/>
                                        <p:tgtEl>
                                          <p:spTgt spid="12290"/>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2293"/>
                                        </p:tgtEl>
                                        <p:attrNameLst>
                                          <p:attrName>style.visibility</p:attrName>
                                        </p:attrNameLst>
                                      </p:cBhvr>
                                      <p:to>
                                        <p:strVal val="visible"/>
                                      </p:to>
                                    </p:set>
                                    <p:anim calcmode="lin" valueType="num">
                                      <p:cBhvr>
                                        <p:cTn id="21" dur="500" fill="hold"/>
                                        <p:tgtEl>
                                          <p:spTgt spid="12293"/>
                                        </p:tgtEl>
                                        <p:attrNameLst>
                                          <p:attrName>ppt_w</p:attrName>
                                        </p:attrNameLst>
                                      </p:cBhvr>
                                      <p:tavLst>
                                        <p:tav tm="0">
                                          <p:val>
                                            <p:fltVal val="0"/>
                                          </p:val>
                                        </p:tav>
                                        <p:tav tm="100000">
                                          <p:val>
                                            <p:strVal val="#ppt_w"/>
                                          </p:val>
                                        </p:tav>
                                      </p:tavLst>
                                    </p:anim>
                                    <p:anim calcmode="lin" valueType="num">
                                      <p:cBhvr>
                                        <p:cTn id="22" dur="500" fill="hold"/>
                                        <p:tgtEl>
                                          <p:spTgt spid="12293"/>
                                        </p:tgtEl>
                                        <p:attrNameLst>
                                          <p:attrName>ppt_h</p:attrName>
                                        </p:attrNameLst>
                                      </p:cBhvr>
                                      <p:tavLst>
                                        <p:tav tm="0">
                                          <p:val>
                                            <p:fltVal val="0"/>
                                          </p:val>
                                        </p:tav>
                                        <p:tav tm="100000">
                                          <p:val>
                                            <p:strVal val="#ppt_h"/>
                                          </p:val>
                                        </p:tav>
                                      </p:tavLst>
                                    </p:anim>
                                    <p:animEffect transition="in" filter="fade">
                                      <p:cBhvr>
                                        <p:cTn id="23" dur="500"/>
                                        <p:tgtEl>
                                          <p:spTgt spid="12293"/>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12296"/>
                                        </p:tgtEl>
                                        <p:attrNameLst>
                                          <p:attrName>style.visibility</p:attrName>
                                        </p:attrNameLst>
                                      </p:cBhvr>
                                      <p:to>
                                        <p:strVal val="visible"/>
                                      </p:to>
                                    </p:set>
                                    <p:anim calcmode="lin" valueType="num">
                                      <p:cBhvr>
                                        <p:cTn id="27" dur="500" fill="hold"/>
                                        <p:tgtEl>
                                          <p:spTgt spid="12296"/>
                                        </p:tgtEl>
                                        <p:attrNameLst>
                                          <p:attrName>ppt_w</p:attrName>
                                        </p:attrNameLst>
                                      </p:cBhvr>
                                      <p:tavLst>
                                        <p:tav tm="0">
                                          <p:val>
                                            <p:fltVal val="0"/>
                                          </p:val>
                                        </p:tav>
                                        <p:tav tm="100000">
                                          <p:val>
                                            <p:strVal val="#ppt_w"/>
                                          </p:val>
                                        </p:tav>
                                      </p:tavLst>
                                    </p:anim>
                                    <p:anim calcmode="lin" valueType="num">
                                      <p:cBhvr>
                                        <p:cTn id="28" dur="500" fill="hold"/>
                                        <p:tgtEl>
                                          <p:spTgt spid="12296"/>
                                        </p:tgtEl>
                                        <p:attrNameLst>
                                          <p:attrName>ppt_h</p:attrName>
                                        </p:attrNameLst>
                                      </p:cBhvr>
                                      <p:tavLst>
                                        <p:tav tm="0">
                                          <p:val>
                                            <p:fltVal val="0"/>
                                          </p:val>
                                        </p:tav>
                                        <p:tav tm="100000">
                                          <p:val>
                                            <p:strVal val="#ppt_h"/>
                                          </p:val>
                                        </p:tav>
                                      </p:tavLst>
                                    </p:anim>
                                    <p:animEffect transition="in" filter="fade">
                                      <p:cBhvr>
                                        <p:cTn id="29" dur="500"/>
                                        <p:tgtEl>
                                          <p:spTgt spid="12296"/>
                                        </p:tgtEl>
                                      </p:cBhvr>
                                    </p:animEffect>
                                  </p:childTnLst>
                                </p:cTn>
                              </p:par>
                            </p:childTnLst>
                          </p:cTn>
                        </p:par>
                        <p:par>
                          <p:cTn id="30" fill="hold">
                            <p:stCondLst>
                              <p:cond delay="2500"/>
                            </p:stCondLst>
                            <p:childTnLst>
                              <p:par>
                                <p:cTn id="31" presetID="10" presetClass="entr" presetSubtype="0" fill="hold" nodeType="afterEffect">
                                  <p:stCondLst>
                                    <p:cond delay="0"/>
                                  </p:stCondLst>
                                  <p:childTnLst>
                                    <p:set>
                                      <p:cBhvr>
                                        <p:cTn id="32" dur="1" fill="hold">
                                          <p:stCondLst>
                                            <p:cond delay="0"/>
                                          </p:stCondLst>
                                        </p:cTn>
                                        <p:tgtEl>
                                          <p:spTgt spid="12299"/>
                                        </p:tgtEl>
                                        <p:attrNameLst>
                                          <p:attrName>style.visibility</p:attrName>
                                        </p:attrNameLst>
                                      </p:cBhvr>
                                      <p:to>
                                        <p:strVal val="visible"/>
                                      </p:to>
                                    </p:set>
                                    <p:anim calcmode="lin" valueType="num">
                                      <p:cBhvr>
                                        <p:cTn id="33" dur="500" fill="hold"/>
                                        <p:tgtEl>
                                          <p:spTgt spid="12299"/>
                                        </p:tgtEl>
                                        <p:attrNameLst>
                                          <p:attrName>ppt_w</p:attrName>
                                        </p:attrNameLst>
                                      </p:cBhvr>
                                      <p:tavLst>
                                        <p:tav tm="0">
                                          <p:val>
                                            <p:fltVal val="0"/>
                                          </p:val>
                                        </p:tav>
                                        <p:tav tm="100000">
                                          <p:val>
                                            <p:strVal val="#ppt_w"/>
                                          </p:val>
                                        </p:tav>
                                      </p:tavLst>
                                    </p:anim>
                                    <p:anim calcmode="lin" valueType="num">
                                      <p:cBhvr>
                                        <p:cTn id="34" dur="500" fill="hold"/>
                                        <p:tgtEl>
                                          <p:spTgt spid="12299"/>
                                        </p:tgtEl>
                                        <p:attrNameLst>
                                          <p:attrName>ppt_h</p:attrName>
                                        </p:attrNameLst>
                                      </p:cBhvr>
                                      <p:tavLst>
                                        <p:tav tm="0">
                                          <p:val>
                                            <p:fltVal val="0"/>
                                          </p:val>
                                        </p:tav>
                                        <p:tav tm="100000">
                                          <p:val>
                                            <p:strVal val="#ppt_h"/>
                                          </p:val>
                                        </p:tav>
                                      </p:tavLst>
                                    </p:anim>
                                    <p:animEffect transition="in" filter="fade">
                                      <p:cBhvr>
                                        <p:cTn id="35" dur="500"/>
                                        <p:tgtEl>
                                          <p:spTgt spid="12299"/>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12302"/>
                                        </p:tgtEl>
                                        <p:attrNameLst>
                                          <p:attrName>style.visibility</p:attrName>
                                        </p:attrNameLst>
                                      </p:cBhvr>
                                      <p:to>
                                        <p:strVal val="visible"/>
                                      </p:to>
                                    </p:set>
                                    <p:animEffect transition="in" filter="fade">
                                      <p:cBhvr>
                                        <p:cTn id="39" dur="500"/>
                                        <p:tgtEl>
                                          <p:spTgt spid="12302"/>
                                        </p:tgtEl>
                                      </p:cBhvr>
                                    </p:animEffect>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12303"/>
                                        </p:tgtEl>
                                        <p:attrNameLst>
                                          <p:attrName>style.visibility</p:attrName>
                                        </p:attrNameLst>
                                      </p:cBhvr>
                                      <p:to>
                                        <p:strVal val="visible"/>
                                      </p:to>
                                    </p:set>
                                    <p:animEffect transition="in" filter="fade">
                                      <p:cBhvr>
                                        <p:cTn id="43" dur="500"/>
                                        <p:tgtEl>
                                          <p:spTgt spid="12303"/>
                                        </p:tgtEl>
                                      </p:cBhvr>
                                    </p:animEffec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12304"/>
                                        </p:tgtEl>
                                        <p:attrNameLst>
                                          <p:attrName>style.visibility</p:attrName>
                                        </p:attrNameLst>
                                      </p:cBhvr>
                                      <p:to>
                                        <p:strVal val="visible"/>
                                      </p:to>
                                    </p:set>
                                    <p:animEffect transition="in" filter="fade">
                                      <p:cBhvr>
                                        <p:cTn id="47" dur="500"/>
                                        <p:tgtEl>
                                          <p:spTgt spid="12304"/>
                                        </p:tgtEl>
                                      </p:cBhvr>
                                    </p:animEffect>
                                  </p:childTnLst>
                                </p:cTn>
                              </p:par>
                            </p:childTnLst>
                          </p:cTn>
                        </p:par>
                        <p:par>
                          <p:cTn id="48" fill="hold">
                            <p:stCondLst>
                              <p:cond delay="4500"/>
                            </p:stCondLst>
                            <p:childTnLst>
                              <p:par>
                                <p:cTn id="49" presetID="10" presetClass="entr" presetSubtype="0" fill="hold" grpId="0" nodeType="afterEffect">
                                  <p:stCondLst>
                                    <p:cond delay="0"/>
                                  </p:stCondLst>
                                  <p:childTnLst>
                                    <p:set>
                                      <p:cBhvr>
                                        <p:cTn id="50" dur="1" fill="hold">
                                          <p:stCondLst>
                                            <p:cond delay="0"/>
                                          </p:stCondLst>
                                        </p:cTn>
                                        <p:tgtEl>
                                          <p:spTgt spid="12305"/>
                                        </p:tgtEl>
                                        <p:attrNameLst>
                                          <p:attrName>style.visibility</p:attrName>
                                        </p:attrNameLst>
                                      </p:cBhvr>
                                      <p:to>
                                        <p:strVal val="visible"/>
                                      </p:to>
                                    </p:set>
                                    <p:animEffect transition="in" filter="fade">
                                      <p:cBhvr>
                                        <p:cTn id="51" dur="500"/>
                                        <p:tgtEl>
                                          <p:spTgt spid="12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2" grpId="0" autoUpdateAnimBg="0"/>
      <p:bldP spid="12303" grpId="0" autoUpdateAnimBg="0"/>
      <p:bldP spid="12304" grpId="0" autoUpdateAnimBg="0"/>
      <p:bldP spid="12305" grpId="0" autoUpdateAnimBg="0"/>
      <p:bldP spid="1230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4687888" y="258763"/>
            <a:ext cx="28162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4400" b="1">
                <a:solidFill>
                  <a:srgbClr val="70C9C4"/>
                </a:solidFill>
              </a:rPr>
              <a:t>目录</a:t>
            </a:r>
          </a:p>
        </p:txBody>
      </p:sp>
      <p:pic>
        <p:nvPicPr>
          <p:cNvPr id="13315" name="组合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7900" y="742950"/>
            <a:ext cx="51562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6" name="组合 15"/>
          <p:cNvGrpSpPr/>
          <p:nvPr/>
        </p:nvGrpSpPr>
        <p:grpSpPr bwMode="auto">
          <a:xfrm>
            <a:off x="2609850" y="1866900"/>
            <a:ext cx="6972300" cy="771525"/>
            <a:chOff x="0" y="0"/>
            <a:chExt cx="6972300" cy="770841"/>
          </a:xfrm>
        </p:grpSpPr>
        <p:sp>
          <p:nvSpPr>
            <p:cNvPr id="12302" name="圆角矩形 13"/>
            <p:cNvSpPr>
              <a:spLocks noChangeArrowheads="1"/>
            </p:cNvSpPr>
            <p:nvPr/>
          </p:nvSpPr>
          <p:spPr bwMode="auto">
            <a:xfrm>
              <a:off x="0" y="0"/>
              <a:ext cx="6972300" cy="770841"/>
            </a:xfrm>
            <a:prstGeom prst="roundRect">
              <a:avLst>
                <a:gd name="adj" fmla="val 50000"/>
              </a:avLst>
            </a:pr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FFFFFF"/>
                </a:solidFill>
              </a:endParaRPr>
            </a:p>
          </p:txBody>
        </p:sp>
        <p:sp>
          <p:nvSpPr>
            <p:cNvPr id="12303" name="TextBox 14"/>
            <p:cNvSpPr txBox="1">
              <a:spLocks noChangeArrowheads="1"/>
            </p:cNvSpPr>
            <p:nvPr/>
          </p:nvSpPr>
          <p:spPr bwMode="auto">
            <a:xfrm>
              <a:off x="152400" y="61858"/>
              <a:ext cx="6667500" cy="64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A6A6A6"/>
                  </a:solidFill>
                  <a:latin typeface="Century Gothic" panose="020B0502020202020204" pitchFamily="34" charset="0"/>
                </a:rPr>
                <a:t>01     </a:t>
              </a:r>
              <a:r>
                <a:rPr lang="zh-CN" altLang="en-US" sz="3600">
                  <a:solidFill>
                    <a:srgbClr val="A6A6A6"/>
                  </a:solidFill>
                </a:rPr>
                <a:t>点击此处输入标题</a:t>
              </a:r>
            </a:p>
          </p:txBody>
        </p:sp>
      </p:grpSp>
      <p:grpSp>
        <p:nvGrpSpPr>
          <p:cNvPr id="13319" name="组合 25"/>
          <p:cNvGrpSpPr/>
          <p:nvPr/>
        </p:nvGrpSpPr>
        <p:grpSpPr bwMode="auto">
          <a:xfrm>
            <a:off x="2609850" y="2965450"/>
            <a:ext cx="6972300" cy="771525"/>
            <a:chOff x="0" y="0"/>
            <a:chExt cx="6972300" cy="770841"/>
          </a:xfrm>
        </p:grpSpPr>
        <p:sp>
          <p:nvSpPr>
            <p:cNvPr id="12300" name="圆角矩形 26"/>
            <p:cNvSpPr>
              <a:spLocks noChangeArrowheads="1"/>
            </p:cNvSpPr>
            <p:nvPr/>
          </p:nvSpPr>
          <p:spPr bwMode="auto">
            <a:xfrm>
              <a:off x="0" y="0"/>
              <a:ext cx="6972300" cy="770841"/>
            </a:xfrm>
            <a:prstGeom prst="roundRect">
              <a:avLst>
                <a:gd name="adj" fmla="val 50000"/>
              </a:avLst>
            </a:prstGeom>
            <a:noFill/>
            <a:ln w="12700">
              <a:solidFill>
                <a:srgbClr val="70C9C4"/>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70C9C4"/>
                </a:solidFill>
              </a:endParaRPr>
            </a:p>
          </p:txBody>
        </p:sp>
        <p:sp>
          <p:nvSpPr>
            <p:cNvPr id="12301" name="TextBox 27"/>
            <p:cNvSpPr txBox="1">
              <a:spLocks noChangeArrowheads="1"/>
            </p:cNvSpPr>
            <p:nvPr/>
          </p:nvSpPr>
          <p:spPr bwMode="auto">
            <a:xfrm>
              <a:off x="152400" y="62255"/>
              <a:ext cx="6667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70C9C4"/>
                  </a:solidFill>
                  <a:latin typeface="Century Gothic" panose="020B0502020202020204" pitchFamily="34" charset="0"/>
                </a:rPr>
                <a:t>02     </a:t>
              </a:r>
              <a:r>
                <a:rPr lang="zh-CN" altLang="en-US" sz="3600">
                  <a:solidFill>
                    <a:srgbClr val="70C9C4"/>
                  </a:solidFill>
                </a:rPr>
                <a:t>点击此处输入标题</a:t>
              </a:r>
            </a:p>
          </p:txBody>
        </p:sp>
      </p:grpSp>
      <p:grpSp>
        <p:nvGrpSpPr>
          <p:cNvPr id="13322" name="组合 28"/>
          <p:cNvGrpSpPr/>
          <p:nvPr/>
        </p:nvGrpSpPr>
        <p:grpSpPr bwMode="auto">
          <a:xfrm>
            <a:off x="2609850" y="4064000"/>
            <a:ext cx="6972300" cy="771525"/>
            <a:chOff x="0" y="0"/>
            <a:chExt cx="6972300" cy="770841"/>
          </a:xfrm>
        </p:grpSpPr>
        <p:sp>
          <p:nvSpPr>
            <p:cNvPr id="12298" name="圆角矩形 29"/>
            <p:cNvSpPr>
              <a:spLocks noChangeArrowheads="1"/>
            </p:cNvSpPr>
            <p:nvPr/>
          </p:nvSpPr>
          <p:spPr bwMode="auto">
            <a:xfrm>
              <a:off x="0" y="0"/>
              <a:ext cx="6972300" cy="770841"/>
            </a:xfrm>
            <a:prstGeom prst="roundRect">
              <a:avLst>
                <a:gd name="adj" fmla="val 50000"/>
              </a:avLst>
            </a:pr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A6A6A6"/>
                </a:solidFill>
              </a:endParaRPr>
            </a:p>
          </p:txBody>
        </p:sp>
        <p:sp>
          <p:nvSpPr>
            <p:cNvPr id="12299" name="TextBox 30"/>
            <p:cNvSpPr txBox="1">
              <a:spLocks noChangeArrowheads="1"/>
            </p:cNvSpPr>
            <p:nvPr/>
          </p:nvSpPr>
          <p:spPr bwMode="auto">
            <a:xfrm>
              <a:off x="152400" y="61858"/>
              <a:ext cx="6667500" cy="64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A6A6A6"/>
                  </a:solidFill>
                  <a:latin typeface="Century Gothic" panose="020B0502020202020204" pitchFamily="34" charset="0"/>
                </a:rPr>
                <a:t>03     </a:t>
              </a:r>
              <a:r>
                <a:rPr lang="zh-CN" altLang="en-US" sz="3600">
                  <a:solidFill>
                    <a:srgbClr val="A6A6A6"/>
                  </a:solidFill>
                </a:rPr>
                <a:t>点击此处输入标题</a:t>
              </a:r>
            </a:p>
          </p:txBody>
        </p:sp>
      </p:grpSp>
      <p:grpSp>
        <p:nvGrpSpPr>
          <p:cNvPr id="13325" name="组合 31"/>
          <p:cNvGrpSpPr/>
          <p:nvPr/>
        </p:nvGrpSpPr>
        <p:grpSpPr bwMode="auto">
          <a:xfrm>
            <a:off x="2609850" y="5162550"/>
            <a:ext cx="6972300" cy="771525"/>
            <a:chOff x="0" y="0"/>
            <a:chExt cx="6972300" cy="770841"/>
          </a:xfrm>
        </p:grpSpPr>
        <p:sp>
          <p:nvSpPr>
            <p:cNvPr id="12296" name="圆角矩形 32"/>
            <p:cNvSpPr>
              <a:spLocks noChangeArrowheads="1"/>
            </p:cNvSpPr>
            <p:nvPr/>
          </p:nvSpPr>
          <p:spPr bwMode="auto">
            <a:xfrm>
              <a:off x="0" y="0"/>
              <a:ext cx="6972300" cy="770841"/>
            </a:xfrm>
            <a:prstGeom prst="roundRect">
              <a:avLst>
                <a:gd name="adj" fmla="val 50000"/>
              </a:avLst>
            </a:prstGeom>
            <a:noFill/>
            <a:ln w="12700">
              <a:solidFill>
                <a:srgbClr val="A6A6A6"/>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endParaRPr lang="zh-CN" altLang="en-US">
                <a:solidFill>
                  <a:srgbClr val="A6A6A6"/>
                </a:solidFill>
              </a:endParaRPr>
            </a:p>
          </p:txBody>
        </p:sp>
        <p:sp>
          <p:nvSpPr>
            <p:cNvPr id="12297" name="TextBox 33"/>
            <p:cNvSpPr txBox="1">
              <a:spLocks noChangeArrowheads="1"/>
            </p:cNvSpPr>
            <p:nvPr/>
          </p:nvSpPr>
          <p:spPr bwMode="auto">
            <a:xfrm>
              <a:off x="152400" y="61858"/>
              <a:ext cx="6667500" cy="64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r>
                <a:rPr lang="en-US" altLang="zh-CN" sz="3600" b="1">
                  <a:solidFill>
                    <a:srgbClr val="A6A6A6"/>
                  </a:solidFill>
                  <a:latin typeface="Century Gothic" panose="020B0502020202020204" pitchFamily="34" charset="0"/>
                </a:rPr>
                <a:t>04     </a:t>
              </a:r>
              <a:r>
                <a:rPr lang="zh-CN" altLang="en-US" sz="3600">
                  <a:solidFill>
                    <a:srgbClr val="A6A6A6"/>
                  </a:solidFill>
                </a:rPr>
                <a:t>点击此处输入标题</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barn(outVertical)">
                                      <p:cBhvr>
                                        <p:cTn id="7" dur="500"/>
                                        <p:tgtEl>
                                          <p:spTgt spid="1331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314"/>
                                        </p:tgtEl>
                                        <p:attrNameLst>
                                          <p:attrName>style.visibility</p:attrName>
                                        </p:attrNameLst>
                                      </p:cBhvr>
                                      <p:to>
                                        <p:strVal val="visible"/>
                                      </p:to>
                                    </p:set>
                                    <p:anim calcmode="lin" valueType="num">
                                      <p:cBhvr>
                                        <p:cTn id="11" dur="500" fill="hold"/>
                                        <p:tgtEl>
                                          <p:spTgt spid="13314"/>
                                        </p:tgtEl>
                                        <p:attrNameLst>
                                          <p:attrName>ppt_w</p:attrName>
                                        </p:attrNameLst>
                                      </p:cBhvr>
                                      <p:tavLst>
                                        <p:tav tm="0">
                                          <p:val>
                                            <p:fltVal val="0"/>
                                          </p:val>
                                        </p:tav>
                                        <p:tav tm="100000">
                                          <p:val>
                                            <p:strVal val="#ppt_w"/>
                                          </p:val>
                                        </p:tav>
                                      </p:tavLst>
                                    </p:anim>
                                    <p:anim calcmode="lin" valueType="num">
                                      <p:cBhvr>
                                        <p:cTn id="12" dur="500" fill="hold"/>
                                        <p:tgtEl>
                                          <p:spTgt spid="13314"/>
                                        </p:tgtEl>
                                        <p:attrNameLst>
                                          <p:attrName>ppt_h</p:attrName>
                                        </p:attrNameLst>
                                      </p:cBhvr>
                                      <p:tavLst>
                                        <p:tav tm="0">
                                          <p:val>
                                            <p:fltVal val="0"/>
                                          </p:val>
                                        </p:tav>
                                        <p:tav tm="100000">
                                          <p:val>
                                            <p:strVal val="#ppt_h"/>
                                          </p:val>
                                        </p:tav>
                                      </p:tavLst>
                                    </p:anim>
                                    <p:animEffect transition="in" filter="fade">
                                      <p:cBhvr>
                                        <p:cTn id="13" dur="500"/>
                                        <p:tgtEl>
                                          <p:spTgt spid="13314"/>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3316"/>
                                        </p:tgtEl>
                                        <p:attrNameLst>
                                          <p:attrName>style.visibility</p:attrName>
                                        </p:attrNameLst>
                                      </p:cBhvr>
                                      <p:to>
                                        <p:strVal val="visible"/>
                                      </p:to>
                                    </p:set>
                                    <p:anim calcmode="lin" valueType="num">
                                      <p:cBhvr additive="base">
                                        <p:cTn id="17" dur="500" fill="hold"/>
                                        <p:tgtEl>
                                          <p:spTgt spid="13316"/>
                                        </p:tgtEl>
                                        <p:attrNameLst>
                                          <p:attrName>ppt_x</p:attrName>
                                        </p:attrNameLst>
                                      </p:cBhvr>
                                      <p:tavLst>
                                        <p:tav tm="0">
                                          <p:val>
                                            <p:strVal val="0-#ppt_w/2"/>
                                          </p:val>
                                        </p:tav>
                                        <p:tav tm="100000">
                                          <p:val>
                                            <p:strVal val="#ppt_x"/>
                                          </p:val>
                                        </p:tav>
                                      </p:tavLst>
                                    </p:anim>
                                    <p:anim calcmode="lin" valueType="num">
                                      <p:cBhvr additive="base">
                                        <p:cTn id="18" dur="500" fill="hold"/>
                                        <p:tgtEl>
                                          <p:spTgt spid="13316"/>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250"/>
                                  </p:stCondLst>
                                  <p:childTnLst>
                                    <p:set>
                                      <p:cBhvr>
                                        <p:cTn id="20" dur="1" fill="hold">
                                          <p:stCondLst>
                                            <p:cond delay="0"/>
                                          </p:stCondLst>
                                        </p:cTn>
                                        <p:tgtEl>
                                          <p:spTgt spid="13319"/>
                                        </p:tgtEl>
                                        <p:attrNameLst>
                                          <p:attrName>style.visibility</p:attrName>
                                        </p:attrNameLst>
                                      </p:cBhvr>
                                      <p:to>
                                        <p:strVal val="visible"/>
                                      </p:to>
                                    </p:set>
                                    <p:anim calcmode="lin" valueType="num">
                                      <p:cBhvr additive="base">
                                        <p:cTn id="21" dur="500" fill="hold"/>
                                        <p:tgtEl>
                                          <p:spTgt spid="13319"/>
                                        </p:tgtEl>
                                        <p:attrNameLst>
                                          <p:attrName>ppt_x</p:attrName>
                                        </p:attrNameLst>
                                      </p:cBhvr>
                                      <p:tavLst>
                                        <p:tav tm="0">
                                          <p:val>
                                            <p:strVal val="0-#ppt_w/2"/>
                                          </p:val>
                                        </p:tav>
                                        <p:tav tm="100000">
                                          <p:val>
                                            <p:strVal val="#ppt_x"/>
                                          </p:val>
                                        </p:tav>
                                      </p:tavLst>
                                    </p:anim>
                                    <p:anim calcmode="lin" valueType="num">
                                      <p:cBhvr additive="base">
                                        <p:cTn id="22" dur="500" fill="hold"/>
                                        <p:tgtEl>
                                          <p:spTgt spid="13319"/>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500"/>
                                  </p:stCondLst>
                                  <p:childTnLst>
                                    <p:set>
                                      <p:cBhvr>
                                        <p:cTn id="24" dur="1" fill="hold">
                                          <p:stCondLst>
                                            <p:cond delay="0"/>
                                          </p:stCondLst>
                                        </p:cTn>
                                        <p:tgtEl>
                                          <p:spTgt spid="13322"/>
                                        </p:tgtEl>
                                        <p:attrNameLst>
                                          <p:attrName>style.visibility</p:attrName>
                                        </p:attrNameLst>
                                      </p:cBhvr>
                                      <p:to>
                                        <p:strVal val="visible"/>
                                      </p:to>
                                    </p:set>
                                    <p:anim calcmode="lin" valueType="num">
                                      <p:cBhvr additive="base">
                                        <p:cTn id="25" dur="500" fill="hold"/>
                                        <p:tgtEl>
                                          <p:spTgt spid="13322"/>
                                        </p:tgtEl>
                                        <p:attrNameLst>
                                          <p:attrName>ppt_x</p:attrName>
                                        </p:attrNameLst>
                                      </p:cBhvr>
                                      <p:tavLst>
                                        <p:tav tm="0">
                                          <p:val>
                                            <p:strVal val="0-#ppt_w/2"/>
                                          </p:val>
                                        </p:tav>
                                        <p:tav tm="100000">
                                          <p:val>
                                            <p:strVal val="#ppt_x"/>
                                          </p:val>
                                        </p:tav>
                                      </p:tavLst>
                                    </p:anim>
                                    <p:anim calcmode="lin" valueType="num">
                                      <p:cBhvr additive="base">
                                        <p:cTn id="26" dur="500" fill="hold"/>
                                        <p:tgtEl>
                                          <p:spTgt spid="13322"/>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750"/>
                                  </p:stCondLst>
                                  <p:childTnLst>
                                    <p:set>
                                      <p:cBhvr>
                                        <p:cTn id="28" dur="1" fill="hold">
                                          <p:stCondLst>
                                            <p:cond delay="0"/>
                                          </p:stCondLst>
                                        </p:cTn>
                                        <p:tgtEl>
                                          <p:spTgt spid="13325"/>
                                        </p:tgtEl>
                                        <p:attrNameLst>
                                          <p:attrName>style.visibility</p:attrName>
                                        </p:attrNameLst>
                                      </p:cBhvr>
                                      <p:to>
                                        <p:strVal val="visible"/>
                                      </p:to>
                                    </p:set>
                                    <p:anim calcmode="lin" valueType="num">
                                      <p:cBhvr additive="base">
                                        <p:cTn id="29" dur="500" fill="hold"/>
                                        <p:tgtEl>
                                          <p:spTgt spid="13325"/>
                                        </p:tgtEl>
                                        <p:attrNameLst>
                                          <p:attrName>ppt_x</p:attrName>
                                        </p:attrNameLst>
                                      </p:cBhvr>
                                      <p:tavLst>
                                        <p:tav tm="0">
                                          <p:val>
                                            <p:strVal val="0-#ppt_w/2"/>
                                          </p:val>
                                        </p:tav>
                                        <p:tav tm="100000">
                                          <p:val>
                                            <p:strVal val="#ppt_x"/>
                                          </p:val>
                                        </p:tav>
                                      </p:tavLst>
                                    </p:anim>
                                    <p:anim calcmode="lin" valueType="num">
                                      <p:cBhvr additive="base">
                                        <p:cTn id="30" dur="500" fill="hold"/>
                                        <p:tgtEl>
                                          <p:spTgt spid="13325"/>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32" presetClass="emph" presetSubtype="0" fill="hold" nodeType="afterEffect">
                                  <p:stCondLst>
                                    <p:cond delay="0"/>
                                  </p:stCondLst>
                                  <p:childTnLst>
                                    <p:animRot by="120000">
                                      <p:cBhvr>
                                        <p:cTn id="33" dur="50" fill="hold">
                                          <p:stCondLst>
                                            <p:cond delay="0"/>
                                          </p:stCondLst>
                                        </p:cTn>
                                        <p:tgtEl>
                                          <p:spTgt spid="13319"/>
                                        </p:tgtEl>
                                        <p:attrNameLst>
                                          <p:attrName>r</p:attrName>
                                        </p:attrNameLst>
                                      </p:cBhvr>
                                    </p:animRot>
                                    <p:animRot by="-239940">
                                      <p:cBhvr>
                                        <p:cTn id="34" dur="100" fill="hold">
                                          <p:stCondLst>
                                            <p:cond delay="100"/>
                                          </p:stCondLst>
                                        </p:cTn>
                                        <p:tgtEl>
                                          <p:spTgt spid="13319"/>
                                        </p:tgtEl>
                                        <p:attrNameLst>
                                          <p:attrName>r</p:attrName>
                                        </p:attrNameLst>
                                      </p:cBhvr>
                                    </p:animRot>
                                    <p:animRot by="240000">
                                      <p:cBhvr>
                                        <p:cTn id="35" dur="100" fill="hold">
                                          <p:stCondLst>
                                            <p:cond delay="200"/>
                                          </p:stCondLst>
                                        </p:cTn>
                                        <p:tgtEl>
                                          <p:spTgt spid="13319"/>
                                        </p:tgtEl>
                                        <p:attrNameLst>
                                          <p:attrName>r</p:attrName>
                                        </p:attrNameLst>
                                      </p:cBhvr>
                                    </p:animRot>
                                    <p:animRot by="-239940">
                                      <p:cBhvr>
                                        <p:cTn id="36" dur="100" fill="hold">
                                          <p:stCondLst>
                                            <p:cond delay="300"/>
                                          </p:stCondLst>
                                        </p:cTn>
                                        <p:tgtEl>
                                          <p:spTgt spid="13319"/>
                                        </p:tgtEl>
                                        <p:attrNameLst>
                                          <p:attrName>r</p:attrName>
                                        </p:attrNameLst>
                                      </p:cBhvr>
                                    </p:animRot>
                                    <p:animRot by="120000">
                                      <p:cBhvr>
                                        <p:cTn id="37" dur="100" fill="hold">
                                          <p:stCondLst>
                                            <p:cond delay="400"/>
                                          </p:stCondLst>
                                        </p:cTn>
                                        <p:tgtEl>
                                          <p:spTgt spid="1331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reeform 48"/>
          <p:cNvSpPr/>
          <p:nvPr/>
        </p:nvSpPr>
        <p:spPr bwMode="auto">
          <a:xfrm>
            <a:off x="4824413" y="3252788"/>
            <a:ext cx="412750" cy="460375"/>
          </a:xfrm>
          <a:custGeom>
            <a:avLst/>
            <a:gdLst>
              <a:gd name="T0" fmla="*/ 317994 w 257"/>
              <a:gd name="T1" fmla="*/ 176450 h 287"/>
              <a:gd name="T2" fmla="*/ 301934 w 257"/>
              <a:gd name="T3" fmla="*/ 190887 h 287"/>
              <a:gd name="T4" fmla="*/ 183088 w 257"/>
              <a:gd name="T5" fmla="*/ 64164 h 287"/>
              <a:gd name="T6" fmla="*/ 115634 w 257"/>
              <a:gd name="T7" fmla="*/ 28874 h 287"/>
              <a:gd name="T8" fmla="*/ 49787 w 257"/>
              <a:gd name="T9" fmla="*/ 49727 h 287"/>
              <a:gd name="T10" fmla="*/ 25696 w 257"/>
              <a:gd name="T11" fmla="*/ 113891 h 287"/>
              <a:gd name="T12" fmla="*/ 54605 w 257"/>
              <a:gd name="T13" fmla="*/ 184471 h 287"/>
              <a:gd name="T14" fmla="*/ 268207 w 257"/>
              <a:gd name="T15" fmla="*/ 412252 h 287"/>
              <a:gd name="T16" fmla="*/ 311570 w 257"/>
              <a:gd name="T17" fmla="*/ 433105 h 287"/>
              <a:gd name="T18" fmla="*/ 351721 w 257"/>
              <a:gd name="T19" fmla="*/ 420273 h 287"/>
              <a:gd name="T20" fmla="*/ 388660 w 257"/>
              <a:gd name="T21" fmla="*/ 360921 h 287"/>
              <a:gd name="T22" fmla="*/ 369387 w 257"/>
              <a:gd name="T23" fmla="*/ 317611 h 287"/>
              <a:gd name="T24" fmla="*/ 173451 w 257"/>
              <a:gd name="T25" fmla="*/ 109078 h 287"/>
              <a:gd name="T26" fmla="*/ 155785 w 257"/>
              <a:gd name="T27" fmla="*/ 101058 h 287"/>
              <a:gd name="T28" fmla="*/ 115634 w 257"/>
              <a:gd name="T29" fmla="*/ 117099 h 287"/>
              <a:gd name="T30" fmla="*/ 97968 w 257"/>
              <a:gd name="T31" fmla="*/ 153993 h 287"/>
              <a:gd name="T32" fmla="*/ 105998 w 257"/>
              <a:gd name="T33" fmla="*/ 171638 h 287"/>
              <a:gd name="T34" fmla="*/ 301934 w 257"/>
              <a:gd name="T35" fmla="*/ 380170 h 287"/>
              <a:gd name="T36" fmla="*/ 285874 w 257"/>
              <a:gd name="T37" fmla="*/ 396211 h 287"/>
              <a:gd name="T38" fmla="*/ 89938 w 257"/>
              <a:gd name="T39" fmla="*/ 186075 h 287"/>
              <a:gd name="T40" fmla="*/ 75483 w 257"/>
              <a:gd name="T41" fmla="*/ 152389 h 287"/>
              <a:gd name="T42" fmla="*/ 99574 w 257"/>
              <a:gd name="T43" fmla="*/ 97850 h 287"/>
              <a:gd name="T44" fmla="*/ 155785 w 257"/>
              <a:gd name="T45" fmla="*/ 76997 h 287"/>
              <a:gd name="T46" fmla="*/ 189512 w 257"/>
              <a:gd name="T47" fmla="*/ 94642 h 287"/>
              <a:gd name="T48" fmla="*/ 385447 w 257"/>
              <a:gd name="T49" fmla="*/ 303174 h 287"/>
              <a:gd name="T50" fmla="*/ 411144 w 257"/>
              <a:gd name="T51" fmla="*/ 364129 h 287"/>
              <a:gd name="T52" fmla="*/ 369387 w 257"/>
              <a:gd name="T53" fmla="*/ 439522 h 287"/>
              <a:gd name="T54" fmla="*/ 311570 w 257"/>
              <a:gd name="T55" fmla="*/ 457167 h 287"/>
              <a:gd name="T56" fmla="*/ 252147 w 257"/>
              <a:gd name="T57" fmla="*/ 426689 h 287"/>
              <a:gd name="T58" fmla="*/ 38545 w 257"/>
              <a:gd name="T59" fmla="*/ 198908 h 287"/>
              <a:gd name="T60" fmla="*/ 0 w 257"/>
              <a:gd name="T61" fmla="*/ 110682 h 287"/>
              <a:gd name="T62" fmla="*/ 32121 w 257"/>
              <a:gd name="T63" fmla="*/ 32082 h 287"/>
              <a:gd name="T64" fmla="*/ 110816 w 257"/>
              <a:gd name="T65" fmla="*/ 3208 h 287"/>
              <a:gd name="T66" fmla="*/ 199148 w 257"/>
              <a:gd name="T67" fmla="*/ 49727 h 287"/>
              <a:gd name="T68" fmla="*/ 317994 w 257"/>
              <a:gd name="T69" fmla="*/ 176450 h 28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57" h="287">
                <a:moveTo>
                  <a:pt x="198" y="110"/>
                </a:moveTo>
                <a:cubicBezTo>
                  <a:pt x="188" y="119"/>
                  <a:pt x="188" y="119"/>
                  <a:pt x="188" y="119"/>
                </a:cubicBezTo>
                <a:cubicBezTo>
                  <a:pt x="114" y="40"/>
                  <a:pt x="114" y="40"/>
                  <a:pt x="114" y="40"/>
                </a:cubicBezTo>
                <a:cubicBezTo>
                  <a:pt x="102" y="27"/>
                  <a:pt x="88" y="20"/>
                  <a:pt x="72" y="18"/>
                </a:cubicBezTo>
                <a:cubicBezTo>
                  <a:pt x="56" y="17"/>
                  <a:pt x="42" y="21"/>
                  <a:pt x="31" y="31"/>
                </a:cubicBezTo>
                <a:cubicBezTo>
                  <a:pt x="20" y="41"/>
                  <a:pt x="15" y="55"/>
                  <a:pt x="16" y="71"/>
                </a:cubicBezTo>
                <a:cubicBezTo>
                  <a:pt x="16" y="88"/>
                  <a:pt x="22" y="102"/>
                  <a:pt x="34" y="115"/>
                </a:cubicBezTo>
                <a:cubicBezTo>
                  <a:pt x="167" y="257"/>
                  <a:pt x="167" y="257"/>
                  <a:pt x="167" y="257"/>
                </a:cubicBezTo>
                <a:cubicBezTo>
                  <a:pt x="175" y="265"/>
                  <a:pt x="183" y="269"/>
                  <a:pt x="194" y="270"/>
                </a:cubicBezTo>
                <a:cubicBezTo>
                  <a:pt x="204" y="271"/>
                  <a:pt x="212" y="269"/>
                  <a:pt x="219" y="262"/>
                </a:cubicBezTo>
                <a:cubicBezTo>
                  <a:pt x="226" y="256"/>
                  <a:pt x="242" y="236"/>
                  <a:pt x="242" y="225"/>
                </a:cubicBezTo>
                <a:cubicBezTo>
                  <a:pt x="241" y="215"/>
                  <a:pt x="237" y="206"/>
                  <a:pt x="230" y="198"/>
                </a:cubicBezTo>
                <a:cubicBezTo>
                  <a:pt x="108" y="68"/>
                  <a:pt x="108" y="68"/>
                  <a:pt x="108" y="68"/>
                </a:cubicBezTo>
                <a:cubicBezTo>
                  <a:pt x="105" y="65"/>
                  <a:pt x="101" y="63"/>
                  <a:pt x="97" y="63"/>
                </a:cubicBezTo>
                <a:cubicBezTo>
                  <a:pt x="93" y="62"/>
                  <a:pt x="75" y="70"/>
                  <a:pt x="72" y="73"/>
                </a:cubicBezTo>
                <a:cubicBezTo>
                  <a:pt x="70" y="75"/>
                  <a:pt x="61" y="92"/>
                  <a:pt x="61" y="96"/>
                </a:cubicBezTo>
                <a:cubicBezTo>
                  <a:pt x="62" y="101"/>
                  <a:pt x="63" y="104"/>
                  <a:pt x="66" y="107"/>
                </a:cubicBezTo>
                <a:cubicBezTo>
                  <a:pt x="188" y="237"/>
                  <a:pt x="188" y="237"/>
                  <a:pt x="188" y="237"/>
                </a:cubicBezTo>
                <a:cubicBezTo>
                  <a:pt x="178" y="247"/>
                  <a:pt x="178" y="247"/>
                  <a:pt x="178" y="247"/>
                </a:cubicBezTo>
                <a:cubicBezTo>
                  <a:pt x="56" y="116"/>
                  <a:pt x="56" y="116"/>
                  <a:pt x="56" y="116"/>
                </a:cubicBezTo>
                <a:cubicBezTo>
                  <a:pt x="50" y="110"/>
                  <a:pt x="47" y="103"/>
                  <a:pt x="47" y="95"/>
                </a:cubicBezTo>
                <a:cubicBezTo>
                  <a:pt x="46" y="86"/>
                  <a:pt x="56" y="66"/>
                  <a:pt x="62" y="61"/>
                </a:cubicBezTo>
                <a:cubicBezTo>
                  <a:pt x="67" y="56"/>
                  <a:pt x="88" y="47"/>
                  <a:pt x="97" y="48"/>
                </a:cubicBezTo>
                <a:cubicBezTo>
                  <a:pt x="105" y="49"/>
                  <a:pt x="112" y="52"/>
                  <a:pt x="118" y="59"/>
                </a:cubicBezTo>
                <a:cubicBezTo>
                  <a:pt x="240" y="189"/>
                  <a:pt x="240" y="189"/>
                  <a:pt x="240" y="189"/>
                </a:cubicBezTo>
                <a:cubicBezTo>
                  <a:pt x="250" y="200"/>
                  <a:pt x="255" y="212"/>
                  <a:pt x="256" y="227"/>
                </a:cubicBezTo>
                <a:cubicBezTo>
                  <a:pt x="257" y="241"/>
                  <a:pt x="240" y="265"/>
                  <a:pt x="230" y="274"/>
                </a:cubicBezTo>
                <a:cubicBezTo>
                  <a:pt x="220" y="283"/>
                  <a:pt x="208" y="287"/>
                  <a:pt x="194" y="285"/>
                </a:cubicBezTo>
                <a:cubicBezTo>
                  <a:pt x="180" y="284"/>
                  <a:pt x="168" y="277"/>
                  <a:pt x="157" y="266"/>
                </a:cubicBezTo>
                <a:cubicBezTo>
                  <a:pt x="24" y="124"/>
                  <a:pt x="24" y="124"/>
                  <a:pt x="24" y="124"/>
                </a:cubicBezTo>
                <a:cubicBezTo>
                  <a:pt x="8" y="107"/>
                  <a:pt x="0" y="89"/>
                  <a:pt x="0" y="69"/>
                </a:cubicBezTo>
                <a:cubicBezTo>
                  <a:pt x="0" y="49"/>
                  <a:pt x="6" y="33"/>
                  <a:pt x="20" y="20"/>
                </a:cubicBezTo>
                <a:cubicBezTo>
                  <a:pt x="34" y="6"/>
                  <a:pt x="51" y="0"/>
                  <a:pt x="69" y="2"/>
                </a:cubicBezTo>
                <a:cubicBezTo>
                  <a:pt x="89" y="3"/>
                  <a:pt x="107" y="13"/>
                  <a:pt x="124" y="31"/>
                </a:cubicBezTo>
                <a:lnTo>
                  <a:pt x="198" y="110"/>
                </a:lnTo>
                <a:close/>
              </a:path>
            </a:pathLst>
          </a:cu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339" name="Freeform 49"/>
          <p:cNvSpPr>
            <a:spLocks noEditPoints="1"/>
          </p:cNvSpPr>
          <p:nvPr/>
        </p:nvSpPr>
        <p:spPr bwMode="auto">
          <a:xfrm>
            <a:off x="2779713" y="3876675"/>
            <a:ext cx="390525" cy="390525"/>
          </a:xfrm>
          <a:custGeom>
            <a:avLst/>
            <a:gdLst>
              <a:gd name="T0" fmla="*/ 233029 w 243"/>
              <a:gd name="T1" fmla="*/ 38570 h 243"/>
              <a:gd name="T2" fmla="*/ 224994 w 243"/>
              <a:gd name="T3" fmla="*/ 43392 h 243"/>
              <a:gd name="T4" fmla="*/ 46606 w 243"/>
              <a:gd name="T5" fmla="*/ 221780 h 243"/>
              <a:gd name="T6" fmla="*/ 12857 w 243"/>
              <a:gd name="T7" fmla="*/ 255529 h 243"/>
              <a:gd name="T8" fmla="*/ 12857 w 243"/>
              <a:gd name="T9" fmla="*/ 302135 h 243"/>
              <a:gd name="T10" fmla="*/ 88390 w 243"/>
              <a:gd name="T11" fmla="*/ 376061 h 243"/>
              <a:gd name="T12" fmla="*/ 134996 w 243"/>
              <a:gd name="T13" fmla="*/ 376061 h 243"/>
              <a:gd name="T14" fmla="*/ 168745 w 243"/>
              <a:gd name="T15" fmla="*/ 342312 h 243"/>
              <a:gd name="T16" fmla="*/ 347133 w 243"/>
              <a:gd name="T17" fmla="*/ 165531 h 243"/>
              <a:gd name="T18" fmla="*/ 353562 w 243"/>
              <a:gd name="T19" fmla="*/ 154281 h 243"/>
              <a:gd name="T20" fmla="*/ 273207 w 243"/>
              <a:gd name="T21" fmla="*/ 112497 h 243"/>
              <a:gd name="T22" fmla="*/ 233029 w 243"/>
              <a:gd name="T23" fmla="*/ 38570 h 243"/>
              <a:gd name="T24" fmla="*/ 36963 w 243"/>
              <a:gd name="T25" fmla="*/ 276421 h 243"/>
              <a:gd name="T26" fmla="*/ 36963 w 243"/>
              <a:gd name="T27" fmla="*/ 255529 h 243"/>
              <a:gd name="T28" fmla="*/ 207316 w 243"/>
              <a:gd name="T29" fmla="*/ 83569 h 243"/>
              <a:gd name="T30" fmla="*/ 228208 w 243"/>
              <a:gd name="T31" fmla="*/ 83569 h 243"/>
              <a:gd name="T32" fmla="*/ 228208 w 243"/>
              <a:gd name="T33" fmla="*/ 106069 h 243"/>
              <a:gd name="T34" fmla="*/ 57856 w 243"/>
              <a:gd name="T35" fmla="*/ 276421 h 243"/>
              <a:gd name="T36" fmla="*/ 36963 w 243"/>
              <a:gd name="T37" fmla="*/ 276421 h 243"/>
              <a:gd name="T38" fmla="*/ 75534 w 243"/>
              <a:gd name="T39" fmla="*/ 311777 h 243"/>
              <a:gd name="T40" fmla="*/ 73927 w 243"/>
              <a:gd name="T41" fmla="*/ 292492 h 243"/>
              <a:gd name="T42" fmla="*/ 202494 w 243"/>
              <a:gd name="T43" fmla="*/ 163924 h 243"/>
              <a:gd name="T44" fmla="*/ 221780 w 243"/>
              <a:gd name="T45" fmla="*/ 165531 h 243"/>
              <a:gd name="T46" fmla="*/ 223387 w 243"/>
              <a:gd name="T47" fmla="*/ 184816 h 243"/>
              <a:gd name="T48" fmla="*/ 94819 w 243"/>
              <a:gd name="T49" fmla="*/ 313384 h 243"/>
              <a:gd name="T50" fmla="*/ 75534 w 243"/>
              <a:gd name="T51" fmla="*/ 311777 h 243"/>
              <a:gd name="T52" fmla="*/ 303742 w 243"/>
              <a:gd name="T53" fmla="*/ 160710 h 243"/>
              <a:gd name="T54" fmla="*/ 303742 w 243"/>
              <a:gd name="T55" fmla="*/ 181602 h 243"/>
              <a:gd name="T56" fmla="*/ 133389 w 243"/>
              <a:gd name="T57" fmla="*/ 351955 h 243"/>
              <a:gd name="T58" fmla="*/ 112497 w 243"/>
              <a:gd name="T59" fmla="*/ 351955 h 243"/>
              <a:gd name="T60" fmla="*/ 112497 w 243"/>
              <a:gd name="T61" fmla="*/ 331062 h 243"/>
              <a:gd name="T62" fmla="*/ 282849 w 243"/>
              <a:gd name="T63" fmla="*/ 160710 h 243"/>
              <a:gd name="T64" fmla="*/ 303742 w 243"/>
              <a:gd name="T65" fmla="*/ 160710 h 243"/>
              <a:gd name="T66" fmla="*/ 351955 w 243"/>
              <a:gd name="T67" fmla="*/ 4821 h 243"/>
              <a:gd name="T68" fmla="*/ 257136 w 243"/>
              <a:gd name="T69" fmla="*/ 22499 h 243"/>
              <a:gd name="T70" fmla="*/ 250707 w 243"/>
              <a:gd name="T71" fmla="*/ 24106 h 243"/>
              <a:gd name="T72" fmla="*/ 242672 w 243"/>
              <a:gd name="T73" fmla="*/ 27321 h 243"/>
              <a:gd name="T74" fmla="*/ 284456 w 243"/>
              <a:gd name="T75" fmla="*/ 101247 h 243"/>
              <a:gd name="T76" fmla="*/ 364811 w 243"/>
              <a:gd name="T77" fmla="*/ 144639 h 243"/>
              <a:gd name="T78" fmla="*/ 366419 w 243"/>
              <a:gd name="T79" fmla="*/ 141425 h 243"/>
              <a:gd name="T80" fmla="*/ 366419 w 243"/>
              <a:gd name="T81" fmla="*/ 136603 h 243"/>
              <a:gd name="T82" fmla="*/ 384097 w 243"/>
              <a:gd name="T83" fmla="*/ 44999 h 243"/>
              <a:gd name="T84" fmla="*/ 351955 w 243"/>
              <a:gd name="T85" fmla="*/ 4821 h 2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43" h="243">
                <a:moveTo>
                  <a:pt x="145" y="24"/>
                </a:moveTo>
                <a:cubicBezTo>
                  <a:pt x="143" y="25"/>
                  <a:pt x="141" y="26"/>
                  <a:pt x="140" y="27"/>
                </a:cubicBezTo>
                <a:cubicBezTo>
                  <a:pt x="29" y="138"/>
                  <a:pt x="29" y="138"/>
                  <a:pt x="29" y="138"/>
                </a:cubicBezTo>
                <a:cubicBezTo>
                  <a:pt x="8" y="159"/>
                  <a:pt x="8" y="159"/>
                  <a:pt x="8" y="159"/>
                </a:cubicBezTo>
                <a:cubicBezTo>
                  <a:pt x="0" y="167"/>
                  <a:pt x="0" y="180"/>
                  <a:pt x="8" y="188"/>
                </a:cubicBezTo>
                <a:cubicBezTo>
                  <a:pt x="55" y="234"/>
                  <a:pt x="55" y="234"/>
                  <a:pt x="55" y="234"/>
                </a:cubicBezTo>
                <a:cubicBezTo>
                  <a:pt x="63" y="243"/>
                  <a:pt x="76" y="243"/>
                  <a:pt x="84" y="234"/>
                </a:cubicBezTo>
                <a:cubicBezTo>
                  <a:pt x="105" y="213"/>
                  <a:pt x="105" y="213"/>
                  <a:pt x="105" y="213"/>
                </a:cubicBezTo>
                <a:cubicBezTo>
                  <a:pt x="216" y="103"/>
                  <a:pt x="216" y="103"/>
                  <a:pt x="216" y="103"/>
                </a:cubicBezTo>
                <a:cubicBezTo>
                  <a:pt x="218" y="101"/>
                  <a:pt x="219" y="99"/>
                  <a:pt x="220" y="96"/>
                </a:cubicBezTo>
                <a:cubicBezTo>
                  <a:pt x="202" y="93"/>
                  <a:pt x="184" y="84"/>
                  <a:pt x="170" y="70"/>
                </a:cubicBezTo>
                <a:cubicBezTo>
                  <a:pt x="157" y="57"/>
                  <a:pt x="149" y="41"/>
                  <a:pt x="145" y="24"/>
                </a:cubicBezTo>
                <a:close/>
                <a:moveTo>
                  <a:pt x="23" y="172"/>
                </a:moveTo>
                <a:cubicBezTo>
                  <a:pt x="19" y="168"/>
                  <a:pt x="19" y="162"/>
                  <a:pt x="23" y="159"/>
                </a:cubicBezTo>
                <a:cubicBezTo>
                  <a:pt x="129" y="52"/>
                  <a:pt x="129" y="52"/>
                  <a:pt x="129" y="52"/>
                </a:cubicBezTo>
                <a:cubicBezTo>
                  <a:pt x="132" y="49"/>
                  <a:pt x="138" y="49"/>
                  <a:pt x="142" y="52"/>
                </a:cubicBezTo>
                <a:cubicBezTo>
                  <a:pt x="145" y="56"/>
                  <a:pt x="145" y="62"/>
                  <a:pt x="142" y="66"/>
                </a:cubicBezTo>
                <a:cubicBezTo>
                  <a:pt x="36" y="172"/>
                  <a:pt x="36" y="172"/>
                  <a:pt x="36" y="172"/>
                </a:cubicBezTo>
                <a:cubicBezTo>
                  <a:pt x="32" y="175"/>
                  <a:pt x="26" y="175"/>
                  <a:pt x="23" y="172"/>
                </a:cubicBezTo>
                <a:close/>
                <a:moveTo>
                  <a:pt x="47" y="194"/>
                </a:moveTo>
                <a:cubicBezTo>
                  <a:pt x="44" y="190"/>
                  <a:pt x="43" y="185"/>
                  <a:pt x="46" y="182"/>
                </a:cubicBezTo>
                <a:cubicBezTo>
                  <a:pt x="126" y="102"/>
                  <a:pt x="126" y="102"/>
                  <a:pt x="126" y="102"/>
                </a:cubicBezTo>
                <a:cubicBezTo>
                  <a:pt x="129" y="99"/>
                  <a:pt x="134" y="100"/>
                  <a:pt x="138" y="103"/>
                </a:cubicBezTo>
                <a:cubicBezTo>
                  <a:pt x="142" y="107"/>
                  <a:pt x="142" y="112"/>
                  <a:pt x="139" y="115"/>
                </a:cubicBezTo>
                <a:cubicBezTo>
                  <a:pt x="59" y="195"/>
                  <a:pt x="59" y="195"/>
                  <a:pt x="59" y="195"/>
                </a:cubicBezTo>
                <a:cubicBezTo>
                  <a:pt x="56" y="198"/>
                  <a:pt x="51" y="198"/>
                  <a:pt x="47" y="194"/>
                </a:cubicBezTo>
                <a:close/>
                <a:moveTo>
                  <a:pt x="189" y="100"/>
                </a:moveTo>
                <a:cubicBezTo>
                  <a:pt x="193" y="103"/>
                  <a:pt x="193" y="109"/>
                  <a:pt x="189" y="113"/>
                </a:cubicBezTo>
                <a:cubicBezTo>
                  <a:pt x="83" y="219"/>
                  <a:pt x="83" y="219"/>
                  <a:pt x="83" y="219"/>
                </a:cubicBezTo>
                <a:cubicBezTo>
                  <a:pt x="79" y="223"/>
                  <a:pt x="73" y="223"/>
                  <a:pt x="70" y="219"/>
                </a:cubicBezTo>
                <a:cubicBezTo>
                  <a:pt x="66" y="215"/>
                  <a:pt x="66" y="209"/>
                  <a:pt x="70" y="206"/>
                </a:cubicBezTo>
                <a:cubicBezTo>
                  <a:pt x="176" y="100"/>
                  <a:pt x="176" y="100"/>
                  <a:pt x="176" y="100"/>
                </a:cubicBezTo>
                <a:cubicBezTo>
                  <a:pt x="179" y="96"/>
                  <a:pt x="185" y="96"/>
                  <a:pt x="189" y="100"/>
                </a:cubicBezTo>
                <a:close/>
                <a:moveTo>
                  <a:pt x="219" y="3"/>
                </a:moveTo>
                <a:cubicBezTo>
                  <a:pt x="160" y="14"/>
                  <a:pt x="160" y="14"/>
                  <a:pt x="160" y="14"/>
                </a:cubicBezTo>
                <a:cubicBezTo>
                  <a:pt x="159" y="14"/>
                  <a:pt x="157" y="15"/>
                  <a:pt x="156" y="15"/>
                </a:cubicBezTo>
                <a:cubicBezTo>
                  <a:pt x="155" y="15"/>
                  <a:pt x="153" y="16"/>
                  <a:pt x="151" y="17"/>
                </a:cubicBezTo>
                <a:cubicBezTo>
                  <a:pt x="155" y="34"/>
                  <a:pt x="164" y="50"/>
                  <a:pt x="177" y="63"/>
                </a:cubicBezTo>
                <a:cubicBezTo>
                  <a:pt x="191" y="77"/>
                  <a:pt x="209" y="86"/>
                  <a:pt x="227" y="90"/>
                </a:cubicBezTo>
                <a:cubicBezTo>
                  <a:pt x="228" y="88"/>
                  <a:pt x="228" y="88"/>
                  <a:pt x="228" y="88"/>
                </a:cubicBezTo>
                <a:cubicBezTo>
                  <a:pt x="228" y="85"/>
                  <a:pt x="228" y="85"/>
                  <a:pt x="228" y="85"/>
                </a:cubicBezTo>
                <a:cubicBezTo>
                  <a:pt x="239" y="28"/>
                  <a:pt x="239" y="28"/>
                  <a:pt x="239" y="28"/>
                </a:cubicBezTo>
                <a:cubicBezTo>
                  <a:pt x="243" y="11"/>
                  <a:pt x="234" y="0"/>
                  <a:pt x="219" y="3"/>
                </a:cubicBezTo>
                <a:close/>
              </a:path>
            </a:pathLst>
          </a:cu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14340" name="组合 3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1300" y="2200275"/>
            <a:ext cx="43338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Freeform 65"/>
          <p:cNvSpPr>
            <a:spLocks noEditPoints="1"/>
          </p:cNvSpPr>
          <p:nvPr/>
        </p:nvSpPr>
        <p:spPr bwMode="auto">
          <a:xfrm>
            <a:off x="6891338" y="2774950"/>
            <a:ext cx="582612" cy="314325"/>
          </a:xfrm>
          <a:custGeom>
            <a:avLst/>
            <a:gdLst>
              <a:gd name="T0" fmla="*/ 519844 w 362"/>
              <a:gd name="T1" fmla="*/ 133790 h 195"/>
              <a:gd name="T2" fmla="*/ 368558 w 362"/>
              <a:gd name="T3" fmla="*/ 3224 h 195"/>
              <a:gd name="T4" fmla="*/ 352464 w 362"/>
              <a:gd name="T5" fmla="*/ 4836 h 195"/>
              <a:gd name="T6" fmla="*/ 352464 w 362"/>
              <a:gd name="T7" fmla="*/ 20955 h 195"/>
              <a:gd name="T8" fmla="*/ 484437 w 362"/>
              <a:gd name="T9" fmla="*/ 133790 h 195"/>
              <a:gd name="T10" fmla="*/ 376606 w 362"/>
              <a:gd name="T11" fmla="*/ 133790 h 195"/>
              <a:gd name="T12" fmla="*/ 309010 w 362"/>
              <a:gd name="T13" fmla="*/ 199878 h 195"/>
              <a:gd name="T14" fmla="*/ 309010 w 362"/>
              <a:gd name="T15" fmla="*/ 201490 h 195"/>
              <a:gd name="T16" fmla="*/ 275212 w 362"/>
              <a:gd name="T17" fmla="*/ 201490 h 195"/>
              <a:gd name="T18" fmla="*/ 275212 w 362"/>
              <a:gd name="T19" fmla="*/ 199878 h 195"/>
              <a:gd name="T20" fmla="*/ 207616 w 362"/>
              <a:gd name="T21" fmla="*/ 133790 h 195"/>
              <a:gd name="T22" fmla="*/ 98175 w 362"/>
              <a:gd name="T23" fmla="*/ 133790 h 195"/>
              <a:gd name="T24" fmla="*/ 230148 w 362"/>
              <a:gd name="T25" fmla="*/ 20955 h 195"/>
              <a:gd name="T26" fmla="*/ 231757 w 362"/>
              <a:gd name="T27" fmla="*/ 4836 h 195"/>
              <a:gd name="T28" fmla="*/ 215663 w 362"/>
              <a:gd name="T29" fmla="*/ 3224 h 195"/>
              <a:gd name="T30" fmla="*/ 64377 w 362"/>
              <a:gd name="T31" fmla="*/ 133790 h 195"/>
              <a:gd name="T32" fmla="*/ 1609 w 362"/>
              <a:gd name="T33" fmla="*/ 186983 h 195"/>
              <a:gd name="T34" fmla="*/ 1609 w 362"/>
              <a:gd name="T35" fmla="*/ 195043 h 195"/>
              <a:gd name="T36" fmla="*/ 0 w 362"/>
              <a:gd name="T37" fmla="*/ 199878 h 195"/>
              <a:gd name="T38" fmla="*/ 0 w 362"/>
              <a:gd name="T39" fmla="*/ 246624 h 195"/>
              <a:gd name="T40" fmla="*/ 67596 w 362"/>
              <a:gd name="T41" fmla="*/ 314325 h 195"/>
              <a:gd name="T42" fmla="*/ 207616 w 362"/>
              <a:gd name="T43" fmla="*/ 314325 h 195"/>
              <a:gd name="T44" fmla="*/ 275212 w 362"/>
              <a:gd name="T45" fmla="*/ 246624 h 195"/>
              <a:gd name="T46" fmla="*/ 275212 w 362"/>
              <a:gd name="T47" fmla="*/ 246624 h 195"/>
              <a:gd name="T48" fmla="*/ 309010 w 362"/>
              <a:gd name="T49" fmla="*/ 246624 h 195"/>
              <a:gd name="T50" fmla="*/ 309010 w 362"/>
              <a:gd name="T51" fmla="*/ 246624 h 195"/>
              <a:gd name="T52" fmla="*/ 376606 w 362"/>
              <a:gd name="T53" fmla="*/ 314325 h 195"/>
              <a:gd name="T54" fmla="*/ 515016 w 362"/>
              <a:gd name="T55" fmla="*/ 314325 h 195"/>
              <a:gd name="T56" fmla="*/ 582612 w 362"/>
              <a:gd name="T57" fmla="*/ 246624 h 195"/>
              <a:gd name="T58" fmla="*/ 582612 w 362"/>
              <a:gd name="T59" fmla="*/ 199878 h 195"/>
              <a:gd name="T60" fmla="*/ 519844 w 362"/>
              <a:gd name="T61" fmla="*/ 133790 h 195"/>
              <a:gd name="T62" fmla="*/ 252680 w 362"/>
              <a:gd name="T63" fmla="*/ 246624 h 195"/>
              <a:gd name="T64" fmla="*/ 207616 w 362"/>
              <a:gd name="T65" fmla="*/ 291758 h 195"/>
              <a:gd name="T66" fmla="*/ 67596 w 362"/>
              <a:gd name="T67" fmla="*/ 291758 h 195"/>
              <a:gd name="T68" fmla="*/ 22532 w 362"/>
              <a:gd name="T69" fmla="*/ 246624 h 195"/>
              <a:gd name="T70" fmla="*/ 22532 w 362"/>
              <a:gd name="T71" fmla="*/ 199878 h 195"/>
              <a:gd name="T72" fmla="*/ 24141 w 362"/>
              <a:gd name="T73" fmla="*/ 198267 h 195"/>
              <a:gd name="T74" fmla="*/ 30579 w 362"/>
              <a:gd name="T75" fmla="*/ 177312 h 195"/>
              <a:gd name="T76" fmla="*/ 51502 w 362"/>
              <a:gd name="T77" fmla="*/ 159580 h 195"/>
              <a:gd name="T78" fmla="*/ 67596 w 362"/>
              <a:gd name="T79" fmla="*/ 156357 h 195"/>
              <a:gd name="T80" fmla="*/ 72424 w 362"/>
              <a:gd name="T81" fmla="*/ 156357 h 195"/>
              <a:gd name="T82" fmla="*/ 207616 w 362"/>
              <a:gd name="T83" fmla="*/ 156357 h 195"/>
              <a:gd name="T84" fmla="*/ 252680 w 362"/>
              <a:gd name="T85" fmla="*/ 199878 h 195"/>
              <a:gd name="T86" fmla="*/ 252680 w 362"/>
              <a:gd name="T87" fmla="*/ 212774 h 195"/>
              <a:gd name="T88" fmla="*/ 252680 w 362"/>
              <a:gd name="T89" fmla="*/ 235341 h 195"/>
              <a:gd name="T90" fmla="*/ 252680 w 362"/>
              <a:gd name="T91" fmla="*/ 246624 h 195"/>
              <a:gd name="T92" fmla="*/ 560080 w 362"/>
              <a:gd name="T93" fmla="*/ 246624 h 195"/>
              <a:gd name="T94" fmla="*/ 515016 w 362"/>
              <a:gd name="T95" fmla="*/ 291758 h 195"/>
              <a:gd name="T96" fmla="*/ 376606 w 362"/>
              <a:gd name="T97" fmla="*/ 291758 h 195"/>
              <a:gd name="T98" fmla="*/ 331542 w 362"/>
              <a:gd name="T99" fmla="*/ 246624 h 195"/>
              <a:gd name="T100" fmla="*/ 331542 w 362"/>
              <a:gd name="T101" fmla="*/ 235341 h 195"/>
              <a:gd name="T102" fmla="*/ 331542 w 362"/>
              <a:gd name="T103" fmla="*/ 212774 h 195"/>
              <a:gd name="T104" fmla="*/ 331542 w 362"/>
              <a:gd name="T105" fmla="*/ 199878 h 195"/>
              <a:gd name="T106" fmla="*/ 376606 w 362"/>
              <a:gd name="T107" fmla="*/ 156357 h 195"/>
              <a:gd name="T108" fmla="*/ 510188 w 362"/>
              <a:gd name="T109" fmla="*/ 156357 h 195"/>
              <a:gd name="T110" fmla="*/ 515016 w 362"/>
              <a:gd name="T111" fmla="*/ 156357 h 195"/>
              <a:gd name="T112" fmla="*/ 531110 w 362"/>
              <a:gd name="T113" fmla="*/ 159580 h 195"/>
              <a:gd name="T114" fmla="*/ 555252 w 362"/>
              <a:gd name="T115" fmla="*/ 178923 h 195"/>
              <a:gd name="T116" fmla="*/ 560080 w 362"/>
              <a:gd name="T117" fmla="*/ 198267 h 195"/>
              <a:gd name="T118" fmla="*/ 560080 w 362"/>
              <a:gd name="T119" fmla="*/ 199878 h 195"/>
              <a:gd name="T120" fmla="*/ 560080 w 362"/>
              <a:gd name="T121" fmla="*/ 246624 h 1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62" h="195">
                <a:moveTo>
                  <a:pt x="323" y="83"/>
                </a:moveTo>
                <a:cubicBezTo>
                  <a:pt x="229" y="2"/>
                  <a:pt x="229" y="2"/>
                  <a:pt x="229" y="2"/>
                </a:cubicBezTo>
                <a:cubicBezTo>
                  <a:pt x="226" y="0"/>
                  <a:pt x="221" y="0"/>
                  <a:pt x="219" y="3"/>
                </a:cubicBezTo>
                <a:cubicBezTo>
                  <a:pt x="216" y="6"/>
                  <a:pt x="216" y="10"/>
                  <a:pt x="219" y="13"/>
                </a:cubicBezTo>
                <a:cubicBezTo>
                  <a:pt x="301" y="83"/>
                  <a:pt x="301" y="83"/>
                  <a:pt x="301" y="83"/>
                </a:cubicBezTo>
                <a:cubicBezTo>
                  <a:pt x="234" y="83"/>
                  <a:pt x="234" y="83"/>
                  <a:pt x="234" y="83"/>
                </a:cubicBezTo>
                <a:cubicBezTo>
                  <a:pt x="210" y="83"/>
                  <a:pt x="192" y="101"/>
                  <a:pt x="192" y="124"/>
                </a:cubicBezTo>
                <a:cubicBezTo>
                  <a:pt x="192" y="125"/>
                  <a:pt x="192" y="125"/>
                  <a:pt x="192" y="125"/>
                </a:cubicBezTo>
                <a:cubicBezTo>
                  <a:pt x="171" y="125"/>
                  <a:pt x="171" y="125"/>
                  <a:pt x="171" y="125"/>
                </a:cubicBezTo>
                <a:cubicBezTo>
                  <a:pt x="171" y="124"/>
                  <a:pt x="171" y="124"/>
                  <a:pt x="171" y="124"/>
                </a:cubicBezTo>
                <a:cubicBezTo>
                  <a:pt x="171" y="101"/>
                  <a:pt x="152" y="83"/>
                  <a:pt x="129" y="83"/>
                </a:cubicBezTo>
                <a:cubicBezTo>
                  <a:pt x="61" y="83"/>
                  <a:pt x="61" y="83"/>
                  <a:pt x="61" y="83"/>
                </a:cubicBezTo>
                <a:cubicBezTo>
                  <a:pt x="143" y="13"/>
                  <a:pt x="143" y="13"/>
                  <a:pt x="143" y="13"/>
                </a:cubicBezTo>
                <a:cubicBezTo>
                  <a:pt x="146" y="10"/>
                  <a:pt x="146" y="6"/>
                  <a:pt x="144" y="3"/>
                </a:cubicBezTo>
                <a:cubicBezTo>
                  <a:pt x="141" y="0"/>
                  <a:pt x="137" y="0"/>
                  <a:pt x="134" y="2"/>
                </a:cubicBezTo>
                <a:cubicBezTo>
                  <a:pt x="40" y="83"/>
                  <a:pt x="40" y="83"/>
                  <a:pt x="40" y="83"/>
                </a:cubicBezTo>
                <a:cubicBezTo>
                  <a:pt x="21" y="84"/>
                  <a:pt x="5" y="98"/>
                  <a:pt x="1" y="116"/>
                </a:cubicBezTo>
                <a:cubicBezTo>
                  <a:pt x="1" y="118"/>
                  <a:pt x="1" y="119"/>
                  <a:pt x="1" y="121"/>
                </a:cubicBezTo>
                <a:cubicBezTo>
                  <a:pt x="0" y="122"/>
                  <a:pt x="0" y="123"/>
                  <a:pt x="0" y="124"/>
                </a:cubicBezTo>
                <a:cubicBezTo>
                  <a:pt x="0" y="153"/>
                  <a:pt x="0" y="153"/>
                  <a:pt x="0" y="153"/>
                </a:cubicBezTo>
                <a:cubicBezTo>
                  <a:pt x="0" y="177"/>
                  <a:pt x="19" y="195"/>
                  <a:pt x="42" y="195"/>
                </a:cubicBezTo>
                <a:cubicBezTo>
                  <a:pt x="129" y="195"/>
                  <a:pt x="129" y="195"/>
                  <a:pt x="129" y="195"/>
                </a:cubicBezTo>
                <a:cubicBezTo>
                  <a:pt x="152" y="195"/>
                  <a:pt x="171" y="177"/>
                  <a:pt x="171" y="153"/>
                </a:cubicBezTo>
                <a:cubicBezTo>
                  <a:pt x="171" y="153"/>
                  <a:pt x="171" y="153"/>
                  <a:pt x="171" y="153"/>
                </a:cubicBezTo>
                <a:cubicBezTo>
                  <a:pt x="192" y="153"/>
                  <a:pt x="192" y="153"/>
                  <a:pt x="192" y="153"/>
                </a:cubicBezTo>
                <a:cubicBezTo>
                  <a:pt x="192" y="153"/>
                  <a:pt x="192" y="153"/>
                  <a:pt x="192" y="153"/>
                </a:cubicBezTo>
                <a:cubicBezTo>
                  <a:pt x="192" y="177"/>
                  <a:pt x="210" y="195"/>
                  <a:pt x="234" y="195"/>
                </a:cubicBezTo>
                <a:cubicBezTo>
                  <a:pt x="320" y="195"/>
                  <a:pt x="320" y="195"/>
                  <a:pt x="320" y="195"/>
                </a:cubicBezTo>
                <a:cubicBezTo>
                  <a:pt x="344" y="195"/>
                  <a:pt x="362" y="177"/>
                  <a:pt x="362" y="153"/>
                </a:cubicBezTo>
                <a:cubicBezTo>
                  <a:pt x="362" y="124"/>
                  <a:pt x="362" y="124"/>
                  <a:pt x="362" y="124"/>
                </a:cubicBezTo>
                <a:cubicBezTo>
                  <a:pt x="362" y="102"/>
                  <a:pt x="345" y="84"/>
                  <a:pt x="323" y="83"/>
                </a:cubicBezTo>
                <a:close/>
                <a:moveTo>
                  <a:pt x="157" y="153"/>
                </a:moveTo>
                <a:cubicBezTo>
                  <a:pt x="157" y="169"/>
                  <a:pt x="145" y="181"/>
                  <a:pt x="129" y="181"/>
                </a:cubicBezTo>
                <a:cubicBezTo>
                  <a:pt x="42" y="181"/>
                  <a:pt x="42" y="181"/>
                  <a:pt x="42" y="181"/>
                </a:cubicBezTo>
                <a:cubicBezTo>
                  <a:pt x="27" y="181"/>
                  <a:pt x="15" y="169"/>
                  <a:pt x="14" y="153"/>
                </a:cubicBezTo>
                <a:cubicBezTo>
                  <a:pt x="14" y="124"/>
                  <a:pt x="14" y="124"/>
                  <a:pt x="14" y="124"/>
                </a:cubicBezTo>
                <a:cubicBezTo>
                  <a:pt x="15" y="123"/>
                  <a:pt x="15" y="123"/>
                  <a:pt x="15" y="123"/>
                </a:cubicBezTo>
                <a:cubicBezTo>
                  <a:pt x="15" y="118"/>
                  <a:pt x="16" y="114"/>
                  <a:pt x="19" y="110"/>
                </a:cubicBezTo>
                <a:cubicBezTo>
                  <a:pt x="22" y="105"/>
                  <a:pt x="26" y="101"/>
                  <a:pt x="32" y="99"/>
                </a:cubicBezTo>
                <a:cubicBezTo>
                  <a:pt x="35" y="97"/>
                  <a:pt x="39" y="97"/>
                  <a:pt x="42" y="97"/>
                </a:cubicBezTo>
                <a:cubicBezTo>
                  <a:pt x="45" y="97"/>
                  <a:pt x="45" y="97"/>
                  <a:pt x="45" y="97"/>
                </a:cubicBezTo>
                <a:cubicBezTo>
                  <a:pt x="129" y="97"/>
                  <a:pt x="129" y="97"/>
                  <a:pt x="129" y="97"/>
                </a:cubicBezTo>
                <a:cubicBezTo>
                  <a:pt x="145" y="97"/>
                  <a:pt x="157" y="109"/>
                  <a:pt x="157" y="124"/>
                </a:cubicBezTo>
                <a:cubicBezTo>
                  <a:pt x="157" y="132"/>
                  <a:pt x="157" y="132"/>
                  <a:pt x="157" y="132"/>
                </a:cubicBezTo>
                <a:cubicBezTo>
                  <a:pt x="157" y="146"/>
                  <a:pt x="157" y="146"/>
                  <a:pt x="157" y="146"/>
                </a:cubicBezTo>
                <a:lnTo>
                  <a:pt x="157" y="153"/>
                </a:lnTo>
                <a:close/>
                <a:moveTo>
                  <a:pt x="348" y="153"/>
                </a:moveTo>
                <a:cubicBezTo>
                  <a:pt x="348" y="169"/>
                  <a:pt x="336" y="181"/>
                  <a:pt x="320" y="181"/>
                </a:cubicBezTo>
                <a:cubicBezTo>
                  <a:pt x="234" y="181"/>
                  <a:pt x="234" y="181"/>
                  <a:pt x="234" y="181"/>
                </a:cubicBezTo>
                <a:cubicBezTo>
                  <a:pt x="218" y="181"/>
                  <a:pt x="206" y="169"/>
                  <a:pt x="206" y="153"/>
                </a:cubicBezTo>
                <a:cubicBezTo>
                  <a:pt x="206" y="146"/>
                  <a:pt x="206" y="146"/>
                  <a:pt x="206" y="146"/>
                </a:cubicBezTo>
                <a:cubicBezTo>
                  <a:pt x="206" y="132"/>
                  <a:pt x="206" y="132"/>
                  <a:pt x="206" y="132"/>
                </a:cubicBezTo>
                <a:cubicBezTo>
                  <a:pt x="206" y="124"/>
                  <a:pt x="206" y="124"/>
                  <a:pt x="206" y="124"/>
                </a:cubicBezTo>
                <a:cubicBezTo>
                  <a:pt x="206" y="109"/>
                  <a:pt x="218" y="97"/>
                  <a:pt x="234" y="97"/>
                </a:cubicBezTo>
                <a:cubicBezTo>
                  <a:pt x="317" y="97"/>
                  <a:pt x="317" y="97"/>
                  <a:pt x="317" y="97"/>
                </a:cubicBezTo>
                <a:cubicBezTo>
                  <a:pt x="320" y="97"/>
                  <a:pt x="320" y="97"/>
                  <a:pt x="320" y="97"/>
                </a:cubicBezTo>
                <a:cubicBezTo>
                  <a:pt x="324" y="97"/>
                  <a:pt x="327" y="97"/>
                  <a:pt x="330" y="99"/>
                </a:cubicBezTo>
                <a:cubicBezTo>
                  <a:pt x="336" y="101"/>
                  <a:pt x="341" y="105"/>
                  <a:pt x="345" y="111"/>
                </a:cubicBezTo>
                <a:cubicBezTo>
                  <a:pt x="347" y="114"/>
                  <a:pt x="348" y="119"/>
                  <a:pt x="348" y="123"/>
                </a:cubicBezTo>
                <a:cubicBezTo>
                  <a:pt x="348" y="124"/>
                  <a:pt x="348" y="124"/>
                  <a:pt x="348" y="124"/>
                </a:cubicBezTo>
                <a:lnTo>
                  <a:pt x="348" y="153"/>
                </a:lnTo>
                <a:close/>
              </a:path>
            </a:pathLst>
          </a:cu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4342" name="组合 52"/>
          <p:cNvGrpSpPr/>
          <p:nvPr/>
        </p:nvGrpSpPr>
        <p:grpSpPr bwMode="auto">
          <a:xfrm>
            <a:off x="2033588" y="2916238"/>
            <a:ext cx="8121650" cy="2674937"/>
            <a:chOff x="0" y="0"/>
            <a:chExt cx="8120912" cy="2674758"/>
          </a:xfrm>
        </p:grpSpPr>
        <p:sp>
          <p:nvSpPr>
            <p:cNvPr id="13325" name="L 形 14"/>
            <p:cNvSpPr/>
            <p:nvPr/>
          </p:nvSpPr>
          <p:spPr bwMode="auto">
            <a:xfrm rot="5400000">
              <a:off x="375396" y="1169137"/>
              <a:ext cx="1130224" cy="1881016"/>
            </a:xfrm>
            <a:custGeom>
              <a:avLst/>
              <a:gdLst>
                <a:gd name="T0" fmla="*/ 0 w 1130224"/>
                <a:gd name="T1" fmla="*/ 0 h 1881016"/>
                <a:gd name="T2" fmla="*/ 182079 w 1130224"/>
                <a:gd name="T3" fmla="*/ 0 h 1881016"/>
                <a:gd name="T4" fmla="*/ 182079 w 1130224"/>
                <a:gd name="T5" fmla="*/ 1698824 h 1881016"/>
                <a:gd name="T6" fmla="*/ 1130224 w 1130224"/>
                <a:gd name="T7" fmla="*/ 1698824 h 1881016"/>
                <a:gd name="T8" fmla="*/ 1130224 w 1130224"/>
                <a:gd name="T9" fmla="*/ 1881016 h 1881016"/>
                <a:gd name="T10" fmla="*/ 0 w 1130224"/>
                <a:gd name="T11" fmla="*/ 1881016 h 1881016"/>
                <a:gd name="T12" fmla="*/ 0 w 1130224"/>
                <a:gd name="T13" fmla="*/ 0 h 18810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30224" h="1881016">
                  <a:moveTo>
                    <a:pt x="0" y="0"/>
                  </a:moveTo>
                  <a:lnTo>
                    <a:pt x="182079" y="0"/>
                  </a:lnTo>
                  <a:lnTo>
                    <a:pt x="182079" y="1698824"/>
                  </a:lnTo>
                  <a:lnTo>
                    <a:pt x="1130224" y="1698824"/>
                  </a:lnTo>
                  <a:lnTo>
                    <a:pt x="1130224" y="1881016"/>
                  </a:lnTo>
                  <a:lnTo>
                    <a:pt x="0" y="1881016"/>
                  </a:lnTo>
                  <a:lnTo>
                    <a:pt x="0" y="0"/>
                  </a:lnTo>
                  <a:close/>
                </a:path>
              </a:pathLst>
            </a:cu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326" name="等腰三角形 16"/>
            <p:cNvSpPr>
              <a:spLocks noChangeArrowheads="1"/>
            </p:cNvSpPr>
            <p:nvPr/>
          </p:nvSpPr>
          <p:spPr bwMode="auto">
            <a:xfrm>
              <a:off x="1565133" y="1030218"/>
              <a:ext cx="320646" cy="320654"/>
            </a:xfrm>
            <a:prstGeom prst="triangle">
              <a:avLst>
                <a:gd name="adj" fmla="val 100000"/>
              </a:avLst>
            </a:prstGeom>
            <a:solidFill>
              <a:srgbClr val="70C9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endParaRPr lang="zh-CN" altLang="en-US"/>
            </a:p>
          </p:txBody>
        </p:sp>
        <p:sp>
          <p:nvSpPr>
            <p:cNvPr id="13327" name="L 形 17"/>
            <p:cNvSpPr/>
            <p:nvPr/>
          </p:nvSpPr>
          <p:spPr bwMode="auto">
            <a:xfrm rot="5400000">
              <a:off x="2454831" y="653234"/>
              <a:ext cx="1131811" cy="1882604"/>
            </a:xfrm>
            <a:custGeom>
              <a:avLst/>
              <a:gdLst>
                <a:gd name="T0" fmla="*/ 0 w 1131811"/>
                <a:gd name="T1" fmla="*/ 0 h 1882604"/>
                <a:gd name="T2" fmla="*/ 182335 w 1131811"/>
                <a:gd name="T3" fmla="*/ 0 h 1882604"/>
                <a:gd name="T4" fmla="*/ 182335 w 1131811"/>
                <a:gd name="T5" fmla="*/ 1700156 h 1882604"/>
                <a:gd name="T6" fmla="*/ 1131811 w 1131811"/>
                <a:gd name="T7" fmla="*/ 1700156 h 1882604"/>
                <a:gd name="T8" fmla="*/ 1131811 w 1131811"/>
                <a:gd name="T9" fmla="*/ 1882604 h 1882604"/>
                <a:gd name="T10" fmla="*/ 0 w 1131811"/>
                <a:gd name="T11" fmla="*/ 1882604 h 1882604"/>
                <a:gd name="T12" fmla="*/ 0 w 1131811"/>
                <a:gd name="T13" fmla="*/ 0 h 18826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31811" h="1882604">
                  <a:moveTo>
                    <a:pt x="0" y="0"/>
                  </a:moveTo>
                  <a:lnTo>
                    <a:pt x="182335" y="0"/>
                  </a:lnTo>
                  <a:lnTo>
                    <a:pt x="182335" y="1700156"/>
                  </a:lnTo>
                  <a:lnTo>
                    <a:pt x="1131811" y="1700156"/>
                  </a:lnTo>
                  <a:lnTo>
                    <a:pt x="1131811" y="1882604"/>
                  </a:lnTo>
                  <a:lnTo>
                    <a:pt x="0" y="1882604"/>
                  </a:lnTo>
                  <a:lnTo>
                    <a:pt x="0" y="0"/>
                  </a:lnTo>
                  <a:close/>
                </a:path>
              </a:pathLst>
            </a:cu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328" name="等腰三角形 19"/>
            <p:cNvSpPr>
              <a:spLocks noChangeArrowheads="1"/>
            </p:cNvSpPr>
            <p:nvPr/>
          </p:nvSpPr>
          <p:spPr bwMode="auto">
            <a:xfrm>
              <a:off x="3644569" y="515902"/>
              <a:ext cx="320646" cy="320654"/>
            </a:xfrm>
            <a:prstGeom prst="triangle">
              <a:avLst>
                <a:gd name="adj" fmla="val 100000"/>
              </a:avLst>
            </a:prstGeom>
            <a:solidFill>
              <a:srgbClr val="9EDAD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endParaRPr lang="zh-CN" altLang="en-US"/>
            </a:p>
          </p:txBody>
        </p:sp>
        <p:sp>
          <p:nvSpPr>
            <p:cNvPr id="13329" name="L 形 20"/>
            <p:cNvSpPr/>
            <p:nvPr/>
          </p:nvSpPr>
          <p:spPr bwMode="auto">
            <a:xfrm rot="5400000">
              <a:off x="4534267" y="138918"/>
              <a:ext cx="1131811" cy="1882604"/>
            </a:xfrm>
            <a:custGeom>
              <a:avLst/>
              <a:gdLst>
                <a:gd name="T0" fmla="*/ 0 w 1131811"/>
                <a:gd name="T1" fmla="*/ 0 h 1882604"/>
                <a:gd name="T2" fmla="*/ 182335 w 1131811"/>
                <a:gd name="T3" fmla="*/ 0 h 1882604"/>
                <a:gd name="T4" fmla="*/ 182335 w 1131811"/>
                <a:gd name="T5" fmla="*/ 1700156 h 1882604"/>
                <a:gd name="T6" fmla="*/ 1131811 w 1131811"/>
                <a:gd name="T7" fmla="*/ 1700156 h 1882604"/>
                <a:gd name="T8" fmla="*/ 1131811 w 1131811"/>
                <a:gd name="T9" fmla="*/ 1882604 h 1882604"/>
                <a:gd name="T10" fmla="*/ 0 w 1131811"/>
                <a:gd name="T11" fmla="*/ 1882604 h 1882604"/>
                <a:gd name="T12" fmla="*/ 0 w 1131811"/>
                <a:gd name="T13" fmla="*/ 0 h 18826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31811" h="1882604">
                  <a:moveTo>
                    <a:pt x="0" y="0"/>
                  </a:moveTo>
                  <a:lnTo>
                    <a:pt x="182335" y="0"/>
                  </a:lnTo>
                  <a:lnTo>
                    <a:pt x="182335" y="1700156"/>
                  </a:lnTo>
                  <a:lnTo>
                    <a:pt x="1131811" y="1700156"/>
                  </a:lnTo>
                  <a:lnTo>
                    <a:pt x="1131811" y="1882604"/>
                  </a:lnTo>
                  <a:lnTo>
                    <a:pt x="0" y="1882604"/>
                  </a:lnTo>
                  <a:lnTo>
                    <a:pt x="0" y="0"/>
                  </a:lnTo>
                  <a:close/>
                </a:path>
              </a:pathLst>
            </a:custGeom>
            <a:solidFill>
              <a:srgbClr val="70C9C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330" name="等腰三角形 22"/>
            <p:cNvSpPr>
              <a:spLocks noChangeArrowheads="1"/>
            </p:cNvSpPr>
            <p:nvPr/>
          </p:nvSpPr>
          <p:spPr bwMode="auto">
            <a:xfrm>
              <a:off x="5724005" y="0"/>
              <a:ext cx="320646" cy="320654"/>
            </a:xfrm>
            <a:prstGeom prst="triangle">
              <a:avLst>
                <a:gd name="adj" fmla="val 100000"/>
              </a:avLst>
            </a:prstGeom>
            <a:solidFill>
              <a:srgbClr val="70C9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endParaRPr lang="zh-CN" altLang="en-US"/>
            </a:p>
          </p:txBody>
        </p:sp>
        <p:sp>
          <p:nvSpPr>
            <p:cNvPr id="13331" name="L 形 23"/>
            <p:cNvSpPr/>
            <p:nvPr/>
          </p:nvSpPr>
          <p:spPr bwMode="auto">
            <a:xfrm rot="5400000">
              <a:off x="6615290" y="-375396"/>
              <a:ext cx="1130224" cy="1881017"/>
            </a:xfrm>
            <a:custGeom>
              <a:avLst/>
              <a:gdLst>
                <a:gd name="T0" fmla="*/ 0 w 1130224"/>
                <a:gd name="T1" fmla="*/ 0 h 1881017"/>
                <a:gd name="T2" fmla="*/ 182079 w 1130224"/>
                <a:gd name="T3" fmla="*/ 0 h 1881017"/>
                <a:gd name="T4" fmla="*/ 182079 w 1130224"/>
                <a:gd name="T5" fmla="*/ 1698825 h 1881017"/>
                <a:gd name="T6" fmla="*/ 1130224 w 1130224"/>
                <a:gd name="T7" fmla="*/ 1698825 h 1881017"/>
                <a:gd name="T8" fmla="*/ 1130224 w 1130224"/>
                <a:gd name="T9" fmla="*/ 1881017 h 1881017"/>
                <a:gd name="T10" fmla="*/ 0 w 1130224"/>
                <a:gd name="T11" fmla="*/ 1881017 h 1881017"/>
                <a:gd name="T12" fmla="*/ 0 w 1130224"/>
                <a:gd name="T13" fmla="*/ 0 h 18810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30224" h="1881017">
                  <a:moveTo>
                    <a:pt x="0" y="0"/>
                  </a:moveTo>
                  <a:lnTo>
                    <a:pt x="182079" y="0"/>
                  </a:lnTo>
                  <a:lnTo>
                    <a:pt x="182079" y="1698825"/>
                  </a:lnTo>
                  <a:lnTo>
                    <a:pt x="1130224" y="1698825"/>
                  </a:lnTo>
                  <a:lnTo>
                    <a:pt x="1130224" y="1881017"/>
                  </a:lnTo>
                  <a:lnTo>
                    <a:pt x="0" y="1881017"/>
                  </a:lnTo>
                  <a:lnTo>
                    <a:pt x="0" y="0"/>
                  </a:lnTo>
                  <a:close/>
                </a:path>
              </a:pathLst>
            </a:custGeom>
            <a:solidFill>
              <a:srgbClr val="9EDAD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4350" name="TextBox 25"/>
          <p:cNvSpPr txBox="1">
            <a:spLocks noChangeArrowheads="1"/>
          </p:cNvSpPr>
          <p:nvPr/>
        </p:nvSpPr>
        <p:spPr bwMode="auto">
          <a:xfrm>
            <a:off x="2219325" y="4651375"/>
            <a:ext cx="1687513"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600" b="1">
                <a:solidFill>
                  <a:srgbClr val="7F7F7F"/>
                </a:solidFill>
              </a:rPr>
              <a:t>输入标题</a:t>
            </a:r>
            <a:endParaRPr lang="en-US" altLang="zh-CN" sz="1600" b="1">
              <a:solidFill>
                <a:srgbClr val="7F7F7F"/>
              </a:solidFill>
            </a:endParaRPr>
          </a:p>
          <a:p>
            <a:pPr algn="ctr" eaLnBrk="1" hangingPunct="1">
              <a:lnSpc>
                <a:spcPct val="125000"/>
              </a:lnSpc>
            </a:pPr>
            <a:r>
              <a:rPr lang="zh-CN" altLang="en-US" sz="1100">
                <a:solidFill>
                  <a:srgbClr val="7F7F7F"/>
                </a:solidFill>
              </a:rPr>
              <a:t>点击此处输入文字点击此处输入文字点击此处输入文字点击此处输入文字点击此处输入文字</a:t>
            </a:r>
          </a:p>
        </p:txBody>
      </p:sp>
      <p:sp>
        <p:nvSpPr>
          <p:cNvPr id="14351" name="TextBox 26"/>
          <p:cNvSpPr txBox="1">
            <a:spLocks noChangeArrowheads="1"/>
          </p:cNvSpPr>
          <p:nvPr/>
        </p:nvSpPr>
        <p:spPr bwMode="auto">
          <a:xfrm>
            <a:off x="4302125" y="4143375"/>
            <a:ext cx="1687513"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600" b="1">
                <a:solidFill>
                  <a:srgbClr val="7F7F7F"/>
                </a:solidFill>
              </a:rPr>
              <a:t>输入标题</a:t>
            </a:r>
            <a:endParaRPr lang="en-US" altLang="zh-CN" sz="1600" b="1">
              <a:solidFill>
                <a:srgbClr val="7F7F7F"/>
              </a:solidFill>
            </a:endParaRPr>
          </a:p>
          <a:p>
            <a:pPr algn="ctr" eaLnBrk="1" hangingPunct="1">
              <a:lnSpc>
                <a:spcPct val="125000"/>
              </a:lnSpc>
            </a:pPr>
            <a:r>
              <a:rPr lang="zh-CN" altLang="en-US" sz="1100">
                <a:solidFill>
                  <a:srgbClr val="7F7F7F"/>
                </a:solidFill>
              </a:rPr>
              <a:t>点击此处输入文字点击此处输入文字点击此处输入文字点击此处输入文字点击此处输入文字</a:t>
            </a:r>
          </a:p>
        </p:txBody>
      </p:sp>
      <p:sp>
        <p:nvSpPr>
          <p:cNvPr id="14352" name="TextBox 27"/>
          <p:cNvSpPr txBox="1">
            <a:spLocks noChangeArrowheads="1"/>
          </p:cNvSpPr>
          <p:nvPr/>
        </p:nvSpPr>
        <p:spPr bwMode="auto">
          <a:xfrm>
            <a:off x="6384925" y="3636963"/>
            <a:ext cx="1687513"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600" b="1">
                <a:solidFill>
                  <a:srgbClr val="7F7F7F"/>
                </a:solidFill>
              </a:rPr>
              <a:t>输入标题</a:t>
            </a:r>
            <a:endParaRPr lang="en-US" altLang="zh-CN" sz="1600" b="1">
              <a:solidFill>
                <a:srgbClr val="7F7F7F"/>
              </a:solidFill>
            </a:endParaRPr>
          </a:p>
          <a:p>
            <a:pPr algn="ctr" eaLnBrk="1" hangingPunct="1">
              <a:lnSpc>
                <a:spcPct val="125000"/>
              </a:lnSpc>
            </a:pPr>
            <a:r>
              <a:rPr lang="zh-CN" altLang="en-US" sz="1100">
                <a:solidFill>
                  <a:srgbClr val="7F7F7F"/>
                </a:solidFill>
              </a:rPr>
              <a:t>点击此处输入文字点击此处输入文字点击此处输入文字点击此处输入文字点击此处输入文字</a:t>
            </a:r>
          </a:p>
        </p:txBody>
      </p:sp>
      <p:sp>
        <p:nvSpPr>
          <p:cNvPr id="14353" name="TextBox 28"/>
          <p:cNvSpPr txBox="1">
            <a:spLocks noChangeArrowheads="1"/>
          </p:cNvSpPr>
          <p:nvPr/>
        </p:nvSpPr>
        <p:spPr bwMode="auto">
          <a:xfrm>
            <a:off x="8466138" y="3128963"/>
            <a:ext cx="1689100"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eaLnBrk="1" hangingPunct="1">
              <a:lnSpc>
                <a:spcPct val="125000"/>
              </a:lnSpc>
            </a:pPr>
            <a:r>
              <a:rPr lang="zh-CN" altLang="en-US" sz="1600" b="1">
                <a:solidFill>
                  <a:srgbClr val="7F7F7F"/>
                </a:solidFill>
              </a:rPr>
              <a:t>输入标题</a:t>
            </a:r>
            <a:endParaRPr lang="en-US" altLang="zh-CN" sz="1600" b="1">
              <a:solidFill>
                <a:srgbClr val="7F7F7F"/>
              </a:solidFill>
            </a:endParaRPr>
          </a:p>
          <a:p>
            <a:pPr algn="ctr" eaLnBrk="1" hangingPunct="1">
              <a:lnSpc>
                <a:spcPct val="125000"/>
              </a:lnSpc>
            </a:pPr>
            <a:r>
              <a:rPr lang="zh-CN" altLang="en-US" sz="1100">
                <a:solidFill>
                  <a:srgbClr val="7F7F7F"/>
                </a:solidFill>
              </a:rPr>
              <a:t>点击此处输入文字点击此处输入文字点击此处输入文字点击此处输入文字点击此处输入文字</a:t>
            </a:r>
          </a:p>
        </p:txBody>
      </p:sp>
      <p:sp>
        <p:nvSpPr>
          <p:cNvPr id="14354" name="TextBox 41"/>
          <p:cNvSpPr txBox="1">
            <a:spLocks noChangeArrowheads="1"/>
          </p:cNvSpPr>
          <p:nvPr/>
        </p:nvSpPr>
        <p:spPr bwMode="auto">
          <a:xfrm>
            <a:off x="3843338" y="258763"/>
            <a:ext cx="450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dist" eaLnBrk="1" hangingPunct="1"/>
            <a:r>
              <a:rPr lang="zh-CN" altLang="zh-CN" sz="3200" b="1">
                <a:solidFill>
                  <a:srgbClr val="70C9C4"/>
                </a:solidFill>
              </a:rPr>
              <a:t>点击此处添加标题</a:t>
            </a:r>
          </a:p>
        </p:txBody>
      </p:sp>
      <p:pic>
        <p:nvPicPr>
          <p:cNvPr id="14355" name="组合 4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6325" y="566738"/>
            <a:ext cx="74993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4355"/>
                                        </p:tgtEl>
                                        <p:attrNameLst>
                                          <p:attrName>style.visibility</p:attrName>
                                        </p:attrNameLst>
                                      </p:cBhvr>
                                      <p:to>
                                        <p:strVal val="visible"/>
                                      </p:to>
                                    </p:set>
                                    <p:animEffect transition="in" filter="barn(outVertical)">
                                      <p:cBhvr>
                                        <p:cTn id="7" dur="500"/>
                                        <p:tgtEl>
                                          <p:spTgt spid="1435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354"/>
                                        </p:tgtEl>
                                        <p:attrNameLst>
                                          <p:attrName>style.visibility</p:attrName>
                                        </p:attrNameLst>
                                      </p:cBhvr>
                                      <p:to>
                                        <p:strVal val="visible"/>
                                      </p:to>
                                    </p:set>
                                    <p:animEffect transition="in" filter="fade">
                                      <p:cBhvr>
                                        <p:cTn id="11" dur="500"/>
                                        <p:tgtEl>
                                          <p:spTgt spid="1435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4342"/>
                                        </p:tgtEl>
                                        <p:attrNameLst>
                                          <p:attrName>style.visibility</p:attrName>
                                        </p:attrNameLst>
                                      </p:cBhvr>
                                      <p:to>
                                        <p:strVal val="visible"/>
                                      </p:to>
                                    </p:set>
                                    <p:animEffect transition="in" filter="wipe(left)">
                                      <p:cBhvr>
                                        <p:cTn id="15" dur="750"/>
                                        <p:tgtEl>
                                          <p:spTgt spid="14342"/>
                                        </p:tgtEl>
                                      </p:cBhvr>
                                    </p:animEffect>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4339"/>
                                        </p:tgtEl>
                                        <p:attrNameLst>
                                          <p:attrName>style.visibility</p:attrName>
                                        </p:attrNameLst>
                                      </p:cBhvr>
                                      <p:to>
                                        <p:strVal val="visible"/>
                                      </p:to>
                                    </p:set>
                                    <p:animEffect transition="in" filter="fade">
                                      <p:cBhvr>
                                        <p:cTn id="19" dur="500"/>
                                        <p:tgtEl>
                                          <p:spTgt spid="14339"/>
                                        </p:tgtEl>
                                      </p:cBhvr>
                                    </p:animEffect>
                                    <p:anim calcmode="lin" valueType="num">
                                      <p:cBhvr>
                                        <p:cTn id="20" dur="500" fill="hold"/>
                                        <p:tgtEl>
                                          <p:spTgt spid="14339"/>
                                        </p:tgtEl>
                                        <p:attrNameLst>
                                          <p:attrName>ppt_x</p:attrName>
                                        </p:attrNameLst>
                                      </p:cBhvr>
                                      <p:tavLst>
                                        <p:tav tm="0">
                                          <p:val>
                                            <p:strVal val="#ppt_x"/>
                                          </p:val>
                                        </p:tav>
                                        <p:tav tm="100000">
                                          <p:val>
                                            <p:strVal val="#ppt_x"/>
                                          </p:val>
                                        </p:tav>
                                      </p:tavLst>
                                    </p:anim>
                                    <p:anim calcmode="lin" valueType="num">
                                      <p:cBhvr>
                                        <p:cTn id="21" dur="500" fill="hold"/>
                                        <p:tgtEl>
                                          <p:spTgt spid="1433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14350"/>
                                        </p:tgtEl>
                                        <p:attrNameLst>
                                          <p:attrName>style.visibility</p:attrName>
                                        </p:attrNameLst>
                                      </p:cBhvr>
                                      <p:to>
                                        <p:strVal val="visible"/>
                                      </p:to>
                                    </p:set>
                                    <p:animEffect transition="in" filter="fade">
                                      <p:cBhvr>
                                        <p:cTn id="25" dur="500"/>
                                        <p:tgtEl>
                                          <p:spTgt spid="14350"/>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4338"/>
                                        </p:tgtEl>
                                        <p:attrNameLst>
                                          <p:attrName>style.visibility</p:attrName>
                                        </p:attrNameLst>
                                      </p:cBhvr>
                                      <p:to>
                                        <p:strVal val="visible"/>
                                      </p:to>
                                    </p:set>
                                    <p:animEffect transition="in" filter="fade">
                                      <p:cBhvr>
                                        <p:cTn id="29" dur="500"/>
                                        <p:tgtEl>
                                          <p:spTgt spid="14338"/>
                                        </p:tgtEl>
                                      </p:cBhvr>
                                    </p:animEffect>
                                    <p:anim calcmode="lin" valueType="num">
                                      <p:cBhvr>
                                        <p:cTn id="30" dur="500" fill="hold"/>
                                        <p:tgtEl>
                                          <p:spTgt spid="14338"/>
                                        </p:tgtEl>
                                        <p:attrNameLst>
                                          <p:attrName>ppt_x</p:attrName>
                                        </p:attrNameLst>
                                      </p:cBhvr>
                                      <p:tavLst>
                                        <p:tav tm="0">
                                          <p:val>
                                            <p:strVal val="#ppt_x"/>
                                          </p:val>
                                        </p:tav>
                                        <p:tav tm="100000">
                                          <p:val>
                                            <p:strVal val="#ppt_x"/>
                                          </p:val>
                                        </p:tav>
                                      </p:tavLst>
                                    </p:anim>
                                    <p:anim calcmode="lin" valueType="num">
                                      <p:cBhvr>
                                        <p:cTn id="31" dur="500" fill="hold"/>
                                        <p:tgtEl>
                                          <p:spTgt spid="14338"/>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4351"/>
                                        </p:tgtEl>
                                        <p:attrNameLst>
                                          <p:attrName>style.visibility</p:attrName>
                                        </p:attrNameLst>
                                      </p:cBhvr>
                                      <p:to>
                                        <p:strVal val="visible"/>
                                      </p:to>
                                    </p:set>
                                    <p:animEffect transition="in" filter="fade">
                                      <p:cBhvr>
                                        <p:cTn id="35" dur="500"/>
                                        <p:tgtEl>
                                          <p:spTgt spid="14351"/>
                                        </p:tgtEl>
                                      </p:cBhvr>
                                    </p:animEffect>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4341"/>
                                        </p:tgtEl>
                                        <p:attrNameLst>
                                          <p:attrName>style.visibility</p:attrName>
                                        </p:attrNameLst>
                                      </p:cBhvr>
                                      <p:to>
                                        <p:strVal val="visible"/>
                                      </p:to>
                                    </p:set>
                                    <p:animEffect transition="in" filter="fade">
                                      <p:cBhvr>
                                        <p:cTn id="39" dur="500"/>
                                        <p:tgtEl>
                                          <p:spTgt spid="14341"/>
                                        </p:tgtEl>
                                      </p:cBhvr>
                                    </p:animEffect>
                                    <p:anim calcmode="lin" valueType="num">
                                      <p:cBhvr>
                                        <p:cTn id="40" dur="500" fill="hold"/>
                                        <p:tgtEl>
                                          <p:spTgt spid="14341"/>
                                        </p:tgtEl>
                                        <p:attrNameLst>
                                          <p:attrName>ppt_x</p:attrName>
                                        </p:attrNameLst>
                                      </p:cBhvr>
                                      <p:tavLst>
                                        <p:tav tm="0">
                                          <p:val>
                                            <p:strVal val="#ppt_x"/>
                                          </p:val>
                                        </p:tav>
                                        <p:tav tm="100000">
                                          <p:val>
                                            <p:strVal val="#ppt_x"/>
                                          </p:val>
                                        </p:tav>
                                      </p:tavLst>
                                    </p:anim>
                                    <p:anim calcmode="lin" valueType="num">
                                      <p:cBhvr>
                                        <p:cTn id="41" dur="500" fill="hold"/>
                                        <p:tgtEl>
                                          <p:spTgt spid="14341"/>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10" presetClass="entr" presetSubtype="0" fill="hold" grpId="0" nodeType="afterEffect">
                                  <p:stCondLst>
                                    <p:cond delay="0"/>
                                  </p:stCondLst>
                                  <p:childTnLst>
                                    <p:set>
                                      <p:cBhvr>
                                        <p:cTn id="44" dur="1" fill="hold">
                                          <p:stCondLst>
                                            <p:cond delay="0"/>
                                          </p:stCondLst>
                                        </p:cTn>
                                        <p:tgtEl>
                                          <p:spTgt spid="14352"/>
                                        </p:tgtEl>
                                        <p:attrNameLst>
                                          <p:attrName>style.visibility</p:attrName>
                                        </p:attrNameLst>
                                      </p:cBhvr>
                                      <p:to>
                                        <p:strVal val="visible"/>
                                      </p:to>
                                    </p:set>
                                    <p:animEffect transition="in" filter="fade">
                                      <p:cBhvr>
                                        <p:cTn id="45" dur="500"/>
                                        <p:tgtEl>
                                          <p:spTgt spid="14352"/>
                                        </p:tgtEl>
                                      </p:cBhvr>
                                    </p:animEffect>
                                  </p:childTnLst>
                                </p:cTn>
                              </p:par>
                            </p:childTnLst>
                          </p:cTn>
                        </p:par>
                        <p:par>
                          <p:cTn id="46" fill="hold">
                            <p:stCondLst>
                              <p:cond delay="5000"/>
                            </p:stCondLst>
                            <p:childTnLst>
                              <p:par>
                                <p:cTn id="47" presetID="42" presetClass="entr" presetSubtype="0" fill="hold" nodeType="afterEffect">
                                  <p:stCondLst>
                                    <p:cond delay="0"/>
                                  </p:stCondLst>
                                  <p:childTnLst>
                                    <p:set>
                                      <p:cBhvr>
                                        <p:cTn id="48" dur="1" fill="hold">
                                          <p:stCondLst>
                                            <p:cond delay="0"/>
                                          </p:stCondLst>
                                        </p:cTn>
                                        <p:tgtEl>
                                          <p:spTgt spid="14340"/>
                                        </p:tgtEl>
                                        <p:attrNameLst>
                                          <p:attrName>style.visibility</p:attrName>
                                        </p:attrNameLst>
                                      </p:cBhvr>
                                      <p:to>
                                        <p:strVal val="visible"/>
                                      </p:to>
                                    </p:set>
                                    <p:animEffect transition="in" filter="fade">
                                      <p:cBhvr>
                                        <p:cTn id="49" dur="500"/>
                                        <p:tgtEl>
                                          <p:spTgt spid="14340"/>
                                        </p:tgtEl>
                                      </p:cBhvr>
                                    </p:animEffect>
                                    <p:anim calcmode="lin" valueType="num">
                                      <p:cBhvr>
                                        <p:cTn id="50" dur="500" fill="hold"/>
                                        <p:tgtEl>
                                          <p:spTgt spid="14340"/>
                                        </p:tgtEl>
                                        <p:attrNameLst>
                                          <p:attrName>ppt_x</p:attrName>
                                        </p:attrNameLst>
                                      </p:cBhvr>
                                      <p:tavLst>
                                        <p:tav tm="0">
                                          <p:val>
                                            <p:strVal val="#ppt_x"/>
                                          </p:val>
                                        </p:tav>
                                        <p:tav tm="100000">
                                          <p:val>
                                            <p:strVal val="#ppt_x"/>
                                          </p:val>
                                        </p:tav>
                                      </p:tavLst>
                                    </p:anim>
                                    <p:anim calcmode="lin" valueType="num">
                                      <p:cBhvr>
                                        <p:cTn id="51" dur="500" fill="hold"/>
                                        <p:tgtEl>
                                          <p:spTgt spid="14340"/>
                                        </p:tgtEl>
                                        <p:attrNameLst>
                                          <p:attrName>ppt_y</p:attrName>
                                        </p:attrNameLst>
                                      </p:cBhvr>
                                      <p:tavLst>
                                        <p:tav tm="0">
                                          <p:val>
                                            <p:strVal val="#ppt_y+.1"/>
                                          </p:val>
                                        </p:tav>
                                        <p:tav tm="100000">
                                          <p:val>
                                            <p:strVal val="#ppt_y"/>
                                          </p:val>
                                        </p:tav>
                                      </p:tavLst>
                                    </p:anim>
                                  </p:childTnLst>
                                </p:cTn>
                              </p:par>
                            </p:childTnLst>
                          </p:cTn>
                        </p:par>
                        <p:par>
                          <p:cTn id="52" fill="hold">
                            <p:stCondLst>
                              <p:cond delay="5500"/>
                            </p:stCondLst>
                            <p:childTnLst>
                              <p:par>
                                <p:cTn id="53" presetID="10" presetClass="entr" presetSubtype="0" fill="hold" grpId="0" nodeType="afterEffect">
                                  <p:stCondLst>
                                    <p:cond delay="0"/>
                                  </p:stCondLst>
                                  <p:childTnLst>
                                    <p:set>
                                      <p:cBhvr>
                                        <p:cTn id="54" dur="1" fill="hold">
                                          <p:stCondLst>
                                            <p:cond delay="0"/>
                                          </p:stCondLst>
                                        </p:cTn>
                                        <p:tgtEl>
                                          <p:spTgt spid="14353"/>
                                        </p:tgtEl>
                                        <p:attrNameLst>
                                          <p:attrName>style.visibility</p:attrName>
                                        </p:attrNameLst>
                                      </p:cBhvr>
                                      <p:to>
                                        <p:strVal val="visible"/>
                                      </p:to>
                                    </p:set>
                                    <p:animEffect transition="in" filter="fade">
                                      <p:cBhvr>
                                        <p:cTn id="55" dur="500"/>
                                        <p:tgtEl>
                                          <p:spTgt spid="14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P spid="14339" grpId="0" animBg="1"/>
      <p:bldP spid="14341" grpId="0" animBg="1"/>
      <p:bldP spid="14350" grpId="0" autoUpdateAnimBg="0"/>
      <p:bldP spid="14351" grpId="0" autoUpdateAnimBg="0"/>
      <p:bldP spid="14352" grpId="0" autoUpdateAnimBg="0"/>
      <p:bldP spid="14353" grpId="0" autoUpdateAnimBg="0"/>
      <p:bldP spid="14354" grpId="0" autoUpdateAnimBg="0"/>
    </p:bldLst>
  </p:timing>
</p:sld>
</file>

<file path=ppt/theme/theme1.xml><?xml version="1.0" encoding="utf-8"?>
<a:theme xmlns:a="http://schemas.openxmlformats.org/drawingml/2006/main" name="Office 主题">
  <a:themeElements>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时尚中黑简体"/>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微软雅黑" panose="020B0503020204020204" pitchFamily="34" charset="-122"/>
          </a:defRPr>
        </a:defPPr>
      </a:lstStyle>
    </a:lnDef>
  </a:objectDefaults>
  <a:extraClrSchemeLst>
    <a:extraClrScheme>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1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1_Office 主题">
      <a:majorFont>
        <a:latin typeface="时尚中黑简体"/>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微软雅黑" panose="020B0503020204020204" pitchFamily="34" charset="-122"/>
          </a:defRPr>
        </a:defPPr>
      </a:lstStyle>
    </a:lnDef>
  </a:objectDefaults>
  <a:extraClrSchemeLst>
    <a:extraClrScheme>
      <a:clrScheme name="1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2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2_Office 主题">
      <a:majorFont>
        <a:latin typeface="时尚中黑简体"/>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微软雅黑" panose="020B0503020204020204" pitchFamily="34" charset="-122"/>
          </a:defRPr>
        </a:defPPr>
      </a:lstStyle>
    </a:lnDef>
  </a:objectDefaults>
  <a:extraClrSchemeLst>
    <a:extraClrScheme>
      <a:clrScheme name="2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主题">
  <a:themeElements>
    <a:clrScheme name="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3_Office 主题">
      <a:majorFont>
        <a:latin typeface="时尚中黑简体"/>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微软雅黑" panose="020B0503020204020204" pitchFamily="34" charset="-122"/>
          </a:defRPr>
        </a:defPPr>
      </a:lstStyle>
    </a:lnDef>
  </a:objectDefaults>
  <a:extraClrSchemeLst>
    <a:extraClrScheme>
      <a:clrScheme name="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1655</Words>
  <Application>Microsoft Office PowerPoint</Application>
  <PresentationFormat>宽屏</PresentationFormat>
  <Paragraphs>188</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4</vt:i4>
      </vt:variant>
      <vt:variant>
        <vt:lpstr>幻灯片标题</vt:lpstr>
      </vt:variant>
      <vt:variant>
        <vt:i4>23</vt:i4>
      </vt:variant>
    </vt:vector>
  </HeadingPairs>
  <TitlesOfParts>
    <vt:vector size="33" baseType="lpstr">
      <vt:lpstr>时尚中黑简体</vt:lpstr>
      <vt:lpstr>Arial</vt:lpstr>
      <vt:lpstr>Calibri</vt:lpstr>
      <vt:lpstr>Century Gothic</vt:lpstr>
      <vt:lpstr>Impact</vt:lpstr>
      <vt:lpstr>Wingdings</vt:lpstr>
      <vt:lpstr>Office 主题</vt:lpstr>
      <vt:lpstr>1_Office 主题</vt:lpstr>
      <vt:lpstr>2_Office 主题</vt:lpstr>
      <vt:lpstr>3_Office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天 下</cp:lastModifiedBy>
  <cp:revision>70</cp:revision>
  <dcterms:created xsi:type="dcterms:W3CDTF">2014-10-30T16:24:00Z</dcterms:created>
  <dcterms:modified xsi:type="dcterms:W3CDTF">2021-01-05T05:06:43Z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