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682" r:id="rId2"/>
    <p:sldId id="2683" r:id="rId3"/>
    <p:sldId id="2684" r:id="rId4"/>
    <p:sldId id="2685" r:id="rId5"/>
    <p:sldId id="2661" r:id="rId6"/>
    <p:sldId id="2686" r:id="rId7"/>
    <p:sldId id="2687" r:id="rId8"/>
    <p:sldId id="2688" r:id="rId9"/>
    <p:sldId id="2690" r:id="rId10"/>
    <p:sldId id="2689" r:id="rId11"/>
    <p:sldId id="2662" r:id="rId12"/>
    <p:sldId id="2675" r:id="rId13"/>
    <p:sldId id="2676" r:id="rId14"/>
    <p:sldId id="2677" r:id="rId15"/>
    <p:sldId id="2691" r:id="rId16"/>
    <p:sldId id="2663" r:id="rId17"/>
    <p:sldId id="2622" r:id="rId18"/>
    <p:sldId id="2623" r:id="rId19"/>
    <p:sldId id="2624" r:id="rId20"/>
    <p:sldId id="2692" r:id="rId21"/>
    <p:sldId id="2671" r:id="rId22"/>
    <p:sldId id="2636" r:id="rId23"/>
    <p:sldId id="2637" r:id="rId24"/>
    <p:sldId id="2650" r:id="rId25"/>
    <p:sldId id="2651" r:id="rId26"/>
    <p:sldId id="2693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12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097"/>
    <a:srgbClr val="70C4BC"/>
    <a:srgbClr val="FDBD24"/>
    <a:srgbClr val="F19D7F"/>
    <a:srgbClr val="EF8E6C"/>
    <a:srgbClr val="F2C977"/>
    <a:srgbClr val="7CC2BD"/>
    <a:srgbClr val="75BFB9"/>
    <a:srgbClr val="A7EBE5"/>
    <a:srgbClr val="9CE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4" autoAdjust="0"/>
    <p:restoredTop sz="92986" autoAdjust="0"/>
  </p:normalViewPr>
  <p:slideViewPr>
    <p:cSldViewPr>
      <p:cViewPr varScale="1">
        <p:scale>
          <a:sx n="107" d="100"/>
          <a:sy n="107" d="100"/>
        </p:scale>
        <p:origin x="570" y="108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04940">
            <a:off x="-357729" y="-79175"/>
            <a:ext cx="2486506" cy="31808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9855" y="5560541"/>
            <a:ext cx="2513297" cy="18161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0181" y="831828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228444" y="1894328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165966" y="1831850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02862" flipH="1">
            <a:off x="3386343" y="4129088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6709">
            <a:off x="6979523" y="4515960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283460" y="3670832"/>
            <a:ext cx="4291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清新文艺工作</a:t>
            </a:r>
            <a:r>
              <a:rPr lang="en-US" altLang="zh-CN" sz="2800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2800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4660191" y="4141114"/>
            <a:ext cx="35383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endParaRPr lang="zh-CN" altLang="en-US" sz="900" cap="all" dirty="0">
              <a:solidFill>
                <a:srgbClr val="39A097"/>
              </a:solidFill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5578070" y="5208431"/>
            <a:ext cx="1702611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b="1" cap="all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200" b="1" cap="all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</a:t>
            </a:r>
            <a:endParaRPr lang="zh-CN" altLang="en-US" sz="1200" b="1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99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99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0" grpId="0"/>
      <p:bldP spid="20" grpId="1"/>
      <p:bldP spid="21" grpId="0"/>
      <p:bldP spid="21" grpId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FDBD24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70C4BC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FDBD24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70C4BC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FDBD24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70C4BC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D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FD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DBD2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DBD2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0" name="矩形 1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flip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DB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DB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FDB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70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FDB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70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567601" y="4221485"/>
            <a:ext cx="1723549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6073348" y="3436654"/>
            <a:ext cx="712054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327741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554837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942374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523411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511535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90316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27176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55997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41161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33560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27227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549700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94132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2825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559973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95160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29282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570245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96187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97412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57024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4321505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9176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226501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86113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2" y="325597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8520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2" y="5322897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9190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FDBD24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70C4BC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FDBD24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70C4BC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70C4BC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FDBD24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70C4BC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FDBD24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70C4BC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FDBD24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FDBD24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70C4BC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6" name="矩形 65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9064380" y="2007075"/>
            <a:ext cx="6358563" cy="309634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90566" y="804861"/>
            <a:ext cx="1855411" cy="1855411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114" y="1959521"/>
            <a:ext cx="2842317" cy="12156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53829" y="1189686"/>
            <a:ext cx="1107996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3600" dirty="0">
                <a:solidFill>
                  <a:srgbClr val="39A097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1316484" y="1837758"/>
            <a:ext cx="1382686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dirty="0">
                <a:solidFill>
                  <a:srgbClr val="39A09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1600" dirty="0">
              <a:solidFill>
                <a:srgbClr val="39A09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22674" y="5620722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3407583" y="5082113"/>
            <a:ext cx="445955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45977" y="3728548"/>
            <a:ext cx="1369166" cy="1369166"/>
            <a:chOff x="5348241" y="2395536"/>
            <a:chExt cx="1855411" cy="1855411"/>
          </a:xfrm>
        </p:grpSpPr>
        <p:sp>
          <p:nvSpPr>
            <p:cNvPr id="19" name="椭圆 18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4922924" y="5620722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5369361" y="5082113"/>
            <a:ext cx="52290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946227" y="3728548"/>
            <a:ext cx="1369166" cy="1369166"/>
            <a:chOff x="5348241" y="2395536"/>
            <a:chExt cx="1855411" cy="1855411"/>
          </a:xfrm>
        </p:grpSpPr>
        <p:sp>
          <p:nvSpPr>
            <p:cNvPr id="26" name="椭圆 2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6932699" y="5620722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29" name="矩形 28"/>
          <p:cNvSpPr/>
          <p:nvPr/>
        </p:nvSpPr>
        <p:spPr>
          <a:xfrm>
            <a:off x="7372724" y="5082113"/>
            <a:ext cx="535724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56002" y="3728548"/>
            <a:ext cx="1369166" cy="1369166"/>
            <a:chOff x="5348241" y="2395536"/>
            <a:chExt cx="1855411" cy="1855411"/>
          </a:xfrm>
        </p:grpSpPr>
        <p:sp>
          <p:nvSpPr>
            <p:cNvPr id="31" name="椭圆 30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8971049" y="5620722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9419089" y="5082113"/>
            <a:ext cx="519694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994352" y="3728548"/>
            <a:ext cx="1369166" cy="1369166"/>
            <a:chOff x="5348241" y="2395536"/>
            <a:chExt cx="1855411" cy="1855411"/>
          </a:xfrm>
        </p:grpSpPr>
        <p:sp>
          <p:nvSpPr>
            <p:cNvPr id="36" name="椭圆 3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3" grpId="0"/>
      <p:bldP spid="24" grpId="0"/>
      <p:bldP spid="28" grpId="0"/>
      <p:bldP spid="29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567601" y="4221485"/>
            <a:ext cx="1723549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6085371" y="3436654"/>
            <a:ext cx="688009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70C4BC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rgbClr val="FDBD24"/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70C4BC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rgbClr val="FDBD24"/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035805" y="237194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84602" y="3158826"/>
            <a:ext cx="1089921" cy="1088246"/>
          </a:xfrm>
          <a:prstGeom prst="ellipse">
            <a:avLst/>
          </a:prstGeom>
          <a:solidFill>
            <a:srgbClr val="FDBD24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95938" y="3428375"/>
            <a:ext cx="711545" cy="711546"/>
          </a:xfrm>
          <a:prstGeom prst="ellipse">
            <a:avLst/>
          </a:prstGeom>
          <a:solidFill>
            <a:srgbClr val="FDBD2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951606" y="2017005"/>
            <a:ext cx="709871" cy="711545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841107" y="4449652"/>
            <a:ext cx="711545" cy="711546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84987" y="237194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89416" y="3158826"/>
            <a:ext cx="1088246" cy="1088246"/>
          </a:xfrm>
          <a:prstGeom prst="ellipse">
            <a:avLst/>
          </a:prstGeom>
          <a:solidFill>
            <a:srgbClr val="FDBD24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456456" y="3428375"/>
            <a:ext cx="709871" cy="711546"/>
          </a:xfrm>
          <a:prstGeom prst="ellipse">
            <a:avLst/>
          </a:prstGeom>
          <a:solidFill>
            <a:srgbClr val="FDBD2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00788" y="2017005"/>
            <a:ext cx="711545" cy="711545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311287" y="4449652"/>
            <a:ext cx="709871" cy="711546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70895" y="2751989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254153" y="2313342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3141128" y="5835647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141127" y="55224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7495413" y="5835647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7495412" y="55224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70C4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70C4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165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04051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04050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25031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25030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51726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51725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72706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72705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矩形 5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626548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2248173"/>
            <a:ext cx="704849" cy="704849"/>
          </a:xfrm>
          <a:prstGeom prst="ellipse">
            <a:avLst/>
          </a:prstGeom>
          <a:solidFill>
            <a:srgbClr val="70C4B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3097006"/>
            <a:ext cx="704848" cy="704848"/>
          </a:xfrm>
          <a:prstGeom prst="ellipse">
            <a:avLst/>
          </a:prstGeom>
          <a:solidFill>
            <a:srgbClr val="FDBD2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4012806"/>
            <a:ext cx="704849" cy="706523"/>
          </a:xfrm>
          <a:prstGeom prst="ellipse">
            <a:avLst/>
          </a:prstGeom>
          <a:solidFill>
            <a:srgbClr val="70C4B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794669"/>
            <a:ext cx="704848" cy="706523"/>
          </a:xfrm>
          <a:prstGeom prst="ellipse">
            <a:avLst/>
          </a:prstGeom>
          <a:solidFill>
            <a:srgbClr val="FDBD2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779113"/>
            <a:ext cx="704849" cy="704848"/>
          </a:xfrm>
          <a:prstGeom prst="ellipse">
            <a:avLst/>
          </a:prstGeom>
          <a:solidFill>
            <a:srgbClr val="70C4B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3260107"/>
            <a:ext cx="1656318" cy="2393718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70C4BC"/>
          </a:solidFill>
          <a:ln w="28575"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2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067851" y="226927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67851" y="19897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327486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53626" y="299534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248826" y="424417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248826" y="396465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63151" y="513952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563151" y="48600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6219078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782101" y="5939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vron 82"/>
          <p:cNvSpPr/>
          <p:nvPr/>
        </p:nvSpPr>
        <p:spPr>
          <a:xfrm>
            <a:off x="6429375" y="2967303"/>
            <a:ext cx="2267006" cy="2300327"/>
          </a:xfrm>
          <a:prstGeom prst="chevron">
            <a:avLst/>
          </a:prstGeom>
          <a:solidFill>
            <a:srgbClr val="70C4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Chevron 110"/>
          <p:cNvSpPr/>
          <p:nvPr/>
        </p:nvSpPr>
        <p:spPr>
          <a:xfrm rot="10800000" flipH="1">
            <a:off x="8157567" y="3249266"/>
            <a:ext cx="1598607" cy="1622105"/>
          </a:xfrm>
          <a:prstGeom prst="chevron">
            <a:avLst/>
          </a:prstGeom>
          <a:solidFill>
            <a:srgbClr val="FDBD2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flipH="1">
            <a:off x="4090361" y="2967303"/>
            <a:ext cx="2267006" cy="2300327"/>
          </a:xfrm>
          <a:prstGeom prst="chevron">
            <a:avLst/>
          </a:prstGeom>
          <a:solidFill>
            <a:srgbClr val="70C4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3030568" y="3259981"/>
            <a:ext cx="1598607" cy="1622105"/>
          </a:xfrm>
          <a:prstGeom prst="chevron">
            <a:avLst/>
          </a:prstGeom>
          <a:solidFill>
            <a:srgbClr val="FDBD2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157"/>
          <p:cNvGrpSpPr/>
          <p:nvPr/>
        </p:nvGrpSpPr>
        <p:grpSpPr>
          <a:xfrm>
            <a:off x="5427103" y="3124090"/>
            <a:ext cx="1892483" cy="1892483"/>
            <a:chOff x="3899266" y="1250711"/>
            <a:chExt cx="1032272" cy="1032272"/>
          </a:xfrm>
        </p:grpSpPr>
        <p:sp>
          <p:nvSpPr>
            <p:cNvPr id="34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70C4B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4298358" y="1613067"/>
              <a:ext cx="266942" cy="25241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49352" y="3671356"/>
            <a:ext cx="316900" cy="42315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41" name="Freeform 72"/>
          <p:cNvSpPr>
            <a:spLocks noEditPoints="1"/>
          </p:cNvSpPr>
          <p:nvPr/>
        </p:nvSpPr>
        <p:spPr bwMode="auto">
          <a:xfrm>
            <a:off x="7599243" y="3583621"/>
            <a:ext cx="476053" cy="47604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456588" y="3731908"/>
            <a:ext cx="268876" cy="271266"/>
            <a:chOff x="0" y="2706688"/>
            <a:chExt cx="357188" cy="360363"/>
          </a:xfrm>
          <a:solidFill>
            <a:schemeClr val="bg1"/>
          </a:solidFill>
        </p:grpSpPr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avLst/>
              <a:gdLst/>
              <a:ahLst/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l="0" t="0" r="r" b="b"/>
              <a:pathLst>
                <a:path w="122" h="123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Freeform 153"/>
          <p:cNvSpPr>
            <a:spLocks noEditPoints="1"/>
          </p:cNvSpPr>
          <p:nvPr/>
        </p:nvSpPr>
        <p:spPr bwMode="auto">
          <a:xfrm>
            <a:off x="8976038" y="3706134"/>
            <a:ext cx="323564" cy="307279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31" name="TextBox 143"/>
          <p:cNvSpPr txBox="1"/>
          <p:nvPr/>
        </p:nvSpPr>
        <p:spPr>
          <a:xfrm>
            <a:off x="1828558" y="4982529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143"/>
          <p:cNvSpPr txBox="1"/>
          <p:nvPr/>
        </p:nvSpPr>
        <p:spPr>
          <a:xfrm>
            <a:off x="2759209" y="1868109"/>
            <a:ext cx="2464655" cy="106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43"/>
          <p:cNvSpPr txBox="1"/>
          <p:nvPr/>
        </p:nvSpPr>
        <p:spPr>
          <a:xfrm>
            <a:off x="7297143" y="5351275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43"/>
          <p:cNvSpPr txBox="1"/>
          <p:nvPr/>
        </p:nvSpPr>
        <p:spPr>
          <a:xfrm>
            <a:off x="8768389" y="2017929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11" grpId="0" animBg="1"/>
      <p:bldP spid="29" grpId="0" animBg="1"/>
      <p:bldP spid="30" grpId="0" animBg="1"/>
      <p:bldP spid="41" grpId="0" animBg="1"/>
      <p:bldP spid="57" grpId="0" animBg="1"/>
      <p:bldP spid="31" grpId="0"/>
      <p:bldP spid="32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5039" y="904399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103445" y="1959521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040967" y="1897043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02862" flipH="1">
            <a:off x="3386343" y="4201659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6709">
            <a:off x="6979523" y="4588531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213476" y="3906526"/>
            <a:ext cx="4291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谢谢聆听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4590207" y="4376808"/>
            <a:ext cx="35383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>
                <a:solidFill>
                  <a:srgbClr val="39A097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endParaRPr lang="zh-CN" altLang="en-US" sz="900" cap="all" dirty="0">
              <a:solidFill>
                <a:srgbClr val="39A097"/>
              </a:solidFill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5508086" y="5281002"/>
            <a:ext cx="1702611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b="1" cap="all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200" b="1" cap="all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</a:t>
            </a:r>
            <a:endParaRPr lang="zh-CN" altLang="en-US" sz="1200" b="1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49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49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0" grpId="0"/>
      <p:bldP spid="20" grpId="1"/>
      <p:bldP spid="21" grpId="0"/>
      <p:bldP spid="21" grpId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567601" y="4221485"/>
            <a:ext cx="1723549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6140675" y="3436654"/>
            <a:ext cx="577401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70C4BC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70C4BC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308526" y="1541236"/>
            <a:ext cx="3914324" cy="4078060"/>
            <a:chOff x="2825749" y="2120770"/>
            <a:chExt cx="3465283" cy="3610236"/>
          </a:xfrm>
        </p:grpSpPr>
        <p:sp>
          <p:nvSpPr>
            <p:cNvPr id="3" name="Freeform 18"/>
            <p:cNvSpPr/>
            <p:nvPr/>
          </p:nvSpPr>
          <p:spPr bwMode="auto">
            <a:xfrm>
              <a:off x="2825749" y="5015300"/>
              <a:ext cx="3465283" cy="715706"/>
            </a:xfrm>
            <a:custGeom>
              <a:avLst/>
              <a:gdLst>
                <a:gd name="T0" fmla="*/ 0 w 1530"/>
                <a:gd name="T1" fmla="*/ 0 h 316"/>
                <a:gd name="T2" fmla="*/ 1530 w 1530"/>
                <a:gd name="T3" fmla="*/ 0 h 316"/>
                <a:gd name="T4" fmla="*/ 1530 w 1530"/>
                <a:gd name="T5" fmla="*/ 214 h 316"/>
                <a:gd name="T6" fmla="*/ 1524 w 1530"/>
                <a:gd name="T7" fmla="*/ 228 h 316"/>
                <a:gd name="T8" fmla="*/ 1504 w 1530"/>
                <a:gd name="T9" fmla="*/ 241 h 316"/>
                <a:gd name="T10" fmla="*/ 1469 w 1530"/>
                <a:gd name="T11" fmla="*/ 253 h 316"/>
                <a:gd name="T12" fmla="*/ 1427 w 1530"/>
                <a:gd name="T13" fmla="*/ 265 h 316"/>
                <a:gd name="T14" fmla="*/ 1372 w 1530"/>
                <a:gd name="T15" fmla="*/ 275 h 316"/>
                <a:gd name="T16" fmla="*/ 1307 w 1530"/>
                <a:gd name="T17" fmla="*/ 285 h 316"/>
                <a:gd name="T18" fmla="*/ 1232 w 1530"/>
                <a:gd name="T19" fmla="*/ 296 h 316"/>
                <a:gd name="T20" fmla="*/ 1151 w 1530"/>
                <a:gd name="T21" fmla="*/ 302 h 316"/>
                <a:gd name="T22" fmla="*/ 1063 w 1530"/>
                <a:gd name="T23" fmla="*/ 308 h 316"/>
                <a:gd name="T24" fmla="*/ 968 w 1530"/>
                <a:gd name="T25" fmla="*/ 312 h 316"/>
                <a:gd name="T26" fmla="*/ 869 w 1530"/>
                <a:gd name="T27" fmla="*/ 316 h 316"/>
                <a:gd name="T28" fmla="*/ 765 w 1530"/>
                <a:gd name="T29" fmla="*/ 316 h 316"/>
                <a:gd name="T30" fmla="*/ 662 w 1530"/>
                <a:gd name="T31" fmla="*/ 316 h 316"/>
                <a:gd name="T32" fmla="*/ 562 w 1530"/>
                <a:gd name="T33" fmla="*/ 312 h 316"/>
                <a:gd name="T34" fmla="*/ 467 w 1530"/>
                <a:gd name="T35" fmla="*/ 308 h 316"/>
                <a:gd name="T36" fmla="*/ 380 w 1530"/>
                <a:gd name="T37" fmla="*/ 302 h 316"/>
                <a:gd name="T38" fmla="*/ 298 w 1530"/>
                <a:gd name="T39" fmla="*/ 296 h 316"/>
                <a:gd name="T40" fmla="*/ 223 w 1530"/>
                <a:gd name="T41" fmla="*/ 285 h 316"/>
                <a:gd name="T42" fmla="*/ 158 w 1530"/>
                <a:gd name="T43" fmla="*/ 275 h 316"/>
                <a:gd name="T44" fmla="*/ 104 w 1530"/>
                <a:gd name="T45" fmla="*/ 265 h 316"/>
                <a:gd name="T46" fmla="*/ 59 w 1530"/>
                <a:gd name="T47" fmla="*/ 253 h 316"/>
                <a:gd name="T48" fmla="*/ 27 w 1530"/>
                <a:gd name="T49" fmla="*/ 241 h 316"/>
                <a:gd name="T50" fmla="*/ 6 w 1530"/>
                <a:gd name="T51" fmla="*/ 228 h 316"/>
                <a:gd name="T52" fmla="*/ 0 w 1530"/>
                <a:gd name="T53" fmla="*/ 214 h 316"/>
                <a:gd name="T54" fmla="*/ 0 w 1530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0" h="316">
                  <a:moveTo>
                    <a:pt x="0" y="0"/>
                  </a:moveTo>
                  <a:lnTo>
                    <a:pt x="1530" y="0"/>
                  </a:lnTo>
                  <a:lnTo>
                    <a:pt x="1530" y="214"/>
                  </a:lnTo>
                  <a:lnTo>
                    <a:pt x="1524" y="228"/>
                  </a:lnTo>
                  <a:lnTo>
                    <a:pt x="1504" y="241"/>
                  </a:lnTo>
                  <a:lnTo>
                    <a:pt x="1469" y="253"/>
                  </a:lnTo>
                  <a:lnTo>
                    <a:pt x="1427" y="265"/>
                  </a:lnTo>
                  <a:lnTo>
                    <a:pt x="1372" y="275"/>
                  </a:lnTo>
                  <a:lnTo>
                    <a:pt x="1307" y="285"/>
                  </a:lnTo>
                  <a:lnTo>
                    <a:pt x="1232" y="296"/>
                  </a:lnTo>
                  <a:lnTo>
                    <a:pt x="1151" y="302"/>
                  </a:lnTo>
                  <a:lnTo>
                    <a:pt x="1063" y="308"/>
                  </a:lnTo>
                  <a:lnTo>
                    <a:pt x="968" y="312"/>
                  </a:lnTo>
                  <a:lnTo>
                    <a:pt x="869" y="316"/>
                  </a:lnTo>
                  <a:lnTo>
                    <a:pt x="765" y="316"/>
                  </a:lnTo>
                  <a:lnTo>
                    <a:pt x="662" y="316"/>
                  </a:lnTo>
                  <a:lnTo>
                    <a:pt x="562" y="312"/>
                  </a:lnTo>
                  <a:lnTo>
                    <a:pt x="467" y="308"/>
                  </a:lnTo>
                  <a:lnTo>
                    <a:pt x="380" y="302"/>
                  </a:lnTo>
                  <a:lnTo>
                    <a:pt x="298" y="296"/>
                  </a:lnTo>
                  <a:lnTo>
                    <a:pt x="223" y="285"/>
                  </a:lnTo>
                  <a:lnTo>
                    <a:pt x="158" y="275"/>
                  </a:lnTo>
                  <a:lnTo>
                    <a:pt x="104" y="265"/>
                  </a:lnTo>
                  <a:lnTo>
                    <a:pt x="59" y="253"/>
                  </a:lnTo>
                  <a:lnTo>
                    <a:pt x="27" y="241"/>
                  </a:lnTo>
                  <a:lnTo>
                    <a:pt x="6" y="228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2825749" y="4779752"/>
              <a:ext cx="3465283" cy="462038"/>
            </a:xfrm>
            <a:custGeom>
              <a:avLst/>
              <a:gdLst>
                <a:gd name="T0" fmla="*/ 765 w 1530"/>
                <a:gd name="T1" fmla="*/ 0 h 204"/>
                <a:gd name="T2" fmla="*/ 869 w 1530"/>
                <a:gd name="T3" fmla="*/ 0 h 204"/>
                <a:gd name="T4" fmla="*/ 968 w 1530"/>
                <a:gd name="T5" fmla="*/ 2 h 204"/>
                <a:gd name="T6" fmla="*/ 1063 w 1530"/>
                <a:gd name="T7" fmla="*/ 8 h 204"/>
                <a:gd name="T8" fmla="*/ 1151 w 1530"/>
                <a:gd name="T9" fmla="*/ 12 h 204"/>
                <a:gd name="T10" fmla="*/ 1232 w 1530"/>
                <a:gd name="T11" fmla="*/ 21 h 204"/>
                <a:gd name="T12" fmla="*/ 1307 w 1530"/>
                <a:gd name="T13" fmla="*/ 29 h 204"/>
                <a:gd name="T14" fmla="*/ 1372 w 1530"/>
                <a:gd name="T15" fmla="*/ 39 h 204"/>
                <a:gd name="T16" fmla="*/ 1427 w 1530"/>
                <a:gd name="T17" fmla="*/ 51 h 204"/>
                <a:gd name="T18" fmla="*/ 1469 w 1530"/>
                <a:gd name="T19" fmla="*/ 61 h 204"/>
                <a:gd name="T20" fmla="*/ 1504 w 1530"/>
                <a:gd name="T21" fmla="*/ 76 h 204"/>
                <a:gd name="T22" fmla="*/ 1524 w 1530"/>
                <a:gd name="T23" fmla="*/ 88 h 204"/>
                <a:gd name="T24" fmla="*/ 1530 w 1530"/>
                <a:gd name="T25" fmla="*/ 102 h 204"/>
                <a:gd name="T26" fmla="*/ 1524 w 1530"/>
                <a:gd name="T27" fmla="*/ 116 h 204"/>
                <a:gd name="T28" fmla="*/ 1504 w 1530"/>
                <a:gd name="T29" fmla="*/ 129 h 204"/>
                <a:gd name="T30" fmla="*/ 1469 w 1530"/>
                <a:gd name="T31" fmla="*/ 143 h 204"/>
                <a:gd name="T32" fmla="*/ 1427 w 1530"/>
                <a:gd name="T33" fmla="*/ 153 h 204"/>
                <a:gd name="T34" fmla="*/ 1372 w 1530"/>
                <a:gd name="T35" fmla="*/ 165 h 204"/>
                <a:gd name="T36" fmla="*/ 1307 w 1530"/>
                <a:gd name="T37" fmla="*/ 175 h 204"/>
                <a:gd name="T38" fmla="*/ 1232 w 1530"/>
                <a:gd name="T39" fmla="*/ 184 h 204"/>
                <a:gd name="T40" fmla="*/ 1151 w 1530"/>
                <a:gd name="T41" fmla="*/ 190 h 204"/>
                <a:gd name="T42" fmla="*/ 1063 w 1530"/>
                <a:gd name="T43" fmla="*/ 196 h 204"/>
                <a:gd name="T44" fmla="*/ 968 w 1530"/>
                <a:gd name="T45" fmla="*/ 202 h 204"/>
                <a:gd name="T46" fmla="*/ 869 w 1530"/>
                <a:gd name="T47" fmla="*/ 204 h 204"/>
                <a:gd name="T48" fmla="*/ 765 w 1530"/>
                <a:gd name="T49" fmla="*/ 204 h 204"/>
                <a:gd name="T50" fmla="*/ 662 w 1530"/>
                <a:gd name="T51" fmla="*/ 204 h 204"/>
                <a:gd name="T52" fmla="*/ 562 w 1530"/>
                <a:gd name="T53" fmla="*/ 202 h 204"/>
                <a:gd name="T54" fmla="*/ 467 w 1530"/>
                <a:gd name="T55" fmla="*/ 196 h 204"/>
                <a:gd name="T56" fmla="*/ 380 w 1530"/>
                <a:gd name="T57" fmla="*/ 190 h 204"/>
                <a:gd name="T58" fmla="*/ 298 w 1530"/>
                <a:gd name="T59" fmla="*/ 184 h 204"/>
                <a:gd name="T60" fmla="*/ 223 w 1530"/>
                <a:gd name="T61" fmla="*/ 175 h 204"/>
                <a:gd name="T62" fmla="*/ 158 w 1530"/>
                <a:gd name="T63" fmla="*/ 165 h 204"/>
                <a:gd name="T64" fmla="*/ 104 w 1530"/>
                <a:gd name="T65" fmla="*/ 153 h 204"/>
                <a:gd name="T66" fmla="*/ 59 w 1530"/>
                <a:gd name="T67" fmla="*/ 143 h 204"/>
                <a:gd name="T68" fmla="*/ 27 w 1530"/>
                <a:gd name="T69" fmla="*/ 129 h 204"/>
                <a:gd name="T70" fmla="*/ 6 w 1530"/>
                <a:gd name="T71" fmla="*/ 116 h 204"/>
                <a:gd name="T72" fmla="*/ 0 w 1530"/>
                <a:gd name="T73" fmla="*/ 102 h 204"/>
                <a:gd name="T74" fmla="*/ 6 w 1530"/>
                <a:gd name="T75" fmla="*/ 88 h 204"/>
                <a:gd name="T76" fmla="*/ 27 w 1530"/>
                <a:gd name="T77" fmla="*/ 76 h 204"/>
                <a:gd name="T78" fmla="*/ 59 w 1530"/>
                <a:gd name="T79" fmla="*/ 61 h 204"/>
                <a:gd name="T80" fmla="*/ 104 w 1530"/>
                <a:gd name="T81" fmla="*/ 51 h 204"/>
                <a:gd name="T82" fmla="*/ 158 w 1530"/>
                <a:gd name="T83" fmla="*/ 39 h 204"/>
                <a:gd name="T84" fmla="*/ 223 w 1530"/>
                <a:gd name="T85" fmla="*/ 29 h 204"/>
                <a:gd name="T86" fmla="*/ 298 w 1530"/>
                <a:gd name="T87" fmla="*/ 21 h 204"/>
                <a:gd name="T88" fmla="*/ 380 w 1530"/>
                <a:gd name="T89" fmla="*/ 12 h 204"/>
                <a:gd name="T90" fmla="*/ 467 w 1530"/>
                <a:gd name="T91" fmla="*/ 8 h 204"/>
                <a:gd name="T92" fmla="*/ 562 w 1530"/>
                <a:gd name="T93" fmla="*/ 2 h 204"/>
                <a:gd name="T94" fmla="*/ 662 w 1530"/>
                <a:gd name="T95" fmla="*/ 0 h 204"/>
                <a:gd name="T96" fmla="*/ 765 w 1530"/>
                <a:gd name="T9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0" h="204">
                  <a:moveTo>
                    <a:pt x="765" y="0"/>
                  </a:moveTo>
                  <a:lnTo>
                    <a:pt x="869" y="0"/>
                  </a:lnTo>
                  <a:lnTo>
                    <a:pt x="968" y="2"/>
                  </a:lnTo>
                  <a:lnTo>
                    <a:pt x="1063" y="8"/>
                  </a:lnTo>
                  <a:lnTo>
                    <a:pt x="1151" y="12"/>
                  </a:lnTo>
                  <a:lnTo>
                    <a:pt x="1232" y="21"/>
                  </a:lnTo>
                  <a:lnTo>
                    <a:pt x="1307" y="29"/>
                  </a:lnTo>
                  <a:lnTo>
                    <a:pt x="1372" y="39"/>
                  </a:lnTo>
                  <a:lnTo>
                    <a:pt x="1427" y="51"/>
                  </a:lnTo>
                  <a:lnTo>
                    <a:pt x="1469" y="61"/>
                  </a:lnTo>
                  <a:lnTo>
                    <a:pt x="1504" y="76"/>
                  </a:lnTo>
                  <a:lnTo>
                    <a:pt x="1524" y="88"/>
                  </a:lnTo>
                  <a:lnTo>
                    <a:pt x="1530" y="102"/>
                  </a:lnTo>
                  <a:lnTo>
                    <a:pt x="1524" y="116"/>
                  </a:lnTo>
                  <a:lnTo>
                    <a:pt x="1504" y="129"/>
                  </a:lnTo>
                  <a:lnTo>
                    <a:pt x="1469" y="143"/>
                  </a:lnTo>
                  <a:lnTo>
                    <a:pt x="1427" y="153"/>
                  </a:lnTo>
                  <a:lnTo>
                    <a:pt x="1372" y="165"/>
                  </a:lnTo>
                  <a:lnTo>
                    <a:pt x="1307" y="175"/>
                  </a:lnTo>
                  <a:lnTo>
                    <a:pt x="1232" y="184"/>
                  </a:lnTo>
                  <a:lnTo>
                    <a:pt x="1151" y="190"/>
                  </a:lnTo>
                  <a:lnTo>
                    <a:pt x="1063" y="196"/>
                  </a:lnTo>
                  <a:lnTo>
                    <a:pt x="968" y="202"/>
                  </a:lnTo>
                  <a:lnTo>
                    <a:pt x="869" y="204"/>
                  </a:lnTo>
                  <a:lnTo>
                    <a:pt x="765" y="204"/>
                  </a:lnTo>
                  <a:lnTo>
                    <a:pt x="662" y="204"/>
                  </a:lnTo>
                  <a:lnTo>
                    <a:pt x="562" y="202"/>
                  </a:lnTo>
                  <a:lnTo>
                    <a:pt x="467" y="196"/>
                  </a:lnTo>
                  <a:lnTo>
                    <a:pt x="380" y="190"/>
                  </a:lnTo>
                  <a:lnTo>
                    <a:pt x="298" y="184"/>
                  </a:lnTo>
                  <a:lnTo>
                    <a:pt x="223" y="175"/>
                  </a:lnTo>
                  <a:lnTo>
                    <a:pt x="158" y="165"/>
                  </a:lnTo>
                  <a:lnTo>
                    <a:pt x="104" y="153"/>
                  </a:lnTo>
                  <a:lnTo>
                    <a:pt x="59" y="143"/>
                  </a:lnTo>
                  <a:lnTo>
                    <a:pt x="27" y="129"/>
                  </a:lnTo>
                  <a:lnTo>
                    <a:pt x="6" y="116"/>
                  </a:lnTo>
                  <a:lnTo>
                    <a:pt x="0" y="102"/>
                  </a:lnTo>
                  <a:lnTo>
                    <a:pt x="6" y="88"/>
                  </a:lnTo>
                  <a:lnTo>
                    <a:pt x="27" y="76"/>
                  </a:lnTo>
                  <a:lnTo>
                    <a:pt x="59" y="61"/>
                  </a:lnTo>
                  <a:lnTo>
                    <a:pt x="104" y="51"/>
                  </a:lnTo>
                  <a:lnTo>
                    <a:pt x="158" y="39"/>
                  </a:lnTo>
                  <a:lnTo>
                    <a:pt x="223" y="29"/>
                  </a:lnTo>
                  <a:lnTo>
                    <a:pt x="298" y="21"/>
                  </a:lnTo>
                  <a:lnTo>
                    <a:pt x="380" y="12"/>
                  </a:lnTo>
                  <a:lnTo>
                    <a:pt x="467" y="8"/>
                  </a:lnTo>
                  <a:lnTo>
                    <a:pt x="562" y="2"/>
                  </a:lnTo>
                  <a:lnTo>
                    <a:pt x="662" y="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39A09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3065827" y="4544203"/>
              <a:ext cx="2987392" cy="604727"/>
            </a:xfrm>
            <a:custGeom>
              <a:avLst/>
              <a:gdLst>
                <a:gd name="T0" fmla="*/ 0 w 1319"/>
                <a:gd name="T1" fmla="*/ 0 h 267"/>
                <a:gd name="T2" fmla="*/ 1319 w 1319"/>
                <a:gd name="T3" fmla="*/ 0 h 267"/>
                <a:gd name="T4" fmla="*/ 1319 w 1319"/>
                <a:gd name="T5" fmla="*/ 177 h 267"/>
                <a:gd name="T6" fmla="*/ 1310 w 1319"/>
                <a:gd name="T7" fmla="*/ 192 h 267"/>
                <a:gd name="T8" fmla="*/ 1290 w 1319"/>
                <a:gd name="T9" fmla="*/ 204 h 267"/>
                <a:gd name="T10" fmla="*/ 1258 w 1319"/>
                <a:gd name="T11" fmla="*/ 216 h 267"/>
                <a:gd name="T12" fmla="*/ 1213 w 1319"/>
                <a:gd name="T13" fmla="*/ 226 h 267"/>
                <a:gd name="T14" fmla="*/ 1156 w 1319"/>
                <a:gd name="T15" fmla="*/ 237 h 267"/>
                <a:gd name="T16" fmla="*/ 1091 w 1319"/>
                <a:gd name="T17" fmla="*/ 245 h 267"/>
                <a:gd name="T18" fmla="*/ 1018 w 1319"/>
                <a:gd name="T19" fmla="*/ 253 h 267"/>
                <a:gd name="T20" fmla="*/ 937 w 1319"/>
                <a:gd name="T21" fmla="*/ 259 h 267"/>
                <a:gd name="T22" fmla="*/ 850 w 1319"/>
                <a:gd name="T23" fmla="*/ 263 h 267"/>
                <a:gd name="T24" fmla="*/ 757 w 1319"/>
                <a:gd name="T25" fmla="*/ 265 h 267"/>
                <a:gd name="T26" fmla="*/ 659 w 1319"/>
                <a:gd name="T27" fmla="*/ 267 h 267"/>
                <a:gd name="T28" fmla="*/ 562 w 1319"/>
                <a:gd name="T29" fmla="*/ 265 h 267"/>
                <a:gd name="T30" fmla="*/ 468 w 1319"/>
                <a:gd name="T31" fmla="*/ 263 h 267"/>
                <a:gd name="T32" fmla="*/ 381 w 1319"/>
                <a:gd name="T33" fmla="*/ 259 h 267"/>
                <a:gd name="T34" fmla="*/ 300 w 1319"/>
                <a:gd name="T35" fmla="*/ 253 h 267"/>
                <a:gd name="T36" fmla="*/ 227 w 1319"/>
                <a:gd name="T37" fmla="*/ 245 h 267"/>
                <a:gd name="T38" fmla="*/ 162 w 1319"/>
                <a:gd name="T39" fmla="*/ 237 h 267"/>
                <a:gd name="T40" fmla="*/ 105 w 1319"/>
                <a:gd name="T41" fmla="*/ 226 h 267"/>
                <a:gd name="T42" fmla="*/ 61 w 1319"/>
                <a:gd name="T43" fmla="*/ 216 h 267"/>
                <a:gd name="T44" fmla="*/ 28 w 1319"/>
                <a:gd name="T45" fmla="*/ 204 h 267"/>
                <a:gd name="T46" fmla="*/ 6 w 1319"/>
                <a:gd name="T47" fmla="*/ 192 h 267"/>
                <a:gd name="T48" fmla="*/ 0 w 1319"/>
                <a:gd name="T49" fmla="*/ 177 h 267"/>
                <a:gd name="T50" fmla="*/ 0 w 1319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9" h="267">
                  <a:moveTo>
                    <a:pt x="0" y="0"/>
                  </a:moveTo>
                  <a:lnTo>
                    <a:pt x="1319" y="0"/>
                  </a:lnTo>
                  <a:lnTo>
                    <a:pt x="1319" y="177"/>
                  </a:lnTo>
                  <a:lnTo>
                    <a:pt x="1310" y="192"/>
                  </a:lnTo>
                  <a:lnTo>
                    <a:pt x="1290" y="204"/>
                  </a:lnTo>
                  <a:lnTo>
                    <a:pt x="1258" y="216"/>
                  </a:lnTo>
                  <a:lnTo>
                    <a:pt x="1213" y="226"/>
                  </a:lnTo>
                  <a:lnTo>
                    <a:pt x="1156" y="237"/>
                  </a:lnTo>
                  <a:lnTo>
                    <a:pt x="1091" y="245"/>
                  </a:lnTo>
                  <a:lnTo>
                    <a:pt x="1018" y="253"/>
                  </a:lnTo>
                  <a:lnTo>
                    <a:pt x="937" y="259"/>
                  </a:lnTo>
                  <a:lnTo>
                    <a:pt x="850" y="263"/>
                  </a:lnTo>
                  <a:lnTo>
                    <a:pt x="757" y="265"/>
                  </a:lnTo>
                  <a:lnTo>
                    <a:pt x="659" y="267"/>
                  </a:lnTo>
                  <a:lnTo>
                    <a:pt x="562" y="265"/>
                  </a:lnTo>
                  <a:lnTo>
                    <a:pt x="468" y="263"/>
                  </a:lnTo>
                  <a:lnTo>
                    <a:pt x="381" y="259"/>
                  </a:lnTo>
                  <a:lnTo>
                    <a:pt x="300" y="253"/>
                  </a:lnTo>
                  <a:lnTo>
                    <a:pt x="227" y="245"/>
                  </a:lnTo>
                  <a:lnTo>
                    <a:pt x="162" y="237"/>
                  </a:lnTo>
                  <a:lnTo>
                    <a:pt x="105" y="226"/>
                  </a:lnTo>
                  <a:lnTo>
                    <a:pt x="61" y="216"/>
                  </a:lnTo>
                  <a:lnTo>
                    <a:pt x="28" y="204"/>
                  </a:lnTo>
                  <a:lnTo>
                    <a:pt x="6" y="192"/>
                  </a:ln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3065827" y="4342629"/>
              <a:ext cx="2987392" cy="400886"/>
            </a:xfrm>
            <a:custGeom>
              <a:avLst/>
              <a:gdLst>
                <a:gd name="T0" fmla="*/ 659 w 1319"/>
                <a:gd name="T1" fmla="*/ 0 h 177"/>
                <a:gd name="T2" fmla="*/ 757 w 1319"/>
                <a:gd name="T3" fmla="*/ 2 h 177"/>
                <a:gd name="T4" fmla="*/ 850 w 1319"/>
                <a:gd name="T5" fmla="*/ 4 h 177"/>
                <a:gd name="T6" fmla="*/ 937 w 1319"/>
                <a:gd name="T7" fmla="*/ 8 h 177"/>
                <a:gd name="T8" fmla="*/ 1018 w 1319"/>
                <a:gd name="T9" fmla="*/ 14 h 177"/>
                <a:gd name="T10" fmla="*/ 1091 w 1319"/>
                <a:gd name="T11" fmla="*/ 22 h 177"/>
                <a:gd name="T12" fmla="*/ 1156 w 1319"/>
                <a:gd name="T13" fmla="*/ 30 h 177"/>
                <a:gd name="T14" fmla="*/ 1213 w 1319"/>
                <a:gd name="T15" fmla="*/ 40 h 177"/>
                <a:gd name="T16" fmla="*/ 1258 w 1319"/>
                <a:gd name="T17" fmla="*/ 50 h 177"/>
                <a:gd name="T18" fmla="*/ 1290 w 1319"/>
                <a:gd name="T19" fmla="*/ 63 h 177"/>
                <a:gd name="T20" fmla="*/ 1310 w 1319"/>
                <a:gd name="T21" fmla="*/ 75 h 177"/>
                <a:gd name="T22" fmla="*/ 1319 w 1319"/>
                <a:gd name="T23" fmla="*/ 89 h 177"/>
                <a:gd name="T24" fmla="*/ 1310 w 1319"/>
                <a:gd name="T25" fmla="*/ 101 h 177"/>
                <a:gd name="T26" fmla="*/ 1290 w 1319"/>
                <a:gd name="T27" fmla="*/ 114 h 177"/>
                <a:gd name="T28" fmla="*/ 1258 w 1319"/>
                <a:gd name="T29" fmla="*/ 126 h 177"/>
                <a:gd name="T30" fmla="*/ 1213 w 1319"/>
                <a:gd name="T31" fmla="*/ 136 h 177"/>
                <a:gd name="T32" fmla="*/ 1156 w 1319"/>
                <a:gd name="T33" fmla="*/ 146 h 177"/>
                <a:gd name="T34" fmla="*/ 1091 w 1319"/>
                <a:gd name="T35" fmla="*/ 156 h 177"/>
                <a:gd name="T36" fmla="*/ 1018 w 1319"/>
                <a:gd name="T37" fmla="*/ 163 h 177"/>
                <a:gd name="T38" fmla="*/ 937 w 1319"/>
                <a:gd name="T39" fmla="*/ 169 h 177"/>
                <a:gd name="T40" fmla="*/ 850 w 1319"/>
                <a:gd name="T41" fmla="*/ 173 h 177"/>
                <a:gd name="T42" fmla="*/ 757 w 1319"/>
                <a:gd name="T43" fmla="*/ 177 h 177"/>
                <a:gd name="T44" fmla="*/ 659 w 1319"/>
                <a:gd name="T45" fmla="*/ 177 h 177"/>
                <a:gd name="T46" fmla="*/ 562 w 1319"/>
                <a:gd name="T47" fmla="*/ 177 h 177"/>
                <a:gd name="T48" fmla="*/ 468 w 1319"/>
                <a:gd name="T49" fmla="*/ 173 h 177"/>
                <a:gd name="T50" fmla="*/ 381 w 1319"/>
                <a:gd name="T51" fmla="*/ 169 h 177"/>
                <a:gd name="T52" fmla="*/ 300 w 1319"/>
                <a:gd name="T53" fmla="*/ 163 h 177"/>
                <a:gd name="T54" fmla="*/ 227 w 1319"/>
                <a:gd name="T55" fmla="*/ 156 h 177"/>
                <a:gd name="T56" fmla="*/ 162 w 1319"/>
                <a:gd name="T57" fmla="*/ 146 h 177"/>
                <a:gd name="T58" fmla="*/ 105 w 1319"/>
                <a:gd name="T59" fmla="*/ 136 h 177"/>
                <a:gd name="T60" fmla="*/ 61 w 1319"/>
                <a:gd name="T61" fmla="*/ 126 h 177"/>
                <a:gd name="T62" fmla="*/ 28 w 1319"/>
                <a:gd name="T63" fmla="*/ 114 h 177"/>
                <a:gd name="T64" fmla="*/ 6 w 1319"/>
                <a:gd name="T65" fmla="*/ 101 h 177"/>
                <a:gd name="T66" fmla="*/ 0 w 1319"/>
                <a:gd name="T67" fmla="*/ 89 h 177"/>
                <a:gd name="T68" fmla="*/ 6 w 1319"/>
                <a:gd name="T69" fmla="*/ 75 h 177"/>
                <a:gd name="T70" fmla="*/ 28 w 1319"/>
                <a:gd name="T71" fmla="*/ 63 h 177"/>
                <a:gd name="T72" fmla="*/ 61 w 1319"/>
                <a:gd name="T73" fmla="*/ 50 h 177"/>
                <a:gd name="T74" fmla="*/ 105 w 1319"/>
                <a:gd name="T75" fmla="*/ 40 h 177"/>
                <a:gd name="T76" fmla="*/ 162 w 1319"/>
                <a:gd name="T77" fmla="*/ 30 h 177"/>
                <a:gd name="T78" fmla="*/ 227 w 1319"/>
                <a:gd name="T79" fmla="*/ 22 h 177"/>
                <a:gd name="T80" fmla="*/ 300 w 1319"/>
                <a:gd name="T81" fmla="*/ 14 h 177"/>
                <a:gd name="T82" fmla="*/ 381 w 1319"/>
                <a:gd name="T83" fmla="*/ 8 h 177"/>
                <a:gd name="T84" fmla="*/ 468 w 1319"/>
                <a:gd name="T85" fmla="*/ 4 h 177"/>
                <a:gd name="T86" fmla="*/ 562 w 1319"/>
                <a:gd name="T87" fmla="*/ 2 h 177"/>
                <a:gd name="T88" fmla="*/ 659 w 1319"/>
                <a:gd name="T8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9" h="177">
                  <a:moveTo>
                    <a:pt x="659" y="0"/>
                  </a:moveTo>
                  <a:lnTo>
                    <a:pt x="757" y="2"/>
                  </a:lnTo>
                  <a:lnTo>
                    <a:pt x="850" y="4"/>
                  </a:lnTo>
                  <a:lnTo>
                    <a:pt x="937" y="8"/>
                  </a:lnTo>
                  <a:lnTo>
                    <a:pt x="1018" y="14"/>
                  </a:lnTo>
                  <a:lnTo>
                    <a:pt x="1091" y="22"/>
                  </a:lnTo>
                  <a:lnTo>
                    <a:pt x="1156" y="30"/>
                  </a:lnTo>
                  <a:lnTo>
                    <a:pt x="1213" y="40"/>
                  </a:lnTo>
                  <a:lnTo>
                    <a:pt x="1258" y="50"/>
                  </a:lnTo>
                  <a:lnTo>
                    <a:pt x="1290" y="63"/>
                  </a:lnTo>
                  <a:lnTo>
                    <a:pt x="1310" y="75"/>
                  </a:lnTo>
                  <a:lnTo>
                    <a:pt x="1319" y="89"/>
                  </a:lnTo>
                  <a:lnTo>
                    <a:pt x="1310" y="101"/>
                  </a:lnTo>
                  <a:lnTo>
                    <a:pt x="1290" y="114"/>
                  </a:lnTo>
                  <a:lnTo>
                    <a:pt x="1258" y="126"/>
                  </a:lnTo>
                  <a:lnTo>
                    <a:pt x="1213" y="136"/>
                  </a:lnTo>
                  <a:lnTo>
                    <a:pt x="1156" y="146"/>
                  </a:lnTo>
                  <a:lnTo>
                    <a:pt x="1091" y="156"/>
                  </a:lnTo>
                  <a:lnTo>
                    <a:pt x="1018" y="163"/>
                  </a:lnTo>
                  <a:lnTo>
                    <a:pt x="937" y="169"/>
                  </a:lnTo>
                  <a:lnTo>
                    <a:pt x="850" y="173"/>
                  </a:lnTo>
                  <a:lnTo>
                    <a:pt x="757" y="177"/>
                  </a:lnTo>
                  <a:lnTo>
                    <a:pt x="659" y="177"/>
                  </a:lnTo>
                  <a:lnTo>
                    <a:pt x="562" y="177"/>
                  </a:lnTo>
                  <a:lnTo>
                    <a:pt x="468" y="173"/>
                  </a:lnTo>
                  <a:lnTo>
                    <a:pt x="381" y="169"/>
                  </a:lnTo>
                  <a:lnTo>
                    <a:pt x="300" y="163"/>
                  </a:lnTo>
                  <a:lnTo>
                    <a:pt x="227" y="156"/>
                  </a:lnTo>
                  <a:lnTo>
                    <a:pt x="162" y="146"/>
                  </a:lnTo>
                  <a:lnTo>
                    <a:pt x="105" y="136"/>
                  </a:lnTo>
                  <a:lnTo>
                    <a:pt x="61" y="126"/>
                  </a:lnTo>
                  <a:lnTo>
                    <a:pt x="28" y="114"/>
                  </a:lnTo>
                  <a:lnTo>
                    <a:pt x="6" y="101"/>
                  </a:lnTo>
                  <a:lnTo>
                    <a:pt x="0" y="89"/>
                  </a:lnTo>
                  <a:lnTo>
                    <a:pt x="6" y="75"/>
                  </a:lnTo>
                  <a:lnTo>
                    <a:pt x="28" y="63"/>
                  </a:lnTo>
                  <a:lnTo>
                    <a:pt x="61" y="50"/>
                  </a:lnTo>
                  <a:lnTo>
                    <a:pt x="105" y="40"/>
                  </a:lnTo>
                  <a:lnTo>
                    <a:pt x="162" y="30"/>
                  </a:lnTo>
                  <a:lnTo>
                    <a:pt x="227" y="22"/>
                  </a:lnTo>
                  <a:lnTo>
                    <a:pt x="300" y="14"/>
                  </a:lnTo>
                  <a:lnTo>
                    <a:pt x="381" y="8"/>
                  </a:lnTo>
                  <a:lnTo>
                    <a:pt x="468" y="4"/>
                  </a:lnTo>
                  <a:lnTo>
                    <a:pt x="562" y="2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19D7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3290052" y="4143318"/>
              <a:ext cx="2536678" cy="520925"/>
            </a:xfrm>
            <a:custGeom>
              <a:avLst/>
              <a:gdLst>
                <a:gd name="T0" fmla="*/ 0 w 1120"/>
                <a:gd name="T1" fmla="*/ 0 h 230"/>
                <a:gd name="T2" fmla="*/ 1120 w 1120"/>
                <a:gd name="T3" fmla="*/ 0 h 230"/>
                <a:gd name="T4" fmla="*/ 1120 w 1120"/>
                <a:gd name="T5" fmla="*/ 153 h 230"/>
                <a:gd name="T6" fmla="*/ 1114 w 1120"/>
                <a:gd name="T7" fmla="*/ 167 h 230"/>
                <a:gd name="T8" fmla="*/ 1092 w 1120"/>
                <a:gd name="T9" fmla="*/ 177 h 230"/>
                <a:gd name="T10" fmla="*/ 1057 w 1120"/>
                <a:gd name="T11" fmla="*/ 189 h 230"/>
                <a:gd name="T12" fmla="*/ 1013 w 1120"/>
                <a:gd name="T13" fmla="*/ 200 h 230"/>
                <a:gd name="T14" fmla="*/ 956 w 1120"/>
                <a:gd name="T15" fmla="*/ 208 h 230"/>
                <a:gd name="T16" fmla="*/ 891 w 1120"/>
                <a:gd name="T17" fmla="*/ 216 h 230"/>
                <a:gd name="T18" fmla="*/ 818 w 1120"/>
                <a:gd name="T19" fmla="*/ 222 h 230"/>
                <a:gd name="T20" fmla="*/ 737 w 1120"/>
                <a:gd name="T21" fmla="*/ 226 h 230"/>
                <a:gd name="T22" fmla="*/ 651 w 1120"/>
                <a:gd name="T23" fmla="*/ 230 h 230"/>
                <a:gd name="T24" fmla="*/ 560 w 1120"/>
                <a:gd name="T25" fmla="*/ 230 h 230"/>
                <a:gd name="T26" fmla="*/ 469 w 1120"/>
                <a:gd name="T27" fmla="*/ 230 h 230"/>
                <a:gd name="T28" fmla="*/ 384 w 1120"/>
                <a:gd name="T29" fmla="*/ 226 h 230"/>
                <a:gd name="T30" fmla="*/ 302 w 1120"/>
                <a:gd name="T31" fmla="*/ 222 h 230"/>
                <a:gd name="T32" fmla="*/ 229 w 1120"/>
                <a:gd name="T33" fmla="*/ 216 h 230"/>
                <a:gd name="T34" fmla="*/ 164 w 1120"/>
                <a:gd name="T35" fmla="*/ 208 h 230"/>
                <a:gd name="T36" fmla="*/ 108 w 1120"/>
                <a:gd name="T37" fmla="*/ 200 h 230"/>
                <a:gd name="T38" fmla="*/ 63 w 1120"/>
                <a:gd name="T39" fmla="*/ 189 h 230"/>
                <a:gd name="T40" fmla="*/ 29 w 1120"/>
                <a:gd name="T41" fmla="*/ 177 h 230"/>
                <a:gd name="T42" fmla="*/ 6 w 1120"/>
                <a:gd name="T43" fmla="*/ 167 h 230"/>
                <a:gd name="T44" fmla="*/ 0 w 1120"/>
                <a:gd name="T45" fmla="*/ 153 h 230"/>
                <a:gd name="T46" fmla="*/ 0 w 1120"/>
                <a:gd name="T4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0" h="230">
                  <a:moveTo>
                    <a:pt x="0" y="0"/>
                  </a:moveTo>
                  <a:lnTo>
                    <a:pt x="1120" y="0"/>
                  </a:lnTo>
                  <a:lnTo>
                    <a:pt x="1120" y="153"/>
                  </a:lnTo>
                  <a:lnTo>
                    <a:pt x="1114" y="167"/>
                  </a:lnTo>
                  <a:lnTo>
                    <a:pt x="1092" y="177"/>
                  </a:lnTo>
                  <a:lnTo>
                    <a:pt x="1057" y="189"/>
                  </a:lnTo>
                  <a:lnTo>
                    <a:pt x="1013" y="200"/>
                  </a:lnTo>
                  <a:lnTo>
                    <a:pt x="956" y="208"/>
                  </a:lnTo>
                  <a:lnTo>
                    <a:pt x="891" y="216"/>
                  </a:lnTo>
                  <a:lnTo>
                    <a:pt x="818" y="222"/>
                  </a:lnTo>
                  <a:lnTo>
                    <a:pt x="737" y="226"/>
                  </a:lnTo>
                  <a:lnTo>
                    <a:pt x="651" y="230"/>
                  </a:lnTo>
                  <a:lnTo>
                    <a:pt x="560" y="230"/>
                  </a:lnTo>
                  <a:lnTo>
                    <a:pt x="469" y="230"/>
                  </a:lnTo>
                  <a:lnTo>
                    <a:pt x="384" y="226"/>
                  </a:lnTo>
                  <a:lnTo>
                    <a:pt x="302" y="222"/>
                  </a:lnTo>
                  <a:lnTo>
                    <a:pt x="229" y="216"/>
                  </a:lnTo>
                  <a:lnTo>
                    <a:pt x="164" y="208"/>
                  </a:lnTo>
                  <a:lnTo>
                    <a:pt x="108" y="200"/>
                  </a:lnTo>
                  <a:lnTo>
                    <a:pt x="63" y="189"/>
                  </a:lnTo>
                  <a:lnTo>
                    <a:pt x="29" y="177"/>
                  </a:lnTo>
                  <a:lnTo>
                    <a:pt x="6" y="167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3290052" y="3966657"/>
              <a:ext cx="2536678" cy="346529"/>
            </a:xfrm>
            <a:custGeom>
              <a:avLst/>
              <a:gdLst>
                <a:gd name="T0" fmla="*/ 560 w 1120"/>
                <a:gd name="T1" fmla="*/ 0 h 153"/>
                <a:gd name="T2" fmla="*/ 651 w 1120"/>
                <a:gd name="T3" fmla="*/ 0 h 153"/>
                <a:gd name="T4" fmla="*/ 737 w 1120"/>
                <a:gd name="T5" fmla="*/ 4 h 153"/>
                <a:gd name="T6" fmla="*/ 818 w 1120"/>
                <a:gd name="T7" fmla="*/ 9 h 153"/>
                <a:gd name="T8" fmla="*/ 891 w 1120"/>
                <a:gd name="T9" fmla="*/ 15 h 153"/>
                <a:gd name="T10" fmla="*/ 956 w 1120"/>
                <a:gd name="T11" fmla="*/ 23 h 153"/>
                <a:gd name="T12" fmla="*/ 1013 w 1120"/>
                <a:gd name="T13" fmla="*/ 31 h 153"/>
                <a:gd name="T14" fmla="*/ 1057 w 1120"/>
                <a:gd name="T15" fmla="*/ 41 h 153"/>
                <a:gd name="T16" fmla="*/ 1092 w 1120"/>
                <a:gd name="T17" fmla="*/ 53 h 153"/>
                <a:gd name="T18" fmla="*/ 1114 w 1120"/>
                <a:gd name="T19" fmla="*/ 64 h 153"/>
                <a:gd name="T20" fmla="*/ 1120 w 1120"/>
                <a:gd name="T21" fmla="*/ 76 h 153"/>
                <a:gd name="T22" fmla="*/ 1114 w 1120"/>
                <a:gd name="T23" fmla="*/ 90 h 153"/>
                <a:gd name="T24" fmla="*/ 1092 w 1120"/>
                <a:gd name="T25" fmla="*/ 100 h 153"/>
                <a:gd name="T26" fmla="*/ 1057 w 1120"/>
                <a:gd name="T27" fmla="*/ 113 h 153"/>
                <a:gd name="T28" fmla="*/ 1013 w 1120"/>
                <a:gd name="T29" fmla="*/ 123 h 153"/>
                <a:gd name="T30" fmla="*/ 956 w 1120"/>
                <a:gd name="T31" fmla="*/ 131 h 153"/>
                <a:gd name="T32" fmla="*/ 891 w 1120"/>
                <a:gd name="T33" fmla="*/ 139 h 153"/>
                <a:gd name="T34" fmla="*/ 818 w 1120"/>
                <a:gd name="T35" fmla="*/ 145 h 153"/>
                <a:gd name="T36" fmla="*/ 737 w 1120"/>
                <a:gd name="T37" fmla="*/ 149 h 153"/>
                <a:gd name="T38" fmla="*/ 651 w 1120"/>
                <a:gd name="T39" fmla="*/ 153 h 153"/>
                <a:gd name="T40" fmla="*/ 560 w 1120"/>
                <a:gd name="T41" fmla="*/ 153 h 153"/>
                <a:gd name="T42" fmla="*/ 469 w 1120"/>
                <a:gd name="T43" fmla="*/ 153 h 153"/>
                <a:gd name="T44" fmla="*/ 384 w 1120"/>
                <a:gd name="T45" fmla="*/ 149 h 153"/>
                <a:gd name="T46" fmla="*/ 302 w 1120"/>
                <a:gd name="T47" fmla="*/ 145 h 153"/>
                <a:gd name="T48" fmla="*/ 229 w 1120"/>
                <a:gd name="T49" fmla="*/ 139 h 153"/>
                <a:gd name="T50" fmla="*/ 164 w 1120"/>
                <a:gd name="T51" fmla="*/ 131 h 153"/>
                <a:gd name="T52" fmla="*/ 108 w 1120"/>
                <a:gd name="T53" fmla="*/ 123 h 153"/>
                <a:gd name="T54" fmla="*/ 63 w 1120"/>
                <a:gd name="T55" fmla="*/ 113 h 153"/>
                <a:gd name="T56" fmla="*/ 29 w 1120"/>
                <a:gd name="T57" fmla="*/ 100 h 153"/>
                <a:gd name="T58" fmla="*/ 6 w 1120"/>
                <a:gd name="T59" fmla="*/ 90 h 153"/>
                <a:gd name="T60" fmla="*/ 0 w 1120"/>
                <a:gd name="T61" fmla="*/ 76 h 153"/>
                <a:gd name="T62" fmla="*/ 6 w 1120"/>
                <a:gd name="T63" fmla="*/ 64 h 153"/>
                <a:gd name="T64" fmla="*/ 29 w 1120"/>
                <a:gd name="T65" fmla="*/ 53 h 153"/>
                <a:gd name="T66" fmla="*/ 63 w 1120"/>
                <a:gd name="T67" fmla="*/ 41 h 153"/>
                <a:gd name="T68" fmla="*/ 108 w 1120"/>
                <a:gd name="T69" fmla="*/ 31 h 153"/>
                <a:gd name="T70" fmla="*/ 164 w 1120"/>
                <a:gd name="T71" fmla="*/ 23 h 153"/>
                <a:gd name="T72" fmla="*/ 229 w 1120"/>
                <a:gd name="T73" fmla="*/ 15 h 153"/>
                <a:gd name="T74" fmla="*/ 302 w 1120"/>
                <a:gd name="T75" fmla="*/ 9 h 153"/>
                <a:gd name="T76" fmla="*/ 384 w 1120"/>
                <a:gd name="T77" fmla="*/ 4 h 153"/>
                <a:gd name="T78" fmla="*/ 469 w 1120"/>
                <a:gd name="T79" fmla="*/ 0 h 153"/>
                <a:gd name="T80" fmla="*/ 560 w 1120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0" h="153">
                  <a:moveTo>
                    <a:pt x="560" y="0"/>
                  </a:moveTo>
                  <a:lnTo>
                    <a:pt x="651" y="0"/>
                  </a:lnTo>
                  <a:lnTo>
                    <a:pt x="737" y="4"/>
                  </a:lnTo>
                  <a:lnTo>
                    <a:pt x="818" y="9"/>
                  </a:lnTo>
                  <a:lnTo>
                    <a:pt x="891" y="15"/>
                  </a:lnTo>
                  <a:lnTo>
                    <a:pt x="956" y="23"/>
                  </a:lnTo>
                  <a:lnTo>
                    <a:pt x="1013" y="31"/>
                  </a:lnTo>
                  <a:lnTo>
                    <a:pt x="1057" y="41"/>
                  </a:lnTo>
                  <a:lnTo>
                    <a:pt x="1092" y="53"/>
                  </a:lnTo>
                  <a:lnTo>
                    <a:pt x="1114" y="64"/>
                  </a:lnTo>
                  <a:lnTo>
                    <a:pt x="1120" y="76"/>
                  </a:lnTo>
                  <a:lnTo>
                    <a:pt x="1114" y="90"/>
                  </a:lnTo>
                  <a:lnTo>
                    <a:pt x="1092" y="100"/>
                  </a:lnTo>
                  <a:lnTo>
                    <a:pt x="1057" y="113"/>
                  </a:lnTo>
                  <a:lnTo>
                    <a:pt x="1013" y="123"/>
                  </a:lnTo>
                  <a:lnTo>
                    <a:pt x="956" y="131"/>
                  </a:lnTo>
                  <a:lnTo>
                    <a:pt x="891" y="139"/>
                  </a:lnTo>
                  <a:lnTo>
                    <a:pt x="818" y="145"/>
                  </a:lnTo>
                  <a:lnTo>
                    <a:pt x="737" y="149"/>
                  </a:lnTo>
                  <a:lnTo>
                    <a:pt x="651" y="153"/>
                  </a:lnTo>
                  <a:lnTo>
                    <a:pt x="560" y="153"/>
                  </a:lnTo>
                  <a:lnTo>
                    <a:pt x="469" y="153"/>
                  </a:lnTo>
                  <a:lnTo>
                    <a:pt x="384" y="149"/>
                  </a:lnTo>
                  <a:lnTo>
                    <a:pt x="302" y="145"/>
                  </a:lnTo>
                  <a:lnTo>
                    <a:pt x="229" y="139"/>
                  </a:lnTo>
                  <a:lnTo>
                    <a:pt x="164" y="131"/>
                  </a:lnTo>
                  <a:lnTo>
                    <a:pt x="108" y="123"/>
                  </a:lnTo>
                  <a:lnTo>
                    <a:pt x="63" y="113"/>
                  </a:lnTo>
                  <a:lnTo>
                    <a:pt x="29" y="100"/>
                  </a:lnTo>
                  <a:lnTo>
                    <a:pt x="6" y="90"/>
                  </a:lnTo>
                  <a:lnTo>
                    <a:pt x="0" y="76"/>
                  </a:lnTo>
                  <a:lnTo>
                    <a:pt x="6" y="64"/>
                  </a:lnTo>
                  <a:lnTo>
                    <a:pt x="29" y="53"/>
                  </a:lnTo>
                  <a:lnTo>
                    <a:pt x="63" y="41"/>
                  </a:lnTo>
                  <a:lnTo>
                    <a:pt x="108" y="31"/>
                  </a:lnTo>
                  <a:lnTo>
                    <a:pt x="164" y="23"/>
                  </a:lnTo>
                  <a:lnTo>
                    <a:pt x="229" y="15"/>
                  </a:lnTo>
                  <a:lnTo>
                    <a:pt x="302" y="9"/>
                  </a:lnTo>
                  <a:lnTo>
                    <a:pt x="384" y="4"/>
                  </a:lnTo>
                  <a:lnTo>
                    <a:pt x="469" y="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39A09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3496157" y="3805849"/>
              <a:ext cx="2124468" cy="434859"/>
            </a:xfrm>
            <a:custGeom>
              <a:avLst/>
              <a:gdLst>
                <a:gd name="T0" fmla="*/ 0 w 938"/>
                <a:gd name="T1" fmla="*/ 0 h 192"/>
                <a:gd name="T2" fmla="*/ 938 w 938"/>
                <a:gd name="T3" fmla="*/ 0 h 192"/>
                <a:gd name="T4" fmla="*/ 938 w 938"/>
                <a:gd name="T5" fmla="*/ 128 h 192"/>
                <a:gd name="T6" fmla="*/ 930 w 938"/>
                <a:gd name="T7" fmla="*/ 139 h 192"/>
                <a:gd name="T8" fmla="*/ 907 w 938"/>
                <a:gd name="T9" fmla="*/ 151 h 192"/>
                <a:gd name="T10" fmla="*/ 873 w 938"/>
                <a:gd name="T11" fmla="*/ 159 h 192"/>
                <a:gd name="T12" fmla="*/ 828 w 938"/>
                <a:gd name="T13" fmla="*/ 169 h 192"/>
                <a:gd name="T14" fmla="*/ 771 w 938"/>
                <a:gd name="T15" fmla="*/ 177 h 192"/>
                <a:gd name="T16" fmla="*/ 705 w 938"/>
                <a:gd name="T17" fmla="*/ 184 h 192"/>
                <a:gd name="T18" fmla="*/ 634 w 938"/>
                <a:gd name="T19" fmla="*/ 188 h 192"/>
                <a:gd name="T20" fmla="*/ 552 w 938"/>
                <a:gd name="T21" fmla="*/ 192 h 192"/>
                <a:gd name="T22" fmla="*/ 469 w 938"/>
                <a:gd name="T23" fmla="*/ 192 h 192"/>
                <a:gd name="T24" fmla="*/ 384 w 938"/>
                <a:gd name="T25" fmla="*/ 192 h 192"/>
                <a:gd name="T26" fmla="*/ 305 w 938"/>
                <a:gd name="T27" fmla="*/ 188 h 192"/>
                <a:gd name="T28" fmla="*/ 232 w 938"/>
                <a:gd name="T29" fmla="*/ 184 h 192"/>
                <a:gd name="T30" fmla="*/ 167 w 938"/>
                <a:gd name="T31" fmla="*/ 177 h 192"/>
                <a:gd name="T32" fmla="*/ 110 w 938"/>
                <a:gd name="T33" fmla="*/ 169 h 192"/>
                <a:gd name="T34" fmla="*/ 65 w 938"/>
                <a:gd name="T35" fmla="*/ 159 h 192"/>
                <a:gd name="T36" fmla="*/ 31 w 938"/>
                <a:gd name="T37" fmla="*/ 151 h 192"/>
                <a:gd name="T38" fmla="*/ 9 w 938"/>
                <a:gd name="T39" fmla="*/ 139 h 192"/>
                <a:gd name="T40" fmla="*/ 0 w 938"/>
                <a:gd name="T41" fmla="*/ 128 h 192"/>
                <a:gd name="T42" fmla="*/ 0 w 938"/>
                <a:gd name="T4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8" h="192">
                  <a:moveTo>
                    <a:pt x="0" y="0"/>
                  </a:moveTo>
                  <a:lnTo>
                    <a:pt x="938" y="0"/>
                  </a:lnTo>
                  <a:lnTo>
                    <a:pt x="938" y="128"/>
                  </a:lnTo>
                  <a:lnTo>
                    <a:pt x="930" y="139"/>
                  </a:lnTo>
                  <a:lnTo>
                    <a:pt x="907" y="151"/>
                  </a:lnTo>
                  <a:lnTo>
                    <a:pt x="873" y="159"/>
                  </a:lnTo>
                  <a:lnTo>
                    <a:pt x="828" y="169"/>
                  </a:lnTo>
                  <a:lnTo>
                    <a:pt x="771" y="177"/>
                  </a:lnTo>
                  <a:lnTo>
                    <a:pt x="705" y="184"/>
                  </a:lnTo>
                  <a:lnTo>
                    <a:pt x="634" y="188"/>
                  </a:lnTo>
                  <a:lnTo>
                    <a:pt x="552" y="192"/>
                  </a:lnTo>
                  <a:lnTo>
                    <a:pt x="469" y="192"/>
                  </a:lnTo>
                  <a:lnTo>
                    <a:pt x="384" y="192"/>
                  </a:lnTo>
                  <a:lnTo>
                    <a:pt x="305" y="188"/>
                  </a:lnTo>
                  <a:lnTo>
                    <a:pt x="232" y="184"/>
                  </a:lnTo>
                  <a:lnTo>
                    <a:pt x="167" y="177"/>
                  </a:lnTo>
                  <a:lnTo>
                    <a:pt x="110" y="169"/>
                  </a:lnTo>
                  <a:lnTo>
                    <a:pt x="65" y="159"/>
                  </a:lnTo>
                  <a:lnTo>
                    <a:pt x="31" y="151"/>
                  </a:lnTo>
                  <a:lnTo>
                    <a:pt x="9" y="139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3496157" y="3658632"/>
              <a:ext cx="2124468" cy="289906"/>
            </a:xfrm>
            <a:custGeom>
              <a:avLst/>
              <a:gdLst>
                <a:gd name="T0" fmla="*/ 469 w 938"/>
                <a:gd name="T1" fmla="*/ 0 h 128"/>
                <a:gd name="T2" fmla="*/ 552 w 938"/>
                <a:gd name="T3" fmla="*/ 0 h 128"/>
                <a:gd name="T4" fmla="*/ 634 w 938"/>
                <a:gd name="T5" fmla="*/ 4 h 128"/>
                <a:gd name="T6" fmla="*/ 705 w 938"/>
                <a:gd name="T7" fmla="*/ 8 h 128"/>
                <a:gd name="T8" fmla="*/ 771 w 938"/>
                <a:gd name="T9" fmla="*/ 14 h 128"/>
                <a:gd name="T10" fmla="*/ 828 w 938"/>
                <a:gd name="T11" fmla="*/ 22 h 128"/>
                <a:gd name="T12" fmla="*/ 873 w 938"/>
                <a:gd name="T13" fmla="*/ 30 h 128"/>
                <a:gd name="T14" fmla="*/ 907 w 938"/>
                <a:gd name="T15" fmla="*/ 41 h 128"/>
                <a:gd name="T16" fmla="*/ 930 w 938"/>
                <a:gd name="T17" fmla="*/ 51 h 128"/>
                <a:gd name="T18" fmla="*/ 938 w 938"/>
                <a:gd name="T19" fmla="*/ 63 h 128"/>
                <a:gd name="T20" fmla="*/ 930 w 938"/>
                <a:gd name="T21" fmla="*/ 75 h 128"/>
                <a:gd name="T22" fmla="*/ 907 w 938"/>
                <a:gd name="T23" fmla="*/ 85 h 128"/>
                <a:gd name="T24" fmla="*/ 873 w 938"/>
                <a:gd name="T25" fmla="*/ 96 h 128"/>
                <a:gd name="T26" fmla="*/ 828 w 938"/>
                <a:gd name="T27" fmla="*/ 104 h 128"/>
                <a:gd name="T28" fmla="*/ 771 w 938"/>
                <a:gd name="T29" fmla="*/ 112 h 128"/>
                <a:gd name="T30" fmla="*/ 705 w 938"/>
                <a:gd name="T31" fmla="*/ 118 h 128"/>
                <a:gd name="T32" fmla="*/ 634 w 938"/>
                <a:gd name="T33" fmla="*/ 124 h 128"/>
                <a:gd name="T34" fmla="*/ 552 w 938"/>
                <a:gd name="T35" fmla="*/ 126 h 128"/>
                <a:gd name="T36" fmla="*/ 469 w 938"/>
                <a:gd name="T37" fmla="*/ 128 h 128"/>
                <a:gd name="T38" fmla="*/ 384 w 938"/>
                <a:gd name="T39" fmla="*/ 126 h 128"/>
                <a:gd name="T40" fmla="*/ 305 w 938"/>
                <a:gd name="T41" fmla="*/ 124 h 128"/>
                <a:gd name="T42" fmla="*/ 232 w 938"/>
                <a:gd name="T43" fmla="*/ 118 h 128"/>
                <a:gd name="T44" fmla="*/ 167 w 938"/>
                <a:gd name="T45" fmla="*/ 112 h 128"/>
                <a:gd name="T46" fmla="*/ 110 w 938"/>
                <a:gd name="T47" fmla="*/ 104 h 128"/>
                <a:gd name="T48" fmla="*/ 65 w 938"/>
                <a:gd name="T49" fmla="*/ 96 h 128"/>
                <a:gd name="T50" fmla="*/ 31 w 938"/>
                <a:gd name="T51" fmla="*/ 85 h 128"/>
                <a:gd name="T52" fmla="*/ 9 w 938"/>
                <a:gd name="T53" fmla="*/ 75 h 128"/>
                <a:gd name="T54" fmla="*/ 0 w 938"/>
                <a:gd name="T55" fmla="*/ 63 h 128"/>
                <a:gd name="T56" fmla="*/ 9 w 938"/>
                <a:gd name="T57" fmla="*/ 51 h 128"/>
                <a:gd name="T58" fmla="*/ 31 w 938"/>
                <a:gd name="T59" fmla="*/ 41 h 128"/>
                <a:gd name="T60" fmla="*/ 65 w 938"/>
                <a:gd name="T61" fmla="*/ 30 h 128"/>
                <a:gd name="T62" fmla="*/ 110 w 938"/>
                <a:gd name="T63" fmla="*/ 22 h 128"/>
                <a:gd name="T64" fmla="*/ 167 w 938"/>
                <a:gd name="T65" fmla="*/ 14 h 128"/>
                <a:gd name="T66" fmla="*/ 232 w 938"/>
                <a:gd name="T67" fmla="*/ 8 h 128"/>
                <a:gd name="T68" fmla="*/ 305 w 938"/>
                <a:gd name="T69" fmla="*/ 4 h 128"/>
                <a:gd name="T70" fmla="*/ 384 w 938"/>
                <a:gd name="T71" fmla="*/ 0 h 128"/>
                <a:gd name="T72" fmla="*/ 469 w 93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8" h="128">
                  <a:moveTo>
                    <a:pt x="469" y="0"/>
                  </a:moveTo>
                  <a:lnTo>
                    <a:pt x="552" y="0"/>
                  </a:lnTo>
                  <a:lnTo>
                    <a:pt x="634" y="4"/>
                  </a:lnTo>
                  <a:lnTo>
                    <a:pt x="705" y="8"/>
                  </a:lnTo>
                  <a:lnTo>
                    <a:pt x="771" y="14"/>
                  </a:lnTo>
                  <a:lnTo>
                    <a:pt x="828" y="22"/>
                  </a:lnTo>
                  <a:lnTo>
                    <a:pt x="873" y="30"/>
                  </a:lnTo>
                  <a:lnTo>
                    <a:pt x="907" y="41"/>
                  </a:lnTo>
                  <a:lnTo>
                    <a:pt x="930" y="51"/>
                  </a:lnTo>
                  <a:lnTo>
                    <a:pt x="938" y="63"/>
                  </a:lnTo>
                  <a:lnTo>
                    <a:pt x="930" y="75"/>
                  </a:lnTo>
                  <a:lnTo>
                    <a:pt x="907" y="85"/>
                  </a:lnTo>
                  <a:lnTo>
                    <a:pt x="873" y="96"/>
                  </a:lnTo>
                  <a:lnTo>
                    <a:pt x="828" y="104"/>
                  </a:lnTo>
                  <a:lnTo>
                    <a:pt x="771" y="112"/>
                  </a:lnTo>
                  <a:lnTo>
                    <a:pt x="705" y="118"/>
                  </a:lnTo>
                  <a:lnTo>
                    <a:pt x="634" y="124"/>
                  </a:lnTo>
                  <a:lnTo>
                    <a:pt x="552" y="126"/>
                  </a:lnTo>
                  <a:lnTo>
                    <a:pt x="469" y="128"/>
                  </a:lnTo>
                  <a:lnTo>
                    <a:pt x="384" y="126"/>
                  </a:lnTo>
                  <a:lnTo>
                    <a:pt x="305" y="124"/>
                  </a:lnTo>
                  <a:lnTo>
                    <a:pt x="232" y="118"/>
                  </a:lnTo>
                  <a:lnTo>
                    <a:pt x="167" y="112"/>
                  </a:lnTo>
                  <a:lnTo>
                    <a:pt x="110" y="104"/>
                  </a:lnTo>
                  <a:lnTo>
                    <a:pt x="65" y="96"/>
                  </a:lnTo>
                  <a:lnTo>
                    <a:pt x="31" y="85"/>
                  </a:lnTo>
                  <a:lnTo>
                    <a:pt x="9" y="75"/>
                  </a:lnTo>
                  <a:lnTo>
                    <a:pt x="0" y="63"/>
                  </a:lnTo>
                  <a:lnTo>
                    <a:pt x="9" y="51"/>
                  </a:lnTo>
                  <a:lnTo>
                    <a:pt x="31" y="41"/>
                  </a:lnTo>
                  <a:lnTo>
                    <a:pt x="65" y="30"/>
                  </a:lnTo>
                  <a:lnTo>
                    <a:pt x="110" y="22"/>
                  </a:lnTo>
                  <a:lnTo>
                    <a:pt x="167" y="14"/>
                  </a:lnTo>
                  <a:lnTo>
                    <a:pt x="232" y="8"/>
                  </a:lnTo>
                  <a:lnTo>
                    <a:pt x="305" y="4"/>
                  </a:lnTo>
                  <a:lnTo>
                    <a:pt x="384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9D7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690937" y="3445732"/>
              <a:ext cx="1737172" cy="430329"/>
            </a:xfrm>
            <a:custGeom>
              <a:avLst/>
              <a:gdLst>
                <a:gd name="T0" fmla="*/ 0 w 767"/>
                <a:gd name="T1" fmla="*/ 0 h 190"/>
                <a:gd name="T2" fmla="*/ 767 w 767"/>
                <a:gd name="T3" fmla="*/ 0 h 190"/>
                <a:gd name="T4" fmla="*/ 767 w 767"/>
                <a:gd name="T5" fmla="*/ 133 h 190"/>
                <a:gd name="T6" fmla="*/ 761 w 767"/>
                <a:gd name="T7" fmla="*/ 143 h 190"/>
                <a:gd name="T8" fmla="*/ 742 w 767"/>
                <a:gd name="T9" fmla="*/ 151 h 190"/>
                <a:gd name="T10" fmla="*/ 714 w 767"/>
                <a:gd name="T11" fmla="*/ 161 h 190"/>
                <a:gd name="T12" fmla="*/ 675 w 767"/>
                <a:gd name="T13" fmla="*/ 169 h 190"/>
                <a:gd name="T14" fmla="*/ 631 w 767"/>
                <a:gd name="T15" fmla="*/ 175 h 190"/>
                <a:gd name="T16" fmla="*/ 576 w 767"/>
                <a:gd name="T17" fmla="*/ 181 h 190"/>
                <a:gd name="T18" fmla="*/ 517 w 767"/>
                <a:gd name="T19" fmla="*/ 186 h 190"/>
                <a:gd name="T20" fmla="*/ 452 w 767"/>
                <a:gd name="T21" fmla="*/ 188 h 190"/>
                <a:gd name="T22" fmla="*/ 383 w 767"/>
                <a:gd name="T23" fmla="*/ 190 h 190"/>
                <a:gd name="T24" fmla="*/ 314 w 767"/>
                <a:gd name="T25" fmla="*/ 188 h 190"/>
                <a:gd name="T26" fmla="*/ 249 w 767"/>
                <a:gd name="T27" fmla="*/ 186 h 190"/>
                <a:gd name="T28" fmla="*/ 190 w 767"/>
                <a:gd name="T29" fmla="*/ 181 h 190"/>
                <a:gd name="T30" fmla="*/ 136 w 767"/>
                <a:gd name="T31" fmla="*/ 175 h 190"/>
                <a:gd name="T32" fmla="*/ 91 w 767"/>
                <a:gd name="T33" fmla="*/ 169 h 190"/>
                <a:gd name="T34" fmla="*/ 52 w 767"/>
                <a:gd name="T35" fmla="*/ 161 h 190"/>
                <a:gd name="T36" fmla="*/ 24 w 767"/>
                <a:gd name="T37" fmla="*/ 151 h 190"/>
                <a:gd name="T38" fmla="*/ 6 w 767"/>
                <a:gd name="T39" fmla="*/ 143 h 190"/>
                <a:gd name="T40" fmla="*/ 0 w 767"/>
                <a:gd name="T41" fmla="*/ 133 h 190"/>
                <a:gd name="T42" fmla="*/ 0 w 767"/>
                <a:gd name="T4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7" h="190">
                  <a:moveTo>
                    <a:pt x="0" y="0"/>
                  </a:moveTo>
                  <a:lnTo>
                    <a:pt x="767" y="0"/>
                  </a:lnTo>
                  <a:lnTo>
                    <a:pt x="767" y="133"/>
                  </a:lnTo>
                  <a:lnTo>
                    <a:pt x="761" y="143"/>
                  </a:lnTo>
                  <a:lnTo>
                    <a:pt x="742" y="151"/>
                  </a:lnTo>
                  <a:lnTo>
                    <a:pt x="714" y="161"/>
                  </a:lnTo>
                  <a:lnTo>
                    <a:pt x="675" y="169"/>
                  </a:lnTo>
                  <a:lnTo>
                    <a:pt x="631" y="175"/>
                  </a:lnTo>
                  <a:lnTo>
                    <a:pt x="576" y="181"/>
                  </a:lnTo>
                  <a:lnTo>
                    <a:pt x="517" y="186"/>
                  </a:lnTo>
                  <a:lnTo>
                    <a:pt x="452" y="188"/>
                  </a:lnTo>
                  <a:lnTo>
                    <a:pt x="383" y="190"/>
                  </a:lnTo>
                  <a:lnTo>
                    <a:pt x="314" y="188"/>
                  </a:lnTo>
                  <a:lnTo>
                    <a:pt x="249" y="186"/>
                  </a:lnTo>
                  <a:lnTo>
                    <a:pt x="190" y="181"/>
                  </a:lnTo>
                  <a:lnTo>
                    <a:pt x="136" y="175"/>
                  </a:lnTo>
                  <a:lnTo>
                    <a:pt x="91" y="169"/>
                  </a:lnTo>
                  <a:lnTo>
                    <a:pt x="52" y="161"/>
                  </a:lnTo>
                  <a:lnTo>
                    <a:pt x="24" y="151"/>
                  </a:lnTo>
                  <a:lnTo>
                    <a:pt x="6" y="14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3690937" y="3316632"/>
              <a:ext cx="1737172" cy="253668"/>
            </a:xfrm>
            <a:custGeom>
              <a:avLst/>
              <a:gdLst>
                <a:gd name="T0" fmla="*/ 383 w 767"/>
                <a:gd name="T1" fmla="*/ 0 h 112"/>
                <a:gd name="T2" fmla="*/ 452 w 767"/>
                <a:gd name="T3" fmla="*/ 0 h 112"/>
                <a:gd name="T4" fmla="*/ 517 w 767"/>
                <a:gd name="T5" fmla="*/ 4 h 112"/>
                <a:gd name="T6" fmla="*/ 576 w 767"/>
                <a:gd name="T7" fmla="*/ 8 h 112"/>
                <a:gd name="T8" fmla="*/ 631 w 767"/>
                <a:gd name="T9" fmla="*/ 12 h 112"/>
                <a:gd name="T10" fmla="*/ 675 w 767"/>
                <a:gd name="T11" fmla="*/ 20 h 112"/>
                <a:gd name="T12" fmla="*/ 714 w 767"/>
                <a:gd name="T13" fmla="*/ 29 h 112"/>
                <a:gd name="T14" fmla="*/ 742 w 767"/>
                <a:gd name="T15" fmla="*/ 37 h 112"/>
                <a:gd name="T16" fmla="*/ 761 w 767"/>
                <a:gd name="T17" fmla="*/ 47 h 112"/>
                <a:gd name="T18" fmla="*/ 767 w 767"/>
                <a:gd name="T19" fmla="*/ 57 h 112"/>
                <a:gd name="T20" fmla="*/ 761 w 767"/>
                <a:gd name="T21" fmla="*/ 67 h 112"/>
                <a:gd name="T22" fmla="*/ 742 w 767"/>
                <a:gd name="T23" fmla="*/ 75 h 112"/>
                <a:gd name="T24" fmla="*/ 714 w 767"/>
                <a:gd name="T25" fmla="*/ 86 h 112"/>
                <a:gd name="T26" fmla="*/ 675 w 767"/>
                <a:gd name="T27" fmla="*/ 94 h 112"/>
                <a:gd name="T28" fmla="*/ 631 w 767"/>
                <a:gd name="T29" fmla="*/ 100 h 112"/>
                <a:gd name="T30" fmla="*/ 576 w 767"/>
                <a:gd name="T31" fmla="*/ 106 h 112"/>
                <a:gd name="T32" fmla="*/ 517 w 767"/>
                <a:gd name="T33" fmla="*/ 110 h 112"/>
                <a:gd name="T34" fmla="*/ 452 w 767"/>
                <a:gd name="T35" fmla="*/ 112 h 112"/>
                <a:gd name="T36" fmla="*/ 383 w 767"/>
                <a:gd name="T37" fmla="*/ 112 h 112"/>
                <a:gd name="T38" fmla="*/ 314 w 767"/>
                <a:gd name="T39" fmla="*/ 112 h 112"/>
                <a:gd name="T40" fmla="*/ 249 w 767"/>
                <a:gd name="T41" fmla="*/ 110 h 112"/>
                <a:gd name="T42" fmla="*/ 190 w 767"/>
                <a:gd name="T43" fmla="*/ 106 h 112"/>
                <a:gd name="T44" fmla="*/ 136 w 767"/>
                <a:gd name="T45" fmla="*/ 100 h 112"/>
                <a:gd name="T46" fmla="*/ 91 w 767"/>
                <a:gd name="T47" fmla="*/ 94 h 112"/>
                <a:gd name="T48" fmla="*/ 52 w 767"/>
                <a:gd name="T49" fmla="*/ 86 h 112"/>
                <a:gd name="T50" fmla="*/ 24 w 767"/>
                <a:gd name="T51" fmla="*/ 75 h 112"/>
                <a:gd name="T52" fmla="*/ 6 w 767"/>
                <a:gd name="T53" fmla="*/ 67 h 112"/>
                <a:gd name="T54" fmla="*/ 0 w 767"/>
                <a:gd name="T55" fmla="*/ 57 h 112"/>
                <a:gd name="T56" fmla="*/ 6 w 767"/>
                <a:gd name="T57" fmla="*/ 47 h 112"/>
                <a:gd name="T58" fmla="*/ 24 w 767"/>
                <a:gd name="T59" fmla="*/ 37 h 112"/>
                <a:gd name="T60" fmla="*/ 52 w 767"/>
                <a:gd name="T61" fmla="*/ 29 h 112"/>
                <a:gd name="T62" fmla="*/ 91 w 767"/>
                <a:gd name="T63" fmla="*/ 20 h 112"/>
                <a:gd name="T64" fmla="*/ 136 w 767"/>
                <a:gd name="T65" fmla="*/ 12 h 112"/>
                <a:gd name="T66" fmla="*/ 190 w 767"/>
                <a:gd name="T67" fmla="*/ 8 h 112"/>
                <a:gd name="T68" fmla="*/ 249 w 767"/>
                <a:gd name="T69" fmla="*/ 4 h 112"/>
                <a:gd name="T70" fmla="*/ 314 w 767"/>
                <a:gd name="T71" fmla="*/ 0 h 112"/>
                <a:gd name="T72" fmla="*/ 383 w 767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7" h="112">
                  <a:moveTo>
                    <a:pt x="383" y="0"/>
                  </a:moveTo>
                  <a:lnTo>
                    <a:pt x="452" y="0"/>
                  </a:lnTo>
                  <a:lnTo>
                    <a:pt x="517" y="4"/>
                  </a:lnTo>
                  <a:lnTo>
                    <a:pt x="576" y="8"/>
                  </a:lnTo>
                  <a:lnTo>
                    <a:pt x="631" y="12"/>
                  </a:lnTo>
                  <a:lnTo>
                    <a:pt x="675" y="20"/>
                  </a:lnTo>
                  <a:lnTo>
                    <a:pt x="714" y="29"/>
                  </a:lnTo>
                  <a:lnTo>
                    <a:pt x="742" y="37"/>
                  </a:lnTo>
                  <a:lnTo>
                    <a:pt x="761" y="47"/>
                  </a:lnTo>
                  <a:lnTo>
                    <a:pt x="767" y="57"/>
                  </a:lnTo>
                  <a:lnTo>
                    <a:pt x="761" y="67"/>
                  </a:lnTo>
                  <a:lnTo>
                    <a:pt x="742" y="75"/>
                  </a:lnTo>
                  <a:lnTo>
                    <a:pt x="714" y="86"/>
                  </a:lnTo>
                  <a:lnTo>
                    <a:pt x="675" y="94"/>
                  </a:lnTo>
                  <a:lnTo>
                    <a:pt x="631" y="100"/>
                  </a:lnTo>
                  <a:lnTo>
                    <a:pt x="576" y="106"/>
                  </a:lnTo>
                  <a:lnTo>
                    <a:pt x="517" y="110"/>
                  </a:lnTo>
                  <a:lnTo>
                    <a:pt x="452" y="112"/>
                  </a:lnTo>
                  <a:lnTo>
                    <a:pt x="383" y="112"/>
                  </a:lnTo>
                  <a:lnTo>
                    <a:pt x="314" y="112"/>
                  </a:lnTo>
                  <a:lnTo>
                    <a:pt x="249" y="110"/>
                  </a:lnTo>
                  <a:lnTo>
                    <a:pt x="190" y="106"/>
                  </a:lnTo>
                  <a:lnTo>
                    <a:pt x="136" y="100"/>
                  </a:lnTo>
                  <a:lnTo>
                    <a:pt x="91" y="94"/>
                  </a:lnTo>
                  <a:lnTo>
                    <a:pt x="52" y="86"/>
                  </a:lnTo>
                  <a:lnTo>
                    <a:pt x="24" y="75"/>
                  </a:lnTo>
                  <a:lnTo>
                    <a:pt x="6" y="67"/>
                  </a:lnTo>
                  <a:lnTo>
                    <a:pt x="0" y="57"/>
                  </a:lnTo>
                  <a:lnTo>
                    <a:pt x="6" y="47"/>
                  </a:lnTo>
                  <a:lnTo>
                    <a:pt x="24" y="37"/>
                  </a:lnTo>
                  <a:lnTo>
                    <a:pt x="52" y="29"/>
                  </a:lnTo>
                  <a:lnTo>
                    <a:pt x="91" y="20"/>
                  </a:lnTo>
                  <a:lnTo>
                    <a:pt x="136" y="12"/>
                  </a:lnTo>
                  <a:lnTo>
                    <a:pt x="190" y="8"/>
                  </a:lnTo>
                  <a:lnTo>
                    <a:pt x="249" y="4"/>
                  </a:lnTo>
                  <a:lnTo>
                    <a:pt x="314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39A09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4035201" y="2120770"/>
              <a:ext cx="1046380" cy="1302313"/>
            </a:xfrm>
            <a:custGeom>
              <a:avLst/>
              <a:gdLst>
                <a:gd name="T0" fmla="*/ 231 w 462"/>
                <a:gd name="T1" fmla="*/ 0 h 575"/>
                <a:gd name="T2" fmla="*/ 284 w 462"/>
                <a:gd name="T3" fmla="*/ 6 h 575"/>
                <a:gd name="T4" fmla="*/ 333 w 462"/>
                <a:gd name="T5" fmla="*/ 25 h 575"/>
                <a:gd name="T6" fmla="*/ 375 w 462"/>
                <a:gd name="T7" fmla="*/ 51 h 575"/>
                <a:gd name="T8" fmla="*/ 412 w 462"/>
                <a:gd name="T9" fmla="*/ 88 h 575"/>
                <a:gd name="T10" fmla="*/ 438 w 462"/>
                <a:gd name="T11" fmla="*/ 131 h 575"/>
                <a:gd name="T12" fmla="*/ 456 w 462"/>
                <a:gd name="T13" fmla="*/ 180 h 575"/>
                <a:gd name="T14" fmla="*/ 462 w 462"/>
                <a:gd name="T15" fmla="*/ 233 h 575"/>
                <a:gd name="T16" fmla="*/ 462 w 462"/>
                <a:gd name="T17" fmla="*/ 575 h 575"/>
                <a:gd name="T18" fmla="*/ 0 w 462"/>
                <a:gd name="T19" fmla="*/ 575 h 575"/>
                <a:gd name="T20" fmla="*/ 0 w 462"/>
                <a:gd name="T21" fmla="*/ 233 h 575"/>
                <a:gd name="T22" fmla="*/ 6 w 462"/>
                <a:gd name="T23" fmla="*/ 180 h 575"/>
                <a:gd name="T24" fmla="*/ 22 w 462"/>
                <a:gd name="T25" fmla="*/ 131 h 575"/>
                <a:gd name="T26" fmla="*/ 51 w 462"/>
                <a:gd name="T27" fmla="*/ 88 h 575"/>
                <a:gd name="T28" fmla="*/ 87 w 462"/>
                <a:gd name="T29" fmla="*/ 51 h 575"/>
                <a:gd name="T30" fmla="*/ 130 w 462"/>
                <a:gd name="T31" fmla="*/ 25 h 575"/>
                <a:gd name="T32" fmla="*/ 178 w 462"/>
                <a:gd name="T33" fmla="*/ 6 h 575"/>
                <a:gd name="T34" fmla="*/ 231 w 462"/>
                <a:gd name="T3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575">
                  <a:moveTo>
                    <a:pt x="231" y="0"/>
                  </a:moveTo>
                  <a:lnTo>
                    <a:pt x="284" y="6"/>
                  </a:lnTo>
                  <a:lnTo>
                    <a:pt x="333" y="25"/>
                  </a:lnTo>
                  <a:lnTo>
                    <a:pt x="375" y="51"/>
                  </a:lnTo>
                  <a:lnTo>
                    <a:pt x="412" y="88"/>
                  </a:lnTo>
                  <a:lnTo>
                    <a:pt x="438" y="131"/>
                  </a:lnTo>
                  <a:lnTo>
                    <a:pt x="456" y="180"/>
                  </a:lnTo>
                  <a:lnTo>
                    <a:pt x="462" y="233"/>
                  </a:lnTo>
                  <a:lnTo>
                    <a:pt x="462" y="575"/>
                  </a:lnTo>
                  <a:lnTo>
                    <a:pt x="0" y="575"/>
                  </a:lnTo>
                  <a:lnTo>
                    <a:pt x="0" y="233"/>
                  </a:lnTo>
                  <a:lnTo>
                    <a:pt x="6" y="180"/>
                  </a:lnTo>
                  <a:lnTo>
                    <a:pt x="22" y="131"/>
                  </a:lnTo>
                  <a:lnTo>
                    <a:pt x="51" y="88"/>
                  </a:lnTo>
                  <a:lnTo>
                    <a:pt x="87" y="51"/>
                  </a:lnTo>
                  <a:lnTo>
                    <a:pt x="130" y="25"/>
                  </a:lnTo>
                  <a:lnTo>
                    <a:pt x="178" y="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34437" y="2526214"/>
            <a:ext cx="1862502" cy="3093082"/>
            <a:chOff x="2846333" y="3123382"/>
            <a:chExt cx="1648841" cy="2738252"/>
          </a:xfrm>
        </p:grpSpPr>
        <p:sp>
          <p:nvSpPr>
            <p:cNvPr id="5" name="Freeform 20"/>
            <p:cNvSpPr/>
            <p:nvPr/>
          </p:nvSpPr>
          <p:spPr bwMode="auto">
            <a:xfrm>
              <a:off x="2846333" y="5345239"/>
              <a:ext cx="1648841" cy="516395"/>
            </a:xfrm>
            <a:custGeom>
              <a:avLst/>
              <a:gdLst>
                <a:gd name="T0" fmla="*/ 0 w 728"/>
                <a:gd name="T1" fmla="*/ 0 h 228"/>
                <a:gd name="T2" fmla="*/ 114 w 728"/>
                <a:gd name="T3" fmla="*/ 8 h 228"/>
                <a:gd name="T4" fmla="*/ 235 w 728"/>
                <a:gd name="T5" fmla="*/ 12 h 228"/>
                <a:gd name="T6" fmla="*/ 365 w 728"/>
                <a:gd name="T7" fmla="*/ 12 h 228"/>
                <a:gd name="T8" fmla="*/ 495 w 728"/>
                <a:gd name="T9" fmla="*/ 12 h 228"/>
                <a:gd name="T10" fmla="*/ 617 w 728"/>
                <a:gd name="T11" fmla="*/ 8 h 228"/>
                <a:gd name="T12" fmla="*/ 728 w 728"/>
                <a:gd name="T13" fmla="*/ 0 h 228"/>
                <a:gd name="T14" fmla="*/ 728 w 728"/>
                <a:gd name="T15" fmla="*/ 216 h 228"/>
                <a:gd name="T16" fmla="*/ 617 w 728"/>
                <a:gd name="T17" fmla="*/ 222 h 228"/>
                <a:gd name="T18" fmla="*/ 495 w 728"/>
                <a:gd name="T19" fmla="*/ 226 h 228"/>
                <a:gd name="T20" fmla="*/ 365 w 728"/>
                <a:gd name="T21" fmla="*/ 228 h 228"/>
                <a:gd name="T22" fmla="*/ 235 w 728"/>
                <a:gd name="T23" fmla="*/ 226 h 228"/>
                <a:gd name="T24" fmla="*/ 114 w 728"/>
                <a:gd name="T25" fmla="*/ 222 h 228"/>
                <a:gd name="T26" fmla="*/ 0 w 728"/>
                <a:gd name="T27" fmla="*/ 216 h 228"/>
                <a:gd name="T28" fmla="*/ 0 w 728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228">
                  <a:moveTo>
                    <a:pt x="0" y="0"/>
                  </a:moveTo>
                  <a:lnTo>
                    <a:pt x="114" y="8"/>
                  </a:lnTo>
                  <a:lnTo>
                    <a:pt x="235" y="12"/>
                  </a:lnTo>
                  <a:lnTo>
                    <a:pt x="365" y="12"/>
                  </a:lnTo>
                  <a:lnTo>
                    <a:pt x="495" y="12"/>
                  </a:lnTo>
                  <a:lnTo>
                    <a:pt x="617" y="8"/>
                  </a:lnTo>
                  <a:lnTo>
                    <a:pt x="728" y="0"/>
                  </a:lnTo>
                  <a:lnTo>
                    <a:pt x="728" y="216"/>
                  </a:lnTo>
                  <a:lnTo>
                    <a:pt x="617" y="222"/>
                  </a:lnTo>
                  <a:lnTo>
                    <a:pt x="495" y="226"/>
                  </a:lnTo>
                  <a:lnTo>
                    <a:pt x="365" y="228"/>
                  </a:lnTo>
                  <a:lnTo>
                    <a:pt x="235" y="226"/>
                  </a:lnTo>
                  <a:lnTo>
                    <a:pt x="114" y="222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2846333" y="5216141"/>
              <a:ext cx="1648841" cy="156278"/>
            </a:xfrm>
            <a:custGeom>
              <a:avLst/>
              <a:gdLst>
                <a:gd name="T0" fmla="*/ 91 w 728"/>
                <a:gd name="T1" fmla="*/ 0 h 69"/>
                <a:gd name="T2" fmla="*/ 176 w 728"/>
                <a:gd name="T3" fmla="*/ 4 h 69"/>
                <a:gd name="T4" fmla="*/ 268 w 728"/>
                <a:gd name="T5" fmla="*/ 8 h 69"/>
                <a:gd name="T6" fmla="*/ 365 w 728"/>
                <a:gd name="T7" fmla="*/ 10 h 69"/>
                <a:gd name="T8" fmla="*/ 461 w 728"/>
                <a:gd name="T9" fmla="*/ 8 h 69"/>
                <a:gd name="T10" fmla="*/ 554 w 728"/>
                <a:gd name="T11" fmla="*/ 4 h 69"/>
                <a:gd name="T12" fmla="*/ 639 w 728"/>
                <a:gd name="T13" fmla="*/ 0 h 69"/>
                <a:gd name="T14" fmla="*/ 728 w 728"/>
                <a:gd name="T15" fmla="*/ 57 h 69"/>
                <a:gd name="T16" fmla="*/ 625 w 728"/>
                <a:gd name="T17" fmla="*/ 63 h 69"/>
                <a:gd name="T18" fmla="*/ 513 w 728"/>
                <a:gd name="T19" fmla="*/ 67 h 69"/>
                <a:gd name="T20" fmla="*/ 396 w 728"/>
                <a:gd name="T21" fmla="*/ 69 h 69"/>
                <a:gd name="T22" fmla="*/ 365 w 728"/>
                <a:gd name="T23" fmla="*/ 69 h 69"/>
                <a:gd name="T24" fmla="*/ 335 w 728"/>
                <a:gd name="T25" fmla="*/ 69 h 69"/>
                <a:gd name="T26" fmla="*/ 217 w 728"/>
                <a:gd name="T27" fmla="*/ 67 h 69"/>
                <a:gd name="T28" fmla="*/ 105 w 728"/>
                <a:gd name="T29" fmla="*/ 63 h 69"/>
                <a:gd name="T30" fmla="*/ 0 w 728"/>
                <a:gd name="T31" fmla="*/ 57 h 69"/>
                <a:gd name="T32" fmla="*/ 91 w 728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69">
                  <a:moveTo>
                    <a:pt x="91" y="0"/>
                  </a:moveTo>
                  <a:lnTo>
                    <a:pt x="176" y="4"/>
                  </a:lnTo>
                  <a:lnTo>
                    <a:pt x="268" y="8"/>
                  </a:lnTo>
                  <a:lnTo>
                    <a:pt x="365" y="10"/>
                  </a:lnTo>
                  <a:lnTo>
                    <a:pt x="461" y="8"/>
                  </a:lnTo>
                  <a:lnTo>
                    <a:pt x="554" y="4"/>
                  </a:lnTo>
                  <a:lnTo>
                    <a:pt x="639" y="0"/>
                  </a:lnTo>
                  <a:lnTo>
                    <a:pt x="728" y="57"/>
                  </a:lnTo>
                  <a:lnTo>
                    <a:pt x="625" y="63"/>
                  </a:lnTo>
                  <a:lnTo>
                    <a:pt x="513" y="67"/>
                  </a:lnTo>
                  <a:lnTo>
                    <a:pt x="396" y="69"/>
                  </a:lnTo>
                  <a:lnTo>
                    <a:pt x="365" y="69"/>
                  </a:lnTo>
                  <a:lnTo>
                    <a:pt x="335" y="69"/>
                  </a:lnTo>
                  <a:lnTo>
                    <a:pt x="217" y="67"/>
                  </a:lnTo>
                  <a:lnTo>
                    <a:pt x="105" y="63"/>
                  </a:lnTo>
                  <a:lnTo>
                    <a:pt x="0" y="5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2961843" y="4851493"/>
              <a:ext cx="1424617" cy="441654"/>
            </a:xfrm>
            <a:custGeom>
              <a:avLst/>
              <a:gdLst>
                <a:gd name="T0" fmla="*/ 0 w 629"/>
                <a:gd name="T1" fmla="*/ 0 h 195"/>
                <a:gd name="T2" fmla="*/ 97 w 629"/>
                <a:gd name="T3" fmla="*/ 6 h 195"/>
                <a:gd name="T4" fmla="*/ 203 w 629"/>
                <a:gd name="T5" fmla="*/ 10 h 195"/>
                <a:gd name="T6" fmla="*/ 314 w 629"/>
                <a:gd name="T7" fmla="*/ 10 h 195"/>
                <a:gd name="T8" fmla="*/ 426 w 629"/>
                <a:gd name="T9" fmla="*/ 10 h 195"/>
                <a:gd name="T10" fmla="*/ 531 w 629"/>
                <a:gd name="T11" fmla="*/ 6 h 195"/>
                <a:gd name="T12" fmla="*/ 629 w 629"/>
                <a:gd name="T13" fmla="*/ 0 h 195"/>
                <a:gd name="T14" fmla="*/ 629 w 629"/>
                <a:gd name="T15" fmla="*/ 185 h 195"/>
                <a:gd name="T16" fmla="*/ 531 w 629"/>
                <a:gd name="T17" fmla="*/ 191 h 195"/>
                <a:gd name="T18" fmla="*/ 426 w 629"/>
                <a:gd name="T19" fmla="*/ 195 h 195"/>
                <a:gd name="T20" fmla="*/ 314 w 629"/>
                <a:gd name="T21" fmla="*/ 195 h 195"/>
                <a:gd name="T22" fmla="*/ 203 w 629"/>
                <a:gd name="T23" fmla="*/ 195 h 195"/>
                <a:gd name="T24" fmla="*/ 97 w 629"/>
                <a:gd name="T25" fmla="*/ 191 h 195"/>
                <a:gd name="T26" fmla="*/ 0 w 629"/>
                <a:gd name="T27" fmla="*/ 185 h 195"/>
                <a:gd name="T28" fmla="*/ 0 w 629"/>
                <a:gd name="T2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195">
                  <a:moveTo>
                    <a:pt x="0" y="0"/>
                  </a:moveTo>
                  <a:lnTo>
                    <a:pt x="97" y="6"/>
                  </a:lnTo>
                  <a:lnTo>
                    <a:pt x="203" y="10"/>
                  </a:lnTo>
                  <a:lnTo>
                    <a:pt x="314" y="10"/>
                  </a:lnTo>
                  <a:lnTo>
                    <a:pt x="426" y="10"/>
                  </a:lnTo>
                  <a:lnTo>
                    <a:pt x="531" y="6"/>
                  </a:lnTo>
                  <a:lnTo>
                    <a:pt x="629" y="0"/>
                  </a:lnTo>
                  <a:lnTo>
                    <a:pt x="629" y="185"/>
                  </a:lnTo>
                  <a:lnTo>
                    <a:pt x="531" y="191"/>
                  </a:lnTo>
                  <a:lnTo>
                    <a:pt x="426" y="195"/>
                  </a:lnTo>
                  <a:lnTo>
                    <a:pt x="314" y="195"/>
                  </a:lnTo>
                  <a:lnTo>
                    <a:pt x="203" y="195"/>
                  </a:lnTo>
                  <a:lnTo>
                    <a:pt x="97" y="191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2961843" y="4735984"/>
              <a:ext cx="1424617" cy="138159"/>
            </a:xfrm>
            <a:custGeom>
              <a:avLst/>
              <a:gdLst>
                <a:gd name="T0" fmla="*/ 77 w 629"/>
                <a:gd name="T1" fmla="*/ 0 h 61"/>
                <a:gd name="T2" fmla="*/ 190 w 629"/>
                <a:gd name="T3" fmla="*/ 6 h 61"/>
                <a:gd name="T4" fmla="*/ 314 w 629"/>
                <a:gd name="T5" fmla="*/ 10 h 61"/>
                <a:gd name="T6" fmla="*/ 438 w 629"/>
                <a:gd name="T7" fmla="*/ 6 h 61"/>
                <a:gd name="T8" fmla="*/ 552 w 629"/>
                <a:gd name="T9" fmla="*/ 0 h 61"/>
                <a:gd name="T10" fmla="*/ 629 w 629"/>
                <a:gd name="T11" fmla="*/ 51 h 61"/>
                <a:gd name="T12" fmla="*/ 537 w 629"/>
                <a:gd name="T13" fmla="*/ 57 h 61"/>
                <a:gd name="T14" fmla="*/ 442 w 629"/>
                <a:gd name="T15" fmla="*/ 59 h 61"/>
                <a:gd name="T16" fmla="*/ 341 w 629"/>
                <a:gd name="T17" fmla="*/ 61 h 61"/>
                <a:gd name="T18" fmla="*/ 314 w 629"/>
                <a:gd name="T19" fmla="*/ 61 h 61"/>
                <a:gd name="T20" fmla="*/ 288 w 629"/>
                <a:gd name="T21" fmla="*/ 61 h 61"/>
                <a:gd name="T22" fmla="*/ 186 w 629"/>
                <a:gd name="T23" fmla="*/ 59 h 61"/>
                <a:gd name="T24" fmla="*/ 91 w 629"/>
                <a:gd name="T25" fmla="*/ 57 h 61"/>
                <a:gd name="T26" fmla="*/ 0 w 629"/>
                <a:gd name="T27" fmla="*/ 51 h 61"/>
                <a:gd name="T28" fmla="*/ 77 w 629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61">
                  <a:moveTo>
                    <a:pt x="77" y="0"/>
                  </a:moveTo>
                  <a:lnTo>
                    <a:pt x="190" y="6"/>
                  </a:lnTo>
                  <a:lnTo>
                    <a:pt x="314" y="10"/>
                  </a:lnTo>
                  <a:lnTo>
                    <a:pt x="438" y="6"/>
                  </a:lnTo>
                  <a:lnTo>
                    <a:pt x="552" y="0"/>
                  </a:lnTo>
                  <a:lnTo>
                    <a:pt x="629" y="51"/>
                  </a:lnTo>
                  <a:lnTo>
                    <a:pt x="537" y="57"/>
                  </a:lnTo>
                  <a:lnTo>
                    <a:pt x="442" y="59"/>
                  </a:lnTo>
                  <a:lnTo>
                    <a:pt x="341" y="61"/>
                  </a:lnTo>
                  <a:lnTo>
                    <a:pt x="314" y="61"/>
                  </a:lnTo>
                  <a:lnTo>
                    <a:pt x="288" y="61"/>
                  </a:lnTo>
                  <a:lnTo>
                    <a:pt x="186" y="59"/>
                  </a:lnTo>
                  <a:lnTo>
                    <a:pt x="91" y="57"/>
                  </a:lnTo>
                  <a:lnTo>
                    <a:pt x="0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3066028" y="4425693"/>
              <a:ext cx="1209452" cy="382767"/>
            </a:xfrm>
            <a:custGeom>
              <a:avLst/>
              <a:gdLst>
                <a:gd name="T0" fmla="*/ 0 w 534"/>
                <a:gd name="T1" fmla="*/ 0 h 169"/>
                <a:gd name="T2" fmla="*/ 84 w 534"/>
                <a:gd name="T3" fmla="*/ 4 h 169"/>
                <a:gd name="T4" fmla="*/ 173 w 534"/>
                <a:gd name="T5" fmla="*/ 8 h 169"/>
                <a:gd name="T6" fmla="*/ 268 w 534"/>
                <a:gd name="T7" fmla="*/ 8 h 169"/>
                <a:gd name="T8" fmla="*/ 364 w 534"/>
                <a:gd name="T9" fmla="*/ 8 h 169"/>
                <a:gd name="T10" fmla="*/ 453 w 534"/>
                <a:gd name="T11" fmla="*/ 4 h 169"/>
                <a:gd name="T12" fmla="*/ 534 w 534"/>
                <a:gd name="T13" fmla="*/ 0 h 169"/>
                <a:gd name="T14" fmla="*/ 534 w 534"/>
                <a:gd name="T15" fmla="*/ 161 h 169"/>
                <a:gd name="T16" fmla="*/ 453 w 534"/>
                <a:gd name="T17" fmla="*/ 165 h 169"/>
                <a:gd name="T18" fmla="*/ 364 w 534"/>
                <a:gd name="T19" fmla="*/ 169 h 169"/>
                <a:gd name="T20" fmla="*/ 268 w 534"/>
                <a:gd name="T21" fmla="*/ 169 h 169"/>
                <a:gd name="T22" fmla="*/ 173 w 534"/>
                <a:gd name="T23" fmla="*/ 169 h 169"/>
                <a:gd name="T24" fmla="*/ 84 w 534"/>
                <a:gd name="T25" fmla="*/ 165 h 169"/>
                <a:gd name="T26" fmla="*/ 0 w 534"/>
                <a:gd name="T27" fmla="*/ 161 h 169"/>
                <a:gd name="T28" fmla="*/ 0 w 534"/>
                <a:gd name="T2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169">
                  <a:moveTo>
                    <a:pt x="0" y="0"/>
                  </a:moveTo>
                  <a:lnTo>
                    <a:pt x="84" y="4"/>
                  </a:lnTo>
                  <a:lnTo>
                    <a:pt x="173" y="8"/>
                  </a:lnTo>
                  <a:lnTo>
                    <a:pt x="268" y="8"/>
                  </a:lnTo>
                  <a:lnTo>
                    <a:pt x="364" y="8"/>
                  </a:lnTo>
                  <a:lnTo>
                    <a:pt x="453" y="4"/>
                  </a:lnTo>
                  <a:lnTo>
                    <a:pt x="534" y="0"/>
                  </a:lnTo>
                  <a:lnTo>
                    <a:pt x="534" y="161"/>
                  </a:lnTo>
                  <a:lnTo>
                    <a:pt x="453" y="165"/>
                  </a:lnTo>
                  <a:lnTo>
                    <a:pt x="364" y="169"/>
                  </a:lnTo>
                  <a:lnTo>
                    <a:pt x="268" y="169"/>
                  </a:lnTo>
                  <a:lnTo>
                    <a:pt x="173" y="169"/>
                  </a:lnTo>
                  <a:lnTo>
                    <a:pt x="84" y="165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3066028" y="4323774"/>
              <a:ext cx="1209452" cy="120040"/>
            </a:xfrm>
            <a:custGeom>
              <a:avLst/>
              <a:gdLst>
                <a:gd name="T0" fmla="*/ 67 w 534"/>
                <a:gd name="T1" fmla="*/ 0 h 53"/>
                <a:gd name="T2" fmla="*/ 163 w 534"/>
                <a:gd name="T3" fmla="*/ 6 h 53"/>
                <a:gd name="T4" fmla="*/ 268 w 534"/>
                <a:gd name="T5" fmla="*/ 8 h 53"/>
                <a:gd name="T6" fmla="*/ 374 w 534"/>
                <a:gd name="T7" fmla="*/ 6 h 53"/>
                <a:gd name="T8" fmla="*/ 469 w 534"/>
                <a:gd name="T9" fmla="*/ 0 h 53"/>
                <a:gd name="T10" fmla="*/ 534 w 534"/>
                <a:gd name="T11" fmla="*/ 45 h 53"/>
                <a:gd name="T12" fmla="*/ 459 w 534"/>
                <a:gd name="T13" fmla="*/ 49 h 53"/>
                <a:gd name="T14" fmla="*/ 376 w 534"/>
                <a:gd name="T15" fmla="*/ 51 h 53"/>
                <a:gd name="T16" fmla="*/ 290 w 534"/>
                <a:gd name="T17" fmla="*/ 53 h 53"/>
                <a:gd name="T18" fmla="*/ 268 w 534"/>
                <a:gd name="T19" fmla="*/ 53 h 53"/>
                <a:gd name="T20" fmla="*/ 246 w 534"/>
                <a:gd name="T21" fmla="*/ 53 h 53"/>
                <a:gd name="T22" fmla="*/ 159 w 534"/>
                <a:gd name="T23" fmla="*/ 51 h 53"/>
                <a:gd name="T24" fmla="*/ 77 w 534"/>
                <a:gd name="T25" fmla="*/ 49 h 53"/>
                <a:gd name="T26" fmla="*/ 0 w 534"/>
                <a:gd name="T27" fmla="*/ 45 h 53"/>
                <a:gd name="T28" fmla="*/ 67 w 534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53">
                  <a:moveTo>
                    <a:pt x="67" y="0"/>
                  </a:moveTo>
                  <a:lnTo>
                    <a:pt x="163" y="6"/>
                  </a:lnTo>
                  <a:lnTo>
                    <a:pt x="268" y="8"/>
                  </a:lnTo>
                  <a:lnTo>
                    <a:pt x="374" y="6"/>
                  </a:lnTo>
                  <a:lnTo>
                    <a:pt x="469" y="0"/>
                  </a:lnTo>
                  <a:lnTo>
                    <a:pt x="534" y="45"/>
                  </a:lnTo>
                  <a:lnTo>
                    <a:pt x="459" y="49"/>
                  </a:lnTo>
                  <a:lnTo>
                    <a:pt x="376" y="51"/>
                  </a:lnTo>
                  <a:lnTo>
                    <a:pt x="290" y="53"/>
                  </a:lnTo>
                  <a:lnTo>
                    <a:pt x="268" y="53"/>
                  </a:lnTo>
                  <a:lnTo>
                    <a:pt x="246" y="53"/>
                  </a:lnTo>
                  <a:lnTo>
                    <a:pt x="159" y="51"/>
                  </a:lnTo>
                  <a:lnTo>
                    <a:pt x="77" y="49"/>
                  </a:lnTo>
                  <a:lnTo>
                    <a:pt x="0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3167948" y="4061046"/>
              <a:ext cx="1010141" cy="323880"/>
            </a:xfrm>
            <a:custGeom>
              <a:avLst/>
              <a:gdLst>
                <a:gd name="T0" fmla="*/ 0 w 446"/>
                <a:gd name="T1" fmla="*/ 0 h 143"/>
                <a:gd name="T2" fmla="*/ 69 w 446"/>
                <a:gd name="T3" fmla="*/ 4 h 143"/>
                <a:gd name="T4" fmla="*/ 144 w 446"/>
                <a:gd name="T5" fmla="*/ 6 h 143"/>
                <a:gd name="T6" fmla="*/ 223 w 446"/>
                <a:gd name="T7" fmla="*/ 8 h 143"/>
                <a:gd name="T8" fmla="*/ 302 w 446"/>
                <a:gd name="T9" fmla="*/ 6 h 143"/>
                <a:gd name="T10" fmla="*/ 377 w 446"/>
                <a:gd name="T11" fmla="*/ 4 h 143"/>
                <a:gd name="T12" fmla="*/ 446 w 446"/>
                <a:gd name="T13" fmla="*/ 0 h 143"/>
                <a:gd name="T14" fmla="*/ 446 w 446"/>
                <a:gd name="T15" fmla="*/ 135 h 143"/>
                <a:gd name="T16" fmla="*/ 377 w 446"/>
                <a:gd name="T17" fmla="*/ 139 h 143"/>
                <a:gd name="T18" fmla="*/ 302 w 446"/>
                <a:gd name="T19" fmla="*/ 141 h 143"/>
                <a:gd name="T20" fmla="*/ 223 w 446"/>
                <a:gd name="T21" fmla="*/ 143 h 143"/>
                <a:gd name="T22" fmla="*/ 144 w 446"/>
                <a:gd name="T23" fmla="*/ 141 h 143"/>
                <a:gd name="T24" fmla="*/ 69 w 446"/>
                <a:gd name="T25" fmla="*/ 139 h 143"/>
                <a:gd name="T26" fmla="*/ 0 w 446"/>
                <a:gd name="T27" fmla="*/ 135 h 143"/>
                <a:gd name="T28" fmla="*/ 0 w 446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6" h="143">
                  <a:moveTo>
                    <a:pt x="0" y="0"/>
                  </a:moveTo>
                  <a:lnTo>
                    <a:pt x="69" y="4"/>
                  </a:lnTo>
                  <a:lnTo>
                    <a:pt x="144" y="6"/>
                  </a:lnTo>
                  <a:lnTo>
                    <a:pt x="223" y="8"/>
                  </a:lnTo>
                  <a:lnTo>
                    <a:pt x="302" y="6"/>
                  </a:lnTo>
                  <a:lnTo>
                    <a:pt x="377" y="4"/>
                  </a:lnTo>
                  <a:lnTo>
                    <a:pt x="446" y="0"/>
                  </a:lnTo>
                  <a:lnTo>
                    <a:pt x="446" y="135"/>
                  </a:lnTo>
                  <a:lnTo>
                    <a:pt x="377" y="139"/>
                  </a:lnTo>
                  <a:lnTo>
                    <a:pt x="302" y="141"/>
                  </a:lnTo>
                  <a:lnTo>
                    <a:pt x="223" y="143"/>
                  </a:lnTo>
                  <a:lnTo>
                    <a:pt x="144" y="141"/>
                  </a:lnTo>
                  <a:lnTo>
                    <a:pt x="69" y="139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3167948" y="3977245"/>
              <a:ext cx="1010141" cy="101921"/>
            </a:xfrm>
            <a:custGeom>
              <a:avLst/>
              <a:gdLst>
                <a:gd name="T0" fmla="*/ 55 w 446"/>
                <a:gd name="T1" fmla="*/ 0 h 45"/>
                <a:gd name="T2" fmla="*/ 136 w 446"/>
                <a:gd name="T3" fmla="*/ 4 h 45"/>
                <a:gd name="T4" fmla="*/ 223 w 446"/>
                <a:gd name="T5" fmla="*/ 7 h 45"/>
                <a:gd name="T6" fmla="*/ 310 w 446"/>
                <a:gd name="T7" fmla="*/ 4 h 45"/>
                <a:gd name="T8" fmla="*/ 392 w 446"/>
                <a:gd name="T9" fmla="*/ 0 h 45"/>
                <a:gd name="T10" fmla="*/ 446 w 446"/>
                <a:gd name="T11" fmla="*/ 37 h 45"/>
                <a:gd name="T12" fmla="*/ 349 w 446"/>
                <a:gd name="T13" fmla="*/ 41 h 45"/>
                <a:gd name="T14" fmla="*/ 241 w 446"/>
                <a:gd name="T15" fmla="*/ 45 h 45"/>
                <a:gd name="T16" fmla="*/ 223 w 446"/>
                <a:gd name="T17" fmla="*/ 45 h 45"/>
                <a:gd name="T18" fmla="*/ 205 w 446"/>
                <a:gd name="T19" fmla="*/ 45 h 45"/>
                <a:gd name="T20" fmla="*/ 97 w 446"/>
                <a:gd name="T21" fmla="*/ 41 h 45"/>
                <a:gd name="T22" fmla="*/ 0 w 446"/>
                <a:gd name="T23" fmla="*/ 37 h 45"/>
                <a:gd name="T24" fmla="*/ 55 w 446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6" h="45">
                  <a:moveTo>
                    <a:pt x="55" y="0"/>
                  </a:moveTo>
                  <a:lnTo>
                    <a:pt x="136" y="4"/>
                  </a:lnTo>
                  <a:lnTo>
                    <a:pt x="223" y="7"/>
                  </a:lnTo>
                  <a:lnTo>
                    <a:pt x="310" y="4"/>
                  </a:lnTo>
                  <a:lnTo>
                    <a:pt x="392" y="0"/>
                  </a:lnTo>
                  <a:lnTo>
                    <a:pt x="446" y="37"/>
                  </a:lnTo>
                  <a:lnTo>
                    <a:pt x="349" y="41"/>
                  </a:lnTo>
                  <a:lnTo>
                    <a:pt x="241" y="45"/>
                  </a:lnTo>
                  <a:lnTo>
                    <a:pt x="223" y="45"/>
                  </a:lnTo>
                  <a:lnTo>
                    <a:pt x="205" y="45"/>
                  </a:lnTo>
                  <a:lnTo>
                    <a:pt x="97" y="41"/>
                  </a:lnTo>
                  <a:lnTo>
                    <a:pt x="0" y="3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 bwMode="auto">
            <a:xfrm>
              <a:off x="3260809" y="3123382"/>
              <a:ext cx="826686" cy="577546"/>
            </a:xfrm>
            <a:custGeom>
              <a:avLst/>
              <a:gdLst>
                <a:gd name="connsiteX0" fmla="*/ 412211 w 826686"/>
                <a:gd name="connsiteY0" fmla="*/ 0 h 577546"/>
                <a:gd name="connsiteX1" fmla="*/ 683998 w 826686"/>
                <a:gd name="connsiteY1" fmla="*/ 163072 h 577546"/>
                <a:gd name="connsiteX2" fmla="*/ 564884 w 826686"/>
                <a:gd name="connsiteY2" fmla="*/ 163072 h 577546"/>
                <a:gd name="connsiteX3" fmla="*/ 826686 w 826686"/>
                <a:gd name="connsiteY3" fmla="*/ 563957 h 577546"/>
                <a:gd name="connsiteX4" fmla="*/ 647760 w 826686"/>
                <a:gd name="connsiteY4" fmla="*/ 573016 h 577546"/>
                <a:gd name="connsiteX5" fmla="*/ 443919 w 826686"/>
                <a:gd name="connsiteY5" fmla="*/ 577546 h 577546"/>
                <a:gd name="connsiteX6" fmla="*/ 412211 w 826686"/>
                <a:gd name="connsiteY6" fmla="*/ 577546 h 577546"/>
                <a:gd name="connsiteX7" fmla="*/ 375972 w 826686"/>
                <a:gd name="connsiteY7" fmla="*/ 577546 h 577546"/>
                <a:gd name="connsiteX8" fmla="*/ 178927 w 826686"/>
                <a:gd name="connsiteY8" fmla="*/ 573016 h 577546"/>
                <a:gd name="connsiteX9" fmla="*/ 0 w 826686"/>
                <a:gd name="connsiteY9" fmla="*/ 563957 h 577546"/>
                <a:gd name="connsiteX10" fmla="*/ 259757 w 826686"/>
                <a:gd name="connsiteY10" fmla="*/ 163072 h 577546"/>
                <a:gd name="connsiteX11" fmla="*/ 135894 w 826686"/>
                <a:gd name="connsiteY11" fmla="*/ 163072 h 5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686" h="577546">
                  <a:moveTo>
                    <a:pt x="412211" y="0"/>
                  </a:moveTo>
                  <a:lnTo>
                    <a:pt x="683998" y="163072"/>
                  </a:lnTo>
                  <a:lnTo>
                    <a:pt x="564884" y="163072"/>
                  </a:lnTo>
                  <a:lnTo>
                    <a:pt x="826686" y="563957"/>
                  </a:lnTo>
                  <a:lnTo>
                    <a:pt x="647760" y="573016"/>
                  </a:lnTo>
                  <a:lnTo>
                    <a:pt x="443919" y="577546"/>
                  </a:lnTo>
                  <a:lnTo>
                    <a:pt x="412211" y="577546"/>
                  </a:lnTo>
                  <a:lnTo>
                    <a:pt x="375972" y="577546"/>
                  </a:lnTo>
                  <a:lnTo>
                    <a:pt x="178927" y="573016"/>
                  </a:lnTo>
                  <a:lnTo>
                    <a:pt x="0" y="563957"/>
                  </a:lnTo>
                  <a:lnTo>
                    <a:pt x="259757" y="163072"/>
                  </a:lnTo>
                  <a:lnTo>
                    <a:pt x="135894" y="163072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3260809" y="3687339"/>
              <a:ext cx="826686" cy="328410"/>
            </a:xfrm>
            <a:custGeom>
              <a:avLst/>
              <a:gdLst>
                <a:gd name="T0" fmla="*/ 0 w 365"/>
                <a:gd name="T1" fmla="*/ 0 h 145"/>
                <a:gd name="T2" fmla="*/ 87 w 365"/>
                <a:gd name="T3" fmla="*/ 6 h 145"/>
                <a:gd name="T4" fmla="*/ 182 w 365"/>
                <a:gd name="T5" fmla="*/ 6 h 145"/>
                <a:gd name="T6" fmla="*/ 278 w 365"/>
                <a:gd name="T7" fmla="*/ 6 h 145"/>
                <a:gd name="T8" fmla="*/ 365 w 365"/>
                <a:gd name="T9" fmla="*/ 0 h 145"/>
                <a:gd name="T10" fmla="*/ 365 w 365"/>
                <a:gd name="T11" fmla="*/ 139 h 145"/>
                <a:gd name="T12" fmla="*/ 278 w 365"/>
                <a:gd name="T13" fmla="*/ 143 h 145"/>
                <a:gd name="T14" fmla="*/ 182 w 365"/>
                <a:gd name="T15" fmla="*/ 145 h 145"/>
                <a:gd name="T16" fmla="*/ 87 w 365"/>
                <a:gd name="T17" fmla="*/ 143 h 145"/>
                <a:gd name="T18" fmla="*/ 0 w 365"/>
                <a:gd name="T19" fmla="*/ 139 h 145"/>
                <a:gd name="T20" fmla="*/ 0 w 365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145">
                  <a:moveTo>
                    <a:pt x="0" y="0"/>
                  </a:moveTo>
                  <a:lnTo>
                    <a:pt x="87" y="6"/>
                  </a:lnTo>
                  <a:lnTo>
                    <a:pt x="182" y="6"/>
                  </a:lnTo>
                  <a:lnTo>
                    <a:pt x="278" y="6"/>
                  </a:lnTo>
                  <a:lnTo>
                    <a:pt x="365" y="0"/>
                  </a:lnTo>
                  <a:lnTo>
                    <a:pt x="365" y="139"/>
                  </a:lnTo>
                  <a:lnTo>
                    <a:pt x="278" y="143"/>
                  </a:lnTo>
                  <a:lnTo>
                    <a:pt x="182" y="145"/>
                  </a:lnTo>
                  <a:lnTo>
                    <a:pt x="87" y="143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2413156" y="3154601"/>
            <a:ext cx="3924558" cy="667738"/>
            <a:chOff x="5898258" y="3477440"/>
            <a:chExt cx="3474343" cy="591137"/>
          </a:xfrm>
          <a:solidFill>
            <a:srgbClr val="70C4BC"/>
          </a:solidFill>
        </p:grpSpPr>
        <p:sp>
          <p:nvSpPr>
            <p:cNvPr id="25" name="Freeform 40"/>
            <p:cNvSpPr/>
            <p:nvPr/>
          </p:nvSpPr>
          <p:spPr bwMode="auto">
            <a:xfrm>
              <a:off x="5898258" y="3957597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1 h 49"/>
                <a:gd name="T8" fmla="*/ 47 w 49"/>
                <a:gd name="T9" fmla="*/ 19 h 49"/>
                <a:gd name="T10" fmla="*/ 49 w 49"/>
                <a:gd name="T11" fmla="*/ 25 h 49"/>
                <a:gd name="T12" fmla="*/ 47 w 49"/>
                <a:gd name="T13" fmla="*/ 33 h 49"/>
                <a:gd name="T14" fmla="*/ 45 w 49"/>
                <a:gd name="T15" fmla="*/ 41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1 w 49"/>
                <a:gd name="T25" fmla="*/ 45 h 49"/>
                <a:gd name="T26" fmla="*/ 5 w 49"/>
                <a:gd name="T27" fmla="*/ 41 h 49"/>
                <a:gd name="T28" fmla="*/ 0 w 49"/>
                <a:gd name="T29" fmla="*/ 33 h 49"/>
                <a:gd name="T30" fmla="*/ 0 w 49"/>
                <a:gd name="T31" fmla="*/ 25 h 49"/>
                <a:gd name="T32" fmla="*/ 0 w 49"/>
                <a:gd name="T33" fmla="*/ 19 h 49"/>
                <a:gd name="T34" fmla="*/ 5 w 49"/>
                <a:gd name="T35" fmla="*/ 11 h 49"/>
                <a:gd name="T36" fmla="*/ 11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1"/>
                  </a:lnTo>
                  <a:lnTo>
                    <a:pt x="47" y="19"/>
                  </a:lnTo>
                  <a:lnTo>
                    <a:pt x="49" y="25"/>
                  </a:lnTo>
                  <a:lnTo>
                    <a:pt x="47" y="33"/>
                  </a:lnTo>
                  <a:lnTo>
                    <a:pt x="45" y="41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5945820" y="3477440"/>
              <a:ext cx="3426781" cy="545839"/>
            </a:xfrm>
            <a:custGeom>
              <a:avLst/>
              <a:gdLst>
                <a:gd name="T0" fmla="*/ 270 w 1513"/>
                <a:gd name="T1" fmla="*/ 0 h 241"/>
                <a:gd name="T2" fmla="*/ 1513 w 1513"/>
                <a:gd name="T3" fmla="*/ 0 h 241"/>
                <a:gd name="T4" fmla="*/ 1513 w 1513"/>
                <a:gd name="T5" fmla="*/ 11 h 241"/>
                <a:gd name="T6" fmla="*/ 270 w 1513"/>
                <a:gd name="T7" fmla="*/ 11 h 241"/>
                <a:gd name="T8" fmla="*/ 249 w 1513"/>
                <a:gd name="T9" fmla="*/ 15 h 241"/>
                <a:gd name="T10" fmla="*/ 229 w 1513"/>
                <a:gd name="T11" fmla="*/ 23 h 241"/>
                <a:gd name="T12" fmla="*/ 213 w 1513"/>
                <a:gd name="T13" fmla="*/ 35 h 241"/>
                <a:gd name="T14" fmla="*/ 8 w 1513"/>
                <a:gd name="T15" fmla="*/ 241 h 241"/>
                <a:gd name="T16" fmla="*/ 0 w 1513"/>
                <a:gd name="T17" fmla="*/ 235 h 241"/>
                <a:gd name="T18" fmla="*/ 205 w 1513"/>
                <a:gd name="T19" fmla="*/ 27 h 241"/>
                <a:gd name="T20" fmla="*/ 225 w 1513"/>
                <a:gd name="T21" fmla="*/ 13 h 241"/>
                <a:gd name="T22" fmla="*/ 245 w 1513"/>
                <a:gd name="T23" fmla="*/ 4 h 241"/>
                <a:gd name="T24" fmla="*/ 270 w 1513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3" h="241">
                  <a:moveTo>
                    <a:pt x="270" y="0"/>
                  </a:moveTo>
                  <a:lnTo>
                    <a:pt x="1513" y="0"/>
                  </a:lnTo>
                  <a:lnTo>
                    <a:pt x="1513" y="11"/>
                  </a:lnTo>
                  <a:lnTo>
                    <a:pt x="270" y="11"/>
                  </a:lnTo>
                  <a:lnTo>
                    <a:pt x="249" y="15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8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5" y="13"/>
                  </a:lnTo>
                  <a:lnTo>
                    <a:pt x="245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12456" y="2582392"/>
            <a:ext cx="4072943" cy="667738"/>
            <a:chOff x="5766895" y="3085613"/>
            <a:chExt cx="3605706" cy="591137"/>
          </a:xfrm>
          <a:solidFill>
            <a:srgbClr val="70C4BC"/>
          </a:solidFill>
        </p:grpSpPr>
        <p:sp>
          <p:nvSpPr>
            <p:cNvPr id="27" name="Freeform 42"/>
            <p:cNvSpPr/>
            <p:nvPr/>
          </p:nvSpPr>
          <p:spPr bwMode="auto">
            <a:xfrm>
              <a:off x="5766895" y="3565770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0 w 48"/>
                <a:gd name="T3" fmla="*/ 0 h 49"/>
                <a:gd name="T4" fmla="*/ 38 w 48"/>
                <a:gd name="T5" fmla="*/ 4 h 49"/>
                <a:gd name="T6" fmla="*/ 42 w 48"/>
                <a:gd name="T7" fmla="*/ 10 h 49"/>
                <a:gd name="T8" fmla="*/ 46 w 48"/>
                <a:gd name="T9" fmla="*/ 16 h 49"/>
                <a:gd name="T10" fmla="*/ 48 w 48"/>
                <a:gd name="T11" fmla="*/ 25 h 49"/>
                <a:gd name="T12" fmla="*/ 46 w 48"/>
                <a:gd name="T13" fmla="*/ 33 h 49"/>
                <a:gd name="T14" fmla="*/ 42 w 48"/>
                <a:gd name="T15" fmla="*/ 39 h 49"/>
                <a:gd name="T16" fmla="*/ 38 w 48"/>
                <a:gd name="T17" fmla="*/ 43 h 49"/>
                <a:gd name="T18" fmla="*/ 30 w 48"/>
                <a:gd name="T19" fmla="*/ 47 h 49"/>
                <a:gd name="T20" fmla="*/ 24 w 48"/>
                <a:gd name="T21" fmla="*/ 49 h 49"/>
                <a:gd name="T22" fmla="*/ 16 w 48"/>
                <a:gd name="T23" fmla="*/ 47 h 49"/>
                <a:gd name="T24" fmla="*/ 10 w 48"/>
                <a:gd name="T25" fmla="*/ 43 h 49"/>
                <a:gd name="T26" fmla="*/ 4 w 48"/>
                <a:gd name="T27" fmla="*/ 39 h 49"/>
                <a:gd name="T28" fmla="*/ 0 w 48"/>
                <a:gd name="T29" fmla="*/ 33 h 49"/>
                <a:gd name="T30" fmla="*/ 0 w 48"/>
                <a:gd name="T31" fmla="*/ 25 h 49"/>
                <a:gd name="T32" fmla="*/ 0 w 48"/>
                <a:gd name="T33" fmla="*/ 16 h 49"/>
                <a:gd name="T34" fmla="*/ 4 w 48"/>
                <a:gd name="T35" fmla="*/ 10 h 49"/>
                <a:gd name="T36" fmla="*/ 10 w 48"/>
                <a:gd name="T37" fmla="*/ 4 h 49"/>
                <a:gd name="T38" fmla="*/ 16 w 48"/>
                <a:gd name="T39" fmla="*/ 0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5"/>
                  </a:lnTo>
                  <a:lnTo>
                    <a:pt x="46" y="33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0" y="47"/>
                  </a:lnTo>
                  <a:lnTo>
                    <a:pt x="24" y="49"/>
                  </a:lnTo>
                  <a:lnTo>
                    <a:pt x="16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5812193" y="3085613"/>
              <a:ext cx="3560408" cy="545839"/>
            </a:xfrm>
            <a:custGeom>
              <a:avLst/>
              <a:gdLst>
                <a:gd name="T0" fmla="*/ 270 w 1572"/>
                <a:gd name="T1" fmla="*/ 0 h 241"/>
                <a:gd name="T2" fmla="*/ 1572 w 1572"/>
                <a:gd name="T3" fmla="*/ 0 h 241"/>
                <a:gd name="T4" fmla="*/ 1572 w 1572"/>
                <a:gd name="T5" fmla="*/ 10 h 241"/>
                <a:gd name="T6" fmla="*/ 270 w 1572"/>
                <a:gd name="T7" fmla="*/ 10 h 241"/>
                <a:gd name="T8" fmla="*/ 247 w 1572"/>
                <a:gd name="T9" fmla="*/ 12 h 241"/>
                <a:gd name="T10" fmla="*/ 229 w 1572"/>
                <a:gd name="T11" fmla="*/ 21 h 241"/>
                <a:gd name="T12" fmla="*/ 213 w 1572"/>
                <a:gd name="T13" fmla="*/ 33 h 241"/>
                <a:gd name="T14" fmla="*/ 8 w 1572"/>
                <a:gd name="T15" fmla="*/ 241 h 241"/>
                <a:gd name="T16" fmla="*/ 0 w 1572"/>
                <a:gd name="T17" fmla="*/ 232 h 241"/>
                <a:gd name="T18" fmla="*/ 205 w 1572"/>
                <a:gd name="T19" fmla="*/ 27 h 241"/>
                <a:gd name="T20" fmla="*/ 223 w 1572"/>
                <a:gd name="T21" fmla="*/ 10 h 241"/>
                <a:gd name="T22" fmla="*/ 245 w 1572"/>
                <a:gd name="T23" fmla="*/ 2 h 241"/>
                <a:gd name="T24" fmla="*/ 270 w 1572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2" h="241">
                  <a:moveTo>
                    <a:pt x="270" y="0"/>
                  </a:moveTo>
                  <a:lnTo>
                    <a:pt x="1572" y="0"/>
                  </a:lnTo>
                  <a:lnTo>
                    <a:pt x="1572" y="10"/>
                  </a:lnTo>
                  <a:lnTo>
                    <a:pt x="270" y="10"/>
                  </a:lnTo>
                  <a:lnTo>
                    <a:pt x="247" y="12"/>
                  </a:lnTo>
                  <a:lnTo>
                    <a:pt x="229" y="21"/>
                  </a:lnTo>
                  <a:lnTo>
                    <a:pt x="213" y="33"/>
                  </a:lnTo>
                  <a:lnTo>
                    <a:pt x="8" y="241"/>
                  </a:lnTo>
                  <a:lnTo>
                    <a:pt x="0" y="232"/>
                  </a:lnTo>
                  <a:lnTo>
                    <a:pt x="205" y="27"/>
                  </a:lnTo>
                  <a:lnTo>
                    <a:pt x="223" y="10"/>
                  </a:lnTo>
                  <a:lnTo>
                    <a:pt x="24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08124" y="3726810"/>
            <a:ext cx="3778730" cy="667738"/>
            <a:chOff x="6027357" y="3912299"/>
            <a:chExt cx="3345244" cy="591137"/>
          </a:xfrm>
          <a:solidFill>
            <a:srgbClr val="70C4BC"/>
          </a:solidFill>
        </p:grpSpPr>
        <p:sp>
          <p:nvSpPr>
            <p:cNvPr id="29" name="Freeform 44"/>
            <p:cNvSpPr/>
            <p:nvPr/>
          </p:nvSpPr>
          <p:spPr bwMode="auto">
            <a:xfrm>
              <a:off x="6027357" y="4392456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0 h 49"/>
                <a:gd name="T8" fmla="*/ 49 w 49"/>
                <a:gd name="T9" fmla="*/ 18 h 49"/>
                <a:gd name="T10" fmla="*/ 49 w 49"/>
                <a:gd name="T11" fmla="*/ 24 h 49"/>
                <a:gd name="T12" fmla="*/ 49 w 49"/>
                <a:gd name="T13" fmla="*/ 33 h 49"/>
                <a:gd name="T14" fmla="*/ 45 w 49"/>
                <a:gd name="T15" fmla="*/ 39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2 w 49"/>
                <a:gd name="T29" fmla="*/ 33 h 49"/>
                <a:gd name="T30" fmla="*/ 0 w 49"/>
                <a:gd name="T31" fmla="*/ 24 h 49"/>
                <a:gd name="T32" fmla="*/ 2 w 49"/>
                <a:gd name="T33" fmla="*/ 18 h 49"/>
                <a:gd name="T34" fmla="*/ 4 w 49"/>
                <a:gd name="T35" fmla="*/ 10 h 49"/>
                <a:gd name="T36" fmla="*/ 10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0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49" y="33"/>
                  </a:lnTo>
                  <a:lnTo>
                    <a:pt x="45" y="39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6074920" y="3912299"/>
              <a:ext cx="3297681" cy="543574"/>
            </a:xfrm>
            <a:custGeom>
              <a:avLst/>
              <a:gdLst>
                <a:gd name="T0" fmla="*/ 269 w 1456"/>
                <a:gd name="T1" fmla="*/ 0 h 240"/>
                <a:gd name="T2" fmla="*/ 1456 w 1456"/>
                <a:gd name="T3" fmla="*/ 0 h 240"/>
                <a:gd name="T4" fmla="*/ 1456 w 1456"/>
                <a:gd name="T5" fmla="*/ 10 h 240"/>
                <a:gd name="T6" fmla="*/ 269 w 1456"/>
                <a:gd name="T7" fmla="*/ 10 h 240"/>
                <a:gd name="T8" fmla="*/ 249 w 1456"/>
                <a:gd name="T9" fmla="*/ 14 h 240"/>
                <a:gd name="T10" fmla="*/ 229 w 1456"/>
                <a:gd name="T11" fmla="*/ 22 h 240"/>
                <a:gd name="T12" fmla="*/ 213 w 1456"/>
                <a:gd name="T13" fmla="*/ 35 h 240"/>
                <a:gd name="T14" fmla="*/ 8 w 1456"/>
                <a:gd name="T15" fmla="*/ 240 h 240"/>
                <a:gd name="T16" fmla="*/ 0 w 1456"/>
                <a:gd name="T17" fmla="*/ 234 h 240"/>
                <a:gd name="T18" fmla="*/ 207 w 1456"/>
                <a:gd name="T19" fmla="*/ 26 h 240"/>
                <a:gd name="T20" fmla="*/ 225 w 1456"/>
                <a:gd name="T21" fmla="*/ 12 h 240"/>
                <a:gd name="T22" fmla="*/ 247 w 1456"/>
                <a:gd name="T23" fmla="*/ 4 h 240"/>
                <a:gd name="T24" fmla="*/ 269 w 1456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6" h="240">
                  <a:moveTo>
                    <a:pt x="269" y="0"/>
                  </a:moveTo>
                  <a:lnTo>
                    <a:pt x="1456" y="0"/>
                  </a:lnTo>
                  <a:lnTo>
                    <a:pt x="1456" y="10"/>
                  </a:lnTo>
                  <a:lnTo>
                    <a:pt x="269" y="10"/>
                  </a:lnTo>
                  <a:lnTo>
                    <a:pt x="249" y="14"/>
                  </a:lnTo>
                  <a:lnTo>
                    <a:pt x="229" y="22"/>
                  </a:lnTo>
                  <a:lnTo>
                    <a:pt x="213" y="35"/>
                  </a:lnTo>
                  <a:lnTo>
                    <a:pt x="8" y="240"/>
                  </a:lnTo>
                  <a:lnTo>
                    <a:pt x="0" y="234"/>
                  </a:lnTo>
                  <a:lnTo>
                    <a:pt x="207" y="26"/>
                  </a:lnTo>
                  <a:lnTo>
                    <a:pt x="225" y="12"/>
                  </a:lnTo>
                  <a:lnTo>
                    <a:pt x="247" y="4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2685233" y="4299019"/>
            <a:ext cx="3663603" cy="667738"/>
            <a:chOff x="6129277" y="4392456"/>
            <a:chExt cx="3243324" cy="591137"/>
          </a:xfrm>
          <a:solidFill>
            <a:srgbClr val="70C4BC"/>
          </a:solidFill>
        </p:grpSpPr>
        <p:sp>
          <p:nvSpPr>
            <p:cNvPr id="31" name="Freeform 46"/>
            <p:cNvSpPr/>
            <p:nvPr/>
          </p:nvSpPr>
          <p:spPr bwMode="auto">
            <a:xfrm>
              <a:off x="6129277" y="4872613"/>
              <a:ext cx="110980" cy="110980"/>
            </a:xfrm>
            <a:custGeom>
              <a:avLst/>
              <a:gdLst>
                <a:gd name="T0" fmla="*/ 24 w 49"/>
                <a:gd name="T1" fmla="*/ 0 h 49"/>
                <a:gd name="T2" fmla="*/ 30 w 49"/>
                <a:gd name="T3" fmla="*/ 2 h 49"/>
                <a:gd name="T4" fmla="*/ 38 w 49"/>
                <a:gd name="T5" fmla="*/ 4 h 49"/>
                <a:gd name="T6" fmla="*/ 43 w 49"/>
                <a:gd name="T7" fmla="*/ 10 h 49"/>
                <a:gd name="T8" fmla="*/ 47 w 49"/>
                <a:gd name="T9" fmla="*/ 16 h 49"/>
                <a:gd name="T10" fmla="*/ 49 w 49"/>
                <a:gd name="T11" fmla="*/ 24 h 49"/>
                <a:gd name="T12" fmla="*/ 47 w 49"/>
                <a:gd name="T13" fmla="*/ 32 h 49"/>
                <a:gd name="T14" fmla="*/ 43 w 49"/>
                <a:gd name="T15" fmla="*/ 39 h 49"/>
                <a:gd name="T16" fmla="*/ 38 w 49"/>
                <a:gd name="T17" fmla="*/ 45 h 49"/>
                <a:gd name="T18" fmla="*/ 30 w 49"/>
                <a:gd name="T19" fmla="*/ 49 h 49"/>
                <a:gd name="T20" fmla="*/ 24 w 49"/>
                <a:gd name="T21" fmla="*/ 49 h 49"/>
                <a:gd name="T22" fmla="*/ 16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0 w 49"/>
                <a:gd name="T29" fmla="*/ 32 h 49"/>
                <a:gd name="T30" fmla="*/ 0 w 49"/>
                <a:gd name="T31" fmla="*/ 24 h 49"/>
                <a:gd name="T32" fmla="*/ 0 w 49"/>
                <a:gd name="T33" fmla="*/ 16 h 49"/>
                <a:gd name="T34" fmla="*/ 4 w 49"/>
                <a:gd name="T35" fmla="*/ 10 h 49"/>
                <a:gd name="T36" fmla="*/ 10 w 49"/>
                <a:gd name="T37" fmla="*/ 4 h 49"/>
                <a:gd name="T38" fmla="*/ 16 w 49"/>
                <a:gd name="T39" fmla="*/ 2 h 49"/>
                <a:gd name="T40" fmla="*/ 24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30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49" y="24"/>
                  </a:lnTo>
                  <a:lnTo>
                    <a:pt x="47" y="32"/>
                  </a:lnTo>
                  <a:lnTo>
                    <a:pt x="43" y="39"/>
                  </a:lnTo>
                  <a:lnTo>
                    <a:pt x="38" y="45"/>
                  </a:lnTo>
                  <a:lnTo>
                    <a:pt x="30" y="49"/>
                  </a:lnTo>
                  <a:lnTo>
                    <a:pt x="24" y="49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6174575" y="4392456"/>
              <a:ext cx="3198026" cy="543574"/>
            </a:xfrm>
            <a:custGeom>
              <a:avLst/>
              <a:gdLst>
                <a:gd name="T0" fmla="*/ 270 w 1412"/>
                <a:gd name="T1" fmla="*/ 0 h 240"/>
                <a:gd name="T2" fmla="*/ 1412 w 1412"/>
                <a:gd name="T3" fmla="*/ 0 h 240"/>
                <a:gd name="T4" fmla="*/ 1412 w 1412"/>
                <a:gd name="T5" fmla="*/ 10 h 240"/>
                <a:gd name="T6" fmla="*/ 270 w 1412"/>
                <a:gd name="T7" fmla="*/ 10 h 240"/>
                <a:gd name="T8" fmla="*/ 248 w 1412"/>
                <a:gd name="T9" fmla="*/ 12 h 240"/>
                <a:gd name="T10" fmla="*/ 229 w 1412"/>
                <a:gd name="T11" fmla="*/ 20 h 240"/>
                <a:gd name="T12" fmla="*/ 213 w 1412"/>
                <a:gd name="T13" fmla="*/ 35 h 240"/>
                <a:gd name="T14" fmla="*/ 6 w 1412"/>
                <a:gd name="T15" fmla="*/ 240 h 240"/>
                <a:gd name="T16" fmla="*/ 0 w 1412"/>
                <a:gd name="T17" fmla="*/ 232 h 240"/>
                <a:gd name="T18" fmla="*/ 205 w 1412"/>
                <a:gd name="T19" fmla="*/ 26 h 240"/>
                <a:gd name="T20" fmla="*/ 223 w 1412"/>
                <a:gd name="T21" fmla="*/ 12 h 240"/>
                <a:gd name="T22" fmla="*/ 246 w 1412"/>
                <a:gd name="T23" fmla="*/ 2 h 240"/>
                <a:gd name="T24" fmla="*/ 270 w 141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2" h="240">
                  <a:moveTo>
                    <a:pt x="270" y="0"/>
                  </a:moveTo>
                  <a:lnTo>
                    <a:pt x="1412" y="0"/>
                  </a:lnTo>
                  <a:lnTo>
                    <a:pt x="1412" y="10"/>
                  </a:lnTo>
                  <a:lnTo>
                    <a:pt x="270" y="10"/>
                  </a:lnTo>
                  <a:lnTo>
                    <a:pt x="248" y="12"/>
                  </a:lnTo>
                  <a:lnTo>
                    <a:pt x="229" y="20"/>
                  </a:lnTo>
                  <a:lnTo>
                    <a:pt x="213" y="35"/>
                  </a:lnTo>
                  <a:lnTo>
                    <a:pt x="6" y="240"/>
                  </a:lnTo>
                  <a:lnTo>
                    <a:pt x="0" y="232"/>
                  </a:lnTo>
                  <a:lnTo>
                    <a:pt x="205" y="26"/>
                  </a:lnTo>
                  <a:lnTo>
                    <a:pt x="223" y="12"/>
                  </a:lnTo>
                  <a:lnTo>
                    <a:pt x="246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26033" y="4956751"/>
            <a:ext cx="3507542" cy="667738"/>
            <a:chOff x="6267435" y="4913381"/>
            <a:chExt cx="3105166" cy="591137"/>
          </a:xfrm>
          <a:solidFill>
            <a:srgbClr val="70C4BC"/>
          </a:solidFill>
        </p:grpSpPr>
        <p:sp>
          <p:nvSpPr>
            <p:cNvPr id="33" name="Freeform 48"/>
            <p:cNvSpPr/>
            <p:nvPr/>
          </p:nvSpPr>
          <p:spPr bwMode="auto">
            <a:xfrm>
              <a:off x="6267435" y="5393538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2 w 48"/>
                <a:gd name="T3" fmla="*/ 2 h 49"/>
                <a:gd name="T4" fmla="*/ 40 w 48"/>
                <a:gd name="T5" fmla="*/ 6 h 49"/>
                <a:gd name="T6" fmla="*/ 44 w 48"/>
                <a:gd name="T7" fmla="*/ 10 h 49"/>
                <a:gd name="T8" fmla="*/ 48 w 48"/>
                <a:gd name="T9" fmla="*/ 19 h 49"/>
                <a:gd name="T10" fmla="*/ 48 w 48"/>
                <a:gd name="T11" fmla="*/ 25 h 49"/>
                <a:gd name="T12" fmla="*/ 48 w 48"/>
                <a:gd name="T13" fmla="*/ 33 h 49"/>
                <a:gd name="T14" fmla="*/ 44 w 48"/>
                <a:gd name="T15" fmla="*/ 39 h 49"/>
                <a:gd name="T16" fmla="*/ 40 w 48"/>
                <a:gd name="T17" fmla="*/ 45 h 49"/>
                <a:gd name="T18" fmla="*/ 32 w 48"/>
                <a:gd name="T19" fmla="*/ 49 h 49"/>
                <a:gd name="T20" fmla="*/ 24 w 48"/>
                <a:gd name="T21" fmla="*/ 49 h 49"/>
                <a:gd name="T22" fmla="*/ 18 w 48"/>
                <a:gd name="T23" fmla="*/ 49 h 49"/>
                <a:gd name="T24" fmla="*/ 10 w 48"/>
                <a:gd name="T25" fmla="*/ 45 h 49"/>
                <a:gd name="T26" fmla="*/ 6 w 48"/>
                <a:gd name="T27" fmla="*/ 39 h 49"/>
                <a:gd name="T28" fmla="*/ 2 w 48"/>
                <a:gd name="T29" fmla="*/ 33 h 49"/>
                <a:gd name="T30" fmla="*/ 0 w 48"/>
                <a:gd name="T31" fmla="*/ 25 h 49"/>
                <a:gd name="T32" fmla="*/ 2 w 48"/>
                <a:gd name="T33" fmla="*/ 19 h 49"/>
                <a:gd name="T34" fmla="*/ 6 w 48"/>
                <a:gd name="T35" fmla="*/ 10 h 49"/>
                <a:gd name="T36" fmla="*/ 10 w 48"/>
                <a:gd name="T37" fmla="*/ 6 h 49"/>
                <a:gd name="T38" fmla="*/ 18 w 48"/>
                <a:gd name="T39" fmla="*/ 2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2" y="2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8" y="19"/>
                  </a:lnTo>
                  <a:lnTo>
                    <a:pt x="48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5"/>
                  </a:lnTo>
                  <a:lnTo>
                    <a:pt x="32" y="49"/>
                  </a:lnTo>
                  <a:lnTo>
                    <a:pt x="24" y="49"/>
                  </a:lnTo>
                  <a:lnTo>
                    <a:pt x="18" y="49"/>
                  </a:lnTo>
                  <a:lnTo>
                    <a:pt x="10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6317263" y="4913381"/>
              <a:ext cx="3055338" cy="545839"/>
            </a:xfrm>
            <a:custGeom>
              <a:avLst/>
              <a:gdLst>
                <a:gd name="T0" fmla="*/ 270 w 1349"/>
                <a:gd name="T1" fmla="*/ 0 h 241"/>
                <a:gd name="T2" fmla="*/ 1349 w 1349"/>
                <a:gd name="T3" fmla="*/ 0 h 241"/>
                <a:gd name="T4" fmla="*/ 1349 w 1349"/>
                <a:gd name="T5" fmla="*/ 10 h 241"/>
                <a:gd name="T6" fmla="*/ 270 w 1349"/>
                <a:gd name="T7" fmla="*/ 10 h 241"/>
                <a:gd name="T8" fmla="*/ 248 w 1349"/>
                <a:gd name="T9" fmla="*/ 14 h 241"/>
                <a:gd name="T10" fmla="*/ 229 w 1349"/>
                <a:gd name="T11" fmla="*/ 23 h 241"/>
                <a:gd name="T12" fmla="*/ 213 w 1349"/>
                <a:gd name="T13" fmla="*/ 35 h 241"/>
                <a:gd name="T14" fmla="*/ 6 w 1349"/>
                <a:gd name="T15" fmla="*/ 241 h 241"/>
                <a:gd name="T16" fmla="*/ 0 w 1349"/>
                <a:gd name="T17" fmla="*/ 235 h 241"/>
                <a:gd name="T18" fmla="*/ 205 w 1349"/>
                <a:gd name="T19" fmla="*/ 27 h 241"/>
                <a:gd name="T20" fmla="*/ 223 w 1349"/>
                <a:gd name="T21" fmla="*/ 12 h 241"/>
                <a:gd name="T22" fmla="*/ 246 w 1349"/>
                <a:gd name="T23" fmla="*/ 4 h 241"/>
                <a:gd name="T24" fmla="*/ 270 w 1349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9" h="241">
                  <a:moveTo>
                    <a:pt x="270" y="0"/>
                  </a:moveTo>
                  <a:lnTo>
                    <a:pt x="1349" y="0"/>
                  </a:lnTo>
                  <a:lnTo>
                    <a:pt x="1349" y="10"/>
                  </a:lnTo>
                  <a:lnTo>
                    <a:pt x="270" y="10"/>
                  </a:lnTo>
                  <a:lnTo>
                    <a:pt x="248" y="14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6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3" y="12"/>
                  </a:lnTo>
                  <a:lnTo>
                    <a:pt x="246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TextBox 23"/>
          <p:cNvSpPr txBox="1"/>
          <p:nvPr/>
        </p:nvSpPr>
        <p:spPr>
          <a:xfrm>
            <a:off x="1595202" y="3228418"/>
            <a:ext cx="2432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07007" y="28245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595202" y="4424004"/>
            <a:ext cx="2432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2407007" y="402012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643939" y="2652050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8643939" y="224817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643939" y="3836145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8643939" y="34322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8643939" y="5063620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643939" y="465974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矩形 5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solidFill>
              <a:srgbClr val="EF8877"/>
            </a:solidFill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solidFill>
              <a:schemeClr val="bg1">
                <a:lumMod val="65000"/>
              </a:schemeClr>
            </a:solidFill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0" name="矩形 5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353399"/>
            <a:ext cx="1604767" cy="1604767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353402"/>
            <a:ext cx="1604767" cy="1604767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170326"/>
            <a:ext cx="1969750" cy="1969750"/>
            <a:chOff x="3800237" y="2257147"/>
            <a:chExt cx="1868076" cy="1868076"/>
          </a:xfrm>
          <a:solidFill>
            <a:srgbClr val="70C4BC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353402"/>
            <a:ext cx="1604767" cy="1604767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170326"/>
            <a:ext cx="1969750" cy="1969750"/>
            <a:chOff x="6546413" y="2257147"/>
            <a:chExt cx="1868076" cy="1868076"/>
          </a:xfrm>
          <a:solidFill>
            <a:srgbClr val="FDBD24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353402"/>
            <a:ext cx="1604767" cy="1604767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170326"/>
            <a:ext cx="1969750" cy="1969750"/>
            <a:chOff x="9237196" y="2257147"/>
            <a:chExt cx="1868076" cy="1868076"/>
          </a:xfrm>
          <a:solidFill>
            <a:srgbClr val="70C4BC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170326"/>
            <a:ext cx="1969750" cy="1969750"/>
            <a:chOff x="1119258" y="2257147"/>
            <a:chExt cx="1868076" cy="1868076"/>
          </a:xfrm>
          <a:solidFill>
            <a:srgbClr val="FDBD24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18342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48785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748785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40211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640211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550527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550527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2862931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2811685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2849895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2849894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12" grpId="0" animBg="1"/>
      <p:bldP spid="126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567601" y="4221485"/>
            <a:ext cx="1723549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6082966" y="3436654"/>
            <a:ext cx="692818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2963</Words>
  <Application>Microsoft Office PowerPoint</Application>
  <PresentationFormat>自定义</PresentationFormat>
  <Paragraphs>299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Gill Sans</vt:lpstr>
      <vt:lpstr>Helvetica Light</vt:lpstr>
      <vt:lpstr>Lato</vt:lpstr>
      <vt:lpstr>Lato Regular</vt:lpstr>
      <vt:lpstr>微软雅黑</vt:lpstr>
      <vt:lpstr>微软雅黑 Light</vt:lpstr>
      <vt:lpstr>Agency FB</vt:lpstr>
      <vt:lpstr>Arial</vt:lpstr>
      <vt:lpstr>Calibri</vt:lpstr>
      <vt:lpstr>Calibri Light</vt:lpstr>
      <vt:lpstr>Franklin Gothic Book</vt:lpstr>
      <vt:lpstr>Helvetica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2016-09-14T13:45:00Z</dcterms:created>
  <dcterms:modified xsi:type="dcterms:W3CDTF">2021-01-05T05:29:31Z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