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84" r:id="rId2"/>
    <p:sldId id="257" r:id="rId3"/>
    <p:sldId id="273" r:id="rId4"/>
    <p:sldId id="272" r:id="rId5"/>
    <p:sldId id="281" r:id="rId6"/>
    <p:sldId id="276" r:id="rId7"/>
    <p:sldId id="283" r:id="rId8"/>
    <p:sldId id="269" r:id="rId9"/>
    <p:sldId id="282" r:id="rId10"/>
    <p:sldId id="278" r:id="rId11"/>
    <p:sldId id="28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015">
          <p15:clr>
            <a:srgbClr val="A4A3A4"/>
          </p15:clr>
        </p15:guide>
        <p15:guide id="4" pos="1272">
          <p15:clr>
            <a:srgbClr val="A4A3A4"/>
          </p15:clr>
        </p15:guide>
        <p15:guide id="5" orient="horz" pos="1706">
          <p15:clr>
            <a:srgbClr val="A4A3A4"/>
          </p15:clr>
        </p15:guide>
        <p15:guide id="6" orient="horz" pos="34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E60012"/>
    <a:srgbClr val="2E2D33"/>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7" autoAdjust="0"/>
    <p:restoredTop sz="94660"/>
  </p:normalViewPr>
  <p:slideViewPr>
    <p:cSldViewPr showGuides="1">
      <p:cViewPr varScale="1">
        <p:scale>
          <a:sx n="87" d="100"/>
          <a:sy n="87" d="100"/>
        </p:scale>
        <p:origin x="204" y="84"/>
      </p:cViewPr>
      <p:guideLst>
        <p:guide orient="horz" pos="2160"/>
        <p:guide pos="3840"/>
        <p:guide pos="7015"/>
        <p:guide pos="1272"/>
        <p:guide orient="horz" pos="1706"/>
        <p:guide orient="horz" pos="3486"/>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84484-2988-42FB-B147-8B837A85EE48}"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20ABE-D440-44C1-9073-441D983D3A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EEB970-EE55-4358-A4BB-629BE5FFEFA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75E4D7-F9B0-4F76-A9DE-EA7526A1868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EB970-EE55-4358-A4BB-629BE5FFEFA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5E4D7-F9B0-4F76-A9DE-EA7526A1868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椭圆 35"/>
          <p:cNvSpPr/>
          <p:nvPr/>
        </p:nvSpPr>
        <p:spPr>
          <a:xfrm>
            <a:off x="1861500" y="-805500"/>
            <a:ext cx="8469000" cy="846900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074950" y="-592050"/>
            <a:ext cx="8042100" cy="80421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574753" y="2588421"/>
            <a:ext cx="5001060" cy="53340"/>
            <a:chOff x="3473153" y="1615665"/>
            <a:chExt cx="5001060" cy="53340"/>
          </a:xfrm>
        </p:grpSpPr>
        <p:grpSp>
          <p:nvGrpSpPr>
            <p:cNvPr id="42" name="组合 41"/>
            <p:cNvGrpSpPr/>
            <p:nvPr/>
          </p:nvGrpSpPr>
          <p:grpSpPr>
            <a:xfrm>
              <a:off x="3473153" y="1615665"/>
              <a:ext cx="1620000" cy="53340"/>
              <a:chOff x="3836010" y="1629000"/>
              <a:chExt cx="1620000" cy="53340"/>
            </a:xfrm>
          </p:grpSpPr>
          <p:cxnSp>
            <p:nvCxnSpPr>
              <p:cNvPr id="40" name="直接连接符 39"/>
              <p:cNvCxnSpPr/>
              <p:nvPr/>
            </p:nvCxnSpPr>
            <p:spPr>
              <a:xfrm>
                <a:off x="3836010" y="1629000"/>
                <a:ext cx="162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836010" y="1682340"/>
                <a:ext cx="16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854213" y="1615665"/>
              <a:ext cx="1620000" cy="53340"/>
              <a:chOff x="3836010" y="1629000"/>
              <a:chExt cx="1620000" cy="53340"/>
            </a:xfrm>
          </p:grpSpPr>
          <p:cxnSp>
            <p:nvCxnSpPr>
              <p:cNvPr id="44" name="直接连接符 43"/>
              <p:cNvCxnSpPr/>
              <p:nvPr/>
            </p:nvCxnSpPr>
            <p:spPr>
              <a:xfrm>
                <a:off x="3836010" y="1629000"/>
                <a:ext cx="162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836010" y="1682340"/>
                <a:ext cx="16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5257132" y="4318938"/>
            <a:ext cx="1800000" cy="550062"/>
            <a:chOff x="5257132" y="4318938"/>
            <a:chExt cx="1800000" cy="550062"/>
          </a:xfrm>
        </p:grpSpPr>
        <p:sp>
          <p:nvSpPr>
            <p:cNvPr id="52" name="文本框 51"/>
            <p:cNvSpPr txBox="1"/>
            <p:nvPr/>
          </p:nvSpPr>
          <p:spPr>
            <a:xfrm>
              <a:off x="5494670" y="4440081"/>
              <a:ext cx="1324924" cy="307777"/>
            </a:xfrm>
            <a:prstGeom prst="rect">
              <a:avLst/>
            </a:prstGeom>
            <a:noFill/>
          </p:spPr>
          <p:txBody>
            <a:bodyPr wrap="square" rtlCol="0">
              <a:spAutoFit/>
            </a:bodyPr>
            <a:lstStyle/>
            <a:p>
              <a:r>
                <a:rPr lang="en-US" altLang="zh-CN" sz="1400" b="1" dirty="0">
                  <a:solidFill>
                    <a:srgbClr val="000000"/>
                  </a:solidFill>
                  <a:latin typeface="迷你简汉真广标" panose="02010609000101010101" pitchFamily="49" charset="-122"/>
                  <a:ea typeface="迷你简汉真广标" panose="02010609000101010101" pitchFamily="49" charset="-122"/>
                </a:rPr>
                <a:t>QIANYU PPT</a:t>
              </a:r>
            </a:p>
          </p:txBody>
        </p:sp>
        <p:grpSp>
          <p:nvGrpSpPr>
            <p:cNvPr id="9" name="组合 8"/>
            <p:cNvGrpSpPr/>
            <p:nvPr/>
          </p:nvGrpSpPr>
          <p:grpSpPr>
            <a:xfrm>
              <a:off x="5257132" y="4318938"/>
              <a:ext cx="1800000" cy="550062"/>
              <a:chOff x="5257132" y="4318938"/>
              <a:chExt cx="1800000" cy="550062"/>
            </a:xfrm>
          </p:grpSpPr>
          <p:sp>
            <p:nvSpPr>
              <p:cNvPr id="50" name="圆角矩形 49"/>
              <p:cNvSpPr/>
              <p:nvPr/>
            </p:nvSpPr>
            <p:spPr>
              <a:xfrm>
                <a:off x="5257132" y="4318938"/>
                <a:ext cx="1800000" cy="540000"/>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870756" y="4851000"/>
                <a:ext cx="540000" cy="1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5" name="文本框 54"/>
          <p:cNvSpPr txBox="1"/>
          <p:nvPr/>
        </p:nvSpPr>
        <p:spPr>
          <a:xfrm rot="5400000">
            <a:off x="5746371" y="6215985"/>
            <a:ext cx="699258" cy="584775"/>
          </a:xfrm>
          <a:prstGeom prst="rect">
            <a:avLst/>
          </a:prstGeom>
          <a:noFill/>
        </p:spPr>
        <p:txBody>
          <a:bodyPr wrap="square" rtlCol="0">
            <a:spAutoFit/>
          </a:bodyPr>
          <a:lstStyle/>
          <a:p>
            <a:r>
              <a:rPr lang="zh-CN" altLang="en-US" sz="3200" dirty="0"/>
              <a:t>→</a:t>
            </a:r>
          </a:p>
        </p:txBody>
      </p:sp>
      <p:grpSp>
        <p:nvGrpSpPr>
          <p:cNvPr id="2" name="组合 1"/>
          <p:cNvGrpSpPr/>
          <p:nvPr/>
        </p:nvGrpSpPr>
        <p:grpSpPr>
          <a:xfrm>
            <a:off x="1820381" y="2075156"/>
            <a:ext cx="319500" cy="792801"/>
            <a:chOff x="1820381" y="2075156"/>
            <a:chExt cx="319500" cy="792801"/>
          </a:xfrm>
        </p:grpSpPr>
        <p:sp>
          <p:nvSpPr>
            <p:cNvPr id="57" name="椭圆 56"/>
            <p:cNvSpPr/>
            <p:nvPr/>
          </p:nvSpPr>
          <p:spPr>
            <a:xfrm>
              <a:off x="1975944" y="2075156"/>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820381" y="2331550"/>
              <a:ext cx="295688" cy="29568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820381" y="2704020"/>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a:off x="9900088" y="5049000"/>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687375" y="5324444"/>
            <a:ext cx="295688" cy="29568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539737" y="5696914"/>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557" y="1163728"/>
            <a:ext cx="1443937" cy="1623167"/>
          </a:xfrm>
          <a:prstGeom prst="rect">
            <a:avLst/>
          </a:prstGeom>
        </p:spPr>
      </p:pic>
      <p:grpSp>
        <p:nvGrpSpPr>
          <p:cNvPr id="7" name="组合 6"/>
          <p:cNvGrpSpPr/>
          <p:nvPr/>
        </p:nvGrpSpPr>
        <p:grpSpPr>
          <a:xfrm>
            <a:off x="3068569" y="3038037"/>
            <a:ext cx="6054863" cy="810165"/>
            <a:chOff x="3203300" y="3038037"/>
            <a:chExt cx="6054863" cy="810165"/>
          </a:xfrm>
        </p:grpSpPr>
        <p:sp>
          <p:nvSpPr>
            <p:cNvPr id="5" name="矩形 4"/>
            <p:cNvSpPr/>
            <p:nvPr/>
          </p:nvSpPr>
          <p:spPr>
            <a:xfrm>
              <a:off x="3203300" y="3038037"/>
              <a:ext cx="6054863" cy="523220"/>
            </a:xfrm>
            <a:prstGeom prst="rect">
              <a:avLst/>
            </a:prstGeom>
          </p:spPr>
          <p:txBody>
            <a:bodyPr wrap="none">
              <a:spAutoFit/>
            </a:bodyPr>
            <a:lstStyle/>
            <a:p>
              <a:r>
                <a:rPr lang="zh-CN" altLang="en-US" sz="2800" dirty="0">
                  <a:latin typeface="迷你简汉真广标" panose="02010609000101010101" pitchFamily="49" charset="-122"/>
                  <a:ea typeface="迷你简汉真广标" panose="02010609000101010101" pitchFamily="49" charset="-122"/>
                </a:rPr>
                <a:t>TEMPLATE FOR BUSINESS REPORT</a:t>
              </a:r>
            </a:p>
          </p:txBody>
        </p:sp>
        <p:sp>
          <p:nvSpPr>
            <p:cNvPr id="6" name="矩形 5"/>
            <p:cNvSpPr/>
            <p:nvPr/>
          </p:nvSpPr>
          <p:spPr>
            <a:xfrm>
              <a:off x="3884576" y="3540425"/>
              <a:ext cx="4692310" cy="307777"/>
            </a:xfrm>
            <a:prstGeom prst="rect">
              <a:avLst/>
            </a:prstGeom>
          </p:spPr>
          <p:txBody>
            <a:bodyPr wrap="none">
              <a:spAutoFit/>
            </a:bodyPr>
            <a:lstStyle/>
            <a:p>
              <a:r>
                <a:rPr lang="zh-CN" altLang="en-US" sz="1400" spc="300" dirty="0">
                  <a:latin typeface="造字工房悦黑体验版纤细体" pitchFamily="50" charset="-122"/>
                  <a:ea typeface="造字工房悦黑体验版纤细体" pitchFamily="50" charset="-122"/>
                </a:rPr>
                <a:t>copy or write your text and paste it here</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MH_Other_1"/>
          <p:cNvSpPr/>
          <p:nvPr>
            <p:custDataLst>
              <p:tags r:id="rId1"/>
            </p:custDataLst>
          </p:nvPr>
        </p:nvSpPr>
        <p:spPr>
          <a:xfrm>
            <a:off x="2250" y="5482961"/>
            <a:ext cx="12170700" cy="957879"/>
          </a:xfrm>
          <a:prstGeom prst="rect">
            <a:avLst/>
          </a:prstGeom>
          <a:solidFill>
            <a:schemeClr val="tx1">
              <a:lumMod val="95000"/>
              <a:lumOff val="5000"/>
            </a:schemeClr>
          </a:solidFill>
          <a:ln w="25400" cap="flat" cmpd="sng" algn="ctr">
            <a:noFill/>
            <a:prstDash val="solid"/>
          </a:ln>
          <a:effectLst/>
        </p:spPr>
        <p:txBody>
          <a:bodyPr lIns="68580" tIns="34290" rIns="68580" bIns="34290" anchor="ctr"/>
          <a:lstStyle/>
          <a:p>
            <a:pPr algn="ctr">
              <a:defRPr/>
            </a:pPr>
            <a:endParaRPr lang="zh-CN" altLang="en-US" sz="1400" kern="0">
              <a:solidFill>
                <a:sysClr val="window" lastClr="FFFFFF"/>
              </a:solidFill>
              <a:latin typeface="微软雅黑" panose="020B0503020204020204" pitchFamily="34" charset="-122"/>
              <a:ea typeface="微软雅黑" panose="020B0503020204020204" pitchFamily="34" charset="-122"/>
            </a:endParaRPr>
          </a:p>
        </p:txBody>
      </p:sp>
      <p:sp>
        <p:nvSpPr>
          <p:cNvPr id="7" name="MH_Text_1"/>
          <p:cNvSpPr>
            <a:spLocks noChangeArrowheads="1"/>
          </p:cNvSpPr>
          <p:nvPr>
            <p:custDataLst>
              <p:tags r:id="rId2"/>
            </p:custDataLst>
          </p:nvPr>
        </p:nvSpPr>
        <p:spPr bwMode="auto">
          <a:xfrm>
            <a:off x="1103814" y="2349000"/>
            <a:ext cx="3214529" cy="4570780"/>
          </a:xfrm>
          <a:prstGeom prst="roundRect">
            <a:avLst>
              <a:gd name="adj" fmla="val 5634"/>
            </a:avLst>
          </a:prstGeom>
          <a:solidFill>
            <a:schemeClr val="bg1"/>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mn-lt"/>
              <a:ea typeface="+mn-ea"/>
            </a:endParaRPr>
          </a:p>
        </p:txBody>
      </p:sp>
      <p:sp>
        <p:nvSpPr>
          <p:cNvPr id="8" name="MH_Other_2"/>
          <p:cNvSpPr/>
          <p:nvPr>
            <p:custDataLst>
              <p:tags r:id="rId3"/>
            </p:custDataLst>
          </p:nvPr>
        </p:nvSpPr>
        <p:spPr>
          <a:xfrm>
            <a:off x="14587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9" name="MH_Other_3"/>
          <p:cNvSpPr/>
          <p:nvPr>
            <p:custDataLst>
              <p:tags r:id="rId4"/>
            </p:custDataLst>
          </p:nvPr>
        </p:nvSpPr>
        <p:spPr>
          <a:xfrm>
            <a:off x="3788692"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0" name="MH_SubTitle_1"/>
          <p:cNvSpPr/>
          <p:nvPr>
            <p:custDataLst>
              <p:tags r:id="rId5"/>
            </p:custDataLst>
          </p:nvPr>
        </p:nvSpPr>
        <p:spPr>
          <a:xfrm>
            <a:off x="1506684" y="5471692"/>
            <a:ext cx="2411602" cy="957879"/>
          </a:xfrm>
          <a:prstGeom prst="rect">
            <a:avLst/>
          </a:prstGeom>
          <a:solidFill>
            <a:schemeClr val="tx1">
              <a:lumMod val="95000"/>
              <a:lumOff val="5000"/>
            </a:schemeClr>
          </a:solidFill>
          <a:ln w="25400" cap="flat" cmpd="sng" algn="ctr">
            <a:noFill/>
            <a:prstDash val="solid"/>
          </a:ln>
          <a:effectLst/>
        </p:spPr>
        <p:txBody>
          <a:bodyPr lIns="0" tIns="0" rIns="0" bIns="0" anchor="ctr">
            <a:normAutofit/>
          </a:bodyPr>
          <a:lstStyle/>
          <a:p>
            <a:pPr algn="ctr">
              <a:defRPr/>
            </a:pPr>
            <a:endParaRPr lang="zh-CN" altLang="en-US" sz="2000" kern="0" dirty="0">
              <a:solidFill>
                <a:srgbClr val="FFFFFF"/>
              </a:solidFill>
            </a:endParaRPr>
          </a:p>
        </p:txBody>
      </p:sp>
      <p:sp>
        <p:nvSpPr>
          <p:cNvPr id="11" name="MH_Text_2"/>
          <p:cNvSpPr>
            <a:spLocks noChangeArrowheads="1"/>
          </p:cNvSpPr>
          <p:nvPr>
            <p:custDataLst>
              <p:tags r:id="rId6"/>
            </p:custDataLst>
          </p:nvPr>
        </p:nvSpPr>
        <p:spPr bwMode="auto">
          <a:xfrm>
            <a:off x="4554993" y="2349000"/>
            <a:ext cx="3214531" cy="4570780"/>
          </a:xfrm>
          <a:prstGeom prst="roundRect">
            <a:avLst>
              <a:gd name="adj" fmla="val 5634"/>
            </a:avLst>
          </a:prstGeom>
          <a:solidFill>
            <a:schemeClr val="bg1"/>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mn-lt"/>
              <a:ea typeface="+mn-ea"/>
            </a:endParaRPr>
          </a:p>
        </p:txBody>
      </p:sp>
      <p:sp>
        <p:nvSpPr>
          <p:cNvPr id="12" name="MH_Other_4"/>
          <p:cNvSpPr/>
          <p:nvPr>
            <p:custDataLst>
              <p:tags r:id="rId7"/>
            </p:custDataLst>
          </p:nvPr>
        </p:nvSpPr>
        <p:spPr>
          <a:xfrm>
            <a:off x="4907156" y="5361817"/>
            <a:ext cx="166219"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3" name="MH_Other_5"/>
          <p:cNvSpPr/>
          <p:nvPr>
            <p:custDataLst>
              <p:tags r:id="rId8"/>
            </p:custDataLst>
          </p:nvPr>
        </p:nvSpPr>
        <p:spPr>
          <a:xfrm>
            <a:off x="7237057" y="5361817"/>
            <a:ext cx="166221"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4" name="MH_SubTitle_2"/>
          <p:cNvSpPr/>
          <p:nvPr>
            <p:custDataLst>
              <p:tags r:id="rId9"/>
            </p:custDataLst>
          </p:nvPr>
        </p:nvSpPr>
        <p:spPr>
          <a:xfrm>
            <a:off x="4957867" y="5471692"/>
            <a:ext cx="2411602" cy="957879"/>
          </a:xfrm>
          <a:prstGeom prst="rect">
            <a:avLst/>
          </a:prstGeom>
          <a:solidFill>
            <a:schemeClr val="tx1">
              <a:lumMod val="95000"/>
              <a:lumOff val="5000"/>
            </a:schemeClr>
          </a:solidFill>
          <a:ln w="25400" cap="flat" cmpd="sng" algn="ctr">
            <a:noFill/>
            <a:prstDash val="solid"/>
          </a:ln>
          <a:effectLst/>
        </p:spPr>
        <p:txBody>
          <a:bodyPr lIns="0" tIns="0" rIns="0" bIns="0" anchor="ctr">
            <a:normAutofit/>
          </a:bodyPr>
          <a:lstStyle/>
          <a:p>
            <a:pPr algn="ctr">
              <a:defRPr/>
            </a:pPr>
            <a:endParaRPr lang="zh-CN" altLang="en-US" sz="2000" kern="0" dirty="0">
              <a:solidFill>
                <a:srgbClr val="FFFFFF"/>
              </a:solidFill>
            </a:endParaRPr>
          </a:p>
        </p:txBody>
      </p:sp>
      <p:sp>
        <p:nvSpPr>
          <p:cNvPr id="15" name="MH_Text_3"/>
          <p:cNvSpPr>
            <a:spLocks noChangeArrowheads="1"/>
          </p:cNvSpPr>
          <p:nvPr>
            <p:custDataLst>
              <p:tags r:id="rId10"/>
            </p:custDataLst>
          </p:nvPr>
        </p:nvSpPr>
        <p:spPr bwMode="auto">
          <a:xfrm>
            <a:off x="8003360" y="2349000"/>
            <a:ext cx="3217347" cy="4570780"/>
          </a:xfrm>
          <a:prstGeom prst="roundRect">
            <a:avLst>
              <a:gd name="adj" fmla="val 5634"/>
            </a:avLst>
          </a:prstGeom>
          <a:solidFill>
            <a:schemeClr val="bg1"/>
          </a:solidFill>
          <a:ln>
            <a:noFill/>
          </a:ln>
          <a:effectLst>
            <a:outerShdw blurRad="50800" dist="38100" dir="18900000" algn="bl" rotWithShape="0">
              <a:prstClr val="black">
                <a:alpha val="40000"/>
              </a:prstClr>
            </a:outerShdw>
          </a:effectLst>
        </p:spPr>
        <p:txBody>
          <a:bodyPr lIns="90000" tIns="180000" rIns="90000" bIns="9000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endParaRPr lang="zh-CN" altLang="en-US" dirty="0">
              <a:solidFill>
                <a:srgbClr val="3D3D3D"/>
              </a:solidFill>
              <a:latin typeface="+mn-lt"/>
              <a:ea typeface="+mn-ea"/>
            </a:endParaRPr>
          </a:p>
        </p:txBody>
      </p:sp>
      <p:sp>
        <p:nvSpPr>
          <p:cNvPr id="16" name="MH_Other_6"/>
          <p:cNvSpPr/>
          <p:nvPr>
            <p:custDataLst>
              <p:tags r:id="rId11"/>
            </p:custDataLst>
          </p:nvPr>
        </p:nvSpPr>
        <p:spPr>
          <a:xfrm>
            <a:off x="8358339"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7" name="MH_Other_7"/>
          <p:cNvSpPr/>
          <p:nvPr>
            <p:custDataLst>
              <p:tags r:id="rId12"/>
            </p:custDataLst>
          </p:nvPr>
        </p:nvSpPr>
        <p:spPr>
          <a:xfrm>
            <a:off x="10688240" y="5361817"/>
            <a:ext cx="163403" cy="1149455"/>
          </a:xfrm>
          <a:prstGeom prst="roundRect">
            <a:avLst>
              <a:gd name="adj" fmla="val 50000"/>
            </a:avLst>
          </a:prstGeom>
          <a:solidFill>
            <a:srgbClr val="FFFFFF"/>
          </a:solidFill>
          <a:ln w="25400" cap="flat" cmpd="sng" algn="ctr">
            <a:noFill/>
            <a:prstDash val="solid"/>
          </a:ln>
          <a:effectLst/>
        </p:spPr>
        <p:txBody>
          <a:bodyPr lIns="68580" tIns="34290" rIns="68580" bIns="34290"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8" name="MH_SubTitle_3"/>
          <p:cNvSpPr/>
          <p:nvPr>
            <p:custDataLst>
              <p:tags r:id="rId13"/>
            </p:custDataLst>
          </p:nvPr>
        </p:nvSpPr>
        <p:spPr>
          <a:xfrm>
            <a:off x="8406232" y="5471692"/>
            <a:ext cx="2411602" cy="957879"/>
          </a:xfrm>
          <a:prstGeom prst="rect">
            <a:avLst/>
          </a:prstGeom>
          <a:solidFill>
            <a:schemeClr val="tx1">
              <a:lumMod val="95000"/>
              <a:lumOff val="5000"/>
            </a:schemeClr>
          </a:solidFill>
          <a:ln w="25400" cap="flat" cmpd="sng" algn="ctr">
            <a:noFill/>
            <a:prstDash val="solid"/>
          </a:ln>
          <a:effectLst/>
        </p:spPr>
        <p:txBody>
          <a:bodyPr lIns="0" tIns="0" rIns="0" bIns="0" anchor="ctr">
            <a:normAutofit/>
          </a:bodyPr>
          <a:lstStyle/>
          <a:p>
            <a:pPr algn="ctr">
              <a:defRPr/>
            </a:pPr>
            <a:endParaRPr lang="zh-CN" altLang="en-US" sz="2000" kern="0" dirty="0">
              <a:solidFill>
                <a:srgbClr val="FFFFFF"/>
              </a:solidFill>
            </a:endParaRPr>
          </a:p>
        </p:txBody>
      </p:sp>
      <p:sp>
        <p:nvSpPr>
          <p:cNvPr id="19" name="矩形 18"/>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413337" y="5688562"/>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01</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sp>
        <p:nvSpPr>
          <p:cNvPr id="22" name="文本框 21"/>
          <p:cNvSpPr txBox="1"/>
          <p:nvPr/>
        </p:nvSpPr>
        <p:spPr>
          <a:xfrm>
            <a:off x="5774440" y="5669512"/>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02</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sp>
        <p:nvSpPr>
          <p:cNvPr id="23" name="文本框 22"/>
          <p:cNvSpPr txBox="1"/>
          <p:nvPr/>
        </p:nvSpPr>
        <p:spPr>
          <a:xfrm>
            <a:off x="9135543" y="5650462"/>
            <a:ext cx="900000" cy="584775"/>
          </a:xfrm>
          <a:prstGeom prst="rect">
            <a:avLst/>
          </a:prstGeom>
          <a:noFill/>
        </p:spPr>
        <p:txBody>
          <a:bodyPr wrap="square" rtlCol="0">
            <a:spAutoFit/>
          </a:bodyPr>
          <a:lstStyle/>
          <a:p>
            <a:r>
              <a:rPr lang="en-US" altLang="zh-CN" sz="3200" b="1" spc="600" dirty="0">
                <a:solidFill>
                  <a:schemeClr val="bg1">
                    <a:lumMod val="95000"/>
                  </a:schemeClr>
                </a:solidFill>
                <a:latin typeface="迷你简汉真广标" panose="02010609000101010101" pitchFamily="49" charset="-122"/>
                <a:ea typeface="迷你简汉真广标" panose="02010609000101010101" pitchFamily="49" charset="-122"/>
              </a:rPr>
              <a:t>03</a:t>
            </a:r>
            <a:endParaRPr lang="zh-CN" altLang="en-US" sz="3200" b="1" spc="600" dirty="0">
              <a:solidFill>
                <a:schemeClr val="bg1">
                  <a:lumMod val="95000"/>
                </a:schemeClr>
              </a:solidFill>
              <a:latin typeface="迷你简汉真广标" panose="02010609000101010101" pitchFamily="49" charset="-122"/>
              <a:ea typeface="迷你简汉真广标" panose="02010609000101010101" pitchFamily="49" charset="-122"/>
            </a:endParaRPr>
          </a:p>
        </p:txBody>
      </p:sp>
      <p:grpSp>
        <p:nvGrpSpPr>
          <p:cNvPr id="27" name="组合 26"/>
          <p:cNvGrpSpPr/>
          <p:nvPr/>
        </p:nvGrpSpPr>
        <p:grpSpPr>
          <a:xfrm>
            <a:off x="4390245" y="189716"/>
            <a:ext cx="3411511" cy="814146"/>
            <a:chOff x="4390245" y="189716"/>
            <a:chExt cx="3411511" cy="814146"/>
          </a:xfrm>
        </p:grpSpPr>
        <p:sp>
          <p:nvSpPr>
            <p:cNvPr id="28" name="矩形 27"/>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29" name="矩形 28"/>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31" name="矩形 30"/>
          <p:cNvSpPr/>
          <p:nvPr/>
        </p:nvSpPr>
        <p:spPr>
          <a:xfrm>
            <a:off x="1393625" y="3282129"/>
            <a:ext cx="2634905" cy="1600438"/>
          </a:xfrm>
          <a:prstGeom prst="rect">
            <a:avLst/>
          </a:prstGeom>
        </p:spPr>
        <p:txBody>
          <a:bodyPr wrap="square">
            <a:spAutoFit/>
          </a:bodyPr>
          <a:lstStyle/>
          <a:p>
            <a:pPr algn="ctr"/>
            <a:r>
              <a:rPr lang="en-US" altLang="zh-CN" sz="1400" dirty="0">
                <a:solidFill>
                  <a:schemeClr val="tx1">
                    <a:lumMod val="95000"/>
                    <a:lumOff val="5000"/>
                  </a:schemeClr>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a:r>
            <a:endParaRPr lang="zh-CN" altLang="en-US" sz="1400" dirty="0">
              <a:solidFill>
                <a:schemeClr val="tx1">
                  <a:lumMod val="95000"/>
                  <a:lumOff val="5000"/>
                </a:schemeClr>
              </a:solidFill>
              <a:latin typeface="造字工房悦黑体验版纤细体" pitchFamily="50" charset="-122"/>
              <a:ea typeface="造字工房悦黑体验版纤细体" pitchFamily="50" charset="-122"/>
            </a:endParaRPr>
          </a:p>
        </p:txBody>
      </p:sp>
      <p:sp>
        <p:nvSpPr>
          <p:cNvPr id="32" name="矩形 31"/>
          <p:cNvSpPr/>
          <p:nvPr/>
        </p:nvSpPr>
        <p:spPr>
          <a:xfrm>
            <a:off x="4843299" y="3282129"/>
            <a:ext cx="2634905" cy="1600438"/>
          </a:xfrm>
          <a:prstGeom prst="rect">
            <a:avLst/>
          </a:prstGeom>
        </p:spPr>
        <p:txBody>
          <a:bodyPr wrap="square">
            <a:spAutoFit/>
          </a:bodyPr>
          <a:lstStyle/>
          <a:p>
            <a:pPr algn="ctr"/>
            <a:r>
              <a:rPr lang="en-US" altLang="zh-CN" sz="1400" dirty="0">
                <a:solidFill>
                  <a:schemeClr val="tx1">
                    <a:lumMod val="95000"/>
                    <a:lumOff val="5000"/>
                  </a:schemeClr>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a:r>
            <a:endParaRPr lang="zh-CN" altLang="en-US" sz="1400" dirty="0">
              <a:solidFill>
                <a:schemeClr val="tx1">
                  <a:lumMod val="95000"/>
                  <a:lumOff val="5000"/>
                </a:schemeClr>
              </a:solidFill>
              <a:latin typeface="造字工房悦黑体验版纤细体" pitchFamily="50" charset="-122"/>
              <a:ea typeface="造字工房悦黑体验版纤细体" pitchFamily="50" charset="-122"/>
            </a:endParaRPr>
          </a:p>
        </p:txBody>
      </p:sp>
      <p:sp>
        <p:nvSpPr>
          <p:cNvPr id="33" name="矩形 32"/>
          <p:cNvSpPr/>
          <p:nvPr/>
        </p:nvSpPr>
        <p:spPr>
          <a:xfrm>
            <a:off x="8292972" y="3282129"/>
            <a:ext cx="2634905" cy="1600438"/>
          </a:xfrm>
          <a:prstGeom prst="rect">
            <a:avLst/>
          </a:prstGeom>
        </p:spPr>
        <p:txBody>
          <a:bodyPr wrap="square">
            <a:spAutoFit/>
          </a:bodyPr>
          <a:lstStyle/>
          <a:p>
            <a:pPr algn="ctr"/>
            <a:r>
              <a:rPr lang="en-US" altLang="zh-CN" sz="1400" dirty="0">
                <a:solidFill>
                  <a:schemeClr val="tx1">
                    <a:lumMod val="95000"/>
                    <a:lumOff val="5000"/>
                  </a:schemeClr>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a:r>
            <a:endParaRPr lang="zh-CN" altLang="en-US" sz="1400" dirty="0">
              <a:solidFill>
                <a:schemeClr val="tx1">
                  <a:lumMod val="95000"/>
                  <a:lumOff val="5000"/>
                </a:schemeClr>
              </a:solidFill>
              <a:latin typeface="造字工房悦黑体验版纤细体" pitchFamily="50" charset="-122"/>
              <a:ea typeface="造字工房悦黑体验版纤细体" pitchFamily="5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椭圆 35"/>
          <p:cNvSpPr/>
          <p:nvPr/>
        </p:nvSpPr>
        <p:spPr>
          <a:xfrm>
            <a:off x="1861500" y="-805500"/>
            <a:ext cx="8469000" cy="846900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074950" y="-592050"/>
            <a:ext cx="8042100" cy="8042100"/>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574753" y="2588421"/>
            <a:ext cx="5001060" cy="53340"/>
            <a:chOff x="3473153" y="1615665"/>
            <a:chExt cx="5001060" cy="53340"/>
          </a:xfrm>
        </p:grpSpPr>
        <p:grpSp>
          <p:nvGrpSpPr>
            <p:cNvPr id="42" name="组合 41"/>
            <p:cNvGrpSpPr/>
            <p:nvPr/>
          </p:nvGrpSpPr>
          <p:grpSpPr>
            <a:xfrm>
              <a:off x="3473153" y="1615665"/>
              <a:ext cx="1620000" cy="53340"/>
              <a:chOff x="3836010" y="1629000"/>
              <a:chExt cx="1620000" cy="53340"/>
            </a:xfrm>
          </p:grpSpPr>
          <p:cxnSp>
            <p:nvCxnSpPr>
              <p:cNvPr id="40" name="直接连接符 39"/>
              <p:cNvCxnSpPr/>
              <p:nvPr/>
            </p:nvCxnSpPr>
            <p:spPr>
              <a:xfrm>
                <a:off x="3836010" y="1629000"/>
                <a:ext cx="162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836010" y="1682340"/>
                <a:ext cx="16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6854213" y="1615665"/>
              <a:ext cx="1620000" cy="53340"/>
              <a:chOff x="3836010" y="1629000"/>
              <a:chExt cx="1620000" cy="53340"/>
            </a:xfrm>
          </p:grpSpPr>
          <p:cxnSp>
            <p:nvCxnSpPr>
              <p:cNvPr id="44" name="直接连接符 43"/>
              <p:cNvCxnSpPr/>
              <p:nvPr/>
            </p:nvCxnSpPr>
            <p:spPr>
              <a:xfrm>
                <a:off x="3836010" y="1629000"/>
                <a:ext cx="16200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836010" y="1682340"/>
                <a:ext cx="162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p:cNvGrpSpPr/>
          <p:nvPr/>
        </p:nvGrpSpPr>
        <p:grpSpPr>
          <a:xfrm>
            <a:off x="5257132" y="4318938"/>
            <a:ext cx="1800000" cy="550062"/>
            <a:chOff x="5257132" y="4318938"/>
            <a:chExt cx="1800000" cy="550062"/>
          </a:xfrm>
        </p:grpSpPr>
        <p:sp>
          <p:nvSpPr>
            <p:cNvPr id="52" name="文本框 51"/>
            <p:cNvSpPr txBox="1"/>
            <p:nvPr/>
          </p:nvSpPr>
          <p:spPr>
            <a:xfrm>
              <a:off x="5494670" y="4440081"/>
              <a:ext cx="1324924" cy="307777"/>
            </a:xfrm>
            <a:prstGeom prst="rect">
              <a:avLst/>
            </a:prstGeom>
            <a:noFill/>
          </p:spPr>
          <p:txBody>
            <a:bodyPr wrap="square" rtlCol="0">
              <a:spAutoFit/>
            </a:bodyPr>
            <a:lstStyle/>
            <a:p>
              <a:r>
                <a:rPr lang="en-US" altLang="zh-CN" sz="1400" b="1" dirty="0">
                  <a:solidFill>
                    <a:srgbClr val="000000"/>
                  </a:solidFill>
                  <a:latin typeface="迷你简汉真广标" panose="02010609000101010101" pitchFamily="49" charset="-122"/>
                  <a:ea typeface="迷你简汉真广标" panose="02010609000101010101" pitchFamily="49" charset="-122"/>
                </a:rPr>
                <a:t>QIANYU PPT</a:t>
              </a:r>
            </a:p>
          </p:txBody>
        </p:sp>
        <p:grpSp>
          <p:nvGrpSpPr>
            <p:cNvPr id="9" name="组合 8"/>
            <p:cNvGrpSpPr/>
            <p:nvPr/>
          </p:nvGrpSpPr>
          <p:grpSpPr>
            <a:xfrm>
              <a:off x="5257132" y="4318938"/>
              <a:ext cx="1800000" cy="550062"/>
              <a:chOff x="5257132" y="4318938"/>
              <a:chExt cx="1800000" cy="550062"/>
            </a:xfrm>
          </p:grpSpPr>
          <p:sp>
            <p:nvSpPr>
              <p:cNvPr id="50" name="圆角矩形 49"/>
              <p:cNvSpPr/>
              <p:nvPr/>
            </p:nvSpPr>
            <p:spPr>
              <a:xfrm>
                <a:off x="5257132" y="4318938"/>
                <a:ext cx="1800000" cy="540000"/>
              </a:xfrm>
              <a:prstGeom prst="roundRect">
                <a:avLst>
                  <a:gd name="adj"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5870756" y="4851000"/>
                <a:ext cx="540000" cy="1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5" name="文本框 54"/>
          <p:cNvSpPr txBox="1"/>
          <p:nvPr/>
        </p:nvSpPr>
        <p:spPr>
          <a:xfrm rot="5400000">
            <a:off x="5746371" y="6215985"/>
            <a:ext cx="699258" cy="584775"/>
          </a:xfrm>
          <a:prstGeom prst="rect">
            <a:avLst/>
          </a:prstGeom>
          <a:noFill/>
        </p:spPr>
        <p:txBody>
          <a:bodyPr wrap="square" rtlCol="0">
            <a:spAutoFit/>
          </a:bodyPr>
          <a:lstStyle/>
          <a:p>
            <a:r>
              <a:rPr lang="zh-CN" altLang="en-US" sz="3200" dirty="0"/>
              <a:t>→</a:t>
            </a:r>
          </a:p>
        </p:txBody>
      </p:sp>
      <p:grpSp>
        <p:nvGrpSpPr>
          <p:cNvPr id="2" name="组合 1"/>
          <p:cNvGrpSpPr/>
          <p:nvPr/>
        </p:nvGrpSpPr>
        <p:grpSpPr>
          <a:xfrm>
            <a:off x="1820381" y="2075156"/>
            <a:ext cx="319500" cy="792801"/>
            <a:chOff x="1820381" y="2075156"/>
            <a:chExt cx="319500" cy="792801"/>
          </a:xfrm>
        </p:grpSpPr>
        <p:sp>
          <p:nvSpPr>
            <p:cNvPr id="57" name="椭圆 56"/>
            <p:cNvSpPr/>
            <p:nvPr/>
          </p:nvSpPr>
          <p:spPr>
            <a:xfrm>
              <a:off x="1975944" y="2075156"/>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1820381" y="2331550"/>
              <a:ext cx="295688" cy="29568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820381" y="2704020"/>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539737" y="5049000"/>
            <a:ext cx="524288" cy="811851"/>
            <a:chOff x="9539737" y="5049000"/>
            <a:chExt cx="524288" cy="811851"/>
          </a:xfrm>
        </p:grpSpPr>
        <p:sp>
          <p:nvSpPr>
            <p:cNvPr id="28" name="椭圆 27"/>
            <p:cNvSpPr/>
            <p:nvPr/>
          </p:nvSpPr>
          <p:spPr>
            <a:xfrm>
              <a:off x="9900088" y="5049000"/>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9687375" y="5324444"/>
              <a:ext cx="295688" cy="29568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539737" y="5696914"/>
              <a:ext cx="163937" cy="163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557" y="1163728"/>
            <a:ext cx="1443937" cy="1623167"/>
          </a:xfrm>
          <a:prstGeom prst="rect">
            <a:avLst/>
          </a:prstGeom>
        </p:spPr>
      </p:pic>
      <p:grpSp>
        <p:nvGrpSpPr>
          <p:cNvPr id="4" name="组合 3"/>
          <p:cNvGrpSpPr/>
          <p:nvPr/>
        </p:nvGrpSpPr>
        <p:grpSpPr>
          <a:xfrm>
            <a:off x="3183985" y="2904687"/>
            <a:ext cx="5824030" cy="943515"/>
            <a:chOff x="3259069" y="2904687"/>
            <a:chExt cx="5824030" cy="943515"/>
          </a:xfrm>
        </p:grpSpPr>
        <p:sp>
          <p:nvSpPr>
            <p:cNvPr id="5" name="矩形 4"/>
            <p:cNvSpPr/>
            <p:nvPr/>
          </p:nvSpPr>
          <p:spPr>
            <a:xfrm>
              <a:off x="3259069" y="2904687"/>
              <a:ext cx="5824030" cy="523220"/>
            </a:xfrm>
            <a:prstGeom prst="rect">
              <a:avLst/>
            </a:prstGeom>
          </p:spPr>
          <p:txBody>
            <a:bodyPr wrap="none">
              <a:spAutoFit/>
            </a:bodyPr>
            <a:lstStyle/>
            <a:p>
              <a:r>
                <a:rPr lang="en-US" altLang="zh-CN" sz="2800" dirty="0">
                  <a:latin typeface="迷你简汉真广标" panose="02010609000101010101" pitchFamily="49" charset="-122"/>
                  <a:ea typeface="迷你简汉真广标" panose="02010609000101010101" pitchFamily="49" charset="-122"/>
                </a:rPr>
                <a:t>THANKS FOR YOUR WATCHING</a:t>
              </a:r>
              <a:endParaRPr lang="zh-CN" altLang="en-US" sz="2800" dirty="0">
                <a:latin typeface="迷你简汉真广标" panose="02010609000101010101" pitchFamily="49" charset="-122"/>
                <a:ea typeface="迷你简汉真广标" panose="02010609000101010101" pitchFamily="49" charset="-122"/>
              </a:endParaRPr>
            </a:p>
          </p:txBody>
        </p:sp>
        <p:sp>
          <p:nvSpPr>
            <p:cNvPr id="6" name="矩形 5"/>
            <p:cNvSpPr/>
            <p:nvPr/>
          </p:nvSpPr>
          <p:spPr>
            <a:xfrm>
              <a:off x="3824929" y="3540425"/>
              <a:ext cx="4692310" cy="307777"/>
            </a:xfrm>
            <a:prstGeom prst="rect">
              <a:avLst/>
            </a:prstGeom>
          </p:spPr>
          <p:txBody>
            <a:bodyPr wrap="none">
              <a:spAutoFit/>
            </a:bodyPr>
            <a:lstStyle/>
            <a:p>
              <a:r>
                <a:rPr lang="zh-CN" altLang="en-US" sz="1400" spc="300" dirty="0">
                  <a:latin typeface="造字工房悦黑体验版纤细体" pitchFamily="50" charset="-122"/>
                  <a:ea typeface="造字工房悦黑体验版纤细体" pitchFamily="50" charset="-122"/>
                </a:rPr>
                <a:t>copy or write your text and paste it here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8" name="组合 17"/>
          <p:cNvGrpSpPr/>
          <p:nvPr/>
        </p:nvGrpSpPr>
        <p:grpSpPr>
          <a:xfrm>
            <a:off x="1056000" y="1361675"/>
            <a:ext cx="10109843" cy="4407325"/>
            <a:chOff x="1056000" y="1361675"/>
            <a:chExt cx="10109843" cy="4407325"/>
          </a:xfrm>
        </p:grpSpPr>
        <p:sp>
          <p:nvSpPr>
            <p:cNvPr id="16" name="矩形 15"/>
            <p:cNvSpPr/>
            <p:nvPr/>
          </p:nvSpPr>
          <p:spPr>
            <a:xfrm>
              <a:off x="1056000" y="1361675"/>
              <a:ext cx="10080313" cy="440732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236000" y="1361675"/>
              <a:ext cx="9929843" cy="42273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5196078" y="2782839"/>
            <a:ext cx="5580157" cy="1384995"/>
          </a:xfrm>
          <a:prstGeom prst="rect">
            <a:avLst/>
          </a:prstGeom>
        </p:spPr>
        <p:txBody>
          <a:bodyPr wrap="square">
            <a:spAutoFit/>
          </a:bodyPr>
          <a:lstStyle/>
          <a:p>
            <a:pPr algn="just"/>
            <a:r>
              <a:rPr lang="en-US" altLang="zh-CN" sz="1400" dirty="0">
                <a:latin typeface="微软雅黑 Light" panose="020B0502040204020203" pitchFamily="34" charset="-122"/>
                <a:ea typeface="微软雅黑 Light" panose="020B0502040204020203" pitchFamily="34"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dirty="0">
              <a:latin typeface="微软雅黑 Light" panose="020B0502040204020203" pitchFamily="34" charset="-122"/>
              <a:ea typeface="微软雅黑 Light" panose="020B0502040204020203" pitchFamily="34" charset="-122"/>
            </a:endParaRPr>
          </a:p>
        </p:txBody>
      </p:sp>
      <p:sp>
        <p:nvSpPr>
          <p:cNvPr id="6" name="文本框 5"/>
          <p:cNvSpPr txBox="1"/>
          <p:nvPr/>
        </p:nvSpPr>
        <p:spPr>
          <a:xfrm>
            <a:off x="4836040" y="609319"/>
            <a:ext cx="2519921" cy="584775"/>
          </a:xfrm>
          <a:prstGeom prst="rect">
            <a:avLst/>
          </a:prstGeom>
          <a:noFill/>
        </p:spPr>
        <p:txBody>
          <a:bodyPr wrap="square" rtlCol="0">
            <a:spAutoFit/>
          </a:bodyPr>
          <a:lstStyle/>
          <a:p>
            <a:r>
              <a:rPr lang="en-US" altLang="zh-CN" sz="3200" spc="600" dirty="0">
                <a:solidFill>
                  <a:schemeClr val="tx1">
                    <a:lumMod val="95000"/>
                    <a:lumOff val="5000"/>
                  </a:schemeClr>
                </a:solidFill>
                <a:latin typeface="迷你简汉真广标" panose="02010609000101010101" pitchFamily="49" charset="-122"/>
                <a:ea typeface="迷你简汉真广标" panose="02010609000101010101" pitchFamily="49" charset="-122"/>
              </a:rPr>
              <a:t>PREFACE</a:t>
            </a:r>
            <a:endParaRPr lang="zh-CN" altLang="en-US" sz="3200" spc="600" dirty="0">
              <a:solidFill>
                <a:schemeClr val="tx1">
                  <a:lumMod val="95000"/>
                  <a:lumOff val="5000"/>
                </a:schemeClr>
              </a:solidFill>
              <a:latin typeface="迷你简汉真广标" panose="02010609000101010101" pitchFamily="49" charset="-122"/>
              <a:ea typeface="迷你简汉真广标" panose="02010609000101010101" pitchFamily="49" charset="-122"/>
            </a:endParaRPr>
          </a:p>
        </p:txBody>
      </p:sp>
      <p:grpSp>
        <p:nvGrpSpPr>
          <p:cNvPr id="15" name="组合 14"/>
          <p:cNvGrpSpPr/>
          <p:nvPr/>
        </p:nvGrpSpPr>
        <p:grpSpPr>
          <a:xfrm>
            <a:off x="4116000" y="1234715"/>
            <a:ext cx="3960000" cy="45719"/>
            <a:chOff x="4145550" y="1403281"/>
            <a:chExt cx="3960000" cy="45719"/>
          </a:xfrm>
        </p:grpSpPr>
        <p:cxnSp>
          <p:nvCxnSpPr>
            <p:cNvPr id="8" name="直接连接符 7"/>
            <p:cNvCxnSpPr/>
            <p:nvPr/>
          </p:nvCxnSpPr>
          <p:spPr>
            <a:xfrm>
              <a:off x="4145550" y="1426140"/>
              <a:ext cx="396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05550" y="1403281"/>
              <a:ext cx="14400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5889600" y="6309000"/>
            <a:ext cx="412800" cy="108000"/>
            <a:chOff x="5909001" y="6309000"/>
            <a:chExt cx="412800" cy="108000"/>
          </a:xfrm>
          <a:solidFill>
            <a:schemeClr val="bg1">
              <a:lumMod val="75000"/>
            </a:schemeClr>
          </a:solidFill>
        </p:grpSpPr>
        <p:sp>
          <p:nvSpPr>
            <p:cNvPr id="11" name="椭圆 10"/>
            <p:cNvSpPr/>
            <p:nvPr/>
          </p:nvSpPr>
          <p:spPr>
            <a:xfrm>
              <a:off x="5909001" y="630900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061401" y="630900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213801" y="630900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1236000" y="2314715"/>
            <a:ext cx="3600000" cy="2242857"/>
          </a:xfrm>
          <a:prstGeom prst="rect">
            <a:avLst/>
          </a:prstGeom>
          <a:blipFill>
            <a:blip r:embed="rId2"/>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0636814" y="4121804"/>
            <a:ext cx="720000" cy="300260"/>
          </a:xfrm>
          <a:prstGeom prst="rect">
            <a:avLst/>
          </a:prstGeom>
          <a:solidFill>
            <a:srgbClr val="0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1387500" y="4795289"/>
            <a:ext cx="9382100" cy="197625"/>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51469" y="339526"/>
            <a:ext cx="3406702" cy="769441"/>
          </a:xfrm>
          <a:prstGeom prst="rect">
            <a:avLst/>
          </a:prstGeom>
        </p:spPr>
        <p:txBody>
          <a:bodyPr wrap="none">
            <a:spAutoFit/>
          </a:bodyPr>
          <a:lstStyle/>
          <a:p>
            <a:r>
              <a:rPr lang="en-US" altLang="zh-CN" sz="4400" b="1" spc="600" dirty="0">
                <a:latin typeface="迷你简汉真广标" panose="02010609000101010101" pitchFamily="49" charset="-122"/>
                <a:ea typeface="迷你简汉真广标" panose="02010609000101010101" pitchFamily="49" charset="-122"/>
              </a:rPr>
              <a:t>contents</a:t>
            </a:r>
            <a:endParaRPr lang="zh-CN" altLang="en-US" sz="4400" b="1" spc="600" dirty="0">
              <a:latin typeface="迷你简汉真广标" panose="02010609000101010101" pitchFamily="49" charset="-122"/>
              <a:ea typeface="迷你简汉真广标" panose="02010609000101010101" pitchFamily="49" charset="-122"/>
            </a:endParaRPr>
          </a:p>
        </p:txBody>
      </p:sp>
      <p:grpSp>
        <p:nvGrpSpPr>
          <p:cNvPr id="11" name="组合 10"/>
          <p:cNvGrpSpPr/>
          <p:nvPr/>
        </p:nvGrpSpPr>
        <p:grpSpPr>
          <a:xfrm>
            <a:off x="1387500" y="2401955"/>
            <a:ext cx="9396000" cy="432421"/>
            <a:chOff x="1398000" y="1592579"/>
            <a:chExt cx="9396000" cy="432421"/>
          </a:xfrm>
          <a:solidFill>
            <a:schemeClr val="tx1">
              <a:lumMod val="95000"/>
              <a:lumOff val="5000"/>
            </a:schemeClr>
          </a:solidFill>
        </p:grpSpPr>
        <p:sp>
          <p:nvSpPr>
            <p:cNvPr id="7" name="矩形 6"/>
            <p:cNvSpPr/>
            <p:nvPr/>
          </p:nvSpPr>
          <p:spPr>
            <a:xfrm>
              <a:off x="1398000" y="1989000"/>
              <a:ext cx="9396000" cy="36000"/>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398000" y="1592579"/>
              <a:ext cx="330960" cy="413335"/>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930520" y="1592579"/>
              <a:ext cx="330960" cy="413335"/>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63040" y="1592579"/>
              <a:ext cx="330960" cy="413335"/>
            </a:xfrm>
            <a:prstGeom prst="rect">
              <a:avLst/>
            </a:prstGeom>
            <a:grp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p:cNvSpPr txBox="1"/>
          <p:nvPr/>
        </p:nvSpPr>
        <p:spPr>
          <a:xfrm>
            <a:off x="1397280" y="2445958"/>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微软雅黑 Light" panose="020B0502040204020203" pitchFamily="34" charset="-122"/>
                <a:ea typeface="微软雅黑 Light" panose="020B0502040204020203" pitchFamily="34" charset="-122"/>
              </a:rPr>
              <a:t>1</a:t>
            </a:r>
            <a:endParaRPr lang="zh-CN" altLang="en-US" b="1"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10452540" y="2417881"/>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微软雅黑 Light" panose="020B0502040204020203" pitchFamily="34" charset="-122"/>
                <a:ea typeface="微软雅黑 Light" panose="020B0502040204020203" pitchFamily="34" charset="-122"/>
              </a:rPr>
              <a:t>3</a:t>
            </a:r>
            <a:endParaRPr lang="zh-CN" altLang="en-US" b="1"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5929800" y="2437501"/>
            <a:ext cx="321180" cy="369332"/>
          </a:xfrm>
          <a:prstGeom prst="rect">
            <a:avLst/>
          </a:prstGeom>
          <a:solidFill>
            <a:schemeClr val="tx1">
              <a:lumMod val="95000"/>
              <a:lumOff val="5000"/>
            </a:schemeClr>
          </a:solidFill>
          <a:ln>
            <a:solidFill>
              <a:schemeClr val="tx1">
                <a:lumMod val="95000"/>
                <a:lumOff val="5000"/>
              </a:schemeClr>
            </a:solidFill>
          </a:ln>
        </p:spPr>
        <p:txBody>
          <a:bodyPr wrap="square" rtlCol="0">
            <a:spAutoFit/>
          </a:bodyPr>
          <a:lstStyle/>
          <a:p>
            <a:r>
              <a:rPr lang="en-US" altLang="zh-CN" b="1" dirty="0">
                <a:solidFill>
                  <a:schemeClr val="bg1">
                    <a:lumMod val="95000"/>
                  </a:schemeClr>
                </a:solidFill>
                <a:latin typeface="微软雅黑 Light" panose="020B0502040204020203" pitchFamily="34" charset="-122"/>
                <a:ea typeface="微软雅黑 Light" panose="020B0502040204020203" pitchFamily="34" charset="-122"/>
              </a:rPr>
              <a:t>2</a:t>
            </a:r>
            <a:endParaRPr lang="zh-CN" altLang="en-US" b="1" dirty="0">
              <a:solidFill>
                <a:schemeClr val="bg1">
                  <a:lumMod val="95000"/>
                </a:schemeClr>
              </a:solidFill>
              <a:latin typeface="微软雅黑 Light" panose="020B0502040204020203" pitchFamily="34" charset="-122"/>
              <a:ea typeface="微软雅黑 Light" panose="020B0502040204020203" pitchFamily="34" charset="-122"/>
            </a:endParaRPr>
          </a:p>
        </p:txBody>
      </p:sp>
      <p:sp>
        <p:nvSpPr>
          <p:cNvPr id="18" name="矩形 17"/>
          <p:cNvSpPr/>
          <p:nvPr/>
        </p:nvSpPr>
        <p:spPr>
          <a:xfrm>
            <a:off x="1387500" y="4777289"/>
            <a:ext cx="9396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538522" y="10955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sp>
        <p:nvSpPr>
          <p:cNvPr id="4" name="矩形 3"/>
          <p:cNvSpPr/>
          <p:nvPr/>
        </p:nvSpPr>
        <p:spPr>
          <a:xfrm>
            <a:off x="1323086" y="3383208"/>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
        <p:nvSpPr>
          <p:cNvPr id="19" name="矩形 18"/>
          <p:cNvSpPr/>
          <p:nvPr/>
        </p:nvSpPr>
        <p:spPr>
          <a:xfrm>
            <a:off x="4931608" y="3383208"/>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
        <p:nvSpPr>
          <p:cNvPr id="20" name="矩形 19"/>
          <p:cNvSpPr/>
          <p:nvPr/>
        </p:nvSpPr>
        <p:spPr>
          <a:xfrm>
            <a:off x="8540130" y="3383208"/>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矩形 23"/>
          <p:cNvSpPr/>
          <p:nvPr/>
        </p:nvSpPr>
        <p:spPr>
          <a:xfrm>
            <a:off x="6996000" y="0"/>
            <a:ext cx="360000" cy="6858000"/>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176000" y="0"/>
            <a:ext cx="5016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410650" y="1031850"/>
            <a:ext cx="2452035" cy="5156930"/>
            <a:chOff x="5258250" y="1050900"/>
            <a:chExt cx="2452035" cy="5156930"/>
          </a:xfrm>
        </p:grpSpPr>
        <p:sp>
          <p:nvSpPr>
            <p:cNvPr id="22" name="文本框 21"/>
            <p:cNvSpPr txBox="1"/>
            <p:nvPr/>
          </p:nvSpPr>
          <p:spPr>
            <a:xfrm>
              <a:off x="7039200" y="1050900"/>
              <a:ext cx="671085" cy="5156930"/>
            </a:xfrm>
            <a:custGeom>
              <a:avLst/>
              <a:gdLst>
                <a:gd name="connsiteX0" fmla="*/ 0 w 671085"/>
                <a:gd name="connsiteY0" fmla="*/ 0 h 5156930"/>
                <a:gd name="connsiteX1" fmla="*/ 671085 w 671085"/>
                <a:gd name="connsiteY1" fmla="*/ 0 h 5156930"/>
                <a:gd name="connsiteX2" fmla="*/ 671085 w 671085"/>
                <a:gd name="connsiteY2" fmla="*/ 5156930 h 5156930"/>
                <a:gd name="connsiteX3" fmla="*/ 0 w 671085"/>
                <a:gd name="connsiteY3" fmla="*/ 5156930 h 5156930"/>
              </a:gdLst>
              <a:ahLst/>
              <a:cxnLst>
                <a:cxn ang="0">
                  <a:pos x="connsiteX0" y="connsiteY0"/>
                </a:cxn>
                <a:cxn ang="0">
                  <a:pos x="connsiteX1" y="connsiteY1"/>
                </a:cxn>
                <a:cxn ang="0">
                  <a:pos x="connsiteX2" y="connsiteY2"/>
                </a:cxn>
                <a:cxn ang="0">
                  <a:pos x="connsiteX3" y="connsiteY3"/>
                </a:cxn>
              </a:cxnLst>
              <a:rect l="l" t="t" r="r" b="b"/>
              <a:pathLst>
                <a:path w="671085" h="5156930">
                  <a:moveTo>
                    <a:pt x="0" y="0"/>
                  </a:moveTo>
                  <a:lnTo>
                    <a:pt x="671085" y="0"/>
                  </a:lnTo>
                  <a:lnTo>
                    <a:pt x="671085" y="5156930"/>
                  </a:lnTo>
                  <a:lnTo>
                    <a:pt x="0" y="5156930"/>
                  </a:lnTo>
                  <a:close/>
                </a:path>
              </a:pathLst>
            </a:custGeom>
            <a:solidFill>
              <a:srgbClr val="F2F2F2"/>
            </a:solidFill>
            <a:ln>
              <a:noFill/>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9500" dirty="0">
                <a:latin typeface="迷你简汉真广标" panose="02010609000101010101" pitchFamily="49" charset="-122"/>
                <a:ea typeface="迷你简汉真广标" panose="02010609000101010101" pitchFamily="49" charset="-122"/>
              </a:endParaRPr>
            </a:p>
          </p:txBody>
        </p:sp>
        <p:sp>
          <p:nvSpPr>
            <p:cNvPr id="21" name="文本框 20"/>
            <p:cNvSpPr txBox="1"/>
            <p:nvPr/>
          </p:nvSpPr>
          <p:spPr>
            <a:xfrm>
              <a:off x="5258250" y="1050900"/>
              <a:ext cx="1780950" cy="5156930"/>
            </a:xfrm>
            <a:custGeom>
              <a:avLst/>
              <a:gdLst>
                <a:gd name="connsiteX0" fmla="*/ 685004 w 1780950"/>
                <a:gd name="connsiteY0" fmla="*/ 0 h 5156930"/>
                <a:gd name="connsiteX1" fmla="*/ 1780950 w 1780950"/>
                <a:gd name="connsiteY1" fmla="*/ 0 h 5156930"/>
                <a:gd name="connsiteX2" fmla="*/ 1780950 w 1780950"/>
                <a:gd name="connsiteY2" fmla="*/ 5156930 h 5156930"/>
                <a:gd name="connsiteX3" fmla="*/ 1275818 w 1780950"/>
                <a:gd name="connsiteY3" fmla="*/ 5156930 h 5156930"/>
                <a:gd name="connsiteX4" fmla="*/ 1275818 w 1780950"/>
                <a:gd name="connsiteY4" fmla="*/ 916932 h 5156930"/>
                <a:gd name="connsiteX5" fmla="*/ 0 w 1780950"/>
                <a:gd name="connsiteY5" fmla="*/ 916932 h 51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0950" h="5156930">
                  <a:moveTo>
                    <a:pt x="685004" y="0"/>
                  </a:moveTo>
                  <a:lnTo>
                    <a:pt x="1780950" y="0"/>
                  </a:lnTo>
                  <a:lnTo>
                    <a:pt x="1780950" y="5156930"/>
                  </a:lnTo>
                  <a:lnTo>
                    <a:pt x="1275818" y="5156930"/>
                  </a:lnTo>
                  <a:lnTo>
                    <a:pt x="1275818" y="916932"/>
                  </a:lnTo>
                  <a:lnTo>
                    <a:pt x="0" y="916932"/>
                  </a:lnTo>
                  <a:close/>
                </a:path>
              </a:pathLst>
            </a:custGeom>
            <a:solidFill>
              <a:schemeClr val="tx1"/>
            </a:solidFill>
            <a:ln>
              <a:noFill/>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9500" dirty="0">
                <a:latin typeface="迷你简汉真广标" panose="02010609000101010101" pitchFamily="49" charset="-122"/>
                <a:ea typeface="迷你简汉真广标" panose="02010609000101010101" pitchFamily="49" charset="-122"/>
              </a:endParaRPr>
            </a:p>
          </p:txBody>
        </p:sp>
      </p:grpSp>
      <p:sp>
        <p:nvSpPr>
          <p:cNvPr id="25" name="文本框 24"/>
          <p:cNvSpPr txBox="1"/>
          <p:nvPr/>
        </p:nvSpPr>
        <p:spPr>
          <a:xfrm>
            <a:off x="4645950" y="3801450"/>
            <a:ext cx="2520000" cy="1938992"/>
          </a:xfrm>
          <a:prstGeom prst="rect">
            <a:avLst/>
          </a:prstGeom>
          <a:noFill/>
        </p:spPr>
        <p:txBody>
          <a:bodyPr wrap="square" rtlCol="0">
            <a:spAutoFit/>
          </a:bodyPr>
          <a:lstStyle/>
          <a:p>
            <a:r>
              <a:rPr lang="en-US" altLang="zh-CN" sz="6000" dirty="0">
                <a:latin typeface="迷你简汉真广标" panose="02010609000101010101" pitchFamily="49" charset="-122"/>
                <a:ea typeface="迷你简汉真广标" panose="02010609000101010101" pitchFamily="49" charset="-122"/>
              </a:rPr>
              <a:t>PART ONE</a:t>
            </a:r>
            <a:endParaRPr lang="zh-CN" altLang="en-US" sz="6000" dirty="0">
              <a:latin typeface="迷你简汉真广标" panose="02010609000101010101" pitchFamily="49" charset="-122"/>
              <a:ea typeface="迷你简汉真广标" panose="02010609000101010101" pitchFamily="49" charset="-122"/>
            </a:endParaRPr>
          </a:p>
        </p:txBody>
      </p:sp>
      <p:sp>
        <p:nvSpPr>
          <p:cNvPr id="26" name="矩形 25"/>
          <p:cNvSpPr/>
          <p:nvPr/>
        </p:nvSpPr>
        <p:spPr>
          <a:xfrm>
            <a:off x="3216000" y="5572996"/>
            <a:ext cx="3438300" cy="523220"/>
          </a:xfrm>
          <a:prstGeom prst="rect">
            <a:avLst/>
          </a:prstGeom>
        </p:spPr>
        <p:txBody>
          <a:bodyPr wrap="square">
            <a:spAutoFit/>
          </a:bodyPr>
          <a:lstStyle/>
          <a:p>
            <a:pPr algn="just"/>
            <a:r>
              <a:rPr lang="zh-CN" altLang="en-US" sz="1400" dirty="0"/>
              <a:t>Add Your Text Here.Your text and paste it here.Text or Copy Your text and paste it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椭圆 2"/>
          <p:cNvSpPr/>
          <p:nvPr/>
        </p:nvSpPr>
        <p:spPr>
          <a:xfrm>
            <a:off x="1052300" y="3535964"/>
            <a:ext cx="720000" cy="72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033918" y="4340793"/>
            <a:ext cx="2310514" cy="1842543"/>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7853917" y="2180793"/>
            <a:ext cx="3060000" cy="3890400"/>
            <a:chOff x="7356000" y="1878600"/>
            <a:chExt cx="3060000" cy="3890400"/>
          </a:xfrm>
          <a:blipFill>
            <a:blip r:embed="rId2"/>
            <a:stretch>
              <a:fillRect/>
            </a:stretch>
          </a:blipFill>
          <a:effectLst>
            <a:outerShdw blurRad="50800" dist="38100" dir="2700000" algn="tl" rotWithShape="0">
              <a:prstClr val="black">
                <a:alpha val="40000"/>
              </a:prstClr>
            </a:outerShdw>
          </a:effectLst>
        </p:grpSpPr>
        <p:sp>
          <p:nvSpPr>
            <p:cNvPr id="4" name="矩形 3"/>
            <p:cNvSpPr/>
            <p:nvPr/>
          </p:nvSpPr>
          <p:spPr>
            <a:xfrm>
              <a:off x="8076000" y="1878600"/>
              <a:ext cx="2340000" cy="234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56000" y="3429000"/>
              <a:ext cx="2340000" cy="234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10411597" y="4621713"/>
            <a:ext cx="190500" cy="1905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602097" y="4805943"/>
            <a:ext cx="311820" cy="31182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390245" y="189716"/>
            <a:ext cx="3411511" cy="814146"/>
            <a:chOff x="4390245" y="189716"/>
            <a:chExt cx="3411511" cy="814146"/>
          </a:xfrm>
        </p:grpSpPr>
        <p:sp>
          <p:nvSpPr>
            <p:cNvPr id="12" name="矩形 11"/>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13" name="矩形 12"/>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2" name="矩形 1"/>
          <p:cNvSpPr/>
          <p:nvPr/>
        </p:nvSpPr>
        <p:spPr>
          <a:xfrm>
            <a:off x="1133444" y="3729691"/>
            <a:ext cx="3716939" cy="461665"/>
          </a:xfrm>
          <a:prstGeom prst="rect">
            <a:avLst/>
          </a:prstGeom>
        </p:spPr>
        <p:txBody>
          <a:bodyPr wrap="square">
            <a:spAutoFit/>
          </a:bodyPr>
          <a:lstStyle/>
          <a:p>
            <a:r>
              <a:rPr lang="zh-CN" altLang="en-US" sz="2400" dirty="0">
                <a:latin typeface="迷你简汉真广标" panose="02010609000101010101" pitchFamily="49" charset="-122"/>
                <a:ea typeface="迷你简汉真广标" panose="02010609000101010101" pitchFamily="49" charset="-122"/>
              </a:rPr>
              <a:t>ADD YOUR TEXT HERE</a:t>
            </a:r>
          </a:p>
        </p:txBody>
      </p:sp>
      <p:sp>
        <p:nvSpPr>
          <p:cNvPr id="15" name="矩形 14"/>
          <p:cNvSpPr/>
          <p:nvPr/>
        </p:nvSpPr>
        <p:spPr>
          <a:xfrm>
            <a:off x="1133444" y="4945527"/>
            <a:ext cx="6549159" cy="954107"/>
          </a:xfrm>
          <a:prstGeom prst="rect">
            <a:avLst/>
          </a:prstGeom>
        </p:spPr>
        <p:txBody>
          <a:bodyPr wrap="square">
            <a:spAutoFit/>
          </a:bodyPr>
          <a:lstStyle/>
          <a:p>
            <a:pPr algn="just"/>
            <a:r>
              <a:rPr lang="en-US" altLang="zh-CN" sz="1400" dirty="0">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dirty="0">
              <a:latin typeface="造字工房悦黑体验版纤细体" pitchFamily="50" charset="-122"/>
              <a:ea typeface="造字工房悦黑体验版纤细体" pitchFamily="50" charset="-122"/>
            </a:endParaRPr>
          </a:p>
        </p:txBody>
      </p:sp>
      <p:sp>
        <p:nvSpPr>
          <p:cNvPr id="16" name="矩形 15"/>
          <p:cNvSpPr/>
          <p:nvPr/>
        </p:nvSpPr>
        <p:spPr>
          <a:xfrm>
            <a:off x="1133444" y="4282383"/>
            <a:ext cx="6428499" cy="523220"/>
          </a:xfrm>
          <a:prstGeom prst="rect">
            <a:avLst/>
          </a:prstGeom>
        </p:spPr>
        <p:txBody>
          <a:bodyPr wrap="square">
            <a:spAutoFit/>
          </a:bodyPr>
          <a:lstStyle/>
          <a:p>
            <a:pPr algn="just"/>
            <a:r>
              <a:rPr lang="en-US" altLang="zh-CN" sz="1400" dirty="0">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a:t>
            </a:r>
            <a:endParaRPr lang="zh-CN" altLang="en-US" sz="1400" dirty="0">
              <a:latin typeface="造字工房悦黑体验版纤细体" pitchFamily="50" charset="-122"/>
              <a:ea typeface="造字工房悦黑体验版纤细体" pitchFamily="5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组合 4"/>
          <p:cNvGrpSpPr/>
          <p:nvPr/>
        </p:nvGrpSpPr>
        <p:grpSpPr>
          <a:xfrm>
            <a:off x="3871413" y="2638680"/>
            <a:ext cx="4449173" cy="2590320"/>
            <a:chOff x="4692650" y="1927225"/>
            <a:chExt cx="2714625" cy="4293500"/>
          </a:xfrm>
        </p:grpSpPr>
        <p:sp>
          <p:nvSpPr>
            <p:cNvPr id="7" name="MH_Other_1"/>
            <p:cNvSpPr/>
            <p:nvPr>
              <p:custDataLst>
                <p:tags r:id="rId1"/>
              </p:custDataLst>
            </p:nvPr>
          </p:nvSpPr>
          <p:spPr>
            <a:xfrm>
              <a:off x="4896433" y="5351566"/>
              <a:ext cx="2297598" cy="869159"/>
            </a:xfrm>
            <a:prstGeom prst="ellipse">
              <a:avLst/>
            </a:prstGeom>
            <a:gradFill flip="none" rotWithShape="1">
              <a:gsLst>
                <a:gs pos="15000">
                  <a:srgbClr val="333333">
                    <a:alpha val="52000"/>
                  </a:srgbClr>
                </a:gs>
                <a:gs pos="100000">
                  <a:srgbClr val="333333">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8" name="MH_Other_2"/>
            <p:cNvSpPr/>
            <p:nvPr>
              <p:custDataLst>
                <p:tags r:id="rId2"/>
              </p:custDataLst>
            </p:nvPr>
          </p:nvSpPr>
          <p:spPr>
            <a:xfrm>
              <a:off x="6046789" y="1927225"/>
              <a:ext cx="604837" cy="1182688"/>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1" fmla="*/ 105 w 735912"/>
                <a:gd name="connsiteY0-2" fmla="*/ 0 h 1436984"/>
                <a:gd name="connsiteX1-3" fmla="*/ 735912 w 735912"/>
                <a:gd name="connsiteY1-4" fmla="*/ 385647 h 1436984"/>
                <a:gd name="connsiteX2-5" fmla="*/ 735912 w 735912"/>
                <a:gd name="connsiteY2-6" fmla="*/ 1436984 h 1436984"/>
                <a:gd name="connsiteX3-7" fmla="*/ 2487 w 735912"/>
                <a:gd name="connsiteY3-8" fmla="*/ 1238249 h 1436984"/>
                <a:gd name="connsiteX4-9" fmla="*/ 105 w 735912"/>
                <a:gd name="connsiteY4-10" fmla="*/ 0 h 14369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5912" h="1436984">
                  <a:moveTo>
                    <a:pt x="105" y="0"/>
                  </a:moveTo>
                  <a:lnTo>
                    <a:pt x="735912" y="385647"/>
                  </a:lnTo>
                  <a:lnTo>
                    <a:pt x="735912" y="1436984"/>
                  </a:lnTo>
                  <a:lnTo>
                    <a:pt x="2487" y="1238249"/>
                  </a:lnTo>
                  <a:cubicBezTo>
                    <a:pt x="3281" y="826293"/>
                    <a:pt x="-689" y="411956"/>
                    <a:pt x="105"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28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9" name="MH_Other_3"/>
            <p:cNvSpPr/>
            <p:nvPr>
              <p:custDataLst>
                <p:tags r:id="rId3"/>
              </p:custDataLst>
            </p:nvPr>
          </p:nvSpPr>
          <p:spPr>
            <a:xfrm>
              <a:off x="6048375" y="2940050"/>
              <a:ext cx="603250" cy="102870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0" name="MH_Other_4"/>
            <p:cNvSpPr/>
            <p:nvPr>
              <p:custDataLst>
                <p:tags r:id="rId4"/>
              </p:custDataLst>
            </p:nvPr>
          </p:nvSpPr>
          <p:spPr>
            <a:xfrm>
              <a:off x="6048375" y="3965576"/>
              <a:ext cx="603250" cy="1020763"/>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1" name="MH_Other_5"/>
            <p:cNvSpPr/>
            <p:nvPr>
              <p:custDataLst>
                <p:tags r:id="rId5"/>
              </p:custDataLst>
            </p:nvPr>
          </p:nvSpPr>
          <p:spPr>
            <a:xfrm>
              <a:off x="6043613" y="4822826"/>
              <a:ext cx="608012" cy="1184275"/>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1" fmla="*/ 738761 w 738761"/>
                <a:gd name="connsiteY0-2" fmla="*/ 0 h 1438275"/>
                <a:gd name="connsiteX1-3" fmla="*/ 738761 w 738761"/>
                <a:gd name="connsiteY1-4" fmla="*/ 1057275 h 1438275"/>
                <a:gd name="connsiteX2-5" fmla="*/ 7717 w 738761"/>
                <a:gd name="connsiteY2-6" fmla="*/ 1438275 h 1438275"/>
                <a:gd name="connsiteX3-7" fmla="*/ 0 w 738761"/>
                <a:gd name="connsiteY3-8" fmla="*/ 197645 h 1438275"/>
                <a:gd name="connsiteX4-9" fmla="*/ 738761 w 738761"/>
                <a:gd name="connsiteY4-10" fmla="*/ 0 h 14382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61" h="1438275">
                  <a:moveTo>
                    <a:pt x="738761" y="0"/>
                  </a:moveTo>
                  <a:lnTo>
                    <a:pt x="738761" y="1057275"/>
                  </a:lnTo>
                  <a:lnTo>
                    <a:pt x="7717" y="1438275"/>
                  </a:lnTo>
                  <a:cubicBezTo>
                    <a:pt x="5145" y="1024732"/>
                    <a:pt x="2572" y="611188"/>
                    <a:pt x="0" y="197645"/>
                  </a:cubicBezTo>
                  <a:lnTo>
                    <a:pt x="73876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2" name="MH_Other_6"/>
            <p:cNvSpPr/>
            <p:nvPr>
              <p:custDataLst>
                <p:tags r:id="rId6"/>
              </p:custDataLst>
            </p:nvPr>
          </p:nvSpPr>
          <p:spPr>
            <a:xfrm flipH="1">
              <a:off x="5443538" y="1928813"/>
              <a:ext cx="603250" cy="1181100"/>
            </a:xfrm>
            <a:custGeom>
              <a:avLst/>
              <a:gdLst>
                <a:gd name="connsiteX0" fmla="*/ 2381 w 733425"/>
                <a:gd name="connsiteY0" fmla="*/ 0 h 1434603"/>
                <a:gd name="connsiteX1" fmla="*/ 733425 w 733425"/>
                <a:gd name="connsiteY1" fmla="*/ 383266 h 1434603"/>
                <a:gd name="connsiteX2" fmla="*/ 733425 w 733425"/>
                <a:gd name="connsiteY2" fmla="*/ 1434603 h 1434603"/>
                <a:gd name="connsiteX3" fmla="*/ 0 w 733425"/>
                <a:gd name="connsiteY3" fmla="*/ 1235868 h 1434603"/>
                <a:gd name="connsiteX4" fmla="*/ 2381 w 733425"/>
                <a:gd name="connsiteY4" fmla="*/ 0 h 1434603"/>
                <a:gd name="connsiteX0-1" fmla="*/ 229 w 733654"/>
                <a:gd name="connsiteY0-2" fmla="*/ 0 h 1434603"/>
                <a:gd name="connsiteX1-3" fmla="*/ 733654 w 733654"/>
                <a:gd name="connsiteY1-4" fmla="*/ 383266 h 1434603"/>
                <a:gd name="connsiteX2-5" fmla="*/ 733654 w 733654"/>
                <a:gd name="connsiteY2-6" fmla="*/ 1434603 h 1434603"/>
                <a:gd name="connsiteX3-7" fmla="*/ 229 w 733654"/>
                <a:gd name="connsiteY3-8" fmla="*/ 1235868 h 1434603"/>
                <a:gd name="connsiteX4-9" fmla="*/ 229 w 733654"/>
                <a:gd name="connsiteY4-10" fmla="*/ 0 h 14346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3654" h="1434603">
                  <a:moveTo>
                    <a:pt x="229" y="0"/>
                  </a:moveTo>
                  <a:lnTo>
                    <a:pt x="733654" y="383266"/>
                  </a:lnTo>
                  <a:lnTo>
                    <a:pt x="733654" y="1434603"/>
                  </a:lnTo>
                  <a:lnTo>
                    <a:pt x="229" y="1235868"/>
                  </a:lnTo>
                  <a:cubicBezTo>
                    <a:pt x="1023" y="823912"/>
                    <a:pt x="-565" y="411956"/>
                    <a:pt x="2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3" name="MH_Other_7"/>
            <p:cNvSpPr/>
            <p:nvPr>
              <p:custDataLst>
                <p:tags r:id="rId7"/>
              </p:custDataLst>
            </p:nvPr>
          </p:nvSpPr>
          <p:spPr>
            <a:xfrm flipH="1">
              <a:off x="5443538" y="2940050"/>
              <a:ext cx="603250" cy="1028700"/>
            </a:xfrm>
            <a:custGeom>
              <a:avLst/>
              <a:gdLst>
                <a:gd name="connsiteX0" fmla="*/ 0 w 733425"/>
                <a:gd name="connsiteY0" fmla="*/ 0 h 1250156"/>
                <a:gd name="connsiteX1" fmla="*/ 733425 w 733425"/>
                <a:gd name="connsiteY1" fmla="*/ 195262 h 1250156"/>
                <a:gd name="connsiteX2" fmla="*/ 733425 w 733425"/>
                <a:gd name="connsiteY2" fmla="*/ 1250156 h 1250156"/>
                <a:gd name="connsiteX3" fmla="*/ 0 w 733425"/>
                <a:gd name="connsiteY3" fmla="*/ 1245393 h 1250156"/>
                <a:gd name="connsiteX4" fmla="*/ 0 w 733425"/>
                <a:gd name="connsiteY4" fmla="*/ 0 h 125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50156">
                  <a:moveTo>
                    <a:pt x="0" y="0"/>
                  </a:moveTo>
                  <a:lnTo>
                    <a:pt x="733425" y="195262"/>
                  </a:lnTo>
                  <a:lnTo>
                    <a:pt x="733425" y="1250156"/>
                  </a:lnTo>
                  <a:lnTo>
                    <a:pt x="0" y="1245393"/>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4" name="MH_Other_8"/>
            <p:cNvSpPr/>
            <p:nvPr>
              <p:custDataLst>
                <p:tags r:id="rId8"/>
              </p:custDataLst>
            </p:nvPr>
          </p:nvSpPr>
          <p:spPr>
            <a:xfrm flipH="1">
              <a:off x="5443538" y="3965576"/>
              <a:ext cx="603250" cy="1020763"/>
            </a:xfrm>
            <a:custGeom>
              <a:avLst/>
              <a:gdLst>
                <a:gd name="connsiteX0" fmla="*/ 0 w 733425"/>
                <a:gd name="connsiteY0" fmla="*/ 0 h 1240631"/>
                <a:gd name="connsiteX1" fmla="*/ 733425 w 733425"/>
                <a:gd name="connsiteY1" fmla="*/ 2381 h 1240631"/>
                <a:gd name="connsiteX2" fmla="*/ 733425 w 733425"/>
                <a:gd name="connsiteY2" fmla="*/ 1047750 h 1240631"/>
                <a:gd name="connsiteX3" fmla="*/ 0 w 733425"/>
                <a:gd name="connsiteY3" fmla="*/ 1240631 h 1240631"/>
                <a:gd name="connsiteX4" fmla="*/ 0 w 733425"/>
                <a:gd name="connsiteY4" fmla="*/ 0 h 124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1240631">
                  <a:moveTo>
                    <a:pt x="0" y="0"/>
                  </a:moveTo>
                  <a:lnTo>
                    <a:pt x="733425" y="2381"/>
                  </a:lnTo>
                  <a:lnTo>
                    <a:pt x="733425" y="1047750"/>
                  </a:lnTo>
                  <a:lnTo>
                    <a:pt x="0" y="124063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15" name="MH_Other_9"/>
            <p:cNvSpPr/>
            <p:nvPr>
              <p:custDataLst>
                <p:tags r:id="rId9"/>
              </p:custDataLst>
            </p:nvPr>
          </p:nvSpPr>
          <p:spPr>
            <a:xfrm flipH="1">
              <a:off x="5443538" y="4822826"/>
              <a:ext cx="608012" cy="1184275"/>
            </a:xfrm>
            <a:custGeom>
              <a:avLst/>
              <a:gdLst>
                <a:gd name="connsiteX0" fmla="*/ 731044 w 731044"/>
                <a:gd name="connsiteY0" fmla="*/ 0 h 1438275"/>
                <a:gd name="connsiteX1" fmla="*/ 731044 w 731044"/>
                <a:gd name="connsiteY1" fmla="*/ 1057275 h 1438275"/>
                <a:gd name="connsiteX2" fmla="*/ 0 w 731044"/>
                <a:gd name="connsiteY2" fmla="*/ 1438275 h 1438275"/>
                <a:gd name="connsiteX3" fmla="*/ 0 w 731044"/>
                <a:gd name="connsiteY3" fmla="*/ 197644 h 1438275"/>
                <a:gd name="connsiteX4" fmla="*/ 731044 w 731044"/>
                <a:gd name="connsiteY4" fmla="*/ 0 h 1438275"/>
                <a:gd name="connsiteX0-1" fmla="*/ 738761 w 738761"/>
                <a:gd name="connsiteY0-2" fmla="*/ 0 h 1438275"/>
                <a:gd name="connsiteX1-3" fmla="*/ 738761 w 738761"/>
                <a:gd name="connsiteY1-4" fmla="*/ 1057275 h 1438275"/>
                <a:gd name="connsiteX2-5" fmla="*/ 7717 w 738761"/>
                <a:gd name="connsiteY2-6" fmla="*/ 1438275 h 1438275"/>
                <a:gd name="connsiteX3-7" fmla="*/ 0 w 738761"/>
                <a:gd name="connsiteY3-8" fmla="*/ 189928 h 1438275"/>
                <a:gd name="connsiteX4-9" fmla="*/ 738761 w 738761"/>
                <a:gd name="connsiteY4-10" fmla="*/ 0 h 14382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38761" h="1438275">
                  <a:moveTo>
                    <a:pt x="738761" y="0"/>
                  </a:moveTo>
                  <a:lnTo>
                    <a:pt x="738761" y="1057275"/>
                  </a:lnTo>
                  <a:lnTo>
                    <a:pt x="7717" y="1438275"/>
                  </a:lnTo>
                  <a:cubicBezTo>
                    <a:pt x="5145" y="1022159"/>
                    <a:pt x="2572" y="606044"/>
                    <a:pt x="0" y="189928"/>
                  </a:cubicBezTo>
                  <a:lnTo>
                    <a:pt x="73876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280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sp>
          <p:nvSpPr>
            <p:cNvPr id="16" name="MH_Other_10"/>
            <p:cNvSpPr/>
            <p:nvPr>
              <p:custDataLst>
                <p:tags r:id="rId10"/>
              </p:custDataLst>
            </p:nvPr>
          </p:nvSpPr>
          <p:spPr>
            <a:xfrm>
              <a:off x="6569075" y="2438400"/>
              <a:ext cx="838200" cy="419100"/>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Other_11"/>
            <p:cNvSpPr/>
            <p:nvPr>
              <p:custDataLst>
                <p:tags r:id="rId11"/>
              </p:custDataLst>
            </p:nvPr>
          </p:nvSpPr>
          <p:spPr>
            <a:xfrm>
              <a:off x="6569075" y="4289425"/>
              <a:ext cx="838200" cy="419100"/>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Other_12"/>
            <p:cNvSpPr/>
            <p:nvPr>
              <p:custDataLst>
                <p:tags r:id="rId12"/>
              </p:custDataLst>
            </p:nvPr>
          </p:nvSpPr>
          <p:spPr>
            <a:xfrm flipH="1">
              <a:off x="4692650" y="3330575"/>
              <a:ext cx="838200" cy="419100"/>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MH_Other_13"/>
            <p:cNvSpPr/>
            <p:nvPr>
              <p:custDataLst>
                <p:tags r:id="rId13"/>
              </p:custDataLst>
            </p:nvPr>
          </p:nvSpPr>
          <p:spPr>
            <a:xfrm flipH="1">
              <a:off x="4692650" y="5180013"/>
              <a:ext cx="838200" cy="419100"/>
            </a:xfrm>
            <a:custGeom>
              <a:avLst/>
              <a:gdLst>
                <a:gd name="connsiteX0" fmla="*/ 0 w 838200"/>
                <a:gd name="connsiteY0" fmla="*/ 419100 h 419100"/>
                <a:gd name="connsiteX1" fmla="*/ 419100 w 838200"/>
                <a:gd name="connsiteY1" fmla="*/ 0 h 419100"/>
                <a:gd name="connsiteX2" fmla="*/ 838200 w 838200"/>
                <a:gd name="connsiteY2" fmla="*/ 0 h 419100"/>
              </a:gdLst>
              <a:ahLst/>
              <a:cxnLst>
                <a:cxn ang="0">
                  <a:pos x="connsiteX0" y="connsiteY0"/>
                </a:cxn>
                <a:cxn ang="0">
                  <a:pos x="connsiteX1" y="connsiteY1"/>
                </a:cxn>
                <a:cxn ang="0">
                  <a:pos x="connsiteX2" y="connsiteY2"/>
                </a:cxn>
              </a:cxnLst>
              <a:rect l="l" t="t" r="r" b="b"/>
              <a:pathLst>
                <a:path w="838200" h="419100">
                  <a:moveTo>
                    <a:pt x="0" y="419100"/>
                  </a:moveTo>
                  <a:lnTo>
                    <a:pt x="419100" y="0"/>
                  </a:lnTo>
                  <a:lnTo>
                    <a:pt x="838200" y="0"/>
                  </a:lnTo>
                </a:path>
              </a:pathLst>
            </a:custGeom>
            <a:noFill/>
            <a:ln>
              <a:solidFill>
                <a:srgbClr val="B2B2B2"/>
              </a:solidFill>
              <a:prstDash val="dash"/>
              <a:tailEnd w="sm"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矩形 19"/>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390245" y="189716"/>
            <a:ext cx="3411511" cy="814146"/>
            <a:chOff x="4390245" y="189716"/>
            <a:chExt cx="3411511" cy="814146"/>
          </a:xfrm>
        </p:grpSpPr>
        <p:sp>
          <p:nvSpPr>
            <p:cNvPr id="2" name="矩形 1"/>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25" name="矩形 24"/>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26" name="矩形 25"/>
          <p:cNvSpPr/>
          <p:nvPr/>
        </p:nvSpPr>
        <p:spPr>
          <a:xfrm>
            <a:off x="1407516" y="3107553"/>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
        <p:nvSpPr>
          <p:cNvPr id="27" name="矩形 26"/>
          <p:cNvSpPr/>
          <p:nvPr/>
        </p:nvSpPr>
        <p:spPr>
          <a:xfrm>
            <a:off x="1407516" y="4430427"/>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
        <p:nvSpPr>
          <p:cNvPr id="28" name="矩形 27"/>
          <p:cNvSpPr/>
          <p:nvPr/>
        </p:nvSpPr>
        <p:spPr>
          <a:xfrm>
            <a:off x="8390368" y="2511065"/>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
        <p:nvSpPr>
          <p:cNvPr id="29" name="矩形 28"/>
          <p:cNvSpPr/>
          <p:nvPr/>
        </p:nvSpPr>
        <p:spPr>
          <a:xfrm>
            <a:off x="8390368" y="3745617"/>
            <a:ext cx="2435543" cy="738664"/>
          </a:xfrm>
          <a:prstGeom prst="rect">
            <a:avLst/>
          </a:prstGeom>
        </p:spPr>
        <p:txBody>
          <a:bodyPr wrap="square">
            <a:spAutoFit/>
          </a:bodyPr>
          <a:lstStyle/>
          <a:p>
            <a:r>
              <a:rPr lang="en-US" altLang="zh-CN" sz="1400" dirty="0">
                <a:latin typeface="造字工房悦黑体验版纤细体" pitchFamily="50" charset="-122"/>
                <a:ea typeface="造字工房悦黑体验版纤细体" pitchFamily="50" charset="-122"/>
              </a:rPr>
              <a:t>Add Your Text </a:t>
            </a:r>
            <a:r>
              <a:rPr lang="en-US" altLang="zh-CN" sz="1400" dirty="0" err="1">
                <a:latin typeface="造字工房悦黑体验版纤细体" pitchFamily="50" charset="-122"/>
                <a:ea typeface="造字工房悦黑体验版纤细体" pitchFamily="50" charset="-122"/>
              </a:rPr>
              <a:t>Here.Your</a:t>
            </a:r>
            <a:r>
              <a:rPr lang="en-US" altLang="zh-CN" sz="1400" dirty="0">
                <a:latin typeface="造字工房悦黑体验版纤细体" pitchFamily="50" charset="-122"/>
                <a:ea typeface="造字工房悦黑体验版纤细体" pitchFamily="50" charset="-122"/>
              </a:rPr>
              <a:t> text and paste it </a:t>
            </a:r>
            <a:r>
              <a:rPr lang="en-US" altLang="zh-CN" sz="1400" dirty="0" err="1">
                <a:latin typeface="造字工房悦黑体验版纤细体" pitchFamily="50" charset="-122"/>
                <a:ea typeface="造字工房悦黑体验版纤细体" pitchFamily="50" charset="-122"/>
              </a:rPr>
              <a:t>here.Text</a:t>
            </a:r>
            <a:r>
              <a:rPr lang="en-US" altLang="zh-CN" sz="1400" dirty="0">
                <a:latin typeface="造字工房悦黑体验版纤细体" pitchFamily="50" charset="-122"/>
                <a:ea typeface="造字工房悦黑体验版纤细体" pitchFamily="50" charset="-122"/>
              </a:rPr>
              <a:t> or Copy Your text and paste it here</a:t>
            </a:r>
            <a:endParaRPr lang="zh-CN" altLang="en-US" sz="1400" dirty="0">
              <a:latin typeface="造字工房悦黑体验版纤细体" pitchFamily="50" charset="-122"/>
              <a:ea typeface="造字工房悦黑体验版纤细体" pitchFamily="5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5" name="矩形 14"/>
          <p:cNvSpPr/>
          <p:nvPr/>
        </p:nvSpPr>
        <p:spPr>
          <a:xfrm>
            <a:off x="1393036" y="1809000"/>
            <a:ext cx="9540313" cy="900000"/>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93036" y="1924734"/>
            <a:ext cx="9540313" cy="1800000"/>
          </a:xfrm>
          <a:prstGeom prst="rect">
            <a:avLst/>
          </a:prstGeom>
          <a:blipFill>
            <a:blip r:embed="rId2">
              <a:grayscl/>
            </a:blip>
            <a:stretch>
              <a:fillRect/>
            </a:stretch>
          </a:blip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标注 4"/>
          <p:cNvSpPr/>
          <p:nvPr/>
        </p:nvSpPr>
        <p:spPr>
          <a:xfrm flipV="1">
            <a:off x="875999" y="4099841"/>
            <a:ext cx="2608179" cy="1465387"/>
          </a:xfrm>
          <a:prstGeom prst="wedgeRectCallout">
            <a:avLst>
              <a:gd name="adj1" fmla="val -157"/>
              <a:gd name="adj2" fmla="val 64852"/>
            </a:avLst>
          </a:prstGeom>
          <a:solidFill>
            <a:srgbClr val="2E2D3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flipV="1">
            <a:off x="3715536" y="3953246"/>
            <a:ext cx="4782700" cy="2175754"/>
          </a:xfrm>
          <a:prstGeom prst="wedgeRectCallout">
            <a:avLst>
              <a:gd name="adj1" fmla="val -4818"/>
              <a:gd name="adj2" fmla="val 59255"/>
            </a:avLst>
          </a:prstGeom>
          <a:solidFill>
            <a:schemeClr val="tx1">
              <a:lumMod val="95000"/>
              <a:lumOff val="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flipV="1">
            <a:off x="8749861" y="3966984"/>
            <a:ext cx="2632841" cy="1535182"/>
          </a:xfrm>
          <a:prstGeom prst="wedgeRectCallout">
            <a:avLst>
              <a:gd name="adj1" fmla="val -3438"/>
              <a:gd name="adj2" fmla="val 63437"/>
            </a:avLst>
          </a:prstGeom>
          <a:solidFill>
            <a:schemeClr val="tx1">
              <a:lumMod val="50000"/>
              <a:lumOff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390245" y="189716"/>
            <a:ext cx="3411511" cy="814146"/>
            <a:chOff x="4390245" y="189716"/>
            <a:chExt cx="3411511" cy="814146"/>
          </a:xfrm>
        </p:grpSpPr>
        <p:sp>
          <p:nvSpPr>
            <p:cNvPr id="16" name="矩形 15"/>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17" name="矩形 16"/>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18" name="矩形 17"/>
          <p:cNvSpPr/>
          <p:nvPr/>
        </p:nvSpPr>
        <p:spPr>
          <a:xfrm>
            <a:off x="4084470" y="4271102"/>
            <a:ext cx="4066302" cy="1600438"/>
          </a:xfrm>
          <a:prstGeom prst="rect">
            <a:avLst/>
          </a:prstGeom>
        </p:spPr>
        <p:txBody>
          <a:bodyPr wrap="square">
            <a:spAutoFit/>
          </a:bodyPr>
          <a:lstStyle/>
          <a:p>
            <a:pPr algn="just"/>
            <a:r>
              <a:rPr lang="en-US" altLang="zh-CN" sz="1400" dirty="0">
                <a:solidFill>
                  <a:schemeClr val="bg1"/>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dirty="0">
              <a:solidFill>
                <a:schemeClr val="bg1"/>
              </a:solidFill>
              <a:latin typeface="造字工房悦黑体验版纤细体" pitchFamily="50" charset="-122"/>
              <a:ea typeface="造字工房悦黑体验版纤细体" pitchFamily="50" charset="-122"/>
            </a:endParaRPr>
          </a:p>
        </p:txBody>
      </p:sp>
      <p:sp>
        <p:nvSpPr>
          <p:cNvPr id="19" name="矩形 18"/>
          <p:cNvSpPr/>
          <p:nvPr/>
        </p:nvSpPr>
        <p:spPr>
          <a:xfrm>
            <a:off x="980411" y="4488546"/>
            <a:ext cx="2435543" cy="738664"/>
          </a:xfrm>
          <a:prstGeom prst="rect">
            <a:avLst/>
          </a:prstGeom>
        </p:spPr>
        <p:txBody>
          <a:bodyPr wrap="square">
            <a:spAutoFit/>
          </a:bodyPr>
          <a:lstStyle/>
          <a:p>
            <a:r>
              <a:rPr lang="en-US" altLang="zh-CN" sz="1400" dirty="0">
                <a:solidFill>
                  <a:schemeClr val="bg1"/>
                </a:solidFill>
                <a:latin typeface="造字工房悦黑体验版纤细体" pitchFamily="50" charset="-122"/>
                <a:ea typeface="造字工房悦黑体验版纤细体" pitchFamily="50" charset="-122"/>
              </a:rPr>
              <a:t>Add Your Text </a:t>
            </a:r>
            <a:r>
              <a:rPr lang="en-US" altLang="zh-CN" sz="1400" dirty="0" err="1">
                <a:solidFill>
                  <a:schemeClr val="bg1"/>
                </a:solidFill>
                <a:latin typeface="造字工房悦黑体验版纤细体" pitchFamily="50" charset="-122"/>
                <a:ea typeface="造字工房悦黑体验版纤细体" pitchFamily="50" charset="-122"/>
              </a:rPr>
              <a:t>Here.Your</a:t>
            </a:r>
            <a:r>
              <a:rPr lang="en-US" altLang="zh-CN" sz="1400" dirty="0">
                <a:solidFill>
                  <a:schemeClr val="bg1"/>
                </a:solidFill>
                <a:latin typeface="造字工房悦黑体验版纤细体" pitchFamily="50" charset="-122"/>
                <a:ea typeface="造字工房悦黑体验版纤细体" pitchFamily="50" charset="-122"/>
              </a:rPr>
              <a:t> text and paste it </a:t>
            </a:r>
            <a:r>
              <a:rPr lang="en-US" altLang="zh-CN" sz="1400" dirty="0" err="1">
                <a:solidFill>
                  <a:schemeClr val="bg1"/>
                </a:solidFill>
                <a:latin typeface="造字工房悦黑体验版纤细体" pitchFamily="50" charset="-122"/>
                <a:ea typeface="造字工房悦黑体验版纤细体" pitchFamily="50" charset="-122"/>
              </a:rPr>
              <a:t>here.Text</a:t>
            </a:r>
            <a:r>
              <a:rPr lang="en-US" altLang="zh-CN" sz="1400" dirty="0">
                <a:solidFill>
                  <a:schemeClr val="bg1"/>
                </a:solidFill>
                <a:latin typeface="造字工房悦黑体验版纤细体" pitchFamily="50" charset="-122"/>
                <a:ea typeface="造字工房悦黑体验版纤细体" pitchFamily="50" charset="-122"/>
              </a:rPr>
              <a:t> or Copy Your text and paste it here</a:t>
            </a:r>
            <a:endParaRPr lang="zh-CN" altLang="en-US" sz="1400" dirty="0">
              <a:solidFill>
                <a:schemeClr val="bg1"/>
              </a:solidFill>
              <a:latin typeface="造字工房悦黑体验版纤细体" pitchFamily="50" charset="-122"/>
              <a:ea typeface="造字工房悦黑体验版纤细体" pitchFamily="50" charset="-122"/>
            </a:endParaRPr>
          </a:p>
        </p:txBody>
      </p:sp>
      <p:sp>
        <p:nvSpPr>
          <p:cNvPr id="20" name="矩形 19"/>
          <p:cNvSpPr/>
          <p:nvPr/>
        </p:nvSpPr>
        <p:spPr>
          <a:xfrm>
            <a:off x="8889446" y="4393953"/>
            <a:ext cx="2435543" cy="738664"/>
          </a:xfrm>
          <a:prstGeom prst="rect">
            <a:avLst/>
          </a:prstGeom>
        </p:spPr>
        <p:txBody>
          <a:bodyPr wrap="square">
            <a:spAutoFit/>
          </a:bodyPr>
          <a:lstStyle/>
          <a:p>
            <a:r>
              <a:rPr lang="en-US" altLang="zh-CN" sz="1400" dirty="0">
                <a:solidFill>
                  <a:schemeClr val="bg1"/>
                </a:solidFill>
                <a:latin typeface="造字工房悦黑体验版纤细体" pitchFamily="50" charset="-122"/>
                <a:ea typeface="造字工房悦黑体验版纤细体" pitchFamily="50" charset="-122"/>
              </a:rPr>
              <a:t>Add Your Text </a:t>
            </a:r>
            <a:r>
              <a:rPr lang="en-US" altLang="zh-CN" sz="1400" dirty="0" err="1">
                <a:solidFill>
                  <a:schemeClr val="bg1"/>
                </a:solidFill>
                <a:latin typeface="造字工房悦黑体验版纤细体" pitchFamily="50" charset="-122"/>
                <a:ea typeface="造字工房悦黑体验版纤细体" pitchFamily="50" charset="-122"/>
              </a:rPr>
              <a:t>Here.Your</a:t>
            </a:r>
            <a:r>
              <a:rPr lang="en-US" altLang="zh-CN" sz="1400" dirty="0">
                <a:solidFill>
                  <a:schemeClr val="bg1"/>
                </a:solidFill>
                <a:latin typeface="造字工房悦黑体验版纤细体" pitchFamily="50" charset="-122"/>
                <a:ea typeface="造字工房悦黑体验版纤细体" pitchFamily="50" charset="-122"/>
              </a:rPr>
              <a:t> text and paste it </a:t>
            </a:r>
            <a:r>
              <a:rPr lang="en-US" altLang="zh-CN" sz="1400" dirty="0" err="1">
                <a:solidFill>
                  <a:schemeClr val="bg1"/>
                </a:solidFill>
                <a:latin typeface="造字工房悦黑体验版纤细体" pitchFamily="50" charset="-122"/>
                <a:ea typeface="造字工房悦黑体验版纤细体" pitchFamily="50" charset="-122"/>
              </a:rPr>
              <a:t>here.Text</a:t>
            </a:r>
            <a:r>
              <a:rPr lang="en-US" altLang="zh-CN" sz="1400" dirty="0">
                <a:solidFill>
                  <a:schemeClr val="bg1"/>
                </a:solidFill>
                <a:latin typeface="造字工房悦黑体验版纤细体" pitchFamily="50" charset="-122"/>
                <a:ea typeface="造字工房悦黑体验版纤细体" pitchFamily="50" charset="-122"/>
              </a:rPr>
              <a:t> or Copy Your text and paste it here</a:t>
            </a:r>
            <a:endParaRPr lang="zh-CN" altLang="en-US" sz="1400" dirty="0">
              <a:solidFill>
                <a:schemeClr val="bg1"/>
              </a:solidFill>
              <a:latin typeface="造字工房悦黑体验版纤细体" pitchFamily="50" charset="-122"/>
              <a:ea typeface="造字工房悦黑体验版纤细体" pitchFamily="5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0" y="3429000"/>
            <a:ext cx="12192000" cy="345414"/>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0" y="3594538"/>
            <a:ext cx="12192000" cy="3263461"/>
            <a:chOff x="0" y="3429000"/>
            <a:chExt cx="12192000" cy="3429000"/>
          </a:xfrm>
          <a:solidFill>
            <a:schemeClr val="tx1">
              <a:lumMod val="95000"/>
              <a:lumOff val="5000"/>
            </a:schemeClr>
          </a:solidFill>
        </p:grpSpPr>
        <p:sp>
          <p:nvSpPr>
            <p:cNvPr id="10" name="矩形 9"/>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3429000"/>
              <a:ext cx="12192000" cy="32766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4296000" y="0"/>
            <a:ext cx="3600000" cy="189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4390245" y="189716"/>
            <a:ext cx="3411511" cy="814146"/>
            <a:chOff x="4390245" y="189716"/>
            <a:chExt cx="3411511" cy="814146"/>
          </a:xfrm>
        </p:grpSpPr>
        <p:sp>
          <p:nvSpPr>
            <p:cNvPr id="12" name="矩形 11"/>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13" name="矩形 12"/>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14" name="矩形 13"/>
          <p:cNvSpPr/>
          <p:nvPr/>
        </p:nvSpPr>
        <p:spPr>
          <a:xfrm>
            <a:off x="1805545" y="4194612"/>
            <a:ext cx="9180000" cy="1815882"/>
          </a:xfrm>
          <a:prstGeom prst="rect">
            <a:avLst/>
          </a:prstGeom>
        </p:spPr>
        <p:txBody>
          <a:bodyPr wrap="square">
            <a:spAutoFit/>
          </a:bodyPr>
          <a:lstStyle/>
          <a:p>
            <a:pPr marL="342900" indent="-342900" algn="just">
              <a:buSzPct val="110000"/>
              <a:buFont typeface="+mj-ea"/>
              <a:buAutoNum type="circleNumDbPlain"/>
            </a:pPr>
            <a:r>
              <a:rPr lang="en-US" altLang="zh-CN" sz="1400" dirty="0">
                <a:solidFill>
                  <a:schemeClr val="bg1"/>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indent="-342900" algn="just">
              <a:buSzPct val="110000"/>
              <a:buFont typeface="+mj-ea"/>
              <a:buAutoNum type="circleNumDbPlain"/>
            </a:pPr>
            <a:endParaRPr lang="en-US" altLang="zh-CN" sz="1400" dirty="0">
              <a:solidFill>
                <a:schemeClr val="bg1"/>
              </a:solidFill>
              <a:latin typeface="造字工房悦黑体验版纤细体" pitchFamily="50" charset="-122"/>
              <a:ea typeface="造字工房悦黑体验版纤细体" pitchFamily="50" charset="-122"/>
            </a:endParaRPr>
          </a:p>
          <a:p>
            <a:pPr marL="342900" indent="-342900" algn="just">
              <a:buSzPct val="110000"/>
              <a:buFont typeface="+mj-ea"/>
              <a:buAutoNum type="circleNumDbPlain"/>
            </a:pPr>
            <a:r>
              <a:rPr lang="en-US" altLang="zh-CN" sz="1400" dirty="0">
                <a:solidFill>
                  <a:schemeClr val="bg1"/>
                </a:solidFill>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p>
          <a:p>
            <a:pPr marL="342900" indent="-342900" algn="just">
              <a:buSzPct val="110000"/>
              <a:buFont typeface="+mj-ea"/>
              <a:buAutoNum type="circleNumDbPlain"/>
            </a:pPr>
            <a:endParaRPr lang="en-US" altLang="zh-CN" sz="1400" dirty="0">
              <a:solidFill>
                <a:schemeClr val="bg1"/>
              </a:solidFill>
              <a:latin typeface="造字工房悦黑体验版纤细体" pitchFamily="50" charset="-122"/>
              <a:ea typeface="造字工房悦黑体验版纤细体" pitchFamily="50" charset="-122"/>
            </a:endParaRPr>
          </a:p>
        </p:txBody>
      </p:sp>
      <p:sp>
        <p:nvSpPr>
          <p:cNvPr id="16" name="椭圆 15"/>
          <p:cNvSpPr/>
          <p:nvPr/>
        </p:nvSpPr>
        <p:spPr>
          <a:xfrm>
            <a:off x="1743807" y="2220683"/>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824951" y="2414410"/>
            <a:ext cx="3716939" cy="461665"/>
          </a:xfrm>
          <a:prstGeom prst="rect">
            <a:avLst/>
          </a:prstGeom>
        </p:spPr>
        <p:txBody>
          <a:bodyPr wrap="square">
            <a:spAutoFit/>
          </a:bodyPr>
          <a:lstStyle/>
          <a:p>
            <a:r>
              <a:rPr lang="zh-CN" altLang="en-US" sz="2400" dirty="0">
                <a:latin typeface="迷你简汉真广标" panose="02010609000101010101" pitchFamily="49" charset="-122"/>
                <a:ea typeface="迷你简汉真广标" panose="02010609000101010101" pitchFamily="49" charset="-122"/>
              </a:rPr>
              <a:t>ADD YOUR TEXT HERE</a:t>
            </a:r>
          </a:p>
        </p:txBody>
      </p:sp>
      <p:sp>
        <p:nvSpPr>
          <p:cNvPr id="18" name="矩形 17"/>
          <p:cNvSpPr/>
          <p:nvPr/>
        </p:nvSpPr>
        <p:spPr>
          <a:xfrm>
            <a:off x="1856482" y="2982867"/>
            <a:ext cx="9160594" cy="307777"/>
          </a:xfrm>
          <a:prstGeom prst="rect">
            <a:avLst/>
          </a:prstGeom>
        </p:spPr>
        <p:txBody>
          <a:bodyPr wrap="square">
            <a:spAutoFit/>
          </a:bodyPr>
          <a:lstStyle/>
          <a:p>
            <a:pPr algn="just"/>
            <a:r>
              <a:rPr lang="en-US" altLang="zh-CN" sz="1400" dirty="0">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a:t>
            </a:r>
            <a:endParaRPr lang="zh-CN" altLang="en-US" sz="1400" dirty="0">
              <a:latin typeface="造字工房悦黑体验版纤细体" pitchFamily="50" charset="-122"/>
              <a:ea typeface="造字工房悦黑体验版纤细体" pitchFamily="5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1020122" y="4329000"/>
            <a:ext cx="2012999" cy="1779270"/>
          </a:xfrm>
          <a:prstGeom prst="rect">
            <a:avLst/>
          </a:prstGeom>
          <a:pattFill prst="lt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76000" y="1667132"/>
            <a:ext cx="3467134" cy="4320000"/>
            <a:chOff x="1024229" y="1178613"/>
            <a:chExt cx="3467134" cy="4320000"/>
          </a:xfrm>
          <a:blipFill>
            <a:blip r:embed="rId2"/>
            <a:stretch>
              <a:fillRect/>
            </a:stretch>
          </a:blipFill>
          <a:effectLst>
            <a:outerShdw blurRad="50800" dist="38100" dir="2700000" algn="tl" rotWithShape="0">
              <a:prstClr val="black">
                <a:alpha val="40000"/>
              </a:prstClr>
            </a:outerShdw>
          </a:effectLst>
        </p:grpSpPr>
        <p:sp>
          <p:nvSpPr>
            <p:cNvPr id="2" name="矩形 1"/>
            <p:cNvSpPr/>
            <p:nvPr/>
          </p:nvSpPr>
          <p:spPr>
            <a:xfrm>
              <a:off x="1958410" y="1178613"/>
              <a:ext cx="1980000" cy="19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511363" y="2016813"/>
              <a:ext cx="1980000" cy="19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024229" y="3518613"/>
              <a:ext cx="1980000" cy="19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3076664" y="4639605"/>
            <a:ext cx="421800" cy="4218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96000" y="0"/>
            <a:ext cx="3600000" cy="189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390245" y="189716"/>
            <a:ext cx="3411511" cy="814146"/>
            <a:chOff x="4390245" y="189716"/>
            <a:chExt cx="3411511" cy="814146"/>
          </a:xfrm>
        </p:grpSpPr>
        <p:sp>
          <p:nvSpPr>
            <p:cNvPr id="15" name="矩形 14"/>
            <p:cNvSpPr/>
            <p:nvPr/>
          </p:nvSpPr>
          <p:spPr>
            <a:xfrm>
              <a:off x="4390245" y="189716"/>
              <a:ext cx="3411511" cy="584775"/>
            </a:xfrm>
            <a:prstGeom prst="rect">
              <a:avLst/>
            </a:prstGeom>
          </p:spPr>
          <p:txBody>
            <a:bodyPr wrap="none">
              <a:spAutoFit/>
            </a:bodyPr>
            <a:lstStyle/>
            <a:p>
              <a:r>
                <a:rPr lang="en-US" altLang="zh-CN" sz="3200" dirty="0">
                  <a:latin typeface="迷你简汉真广标" panose="02010609000101010101" pitchFamily="49" charset="-122"/>
                  <a:ea typeface="迷你简汉真广标" panose="02010609000101010101" pitchFamily="49" charset="-122"/>
                </a:rPr>
                <a:t>ADD TITLE HERE</a:t>
              </a:r>
              <a:endParaRPr lang="zh-CN" altLang="en-US" sz="3200" dirty="0">
                <a:latin typeface="迷你简汉真广标" panose="02010609000101010101" pitchFamily="49" charset="-122"/>
                <a:ea typeface="迷你简汉真广标" panose="02010609000101010101" pitchFamily="49" charset="-122"/>
              </a:endParaRPr>
            </a:p>
          </p:txBody>
        </p:sp>
        <p:sp>
          <p:nvSpPr>
            <p:cNvPr id="16" name="矩形 15"/>
            <p:cNvSpPr/>
            <p:nvPr/>
          </p:nvSpPr>
          <p:spPr>
            <a:xfrm>
              <a:off x="4538523" y="696085"/>
              <a:ext cx="3114955" cy="307777"/>
            </a:xfrm>
            <a:prstGeom prst="rect">
              <a:avLst/>
            </a:prstGeom>
          </p:spPr>
          <p:txBody>
            <a:bodyPr wrap="none">
              <a:spAutoFit/>
            </a:bodyPr>
            <a:lstStyle/>
            <a:p>
              <a:r>
                <a:rPr lang="zh-CN" altLang="en-US" sz="1400" dirty="0">
                  <a:latin typeface="造字工房悦黑体验版纤细体" pitchFamily="50" charset="-122"/>
                  <a:ea typeface="造字工房悦黑体验版纤细体" pitchFamily="50" charset="-122"/>
                </a:rPr>
                <a:t>copy or write your text and paste it here</a:t>
              </a:r>
            </a:p>
          </p:txBody>
        </p:sp>
      </p:grpSp>
      <p:sp>
        <p:nvSpPr>
          <p:cNvPr id="17" name="椭圆 16"/>
          <p:cNvSpPr/>
          <p:nvPr/>
        </p:nvSpPr>
        <p:spPr>
          <a:xfrm>
            <a:off x="4718978" y="2727477"/>
            <a:ext cx="720000" cy="720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800122" y="2921204"/>
            <a:ext cx="3716939" cy="461665"/>
          </a:xfrm>
          <a:prstGeom prst="rect">
            <a:avLst/>
          </a:prstGeom>
        </p:spPr>
        <p:txBody>
          <a:bodyPr wrap="square">
            <a:spAutoFit/>
          </a:bodyPr>
          <a:lstStyle/>
          <a:p>
            <a:r>
              <a:rPr lang="zh-CN" altLang="en-US" sz="2400" dirty="0">
                <a:latin typeface="迷你简汉真广标" panose="02010609000101010101" pitchFamily="49" charset="-122"/>
                <a:ea typeface="迷你简汉真广标" panose="02010609000101010101" pitchFamily="49" charset="-122"/>
              </a:rPr>
              <a:t>ADD YOUR TEXT HERE</a:t>
            </a:r>
          </a:p>
        </p:txBody>
      </p:sp>
      <p:sp>
        <p:nvSpPr>
          <p:cNvPr id="19" name="矩形 18"/>
          <p:cNvSpPr/>
          <p:nvPr/>
        </p:nvSpPr>
        <p:spPr>
          <a:xfrm>
            <a:off x="4800122" y="4137040"/>
            <a:ext cx="6549159" cy="954107"/>
          </a:xfrm>
          <a:prstGeom prst="rect">
            <a:avLst/>
          </a:prstGeom>
        </p:spPr>
        <p:txBody>
          <a:bodyPr wrap="square">
            <a:spAutoFit/>
          </a:bodyPr>
          <a:lstStyle/>
          <a:p>
            <a:pPr algn="just"/>
            <a:r>
              <a:rPr lang="en-US" altLang="zh-CN" sz="1400" dirty="0">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 public relations planning, business design and business use</a:t>
            </a:r>
            <a:endParaRPr lang="zh-CN" altLang="en-US" sz="1400" dirty="0">
              <a:latin typeface="造字工房悦黑体验版纤细体" pitchFamily="50" charset="-122"/>
              <a:ea typeface="造字工房悦黑体验版纤细体" pitchFamily="50" charset="-122"/>
            </a:endParaRPr>
          </a:p>
        </p:txBody>
      </p:sp>
      <p:sp>
        <p:nvSpPr>
          <p:cNvPr id="20" name="矩形 19"/>
          <p:cNvSpPr/>
          <p:nvPr/>
        </p:nvSpPr>
        <p:spPr>
          <a:xfrm>
            <a:off x="4800122" y="3473896"/>
            <a:ext cx="6428499" cy="523220"/>
          </a:xfrm>
          <a:prstGeom prst="rect">
            <a:avLst/>
          </a:prstGeom>
        </p:spPr>
        <p:txBody>
          <a:bodyPr wrap="square">
            <a:spAutoFit/>
          </a:bodyPr>
          <a:lstStyle/>
          <a:p>
            <a:pPr algn="just"/>
            <a:r>
              <a:rPr lang="en-US" altLang="zh-CN" sz="1400" dirty="0">
                <a:latin typeface="造字工房悦黑体验版纤细体" pitchFamily="50" charset="-122"/>
                <a:ea typeface="造字工房悦黑体验版纤细体" pitchFamily="50" charset="-122"/>
              </a:rPr>
              <a:t>Black and white, simple and elegant style, let business reporting came more fashionable ~ collocation magazine layout style, the overall simple fashion, generous layout, making</a:t>
            </a:r>
            <a:endParaRPr lang="zh-CN" altLang="en-US" sz="1400" dirty="0">
              <a:latin typeface="造字工房悦黑体验版纤细体" pitchFamily="50" charset="-122"/>
              <a:ea typeface="造字工房悦黑体验版纤细体" pitchFamily="50"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2"/>
</p:tagLst>
</file>

<file path=ppt/tags/tag13.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13"/>
</p:tagLst>
</file>

<file path=ppt/tags/tag1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Text"/>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60520223315"/>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0520220250"/>
  <p:tag name="MH_LIBRARY" val="GRAPHIC"/>
  <p:tag name="MH_TYPE" val="Other"/>
  <p:tag name="MH_ORDER"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宽屏</PresentationFormat>
  <Paragraphs>60</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迷你简汉真广标</vt:lpstr>
      <vt:lpstr>微软雅黑</vt:lpstr>
      <vt:lpstr>微软雅黑 Light</vt:lpstr>
      <vt:lpstr>造字工房悦黑体验版纤细体</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天 下</cp:lastModifiedBy>
  <cp:revision>58</cp:revision>
  <dcterms:created xsi:type="dcterms:W3CDTF">2016-05-20T08:26:00Z</dcterms:created>
  <dcterms:modified xsi:type="dcterms:W3CDTF">2021-01-05T05:06:48Z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