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5" r:id="rId6"/>
    <p:sldId id="264" r:id="rId7"/>
    <p:sldId id="263" r:id="rId8"/>
    <p:sldId id="259" r:id="rId9"/>
    <p:sldId id="267" r:id="rId10"/>
    <p:sldId id="269" r:id="rId11"/>
    <p:sldId id="266" r:id="rId12"/>
    <p:sldId id="260" r:id="rId13"/>
    <p:sldId id="270" r:id="rId14"/>
    <p:sldId id="268" r:id="rId15"/>
    <p:sldId id="261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857"/>
    <a:srgbClr val="FFFFFF"/>
    <a:srgbClr val="25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58" y="84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9DF8-A7B1-427E-9DDB-DFA75113F61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9E0009-BBF4-4EE3-8AD9-E04EE0BEF2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E5A2AF9-1C33-4CC8-841E-1C9DA64DEAB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202B881-6ADD-43A4-8334-9183137054C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F670-CEEF-4127-9178-D2C5ED276A0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683F-E3B4-4ADA-A0BB-43503CD7535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23852-48BE-4ED1-BFC1-E17715DACE2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rgbClr val="1F1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1832-1E12-4B52-A515-36E20B5BADA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0974-548F-4DB9-B267-FE36600F5B2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11D1-0E43-43A6-8631-A23DC32363B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BDCA-EF23-4849-9E25-149F0A6FB34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AA7C6-79E5-43BE-88C9-DF1F1AA15B3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8F2A-B765-470B-AC56-66A9646CDAF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9F3A6-A51C-4848-A27D-55B4E5C5ABB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6C13-642D-40E6-8744-10FF847486D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633D7F-3F39-4443-AEE3-E4C8403FB9B8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 rot="10800000">
            <a:off x="4019550" y="1895475"/>
            <a:ext cx="4103688" cy="324008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4099" name="文本框 2"/>
          <p:cNvSpPr txBox="1">
            <a:spLocks noChangeArrowheads="1"/>
          </p:cNvSpPr>
          <p:nvPr/>
        </p:nvSpPr>
        <p:spPr bwMode="auto">
          <a:xfrm>
            <a:off x="4162425" y="2182813"/>
            <a:ext cx="4243388" cy="2308225"/>
          </a:xfrm>
          <a:prstGeom prst="rect">
            <a:avLst/>
          </a:prstGeom>
          <a:solidFill>
            <a:srgbClr val="3168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7200" dirty="0">
                <a:solidFill>
                  <a:schemeClr val="bg1"/>
                </a:solidFill>
                <a:latin typeface="造字工房力黑（非商用）常规体" pitchFamily="50" charset="-122"/>
                <a:ea typeface="造字工房力黑（非商用）常规体" pitchFamily="50" charset="-122"/>
              </a:rPr>
              <a:t>产品介绍</a:t>
            </a:r>
            <a:endParaRPr lang="en-US" altLang="zh-CN" sz="7200" dirty="0">
              <a:solidFill>
                <a:schemeClr val="bg1"/>
              </a:solidFill>
              <a:latin typeface="造字工房力黑（非商用）常规体" pitchFamily="50" charset="-122"/>
              <a:ea typeface="造字工房力黑（非商用）常规体" pitchFamily="50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7200" dirty="0">
                <a:solidFill>
                  <a:schemeClr val="bg1"/>
                </a:solidFill>
                <a:latin typeface="造字工房力黑（非商用）常规体" pitchFamily="50" charset="-122"/>
                <a:ea typeface="造字工房力黑（非商用）常规体" pitchFamily="50" charset="-122"/>
              </a:rPr>
              <a:t>蓝绿简约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00375" y="5157788"/>
            <a:ext cx="6569075" cy="625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101" name="文本框 6"/>
          <p:cNvSpPr txBox="1">
            <a:spLocks noChangeArrowheads="1"/>
          </p:cNvSpPr>
          <p:nvPr/>
        </p:nvSpPr>
        <p:spPr bwMode="auto">
          <a:xfrm>
            <a:off x="5695950" y="6448425"/>
            <a:ext cx="10477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@By iscuker</a:t>
            </a:r>
            <a:endParaRPr lang="zh-CN" altLang="en-US" sz="12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  <p:sp>
        <p:nvSpPr>
          <p:cNvPr id="14340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</a:p>
        </p:txBody>
      </p:sp>
      <p:sp>
        <p:nvSpPr>
          <p:cNvPr id="34" name="矩形 33"/>
          <p:cNvSpPr/>
          <p:nvPr/>
        </p:nvSpPr>
        <p:spPr>
          <a:xfrm>
            <a:off x="6518275" y="4914900"/>
            <a:ext cx="79660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点击此处添加标题</a:t>
            </a:r>
            <a:endParaRPr lang="en-US" altLang="zh-CN" sz="665" b="1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标题数字等都可以通过点击和重新输入进行更改。</a:t>
            </a:r>
            <a:endParaRPr lang="en-US" altLang="zh-CN" sz="1335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4343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160588"/>
            <a:ext cx="4786312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28"/>
          <p:cNvSpPr/>
          <p:nvPr/>
        </p:nvSpPr>
        <p:spPr>
          <a:xfrm>
            <a:off x="6518275" y="2159000"/>
            <a:ext cx="79660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点击此处添加标题</a:t>
            </a:r>
            <a:endParaRPr lang="en-US" altLang="zh-CN" sz="665" b="1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标题数字等都可以通过点击和重新输入进行更改。</a:t>
            </a:r>
            <a:endParaRPr lang="en-US" altLang="zh-CN" sz="1335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518275" y="3602038"/>
            <a:ext cx="79660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点击此处添加标题</a:t>
            </a:r>
            <a:endParaRPr lang="en-US" altLang="zh-CN" sz="665" b="1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prstClr val="white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标题数字等都可以通过点击和重新输入进行更改。</a:t>
            </a:r>
            <a:endParaRPr lang="en-US" altLang="zh-CN" sz="1335" dirty="0">
              <a:solidFill>
                <a:prstClr val="white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194300" y="2759075"/>
            <a:ext cx="3422650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5187950" y="4127500"/>
            <a:ext cx="3421063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4927600" y="5491163"/>
            <a:ext cx="3681413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5364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  <a:endParaRPr lang="zh-CN" altLang="en-US" sz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366" name="图片 6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8" r="30592"/>
          <a:stretch>
            <a:fillRect/>
          </a:stretch>
        </p:blipFill>
        <p:spPr bwMode="auto">
          <a:xfrm>
            <a:off x="6503988" y="0"/>
            <a:ext cx="56880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Freeform 14"/>
          <p:cNvSpPr>
            <a:spLocks noEditPoints="1"/>
          </p:cNvSpPr>
          <p:nvPr/>
        </p:nvSpPr>
        <p:spPr bwMode="auto">
          <a:xfrm>
            <a:off x="996950" y="2560638"/>
            <a:ext cx="638175" cy="446087"/>
          </a:xfrm>
          <a:custGeom>
            <a:avLst/>
            <a:gdLst>
              <a:gd name="T0" fmla="*/ 56 w 112"/>
              <a:gd name="T1" fmla="*/ 20 h 77"/>
              <a:gd name="T2" fmla="*/ 15 w 112"/>
              <a:gd name="T3" fmla="*/ 49 h 77"/>
              <a:gd name="T4" fmla="*/ 10 w 112"/>
              <a:gd name="T5" fmla="*/ 52 h 77"/>
              <a:gd name="T6" fmla="*/ 4 w 112"/>
              <a:gd name="T7" fmla="*/ 66 h 77"/>
              <a:gd name="T8" fmla="*/ 4 w 112"/>
              <a:gd name="T9" fmla="*/ 37 h 77"/>
              <a:gd name="T10" fmla="*/ 0 w 112"/>
              <a:gd name="T11" fmla="*/ 46 h 77"/>
              <a:gd name="T12" fmla="*/ 13 w 112"/>
              <a:gd name="T13" fmla="*/ 29 h 77"/>
              <a:gd name="T14" fmla="*/ 15 w 112"/>
              <a:gd name="T15" fmla="*/ 49 h 77"/>
              <a:gd name="T16" fmla="*/ 15 w 112"/>
              <a:gd name="T17" fmla="*/ 25 h 77"/>
              <a:gd name="T18" fmla="*/ 3 w 112"/>
              <a:gd name="T19" fmla="*/ 22 h 77"/>
              <a:gd name="T20" fmla="*/ 96 w 112"/>
              <a:gd name="T21" fmla="*/ 66 h 77"/>
              <a:gd name="T22" fmla="*/ 102 w 112"/>
              <a:gd name="T23" fmla="*/ 52 h 77"/>
              <a:gd name="T24" fmla="*/ 107 w 112"/>
              <a:gd name="T25" fmla="*/ 49 h 77"/>
              <a:gd name="T26" fmla="*/ 107 w 112"/>
              <a:gd name="T27" fmla="*/ 37 h 77"/>
              <a:gd name="T28" fmla="*/ 112 w 112"/>
              <a:gd name="T29" fmla="*/ 33 h 77"/>
              <a:gd name="T30" fmla="*/ 98 w 112"/>
              <a:gd name="T31" fmla="*/ 31 h 77"/>
              <a:gd name="T32" fmla="*/ 101 w 112"/>
              <a:gd name="T33" fmla="*/ 15 h 77"/>
              <a:gd name="T34" fmla="*/ 97 w 112"/>
              <a:gd name="T35" fmla="*/ 26 h 77"/>
              <a:gd name="T36" fmla="*/ 101 w 112"/>
              <a:gd name="T37" fmla="*/ 15 h 77"/>
              <a:gd name="T38" fmla="*/ 80 w 112"/>
              <a:gd name="T39" fmla="*/ 72 h 77"/>
              <a:gd name="T40" fmla="*/ 82 w 112"/>
              <a:gd name="T41" fmla="*/ 72 h 77"/>
              <a:gd name="T42" fmla="*/ 87 w 112"/>
              <a:gd name="T43" fmla="*/ 47 h 77"/>
              <a:gd name="T44" fmla="*/ 88 w 112"/>
              <a:gd name="T45" fmla="*/ 47 h 77"/>
              <a:gd name="T46" fmla="*/ 88 w 112"/>
              <a:gd name="T47" fmla="*/ 26 h 77"/>
              <a:gd name="T48" fmla="*/ 77 w 112"/>
              <a:gd name="T49" fmla="*/ 51 h 77"/>
              <a:gd name="T50" fmla="*/ 65 w 112"/>
              <a:gd name="T51" fmla="*/ 32 h 77"/>
              <a:gd name="T52" fmla="*/ 64 w 112"/>
              <a:gd name="T53" fmla="*/ 50 h 77"/>
              <a:gd name="T54" fmla="*/ 57 w 112"/>
              <a:gd name="T55" fmla="*/ 55 h 77"/>
              <a:gd name="T56" fmla="*/ 48 w 112"/>
              <a:gd name="T57" fmla="*/ 77 h 77"/>
              <a:gd name="T58" fmla="*/ 48 w 112"/>
              <a:gd name="T59" fmla="*/ 32 h 77"/>
              <a:gd name="T60" fmla="*/ 41 w 112"/>
              <a:gd name="T61" fmla="*/ 47 h 77"/>
              <a:gd name="T62" fmla="*/ 65 w 112"/>
              <a:gd name="T63" fmla="*/ 21 h 77"/>
              <a:gd name="T64" fmla="*/ 65 w 112"/>
              <a:gd name="T65" fmla="*/ 47 h 77"/>
              <a:gd name="T66" fmla="*/ 31 w 112"/>
              <a:gd name="T67" fmla="*/ 72 h 77"/>
              <a:gd name="T68" fmla="*/ 30 w 112"/>
              <a:gd name="T69" fmla="*/ 72 h 77"/>
              <a:gd name="T70" fmla="*/ 24 w 112"/>
              <a:gd name="T71" fmla="*/ 47 h 77"/>
              <a:gd name="T72" fmla="*/ 23 w 112"/>
              <a:gd name="T73" fmla="*/ 47 h 77"/>
              <a:gd name="T74" fmla="*/ 23 w 112"/>
              <a:gd name="T75" fmla="*/ 26 h 77"/>
              <a:gd name="T76" fmla="*/ 35 w 112"/>
              <a:gd name="T77" fmla="*/ 51 h 77"/>
              <a:gd name="T78" fmla="*/ 39 w 112"/>
              <a:gd name="T79" fmla="*/ 17 h 77"/>
              <a:gd name="T80" fmla="*/ 31 w 112"/>
              <a:gd name="T81" fmla="*/ 25 h 77"/>
              <a:gd name="T82" fmla="*/ 81 w 112"/>
              <a:gd name="T83" fmla="*/ 9 h 77"/>
              <a:gd name="T84" fmla="*/ 75 w 112"/>
              <a:gd name="T85" fmla="*/ 23 h 77"/>
              <a:gd name="T86" fmla="*/ 81 w 112"/>
              <a:gd name="T87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121920" tIns="60960" rIns="121920" bIns="60960"/>
          <a:lstStyle/>
          <a:p>
            <a:pPr defTabSz="1219200">
              <a:defRPr/>
            </a:pPr>
            <a:endParaRPr lang="zh-CN" altLang="en-US" sz="3200" kern="0">
              <a:solidFill>
                <a:sysClr val="windowText" lastClr="000000"/>
              </a:solidFill>
            </a:endParaRPr>
          </a:p>
        </p:txBody>
      </p:sp>
      <p:grpSp>
        <p:nvGrpSpPr>
          <p:cNvPr id="15368" name="组合 13"/>
          <p:cNvGrpSpPr/>
          <p:nvPr/>
        </p:nvGrpSpPr>
        <p:grpSpPr bwMode="auto">
          <a:xfrm>
            <a:off x="506413" y="2041525"/>
            <a:ext cx="5230812" cy="1471613"/>
            <a:chOff x="506488" y="2042122"/>
            <a:chExt cx="5230214" cy="1471207"/>
          </a:xfrm>
        </p:grpSpPr>
        <p:sp>
          <p:nvSpPr>
            <p:cNvPr id="33" name="矩形 32"/>
            <p:cNvSpPr/>
            <p:nvPr/>
          </p:nvSpPr>
          <p:spPr>
            <a:xfrm>
              <a:off x="1866819" y="2042122"/>
              <a:ext cx="3869883" cy="11998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lang="zh-CN" altLang="en-US" sz="1865" b="1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  <a:endParaRPr lang="en-US" altLang="zh-CN" sz="665" b="1" dirty="0">
                <a:solidFill>
                  <a:srgbClr val="316857"/>
                </a:solidFill>
                <a:latin typeface="+mn-ea"/>
                <a:ea typeface="+mn-ea"/>
              </a:endParaRP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  <a:endParaRPr lang="en-US" altLang="zh-CN" sz="1335" dirty="0">
                <a:solidFill>
                  <a:srgbClr val="316857"/>
                </a:solidFill>
                <a:latin typeface="+mn-ea"/>
                <a:ea typeface="+mn-ea"/>
              </a:endParaRPr>
            </a:p>
          </p:txBody>
        </p:sp>
        <p:grpSp>
          <p:nvGrpSpPr>
            <p:cNvPr id="15380" name="组合 12"/>
            <p:cNvGrpSpPr/>
            <p:nvPr/>
          </p:nvGrpSpPr>
          <p:grpSpPr bwMode="auto">
            <a:xfrm>
              <a:off x="506488" y="2067117"/>
              <a:ext cx="1265626" cy="1446212"/>
              <a:chOff x="506488" y="2067117"/>
              <a:chExt cx="1265626" cy="1446212"/>
            </a:xfrm>
          </p:grpSpPr>
          <p:sp>
            <p:nvSpPr>
              <p:cNvPr id="15381" name="文本框 12"/>
              <p:cNvSpPr txBox="1">
                <a:spLocks noChangeArrowheads="1"/>
              </p:cNvSpPr>
              <p:nvPr/>
            </p:nvSpPr>
            <p:spPr bwMode="auto">
              <a:xfrm>
                <a:off x="727543" y="2067117"/>
                <a:ext cx="812800" cy="1446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800">
                    <a:solidFill>
                      <a:srgbClr val="316857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  <a:endParaRPr lang="zh-CN" altLang="en-US" sz="8800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506488" y="2107192"/>
                <a:ext cx="1265092" cy="1090311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grpSp>
        <p:nvGrpSpPr>
          <p:cNvPr id="15369" name="组合 14"/>
          <p:cNvGrpSpPr/>
          <p:nvPr/>
        </p:nvGrpSpPr>
        <p:grpSpPr bwMode="auto">
          <a:xfrm>
            <a:off x="538163" y="3429000"/>
            <a:ext cx="5211762" cy="1446213"/>
            <a:chOff x="526137" y="3350802"/>
            <a:chExt cx="5210565" cy="1446212"/>
          </a:xfrm>
        </p:grpSpPr>
        <p:sp>
          <p:nvSpPr>
            <p:cNvPr id="46" name="矩形 45"/>
            <p:cNvSpPr/>
            <p:nvPr/>
          </p:nvSpPr>
          <p:spPr>
            <a:xfrm>
              <a:off x="1867266" y="3390490"/>
              <a:ext cx="3869436" cy="12001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lang="zh-CN" altLang="en-US" sz="1865" b="1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  <a:endParaRPr lang="en-US" altLang="zh-CN" sz="665" b="1" dirty="0">
                <a:solidFill>
                  <a:srgbClr val="316857"/>
                </a:solidFill>
                <a:latin typeface="+mn-ea"/>
                <a:ea typeface="+mn-ea"/>
              </a:endParaRP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  <a:endParaRPr lang="en-US" altLang="zh-CN" sz="1335" dirty="0">
                <a:solidFill>
                  <a:srgbClr val="316857"/>
                </a:solidFill>
                <a:latin typeface="+mn-ea"/>
                <a:ea typeface="+mn-ea"/>
              </a:endParaRPr>
            </a:p>
          </p:txBody>
        </p:sp>
        <p:grpSp>
          <p:nvGrpSpPr>
            <p:cNvPr id="15376" name="组合 11"/>
            <p:cNvGrpSpPr/>
            <p:nvPr/>
          </p:nvGrpSpPr>
          <p:grpSpPr bwMode="auto">
            <a:xfrm>
              <a:off x="526137" y="3350802"/>
              <a:ext cx="1265626" cy="1446212"/>
              <a:chOff x="526137" y="3350802"/>
              <a:chExt cx="1265626" cy="1446212"/>
            </a:xfrm>
          </p:grpSpPr>
          <p:sp>
            <p:nvSpPr>
              <p:cNvPr id="15377" name="文本框 12"/>
              <p:cNvSpPr txBox="1">
                <a:spLocks noChangeArrowheads="1"/>
              </p:cNvSpPr>
              <p:nvPr/>
            </p:nvSpPr>
            <p:spPr bwMode="auto">
              <a:xfrm>
                <a:off x="793602" y="3350802"/>
                <a:ext cx="812800" cy="1446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800">
                    <a:solidFill>
                      <a:srgbClr val="316857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2</a:t>
                </a:r>
                <a:endParaRPr lang="zh-CN" altLang="en-US" sz="8800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等腰三角形 50"/>
              <p:cNvSpPr/>
              <p:nvPr/>
            </p:nvSpPr>
            <p:spPr>
              <a:xfrm>
                <a:off x="526137" y="3398427"/>
                <a:ext cx="1264946" cy="1092199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grpSp>
        <p:nvGrpSpPr>
          <p:cNvPr id="15370" name="组合 15"/>
          <p:cNvGrpSpPr/>
          <p:nvPr/>
        </p:nvGrpSpPr>
        <p:grpSpPr bwMode="auto">
          <a:xfrm>
            <a:off x="577850" y="4945063"/>
            <a:ext cx="5186363" cy="1446212"/>
            <a:chOff x="601309" y="4785943"/>
            <a:chExt cx="5186556" cy="1446212"/>
          </a:xfrm>
        </p:grpSpPr>
        <p:sp>
          <p:nvSpPr>
            <p:cNvPr id="47" name="矩形 46"/>
            <p:cNvSpPr/>
            <p:nvPr/>
          </p:nvSpPr>
          <p:spPr>
            <a:xfrm>
              <a:off x="1917396" y="4789118"/>
              <a:ext cx="3870469" cy="1200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lang="zh-CN" altLang="en-US" sz="1865" b="1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  <a:endParaRPr lang="en-US" altLang="zh-CN" sz="665" b="1" dirty="0">
                <a:solidFill>
                  <a:srgbClr val="316857"/>
                </a:solidFill>
                <a:latin typeface="+mn-ea"/>
                <a:ea typeface="+mn-ea"/>
              </a:endParaRP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  <a:endParaRPr lang="en-US" altLang="zh-CN" sz="1335" dirty="0">
                <a:solidFill>
                  <a:srgbClr val="316857"/>
                </a:solidFill>
                <a:latin typeface="+mn-ea"/>
                <a:ea typeface="+mn-ea"/>
              </a:endParaRPr>
            </a:p>
          </p:txBody>
        </p:sp>
        <p:grpSp>
          <p:nvGrpSpPr>
            <p:cNvPr id="15372" name="组合 10"/>
            <p:cNvGrpSpPr/>
            <p:nvPr/>
          </p:nvGrpSpPr>
          <p:grpSpPr bwMode="auto">
            <a:xfrm>
              <a:off x="601309" y="4785943"/>
              <a:ext cx="1265626" cy="1446212"/>
              <a:chOff x="601309" y="4785943"/>
              <a:chExt cx="1265626" cy="1446212"/>
            </a:xfrm>
          </p:grpSpPr>
          <p:sp>
            <p:nvSpPr>
              <p:cNvPr id="15373" name="文本框 12"/>
              <p:cNvSpPr txBox="1">
                <a:spLocks noChangeArrowheads="1"/>
              </p:cNvSpPr>
              <p:nvPr/>
            </p:nvSpPr>
            <p:spPr bwMode="auto">
              <a:xfrm>
                <a:off x="859207" y="4785943"/>
                <a:ext cx="812800" cy="1446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800">
                    <a:solidFill>
                      <a:srgbClr val="316857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3</a:t>
                </a:r>
                <a:endParaRPr lang="zh-CN" altLang="en-US" sz="8800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等腰三角形 51"/>
              <p:cNvSpPr/>
              <p:nvPr/>
            </p:nvSpPr>
            <p:spPr>
              <a:xfrm>
                <a:off x="601309" y="4838330"/>
                <a:ext cx="1265285" cy="1090613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764213" y="3771900"/>
            <a:ext cx="6375400" cy="625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6387" name="组合 9"/>
          <p:cNvGrpSpPr/>
          <p:nvPr/>
        </p:nvGrpSpPr>
        <p:grpSpPr bwMode="auto"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avLst/>
              <a:gdLst>
                <a:gd name="connsiteX0" fmla="*/ 0 w 788790"/>
                <a:gd name="connsiteY0" fmla="*/ 415946 h 415946"/>
                <a:gd name="connsiteX1" fmla="*/ 210116 w 788790"/>
                <a:gd name="connsiteY1" fmla="*/ 22225 h 415946"/>
                <a:gd name="connsiteX2" fmla="*/ 424482 w 788790"/>
                <a:gd name="connsiteY2" fmla="*/ 0 h 415946"/>
                <a:gd name="connsiteX3" fmla="*/ 344406 w 788790"/>
                <a:gd name="connsiteY3" fmla="*/ 150048 h 415946"/>
                <a:gd name="connsiteX4" fmla="*/ 646889 w 788790"/>
                <a:gd name="connsiteY4" fmla="*/ 150048 h 415946"/>
                <a:gd name="connsiteX5" fmla="*/ 788790 w 788790"/>
                <a:gd name="connsiteY5" fmla="*/ 415946 h 41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790" h="415946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8" y="1497013"/>
            <a:ext cx="2749550" cy="200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en-US" altLang="zh-CN" sz="138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  <a:endParaRPr kumimoji="1" lang="zh-CN" altLang="en-US" sz="13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25013" y="3038475"/>
            <a:ext cx="2370137" cy="749300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426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产品展示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7412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  <a:endParaRPr lang="zh-CN" altLang="en-US" sz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Freeform 14"/>
          <p:cNvSpPr>
            <a:spLocks noEditPoints="1"/>
          </p:cNvSpPr>
          <p:nvPr/>
        </p:nvSpPr>
        <p:spPr bwMode="auto">
          <a:xfrm>
            <a:off x="6657975" y="2603500"/>
            <a:ext cx="638175" cy="444500"/>
          </a:xfrm>
          <a:custGeom>
            <a:avLst/>
            <a:gdLst>
              <a:gd name="T0" fmla="*/ 56 w 112"/>
              <a:gd name="T1" fmla="*/ 20 h 77"/>
              <a:gd name="T2" fmla="*/ 15 w 112"/>
              <a:gd name="T3" fmla="*/ 49 h 77"/>
              <a:gd name="T4" fmla="*/ 10 w 112"/>
              <a:gd name="T5" fmla="*/ 52 h 77"/>
              <a:gd name="T6" fmla="*/ 4 w 112"/>
              <a:gd name="T7" fmla="*/ 66 h 77"/>
              <a:gd name="T8" fmla="*/ 4 w 112"/>
              <a:gd name="T9" fmla="*/ 37 h 77"/>
              <a:gd name="T10" fmla="*/ 0 w 112"/>
              <a:gd name="T11" fmla="*/ 46 h 77"/>
              <a:gd name="T12" fmla="*/ 13 w 112"/>
              <a:gd name="T13" fmla="*/ 29 h 77"/>
              <a:gd name="T14" fmla="*/ 15 w 112"/>
              <a:gd name="T15" fmla="*/ 49 h 77"/>
              <a:gd name="T16" fmla="*/ 15 w 112"/>
              <a:gd name="T17" fmla="*/ 25 h 77"/>
              <a:gd name="T18" fmla="*/ 3 w 112"/>
              <a:gd name="T19" fmla="*/ 22 h 77"/>
              <a:gd name="T20" fmla="*/ 96 w 112"/>
              <a:gd name="T21" fmla="*/ 66 h 77"/>
              <a:gd name="T22" fmla="*/ 102 w 112"/>
              <a:gd name="T23" fmla="*/ 52 h 77"/>
              <a:gd name="T24" fmla="*/ 107 w 112"/>
              <a:gd name="T25" fmla="*/ 49 h 77"/>
              <a:gd name="T26" fmla="*/ 107 w 112"/>
              <a:gd name="T27" fmla="*/ 37 h 77"/>
              <a:gd name="T28" fmla="*/ 112 w 112"/>
              <a:gd name="T29" fmla="*/ 33 h 77"/>
              <a:gd name="T30" fmla="*/ 98 w 112"/>
              <a:gd name="T31" fmla="*/ 31 h 77"/>
              <a:gd name="T32" fmla="*/ 101 w 112"/>
              <a:gd name="T33" fmla="*/ 15 h 77"/>
              <a:gd name="T34" fmla="*/ 97 w 112"/>
              <a:gd name="T35" fmla="*/ 26 h 77"/>
              <a:gd name="T36" fmla="*/ 101 w 112"/>
              <a:gd name="T37" fmla="*/ 15 h 77"/>
              <a:gd name="T38" fmla="*/ 80 w 112"/>
              <a:gd name="T39" fmla="*/ 72 h 77"/>
              <a:gd name="T40" fmla="*/ 82 w 112"/>
              <a:gd name="T41" fmla="*/ 72 h 77"/>
              <a:gd name="T42" fmla="*/ 87 w 112"/>
              <a:gd name="T43" fmla="*/ 47 h 77"/>
              <a:gd name="T44" fmla="*/ 88 w 112"/>
              <a:gd name="T45" fmla="*/ 47 h 77"/>
              <a:gd name="T46" fmla="*/ 88 w 112"/>
              <a:gd name="T47" fmla="*/ 26 h 77"/>
              <a:gd name="T48" fmla="*/ 77 w 112"/>
              <a:gd name="T49" fmla="*/ 51 h 77"/>
              <a:gd name="T50" fmla="*/ 65 w 112"/>
              <a:gd name="T51" fmla="*/ 32 h 77"/>
              <a:gd name="T52" fmla="*/ 64 w 112"/>
              <a:gd name="T53" fmla="*/ 50 h 77"/>
              <a:gd name="T54" fmla="*/ 57 w 112"/>
              <a:gd name="T55" fmla="*/ 55 h 77"/>
              <a:gd name="T56" fmla="*/ 48 w 112"/>
              <a:gd name="T57" fmla="*/ 77 h 77"/>
              <a:gd name="T58" fmla="*/ 48 w 112"/>
              <a:gd name="T59" fmla="*/ 32 h 77"/>
              <a:gd name="T60" fmla="*/ 41 w 112"/>
              <a:gd name="T61" fmla="*/ 47 h 77"/>
              <a:gd name="T62" fmla="*/ 65 w 112"/>
              <a:gd name="T63" fmla="*/ 21 h 77"/>
              <a:gd name="T64" fmla="*/ 65 w 112"/>
              <a:gd name="T65" fmla="*/ 47 h 77"/>
              <a:gd name="T66" fmla="*/ 31 w 112"/>
              <a:gd name="T67" fmla="*/ 72 h 77"/>
              <a:gd name="T68" fmla="*/ 30 w 112"/>
              <a:gd name="T69" fmla="*/ 72 h 77"/>
              <a:gd name="T70" fmla="*/ 24 w 112"/>
              <a:gd name="T71" fmla="*/ 47 h 77"/>
              <a:gd name="T72" fmla="*/ 23 w 112"/>
              <a:gd name="T73" fmla="*/ 47 h 77"/>
              <a:gd name="T74" fmla="*/ 23 w 112"/>
              <a:gd name="T75" fmla="*/ 26 h 77"/>
              <a:gd name="T76" fmla="*/ 35 w 112"/>
              <a:gd name="T77" fmla="*/ 51 h 77"/>
              <a:gd name="T78" fmla="*/ 39 w 112"/>
              <a:gd name="T79" fmla="*/ 17 h 77"/>
              <a:gd name="T80" fmla="*/ 31 w 112"/>
              <a:gd name="T81" fmla="*/ 25 h 77"/>
              <a:gd name="T82" fmla="*/ 81 w 112"/>
              <a:gd name="T83" fmla="*/ 9 h 77"/>
              <a:gd name="T84" fmla="*/ 75 w 112"/>
              <a:gd name="T85" fmla="*/ 23 h 77"/>
              <a:gd name="T86" fmla="*/ 81 w 112"/>
              <a:gd name="T87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121920" tIns="60960" rIns="121920" bIns="60960"/>
          <a:lstStyle/>
          <a:p>
            <a:pPr defTabSz="1219200">
              <a:defRPr/>
            </a:pPr>
            <a:endParaRPr lang="zh-CN" altLang="en-US" sz="3200" kern="0">
              <a:solidFill>
                <a:sysClr val="windowText" lastClr="0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2300288"/>
            <a:ext cx="12192000" cy="1773237"/>
          </a:xfrm>
          <a:prstGeom prst="rect">
            <a:avLst/>
          </a:prstGeom>
          <a:solidFill>
            <a:srgbClr val="316857"/>
          </a:solidFill>
          <a:ln w="12700" cap="flat" cmpd="sng" algn="ctr">
            <a:solidFill>
              <a:srgbClr val="316857"/>
            </a:solidFill>
            <a:prstDash val="solid"/>
            <a:miter lim="800000"/>
          </a:ln>
          <a:effectLst/>
        </p:spPr>
        <p:txBody>
          <a:bodyPr lIns="121917" tIns="60959" rIns="121917" bIns="60959" anchor="ctr"/>
          <a:lstStyle/>
          <a:p>
            <a:pPr algn="ctr" defTabSz="1219200">
              <a:defRPr/>
            </a:pPr>
            <a:endParaRPr lang="zh-CN" altLang="en-US" sz="3200" kern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55675" y="2520950"/>
            <a:ext cx="41719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275638" y="2520950"/>
            <a:ext cx="1638300" cy="17541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altLang="zh-CN" sz="5400" dirty="0">
                <a:solidFill>
                  <a:schemeClr val="bg1"/>
                </a:solidFill>
                <a:latin typeface="+mn-ea"/>
                <a:ea typeface="+mn-ea"/>
              </a:rPr>
              <a:t> 50%</a:t>
            </a:r>
          </a:p>
        </p:txBody>
      </p:sp>
      <p:sp>
        <p:nvSpPr>
          <p:cNvPr id="40" name="矩形 39"/>
          <p:cNvSpPr/>
          <p:nvPr/>
        </p:nvSpPr>
        <p:spPr>
          <a:xfrm>
            <a:off x="8270875" y="4073525"/>
            <a:ext cx="1639888" cy="1524000"/>
          </a:xfrm>
          <a:prstGeom prst="rect">
            <a:avLst/>
          </a:prstGeom>
          <a:noFill/>
          <a:ln>
            <a:solidFill>
              <a:srgbClr val="316857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altLang="zh-CN" sz="540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en-US" altLang="zh-CN" sz="5400" dirty="0">
                <a:solidFill>
                  <a:srgbClr val="316857"/>
                </a:solidFill>
                <a:latin typeface="+mn-ea"/>
                <a:ea typeface="+mn-ea"/>
              </a:rPr>
              <a:t>50%</a:t>
            </a:r>
          </a:p>
        </p:txBody>
      </p:sp>
      <p:sp>
        <p:nvSpPr>
          <p:cNvPr id="17419" name="Freeform 5"/>
          <p:cNvSpPr/>
          <p:nvPr/>
        </p:nvSpPr>
        <p:spPr bwMode="auto">
          <a:xfrm>
            <a:off x="976313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0" name="Freeform 5"/>
          <p:cNvSpPr/>
          <p:nvPr/>
        </p:nvSpPr>
        <p:spPr bwMode="auto">
          <a:xfrm>
            <a:off x="1565275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1" name="Freeform 5"/>
          <p:cNvSpPr/>
          <p:nvPr/>
        </p:nvSpPr>
        <p:spPr bwMode="auto">
          <a:xfrm>
            <a:off x="2154238" y="4659313"/>
            <a:ext cx="433387" cy="411162"/>
          </a:xfrm>
          <a:custGeom>
            <a:avLst/>
            <a:gdLst>
              <a:gd name="T0" fmla="*/ 243567985 w 772"/>
              <a:gd name="T1" fmla="*/ 186882116 h 732"/>
              <a:gd name="T2" fmla="*/ 242936992 w 772"/>
              <a:gd name="T3" fmla="*/ 181199992 h 732"/>
              <a:gd name="T4" fmla="*/ 240413018 w 772"/>
              <a:gd name="T5" fmla="*/ 176780562 h 732"/>
              <a:gd name="T6" fmla="*/ 236627056 w 772"/>
              <a:gd name="T7" fmla="*/ 172992480 h 732"/>
              <a:gd name="T8" fmla="*/ 231579108 w 772"/>
              <a:gd name="T9" fmla="*/ 170467091 h 732"/>
              <a:gd name="T10" fmla="*/ 157751184 w 772"/>
              <a:gd name="T11" fmla="*/ 147106686 h 732"/>
              <a:gd name="T12" fmla="*/ 168478635 w 772"/>
              <a:gd name="T13" fmla="*/ 131323008 h 732"/>
              <a:gd name="T14" fmla="*/ 176681550 w 772"/>
              <a:gd name="T15" fmla="*/ 112382033 h 732"/>
              <a:gd name="T16" fmla="*/ 181729499 w 772"/>
              <a:gd name="T17" fmla="*/ 91547017 h 732"/>
              <a:gd name="T18" fmla="*/ 183622479 w 772"/>
              <a:gd name="T19" fmla="*/ 70080653 h 732"/>
              <a:gd name="T20" fmla="*/ 182991486 w 772"/>
              <a:gd name="T21" fmla="*/ 62504488 h 732"/>
              <a:gd name="T22" fmla="*/ 181098505 w 772"/>
              <a:gd name="T23" fmla="*/ 47983504 h 732"/>
              <a:gd name="T24" fmla="*/ 176681550 w 772"/>
              <a:gd name="T25" fmla="*/ 35356000 h 732"/>
              <a:gd name="T26" fmla="*/ 170371615 w 772"/>
              <a:gd name="T27" fmla="*/ 23991752 h 732"/>
              <a:gd name="T28" fmla="*/ 162799132 w 772"/>
              <a:gd name="T29" fmla="*/ 15152892 h 732"/>
              <a:gd name="T30" fmla="*/ 152703236 w 772"/>
              <a:gd name="T31" fmla="*/ 7576165 h 732"/>
              <a:gd name="T32" fmla="*/ 141345353 w 772"/>
              <a:gd name="T33" fmla="*/ 3156736 h 732"/>
              <a:gd name="T34" fmla="*/ 128724921 w 772"/>
              <a:gd name="T35" fmla="*/ 631347 h 732"/>
              <a:gd name="T36" fmla="*/ 121783993 w 772"/>
              <a:gd name="T37" fmla="*/ 0 h 732"/>
              <a:gd name="T38" fmla="*/ 108533129 w 772"/>
              <a:gd name="T39" fmla="*/ 1262694 h 732"/>
              <a:gd name="T40" fmla="*/ 96543691 w 772"/>
              <a:gd name="T41" fmla="*/ 5050777 h 732"/>
              <a:gd name="T42" fmla="*/ 85816801 w 772"/>
              <a:gd name="T43" fmla="*/ 11364248 h 732"/>
              <a:gd name="T44" fmla="*/ 76982892 w 772"/>
              <a:gd name="T45" fmla="*/ 18940975 h 732"/>
              <a:gd name="T46" fmla="*/ 70041402 w 772"/>
              <a:gd name="T47" fmla="*/ 29042529 h 732"/>
              <a:gd name="T48" fmla="*/ 64362461 w 772"/>
              <a:gd name="T49" fmla="*/ 41038124 h 732"/>
              <a:gd name="T50" fmla="*/ 61207493 w 772"/>
              <a:gd name="T51" fmla="*/ 54928322 h 732"/>
              <a:gd name="T52" fmla="*/ 59945506 w 772"/>
              <a:gd name="T53" fmla="*/ 70080653 h 732"/>
              <a:gd name="T54" fmla="*/ 60576500 w 772"/>
              <a:gd name="T55" fmla="*/ 80814116 h 732"/>
              <a:gd name="T56" fmla="*/ 64362461 w 772"/>
              <a:gd name="T57" fmla="*/ 101649132 h 732"/>
              <a:gd name="T58" fmla="*/ 70672396 w 772"/>
              <a:gd name="T59" fmla="*/ 121852240 h 732"/>
              <a:gd name="T60" fmla="*/ 80137860 w 772"/>
              <a:gd name="T61" fmla="*/ 139530521 h 732"/>
              <a:gd name="T62" fmla="*/ 11988877 w 772"/>
              <a:gd name="T63" fmla="*/ 170467091 h 732"/>
              <a:gd name="T64" fmla="*/ 9464903 w 772"/>
              <a:gd name="T65" fmla="*/ 171098438 h 732"/>
              <a:gd name="T66" fmla="*/ 5047948 w 772"/>
              <a:gd name="T67" fmla="*/ 174255174 h 732"/>
              <a:gd name="T68" fmla="*/ 1892981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68 w 772"/>
              <a:gd name="T77" fmla="*/ 223501372 h 732"/>
              <a:gd name="T78" fmla="*/ 7571922 w 772"/>
              <a:gd name="T79" fmla="*/ 227920802 h 732"/>
              <a:gd name="T80" fmla="*/ 13881857 w 772"/>
              <a:gd name="T81" fmla="*/ 230446190 h 732"/>
              <a:gd name="T82" fmla="*/ 226530599 w 772"/>
              <a:gd name="T83" fmla="*/ 231077538 h 732"/>
              <a:gd name="T84" fmla="*/ 229686128 w 772"/>
              <a:gd name="T85" fmla="*/ 230446190 h 732"/>
              <a:gd name="T86" fmla="*/ 235996063 w 772"/>
              <a:gd name="T87" fmla="*/ 227920802 h 732"/>
              <a:gd name="T88" fmla="*/ 241044011 w 772"/>
              <a:gd name="T89" fmla="*/ 223501372 h 732"/>
              <a:gd name="T90" fmla="*/ 243567985 w 772"/>
              <a:gd name="T91" fmla="*/ 217187901 h 732"/>
              <a:gd name="T92" fmla="*/ 243567985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2" name="Freeform 5"/>
          <p:cNvSpPr/>
          <p:nvPr/>
        </p:nvSpPr>
        <p:spPr bwMode="auto">
          <a:xfrm>
            <a:off x="2743200" y="4659313"/>
            <a:ext cx="433388" cy="411162"/>
          </a:xfrm>
          <a:custGeom>
            <a:avLst/>
            <a:gdLst>
              <a:gd name="T0" fmla="*/ 243568547 w 772"/>
              <a:gd name="T1" fmla="*/ 186882116 h 732"/>
              <a:gd name="T2" fmla="*/ 242937552 w 772"/>
              <a:gd name="T3" fmla="*/ 181199992 h 732"/>
              <a:gd name="T4" fmla="*/ 240413572 w 772"/>
              <a:gd name="T5" fmla="*/ 176780562 h 732"/>
              <a:gd name="T6" fmla="*/ 236627602 w 772"/>
              <a:gd name="T7" fmla="*/ 172992480 h 732"/>
              <a:gd name="T8" fmla="*/ 231579643 w 772"/>
              <a:gd name="T9" fmla="*/ 170467091 h 732"/>
              <a:gd name="T10" fmla="*/ 157751548 w 772"/>
              <a:gd name="T11" fmla="*/ 147106686 h 732"/>
              <a:gd name="T12" fmla="*/ 168479024 w 772"/>
              <a:gd name="T13" fmla="*/ 131323008 h 732"/>
              <a:gd name="T14" fmla="*/ 176681958 w 772"/>
              <a:gd name="T15" fmla="*/ 112382033 h 732"/>
              <a:gd name="T16" fmla="*/ 181729918 w 772"/>
              <a:gd name="T17" fmla="*/ 91547017 h 732"/>
              <a:gd name="T18" fmla="*/ 183622903 w 772"/>
              <a:gd name="T19" fmla="*/ 70080653 h 732"/>
              <a:gd name="T20" fmla="*/ 182991908 w 772"/>
              <a:gd name="T21" fmla="*/ 62504488 h 732"/>
              <a:gd name="T22" fmla="*/ 181098923 w 772"/>
              <a:gd name="T23" fmla="*/ 47983504 h 732"/>
              <a:gd name="T24" fmla="*/ 176681958 w 772"/>
              <a:gd name="T25" fmla="*/ 35356000 h 732"/>
              <a:gd name="T26" fmla="*/ 170372009 w 772"/>
              <a:gd name="T27" fmla="*/ 23991752 h 732"/>
              <a:gd name="T28" fmla="*/ 162799508 w 772"/>
              <a:gd name="T29" fmla="*/ 15152892 h 732"/>
              <a:gd name="T30" fmla="*/ 152703588 w 772"/>
              <a:gd name="T31" fmla="*/ 7576165 h 732"/>
              <a:gd name="T32" fmla="*/ 141345679 w 772"/>
              <a:gd name="T33" fmla="*/ 3156736 h 732"/>
              <a:gd name="T34" fmla="*/ 128725218 w 772"/>
              <a:gd name="T35" fmla="*/ 631347 h 732"/>
              <a:gd name="T36" fmla="*/ 121784274 w 772"/>
              <a:gd name="T37" fmla="*/ 0 h 732"/>
              <a:gd name="T38" fmla="*/ 108533379 w 772"/>
              <a:gd name="T39" fmla="*/ 1262694 h 732"/>
              <a:gd name="T40" fmla="*/ 96543914 w 772"/>
              <a:gd name="T41" fmla="*/ 5050777 h 732"/>
              <a:gd name="T42" fmla="*/ 85816999 w 772"/>
              <a:gd name="T43" fmla="*/ 11364248 h 732"/>
              <a:gd name="T44" fmla="*/ 76983070 w 772"/>
              <a:gd name="T45" fmla="*/ 18940975 h 732"/>
              <a:gd name="T46" fmla="*/ 70041564 w 772"/>
              <a:gd name="T47" fmla="*/ 29042529 h 732"/>
              <a:gd name="T48" fmla="*/ 64362609 w 772"/>
              <a:gd name="T49" fmla="*/ 41038124 h 732"/>
              <a:gd name="T50" fmla="*/ 61207634 w 772"/>
              <a:gd name="T51" fmla="*/ 54928322 h 732"/>
              <a:gd name="T52" fmla="*/ 59945644 w 772"/>
              <a:gd name="T53" fmla="*/ 70080653 h 732"/>
              <a:gd name="T54" fmla="*/ 60576639 w 772"/>
              <a:gd name="T55" fmla="*/ 80814116 h 732"/>
              <a:gd name="T56" fmla="*/ 64362609 w 772"/>
              <a:gd name="T57" fmla="*/ 101649132 h 732"/>
              <a:gd name="T58" fmla="*/ 70672559 w 772"/>
              <a:gd name="T59" fmla="*/ 121852240 h 732"/>
              <a:gd name="T60" fmla="*/ 80138045 w 772"/>
              <a:gd name="T61" fmla="*/ 139530521 h 732"/>
              <a:gd name="T62" fmla="*/ 11988904 w 772"/>
              <a:gd name="T63" fmla="*/ 170467091 h 732"/>
              <a:gd name="T64" fmla="*/ 9464924 w 772"/>
              <a:gd name="T65" fmla="*/ 171098438 h 732"/>
              <a:gd name="T66" fmla="*/ 5047960 w 772"/>
              <a:gd name="T67" fmla="*/ 174255174 h 732"/>
              <a:gd name="T68" fmla="*/ 1892985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75 w 772"/>
              <a:gd name="T77" fmla="*/ 223501372 h 732"/>
              <a:gd name="T78" fmla="*/ 7571940 w 772"/>
              <a:gd name="T79" fmla="*/ 227920802 h 732"/>
              <a:gd name="T80" fmla="*/ 13881889 w 772"/>
              <a:gd name="T81" fmla="*/ 230446190 h 732"/>
              <a:gd name="T82" fmla="*/ 226531122 w 772"/>
              <a:gd name="T83" fmla="*/ 231077538 h 732"/>
              <a:gd name="T84" fmla="*/ 229686658 w 772"/>
              <a:gd name="T85" fmla="*/ 230446190 h 732"/>
              <a:gd name="T86" fmla="*/ 235996608 w 772"/>
              <a:gd name="T87" fmla="*/ 227920802 h 732"/>
              <a:gd name="T88" fmla="*/ 241044567 w 772"/>
              <a:gd name="T89" fmla="*/ 223501372 h 732"/>
              <a:gd name="T90" fmla="*/ 243568547 w 772"/>
              <a:gd name="T91" fmla="*/ 217187901 h 732"/>
              <a:gd name="T92" fmla="*/ 243568547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3" name="Freeform 5"/>
          <p:cNvSpPr/>
          <p:nvPr/>
        </p:nvSpPr>
        <p:spPr bwMode="auto">
          <a:xfrm>
            <a:off x="3330575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4" name="Freeform 5"/>
          <p:cNvSpPr/>
          <p:nvPr/>
        </p:nvSpPr>
        <p:spPr bwMode="auto">
          <a:xfrm>
            <a:off x="3919538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5" name="Freeform 5"/>
          <p:cNvSpPr/>
          <p:nvPr/>
        </p:nvSpPr>
        <p:spPr bwMode="auto">
          <a:xfrm>
            <a:off x="4508500" y="4659313"/>
            <a:ext cx="433388" cy="411162"/>
          </a:xfrm>
          <a:custGeom>
            <a:avLst/>
            <a:gdLst>
              <a:gd name="T0" fmla="*/ 243568547 w 772"/>
              <a:gd name="T1" fmla="*/ 186882116 h 732"/>
              <a:gd name="T2" fmla="*/ 242937552 w 772"/>
              <a:gd name="T3" fmla="*/ 181199992 h 732"/>
              <a:gd name="T4" fmla="*/ 240413572 w 772"/>
              <a:gd name="T5" fmla="*/ 176780562 h 732"/>
              <a:gd name="T6" fmla="*/ 236627602 w 772"/>
              <a:gd name="T7" fmla="*/ 172992480 h 732"/>
              <a:gd name="T8" fmla="*/ 231579643 w 772"/>
              <a:gd name="T9" fmla="*/ 170467091 h 732"/>
              <a:gd name="T10" fmla="*/ 157751548 w 772"/>
              <a:gd name="T11" fmla="*/ 147106686 h 732"/>
              <a:gd name="T12" fmla="*/ 168479024 w 772"/>
              <a:gd name="T13" fmla="*/ 131323008 h 732"/>
              <a:gd name="T14" fmla="*/ 176681958 w 772"/>
              <a:gd name="T15" fmla="*/ 112382033 h 732"/>
              <a:gd name="T16" fmla="*/ 181729918 w 772"/>
              <a:gd name="T17" fmla="*/ 91547017 h 732"/>
              <a:gd name="T18" fmla="*/ 183622903 w 772"/>
              <a:gd name="T19" fmla="*/ 70080653 h 732"/>
              <a:gd name="T20" fmla="*/ 182991908 w 772"/>
              <a:gd name="T21" fmla="*/ 62504488 h 732"/>
              <a:gd name="T22" fmla="*/ 181098923 w 772"/>
              <a:gd name="T23" fmla="*/ 47983504 h 732"/>
              <a:gd name="T24" fmla="*/ 176681958 w 772"/>
              <a:gd name="T25" fmla="*/ 35356000 h 732"/>
              <a:gd name="T26" fmla="*/ 170372009 w 772"/>
              <a:gd name="T27" fmla="*/ 23991752 h 732"/>
              <a:gd name="T28" fmla="*/ 162799508 w 772"/>
              <a:gd name="T29" fmla="*/ 15152892 h 732"/>
              <a:gd name="T30" fmla="*/ 152703588 w 772"/>
              <a:gd name="T31" fmla="*/ 7576165 h 732"/>
              <a:gd name="T32" fmla="*/ 141345679 w 772"/>
              <a:gd name="T33" fmla="*/ 3156736 h 732"/>
              <a:gd name="T34" fmla="*/ 128725218 w 772"/>
              <a:gd name="T35" fmla="*/ 631347 h 732"/>
              <a:gd name="T36" fmla="*/ 121784274 w 772"/>
              <a:gd name="T37" fmla="*/ 0 h 732"/>
              <a:gd name="T38" fmla="*/ 108533379 w 772"/>
              <a:gd name="T39" fmla="*/ 1262694 h 732"/>
              <a:gd name="T40" fmla="*/ 96543914 w 772"/>
              <a:gd name="T41" fmla="*/ 5050777 h 732"/>
              <a:gd name="T42" fmla="*/ 85816999 w 772"/>
              <a:gd name="T43" fmla="*/ 11364248 h 732"/>
              <a:gd name="T44" fmla="*/ 76983070 w 772"/>
              <a:gd name="T45" fmla="*/ 18940975 h 732"/>
              <a:gd name="T46" fmla="*/ 70041564 w 772"/>
              <a:gd name="T47" fmla="*/ 29042529 h 732"/>
              <a:gd name="T48" fmla="*/ 64362609 w 772"/>
              <a:gd name="T49" fmla="*/ 41038124 h 732"/>
              <a:gd name="T50" fmla="*/ 61207634 w 772"/>
              <a:gd name="T51" fmla="*/ 54928322 h 732"/>
              <a:gd name="T52" fmla="*/ 59945644 w 772"/>
              <a:gd name="T53" fmla="*/ 70080653 h 732"/>
              <a:gd name="T54" fmla="*/ 60576639 w 772"/>
              <a:gd name="T55" fmla="*/ 80814116 h 732"/>
              <a:gd name="T56" fmla="*/ 64362609 w 772"/>
              <a:gd name="T57" fmla="*/ 101649132 h 732"/>
              <a:gd name="T58" fmla="*/ 70672559 w 772"/>
              <a:gd name="T59" fmla="*/ 121852240 h 732"/>
              <a:gd name="T60" fmla="*/ 80138045 w 772"/>
              <a:gd name="T61" fmla="*/ 139530521 h 732"/>
              <a:gd name="T62" fmla="*/ 11988904 w 772"/>
              <a:gd name="T63" fmla="*/ 170467091 h 732"/>
              <a:gd name="T64" fmla="*/ 9464924 w 772"/>
              <a:gd name="T65" fmla="*/ 171098438 h 732"/>
              <a:gd name="T66" fmla="*/ 5047960 w 772"/>
              <a:gd name="T67" fmla="*/ 174255174 h 732"/>
              <a:gd name="T68" fmla="*/ 1892985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75 w 772"/>
              <a:gd name="T77" fmla="*/ 223501372 h 732"/>
              <a:gd name="T78" fmla="*/ 7571940 w 772"/>
              <a:gd name="T79" fmla="*/ 227920802 h 732"/>
              <a:gd name="T80" fmla="*/ 13881889 w 772"/>
              <a:gd name="T81" fmla="*/ 230446190 h 732"/>
              <a:gd name="T82" fmla="*/ 226531122 w 772"/>
              <a:gd name="T83" fmla="*/ 231077538 h 732"/>
              <a:gd name="T84" fmla="*/ 229686658 w 772"/>
              <a:gd name="T85" fmla="*/ 230446190 h 732"/>
              <a:gd name="T86" fmla="*/ 235996608 w 772"/>
              <a:gd name="T87" fmla="*/ 227920802 h 732"/>
              <a:gd name="T88" fmla="*/ 241044567 w 772"/>
              <a:gd name="T89" fmla="*/ 223501372 h 732"/>
              <a:gd name="T90" fmla="*/ 243568547 w 772"/>
              <a:gd name="T91" fmla="*/ 217187901 h 732"/>
              <a:gd name="T92" fmla="*/ 243568547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6" name="Freeform 5"/>
          <p:cNvSpPr/>
          <p:nvPr/>
        </p:nvSpPr>
        <p:spPr bwMode="auto">
          <a:xfrm>
            <a:off x="5097463" y="4659313"/>
            <a:ext cx="433387" cy="411162"/>
          </a:xfrm>
          <a:custGeom>
            <a:avLst/>
            <a:gdLst>
              <a:gd name="T0" fmla="*/ 243567985 w 772"/>
              <a:gd name="T1" fmla="*/ 186882116 h 732"/>
              <a:gd name="T2" fmla="*/ 242936992 w 772"/>
              <a:gd name="T3" fmla="*/ 181199992 h 732"/>
              <a:gd name="T4" fmla="*/ 240413018 w 772"/>
              <a:gd name="T5" fmla="*/ 176780562 h 732"/>
              <a:gd name="T6" fmla="*/ 236627056 w 772"/>
              <a:gd name="T7" fmla="*/ 172992480 h 732"/>
              <a:gd name="T8" fmla="*/ 231579108 w 772"/>
              <a:gd name="T9" fmla="*/ 170467091 h 732"/>
              <a:gd name="T10" fmla="*/ 157751184 w 772"/>
              <a:gd name="T11" fmla="*/ 147106686 h 732"/>
              <a:gd name="T12" fmla="*/ 168478635 w 772"/>
              <a:gd name="T13" fmla="*/ 131323008 h 732"/>
              <a:gd name="T14" fmla="*/ 176681550 w 772"/>
              <a:gd name="T15" fmla="*/ 112382033 h 732"/>
              <a:gd name="T16" fmla="*/ 181729499 w 772"/>
              <a:gd name="T17" fmla="*/ 91547017 h 732"/>
              <a:gd name="T18" fmla="*/ 183622479 w 772"/>
              <a:gd name="T19" fmla="*/ 70080653 h 732"/>
              <a:gd name="T20" fmla="*/ 182991486 w 772"/>
              <a:gd name="T21" fmla="*/ 62504488 h 732"/>
              <a:gd name="T22" fmla="*/ 181098505 w 772"/>
              <a:gd name="T23" fmla="*/ 47983504 h 732"/>
              <a:gd name="T24" fmla="*/ 176681550 w 772"/>
              <a:gd name="T25" fmla="*/ 35356000 h 732"/>
              <a:gd name="T26" fmla="*/ 170371615 w 772"/>
              <a:gd name="T27" fmla="*/ 23991752 h 732"/>
              <a:gd name="T28" fmla="*/ 162799132 w 772"/>
              <a:gd name="T29" fmla="*/ 15152892 h 732"/>
              <a:gd name="T30" fmla="*/ 152703236 w 772"/>
              <a:gd name="T31" fmla="*/ 7576165 h 732"/>
              <a:gd name="T32" fmla="*/ 141345353 w 772"/>
              <a:gd name="T33" fmla="*/ 3156736 h 732"/>
              <a:gd name="T34" fmla="*/ 128724921 w 772"/>
              <a:gd name="T35" fmla="*/ 631347 h 732"/>
              <a:gd name="T36" fmla="*/ 121783993 w 772"/>
              <a:gd name="T37" fmla="*/ 0 h 732"/>
              <a:gd name="T38" fmla="*/ 108533129 w 772"/>
              <a:gd name="T39" fmla="*/ 1262694 h 732"/>
              <a:gd name="T40" fmla="*/ 96543691 w 772"/>
              <a:gd name="T41" fmla="*/ 5050777 h 732"/>
              <a:gd name="T42" fmla="*/ 85816801 w 772"/>
              <a:gd name="T43" fmla="*/ 11364248 h 732"/>
              <a:gd name="T44" fmla="*/ 76982892 w 772"/>
              <a:gd name="T45" fmla="*/ 18940975 h 732"/>
              <a:gd name="T46" fmla="*/ 70041402 w 772"/>
              <a:gd name="T47" fmla="*/ 29042529 h 732"/>
              <a:gd name="T48" fmla="*/ 64362461 w 772"/>
              <a:gd name="T49" fmla="*/ 41038124 h 732"/>
              <a:gd name="T50" fmla="*/ 61207493 w 772"/>
              <a:gd name="T51" fmla="*/ 54928322 h 732"/>
              <a:gd name="T52" fmla="*/ 59945506 w 772"/>
              <a:gd name="T53" fmla="*/ 70080653 h 732"/>
              <a:gd name="T54" fmla="*/ 60576500 w 772"/>
              <a:gd name="T55" fmla="*/ 80814116 h 732"/>
              <a:gd name="T56" fmla="*/ 64362461 w 772"/>
              <a:gd name="T57" fmla="*/ 101649132 h 732"/>
              <a:gd name="T58" fmla="*/ 70672396 w 772"/>
              <a:gd name="T59" fmla="*/ 121852240 h 732"/>
              <a:gd name="T60" fmla="*/ 80137860 w 772"/>
              <a:gd name="T61" fmla="*/ 139530521 h 732"/>
              <a:gd name="T62" fmla="*/ 11988877 w 772"/>
              <a:gd name="T63" fmla="*/ 170467091 h 732"/>
              <a:gd name="T64" fmla="*/ 9464903 w 772"/>
              <a:gd name="T65" fmla="*/ 171098438 h 732"/>
              <a:gd name="T66" fmla="*/ 5047948 w 772"/>
              <a:gd name="T67" fmla="*/ 174255174 h 732"/>
              <a:gd name="T68" fmla="*/ 1892981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68 w 772"/>
              <a:gd name="T77" fmla="*/ 223501372 h 732"/>
              <a:gd name="T78" fmla="*/ 7571922 w 772"/>
              <a:gd name="T79" fmla="*/ 227920802 h 732"/>
              <a:gd name="T80" fmla="*/ 13881857 w 772"/>
              <a:gd name="T81" fmla="*/ 230446190 h 732"/>
              <a:gd name="T82" fmla="*/ 226530599 w 772"/>
              <a:gd name="T83" fmla="*/ 231077538 h 732"/>
              <a:gd name="T84" fmla="*/ 229686128 w 772"/>
              <a:gd name="T85" fmla="*/ 230446190 h 732"/>
              <a:gd name="T86" fmla="*/ 235996063 w 772"/>
              <a:gd name="T87" fmla="*/ 227920802 h 732"/>
              <a:gd name="T88" fmla="*/ 241044011 w 772"/>
              <a:gd name="T89" fmla="*/ 223501372 h 732"/>
              <a:gd name="T90" fmla="*/ 243567985 w 772"/>
              <a:gd name="T91" fmla="*/ 217187901 h 732"/>
              <a:gd name="T92" fmla="*/ 243567985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7" name="Freeform 5"/>
          <p:cNvSpPr/>
          <p:nvPr/>
        </p:nvSpPr>
        <p:spPr bwMode="auto">
          <a:xfrm>
            <a:off x="976313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8" name="Freeform 5"/>
          <p:cNvSpPr/>
          <p:nvPr/>
        </p:nvSpPr>
        <p:spPr bwMode="auto">
          <a:xfrm>
            <a:off x="1565275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9" name="Freeform 5"/>
          <p:cNvSpPr/>
          <p:nvPr/>
        </p:nvSpPr>
        <p:spPr bwMode="auto">
          <a:xfrm>
            <a:off x="2154238" y="5156200"/>
            <a:ext cx="433387" cy="412750"/>
          </a:xfrm>
          <a:custGeom>
            <a:avLst/>
            <a:gdLst>
              <a:gd name="T0" fmla="*/ 243567985 w 772"/>
              <a:gd name="T1" fmla="*/ 187603897 h 732"/>
              <a:gd name="T2" fmla="*/ 242936992 w 772"/>
              <a:gd name="T3" fmla="*/ 181899827 h 732"/>
              <a:gd name="T4" fmla="*/ 240413018 w 772"/>
              <a:gd name="T5" fmla="*/ 177463329 h 732"/>
              <a:gd name="T6" fmla="*/ 236627056 w 772"/>
              <a:gd name="T7" fmla="*/ 173660615 h 732"/>
              <a:gd name="T8" fmla="*/ 231579108 w 772"/>
              <a:gd name="T9" fmla="*/ 171125473 h 732"/>
              <a:gd name="T10" fmla="*/ 157751184 w 772"/>
              <a:gd name="T11" fmla="*/ 147674845 h 732"/>
              <a:gd name="T12" fmla="*/ 168478635 w 772"/>
              <a:gd name="T13" fmla="*/ 131830207 h 732"/>
              <a:gd name="T14" fmla="*/ 176681550 w 772"/>
              <a:gd name="T15" fmla="*/ 112816078 h 732"/>
              <a:gd name="T16" fmla="*/ 181729499 w 772"/>
              <a:gd name="T17" fmla="*/ 91900592 h 732"/>
              <a:gd name="T18" fmla="*/ 183622479 w 772"/>
              <a:gd name="T19" fmla="*/ 70351320 h 732"/>
              <a:gd name="T20" fmla="*/ 182991486 w 772"/>
              <a:gd name="T21" fmla="*/ 62745894 h 732"/>
              <a:gd name="T22" fmla="*/ 181098505 w 772"/>
              <a:gd name="T23" fmla="*/ 48168827 h 732"/>
              <a:gd name="T24" fmla="*/ 176681550 w 772"/>
              <a:gd name="T25" fmla="*/ 35492553 h 732"/>
              <a:gd name="T26" fmla="*/ 170371615 w 772"/>
              <a:gd name="T27" fmla="*/ 24084414 h 732"/>
              <a:gd name="T28" fmla="*/ 162799132 w 772"/>
              <a:gd name="T29" fmla="*/ 15211416 h 732"/>
              <a:gd name="T30" fmla="*/ 152703236 w 772"/>
              <a:gd name="T31" fmla="*/ 7605426 h 732"/>
              <a:gd name="T32" fmla="*/ 141345353 w 772"/>
              <a:gd name="T33" fmla="*/ 3168928 h 732"/>
              <a:gd name="T34" fmla="*/ 128724921 w 772"/>
              <a:gd name="T35" fmla="*/ 633786 h 732"/>
              <a:gd name="T36" fmla="*/ 121783993 w 772"/>
              <a:gd name="T37" fmla="*/ 0 h 732"/>
              <a:gd name="T38" fmla="*/ 108533129 w 772"/>
              <a:gd name="T39" fmla="*/ 1267571 h 732"/>
              <a:gd name="T40" fmla="*/ 96543691 w 772"/>
              <a:gd name="T41" fmla="*/ 5070284 h 732"/>
              <a:gd name="T42" fmla="*/ 85816801 w 772"/>
              <a:gd name="T43" fmla="*/ 11408139 h 732"/>
              <a:gd name="T44" fmla="*/ 76982892 w 772"/>
              <a:gd name="T45" fmla="*/ 19014129 h 732"/>
              <a:gd name="T46" fmla="*/ 70041402 w 772"/>
              <a:gd name="T47" fmla="*/ 29154698 h 732"/>
              <a:gd name="T48" fmla="*/ 64362461 w 772"/>
              <a:gd name="T49" fmla="*/ 41196623 h 732"/>
              <a:gd name="T50" fmla="*/ 61207493 w 772"/>
              <a:gd name="T51" fmla="*/ 55140468 h 732"/>
              <a:gd name="T52" fmla="*/ 59945506 w 772"/>
              <a:gd name="T53" fmla="*/ 70351320 h 732"/>
              <a:gd name="T54" fmla="*/ 60576500 w 772"/>
              <a:gd name="T55" fmla="*/ 81126238 h 732"/>
              <a:gd name="T56" fmla="*/ 64362461 w 772"/>
              <a:gd name="T57" fmla="*/ 102041724 h 732"/>
              <a:gd name="T58" fmla="*/ 70672396 w 772"/>
              <a:gd name="T59" fmla="*/ 122322861 h 732"/>
              <a:gd name="T60" fmla="*/ 80137860 w 772"/>
              <a:gd name="T61" fmla="*/ 140069419 h 732"/>
              <a:gd name="T62" fmla="*/ 11988877 w 772"/>
              <a:gd name="T63" fmla="*/ 171125473 h 732"/>
              <a:gd name="T64" fmla="*/ 9464903 w 772"/>
              <a:gd name="T65" fmla="*/ 171759259 h 732"/>
              <a:gd name="T66" fmla="*/ 5047948 w 772"/>
              <a:gd name="T67" fmla="*/ 174928186 h 732"/>
              <a:gd name="T68" fmla="*/ 1892981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68 w 772"/>
              <a:gd name="T77" fmla="*/ 224364585 h 732"/>
              <a:gd name="T78" fmla="*/ 7571922 w 772"/>
              <a:gd name="T79" fmla="*/ 228801083 h 732"/>
              <a:gd name="T80" fmla="*/ 13881857 w 772"/>
              <a:gd name="T81" fmla="*/ 231336225 h 732"/>
              <a:gd name="T82" fmla="*/ 226530599 w 772"/>
              <a:gd name="T83" fmla="*/ 231970011 h 732"/>
              <a:gd name="T84" fmla="*/ 229686128 w 772"/>
              <a:gd name="T85" fmla="*/ 231336225 h 732"/>
              <a:gd name="T86" fmla="*/ 235996063 w 772"/>
              <a:gd name="T87" fmla="*/ 228801083 h 732"/>
              <a:gd name="T88" fmla="*/ 241044011 w 772"/>
              <a:gd name="T89" fmla="*/ 224364585 h 732"/>
              <a:gd name="T90" fmla="*/ 243567985 w 772"/>
              <a:gd name="T91" fmla="*/ 218026730 h 732"/>
              <a:gd name="T92" fmla="*/ 243567985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0" name="Freeform 5"/>
          <p:cNvSpPr/>
          <p:nvPr/>
        </p:nvSpPr>
        <p:spPr bwMode="auto">
          <a:xfrm>
            <a:off x="2743200" y="5156200"/>
            <a:ext cx="433388" cy="412750"/>
          </a:xfrm>
          <a:custGeom>
            <a:avLst/>
            <a:gdLst>
              <a:gd name="T0" fmla="*/ 243568547 w 772"/>
              <a:gd name="T1" fmla="*/ 187603897 h 732"/>
              <a:gd name="T2" fmla="*/ 242937552 w 772"/>
              <a:gd name="T3" fmla="*/ 181899827 h 732"/>
              <a:gd name="T4" fmla="*/ 240413572 w 772"/>
              <a:gd name="T5" fmla="*/ 177463329 h 732"/>
              <a:gd name="T6" fmla="*/ 236627602 w 772"/>
              <a:gd name="T7" fmla="*/ 173660615 h 732"/>
              <a:gd name="T8" fmla="*/ 231579643 w 772"/>
              <a:gd name="T9" fmla="*/ 171125473 h 732"/>
              <a:gd name="T10" fmla="*/ 157751548 w 772"/>
              <a:gd name="T11" fmla="*/ 147674845 h 732"/>
              <a:gd name="T12" fmla="*/ 168479024 w 772"/>
              <a:gd name="T13" fmla="*/ 131830207 h 732"/>
              <a:gd name="T14" fmla="*/ 176681958 w 772"/>
              <a:gd name="T15" fmla="*/ 112816078 h 732"/>
              <a:gd name="T16" fmla="*/ 181729918 w 772"/>
              <a:gd name="T17" fmla="*/ 91900592 h 732"/>
              <a:gd name="T18" fmla="*/ 183622903 w 772"/>
              <a:gd name="T19" fmla="*/ 70351320 h 732"/>
              <a:gd name="T20" fmla="*/ 182991908 w 772"/>
              <a:gd name="T21" fmla="*/ 62745894 h 732"/>
              <a:gd name="T22" fmla="*/ 181098923 w 772"/>
              <a:gd name="T23" fmla="*/ 48168827 h 732"/>
              <a:gd name="T24" fmla="*/ 176681958 w 772"/>
              <a:gd name="T25" fmla="*/ 35492553 h 732"/>
              <a:gd name="T26" fmla="*/ 170372009 w 772"/>
              <a:gd name="T27" fmla="*/ 24084414 h 732"/>
              <a:gd name="T28" fmla="*/ 162799508 w 772"/>
              <a:gd name="T29" fmla="*/ 15211416 h 732"/>
              <a:gd name="T30" fmla="*/ 152703588 w 772"/>
              <a:gd name="T31" fmla="*/ 7605426 h 732"/>
              <a:gd name="T32" fmla="*/ 141345679 w 772"/>
              <a:gd name="T33" fmla="*/ 3168928 h 732"/>
              <a:gd name="T34" fmla="*/ 128725218 w 772"/>
              <a:gd name="T35" fmla="*/ 633786 h 732"/>
              <a:gd name="T36" fmla="*/ 121784274 w 772"/>
              <a:gd name="T37" fmla="*/ 0 h 732"/>
              <a:gd name="T38" fmla="*/ 108533379 w 772"/>
              <a:gd name="T39" fmla="*/ 1267571 h 732"/>
              <a:gd name="T40" fmla="*/ 96543914 w 772"/>
              <a:gd name="T41" fmla="*/ 5070284 h 732"/>
              <a:gd name="T42" fmla="*/ 85816999 w 772"/>
              <a:gd name="T43" fmla="*/ 11408139 h 732"/>
              <a:gd name="T44" fmla="*/ 76983070 w 772"/>
              <a:gd name="T45" fmla="*/ 19014129 h 732"/>
              <a:gd name="T46" fmla="*/ 70041564 w 772"/>
              <a:gd name="T47" fmla="*/ 29154698 h 732"/>
              <a:gd name="T48" fmla="*/ 64362609 w 772"/>
              <a:gd name="T49" fmla="*/ 41196623 h 732"/>
              <a:gd name="T50" fmla="*/ 61207634 w 772"/>
              <a:gd name="T51" fmla="*/ 55140468 h 732"/>
              <a:gd name="T52" fmla="*/ 59945644 w 772"/>
              <a:gd name="T53" fmla="*/ 70351320 h 732"/>
              <a:gd name="T54" fmla="*/ 60576639 w 772"/>
              <a:gd name="T55" fmla="*/ 81126238 h 732"/>
              <a:gd name="T56" fmla="*/ 64362609 w 772"/>
              <a:gd name="T57" fmla="*/ 102041724 h 732"/>
              <a:gd name="T58" fmla="*/ 70672559 w 772"/>
              <a:gd name="T59" fmla="*/ 122322861 h 732"/>
              <a:gd name="T60" fmla="*/ 80138045 w 772"/>
              <a:gd name="T61" fmla="*/ 140069419 h 732"/>
              <a:gd name="T62" fmla="*/ 11988904 w 772"/>
              <a:gd name="T63" fmla="*/ 171125473 h 732"/>
              <a:gd name="T64" fmla="*/ 9464924 w 772"/>
              <a:gd name="T65" fmla="*/ 171759259 h 732"/>
              <a:gd name="T66" fmla="*/ 5047960 w 772"/>
              <a:gd name="T67" fmla="*/ 174928186 h 732"/>
              <a:gd name="T68" fmla="*/ 1892985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75 w 772"/>
              <a:gd name="T77" fmla="*/ 224364585 h 732"/>
              <a:gd name="T78" fmla="*/ 7571940 w 772"/>
              <a:gd name="T79" fmla="*/ 228801083 h 732"/>
              <a:gd name="T80" fmla="*/ 13881889 w 772"/>
              <a:gd name="T81" fmla="*/ 231336225 h 732"/>
              <a:gd name="T82" fmla="*/ 226531122 w 772"/>
              <a:gd name="T83" fmla="*/ 231970011 h 732"/>
              <a:gd name="T84" fmla="*/ 229686658 w 772"/>
              <a:gd name="T85" fmla="*/ 231336225 h 732"/>
              <a:gd name="T86" fmla="*/ 235996608 w 772"/>
              <a:gd name="T87" fmla="*/ 228801083 h 732"/>
              <a:gd name="T88" fmla="*/ 241044567 w 772"/>
              <a:gd name="T89" fmla="*/ 224364585 h 732"/>
              <a:gd name="T90" fmla="*/ 243568547 w 772"/>
              <a:gd name="T91" fmla="*/ 218026730 h 732"/>
              <a:gd name="T92" fmla="*/ 243568547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1" name="Freeform 5"/>
          <p:cNvSpPr/>
          <p:nvPr/>
        </p:nvSpPr>
        <p:spPr bwMode="auto">
          <a:xfrm>
            <a:off x="3330575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2" name="Freeform 5"/>
          <p:cNvSpPr/>
          <p:nvPr/>
        </p:nvSpPr>
        <p:spPr bwMode="auto">
          <a:xfrm>
            <a:off x="3919538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3" name="Freeform 5"/>
          <p:cNvSpPr/>
          <p:nvPr/>
        </p:nvSpPr>
        <p:spPr bwMode="auto">
          <a:xfrm>
            <a:off x="4508500" y="5156200"/>
            <a:ext cx="433388" cy="412750"/>
          </a:xfrm>
          <a:custGeom>
            <a:avLst/>
            <a:gdLst>
              <a:gd name="T0" fmla="*/ 243568547 w 772"/>
              <a:gd name="T1" fmla="*/ 187603897 h 732"/>
              <a:gd name="T2" fmla="*/ 242937552 w 772"/>
              <a:gd name="T3" fmla="*/ 181899827 h 732"/>
              <a:gd name="T4" fmla="*/ 240413572 w 772"/>
              <a:gd name="T5" fmla="*/ 177463329 h 732"/>
              <a:gd name="T6" fmla="*/ 236627602 w 772"/>
              <a:gd name="T7" fmla="*/ 173660615 h 732"/>
              <a:gd name="T8" fmla="*/ 231579643 w 772"/>
              <a:gd name="T9" fmla="*/ 171125473 h 732"/>
              <a:gd name="T10" fmla="*/ 157751548 w 772"/>
              <a:gd name="T11" fmla="*/ 147674845 h 732"/>
              <a:gd name="T12" fmla="*/ 168479024 w 772"/>
              <a:gd name="T13" fmla="*/ 131830207 h 732"/>
              <a:gd name="T14" fmla="*/ 176681958 w 772"/>
              <a:gd name="T15" fmla="*/ 112816078 h 732"/>
              <a:gd name="T16" fmla="*/ 181729918 w 772"/>
              <a:gd name="T17" fmla="*/ 91900592 h 732"/>
              <a:gd name="T18" fmla="*/ 183622903 w 772"/>
              <a:gd name="T19" fmla="*/ 70351320 h 732"/>
              <a:gd name="T20" fmla="*/ 182991908 w 772"/>
              <a:gd name="T21" fmla="*/ 62745894 h 732"/>
              <a:gd name="T22" fmla="*/ 181098923 w 772"/>
              <a:gd name="T23" fmla="*/ 48168827 h 732"/>
              <a:gd name="T24" fmla="*/ 176681958 w 772"/>
              <a:gd name="T25" fmla="*/ 35492553 h 732"/>
              <a:gd name="T26" fmla="*/ 170372009 w 772"/>
              <a:gd name="T27" fmla="*/ 24084414 h 732"/>
              <a:gd name="T28" fmla="*/ 162799508 w 772"/>
              <a:gd name="T29" fmla="*/ 15211416 h 732"/>
              <a:gd name="T30" fmla="*/ 152703588 w 772"/>
              <a:gd name="T31" fmla="*/ 7605426 h 732"/>
              <a:gd name="T32" fmla="*/ 141345679 w 772"/>
              <a:gd name="T33" fmla="*/ 3168928 h 732"/>
              <a:gd name="T34" fmla="*/ 128725218 w 772"/>
              <a:gd name="T35" fmla="*/ 633786 h 732"/>
              <a:gd name="T36" fmla="*/ 121784274 w 772"/>
              <a:gd name="T37" fmla="*/ 0 h 732"/>
              <a:gd name="T38" fmla="*/ 108533379 w 772"/>
              <a:gd name="T39" fmla="*/ 1267571 h 732"/>
              <a:gd name="T40" fmla="*/ 96543914 w 772"/>
              <a:gd name="T41" fmla="*/ 5070284 h 732"/>
              <a:gd name="T42" fmla="*/ 85816999 w 772"/>
              <a:gd name="T43" fmla="*/ 11408139 h 732"/>
              <a:gd name="T44" fmla="*/ 76983070 w 772"/>
              <a:gd name="T45" fmla="*/ 19014129 h 732"/>
              <a:gd name="T46" fmla="*/ 70041564 w 772"/>
              <a:gd name="T47" fmla="*/ 29154698 h 732"/>
              <a:gd name="T48" fmla="*/ 64362609 w 772"/>
              <a:gd name="T49" fmla="*/ 41196623 h 732"/>
              <a:gd name="T50" fmla="*/ 61207634 w 772"/>
              <a:gd name="T51" fmla="*/ 55140468 h 732"/>
              <a:gd name="T52" fmla="*/ 59945644 w 772"/>
              <a:gd name="T53" fmla="*/ 70351320 h 732"/>
              <a:gd name="T54" fmla="*/ 60576639 w 772"/>
              <a:gd name="T55" fmla="*/ 81126238 h 732"/>
              <a:gd name="T56" fmla="*/ 64362609 w 772"/>
              <a:gd name="T57" fmla="*/ 102041724 h 732"/>
              <a:gd name="T58" fmla="*/ 70672559 w 772"/>
              <a:gd name="T59" fmla="*/ 122322861 h 732"/>
              <a:gd name="T60" fmla="*/ 80138045 w 772"/>
              <a:gd name="T61" fmla="*/ 140069419 h 732"/>
              <a:gd name="T62" fmla="*/ 11988904 w 772"/>
              <a:gd name="T63" fmla="*/ 171125473 h 732"/>
              <a:gd name="T64" fmla="*/ 9464924 w 772"/>
              <a:gd name="T65" fmla="*/ 171759259 h 732"/>
              <a:gd name="T66" fmla="*/ 5047960 w 772"/>
              <a:gd name="T67" fmla="*/ 174928186 h 732"/>
              <a:gd name="T68" fmla="*/ 1892985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75 w 772"/>
              <a:gd name="T77" fmla="*/ 224364585 h 732"/>
              <a:gd name="T78" fmla="*/ 7571940 w 772"/>
              <a:gd name="T79" fmla="*/ 228801083 h 732"/>
              <a:gd name="T80" fmla="*/ 13881889 w 772"/>
              <a:gd name="T81" fmla="*/ 231336225 h 732"/>
              <a:gd name="T82" fmla="*/ 226531122 w 772"/>
              <a:gd name="T83" fmla="*/ 231970011 h 732"/>
              <a:gd name="T84" fmla="*/ 229686658 w 772"/>
              <a:gd name="T85" fmla="*/ 231336225 h 732"/>
              <a:gd name="T86" fmla="*/ 235996608 w 772"/>
              <a:gd name="T87" fmla="*/ 228801083 h 732"/>
              <a:gd name="T88" fmla="*/ 241044567 w 772"/>
              <a:gd name="T89" fmla="*/ 224364585 h 732"/>
              <a:gd name="T90" fmla="*/ 243568547 w 772"/>
              <a:gd name="T91" fmla="*/ 218026730 h 732"/>
              <a:gd name="T92" fmla="*/ 243568547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4" name="Freeform 5"/>
          <p:cNvSpPr/>
          <p:nvPr/>
        </p:nvSpPr>
        <p:spPr bwMode="auto">
          <a:xfrm>
            <a:off x="5097463" y="5156200"/>
            <a:ext cx="433387" cy="412750"/>
          </a:xfrm>
          <a:custGeom>
            <a:avLst/>
            <a:gdLst>
              <a:gd name="T0" fmla="*/ 243567985 w 772"/>
              <a:gd name="T1" fmla="*/ 187603897 h 732"/>
              <a:gd name="T2" fmla="*/ 242936992 w 772"/>
              <a:gd name="T3" fmla="*/ 181899827 h 732"/>
              <a:gd name="T4" fmla="*/ 240413018 w 772"/>
              <a:gd name="T5" fmla="*/ 177463329 h 732"/>
              <a:gd name="T6" fmla="*/ 236627056 w 772"/>
              <a:gd name="T7" fmla="*/ 173660615 h 732"/>
              <a:gd name="T8" fmla="*/ 231579108 w 772"/>
              <a:gd name="T9" fmla="*/ 171125473 h 732"/>
              <a:gd name="T10" fmla="*/ 157751184 w 772"/>
              <a:gd name="T11" fmla="*/ 147674845 h 732"/>
              <a:gd name="T12" fmla="*/ 168478635 w 772"/>
              <a:gd name="T13" fmla="*/ 131830207 h 732"/>
              <a:gd name="T14" fmla="*/ 176681550 w 772"/>
              <a:gd name="T15" fmla="*/ 112816078 h 732"/>
              <a:gd name="T16" fmla="*/ 181729499 w 772"/>
              <a:gd name="T17" fmla="*/ 91900592 h 732"/>
              <a:gd name="T18" fmla="*/ 183622479 w 772"/>
              <a:gd name="T19" fmla="*/ 70351320 h 732"/>
              <a:gd name="T20" fmla="*/ 182991486 w 772"/>
              <a:gd name="T21" fmla="*/ 62745894 h 732"/>
              <a:gd name="T22" fmla="*/ 181098505 w 772"/>
              <a:gd name="T23" fmla="*/ 48168827 h 732"/>
              <a:gd name="T24" fmla="*/ 176681550 w 772"/>
              <a:gd name="T25" fmla="*/ 35492553 h 732"/>
              <a:gd name="T26" fmla="*/ 170371615 w 772"/>
              <a:gd name="T27" fmla="*/ 24084414 h 732"/>
              <a:gd name="T28" fmla="*/ 162799132 w 772"/>
              <a:gd name="T29" fmla="*/ 15211416 h 732"/>
              <a:gd name="T30" fmla="*/ 152703236 w 772"/>
              <a:gd name="T31" fmla="*/ 7605426 h 732"/>
              <a:gd name="T32" fmla="*/ 141345353 w 772"/>
              <a:gd name="T33" fmla="*/ 3168928 h 732"/>
              <a:gd name="T34" fmla="*/ 128724921 w 772"/>
              <a:gd name="T35" fmla="*/ 633786 h 732"/>
              <a:gd name="T36" fmla="*/ 121783993 w 772"/>
              <a:gd name="T37" fmla="*/ 0 h 732"/>
              <a:gd name="T38" fmla="*/ 108533129 w 772"/>
              <a:gd name="T39" fmla="*/ 1267571 h 732"/>
              <a:gd name="T40" fmla="*/ 96543691 w 772"/>
              <a:gd name="T41" fmla="*/ 5070284 h 732"/>
              <a:gd name="T42" fmla="*/ 85816801 w 772"/>
              <a:gd name="T43" fmla="*/ 11408139 h 732"/>
              <a:gd name="T44" fmla="*/ 76982892 w 772"/>
              <a:gd name="T45" fmla="*/ 19014129 h 732"/>
              <a:gd name="T46" fmla="*/ 70041402 w 772"/>
              <a:gd name="T47" fmla="*/ 29154698 h 732"/>
              <a:gd name="T48" fmla="*/ 64362461 w 772"/>
              <a:gd name="T49" fmla="*/ 41196623 h 732"/>
              <a:gd name="T50" fmla="*/ 61207493 w 772"/>
              <a:gd name="T51" fmla="*/ 55140468 h 732"/>
              <a:gd name="T52" fmla="*/ 59945506 w 772"/>
              <a:gd name="T53" fmla="*/ 70351320 h 732"/>
              <a:gd name="T54" fmla="*/ 60576500 w 772"/>
              <a:gd name="T55" fmla="*/ 81126238 h 732"/>
              <a:gd name="T56" fmla="*/ 64362461 w 772"/>
              <a:gd name="T57" fmla="*/ 102041724 h 732"/>
              <a:gd name="T58" fmla="*/ 70672396 w 772"/>
              <a:gd name="T59" fmla="*/ 122322861 h 732"/>
              <a:gd name="T60" fmla="*/ 80137860 w 772"/>
              <a:gd name="T61" fmla="*/ 140069419 h 732"/>
              <a:gd name="T62" fmla="*/ 11988877 w 772"/>
              <a:gd name="T63" fmla="*/ 171125473 h 732"/>
              <a:gd name="T64" fmla="*/ 9464903 w 772"/>
              <a:gd name="T65" fmla="*/ 171759259 h 732"/>
              <a:gd name="T66" fmla="*/ 5047948 w 772"/>
              <a:gd name="T67" fmla="*/ 174928186 h 732"/>
              <a:gd name="T68" fmla="*/ 1892981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68 w 772"/>
              <a:gd name="T77" fmla="*/ 224364585 h 732"/>
              <a:gd name="T78" fmla="*/ 7571922 w 772"/>
              <a:gd name="T79" fmla="*/ 228801083 h 732"/>
              <a:gd name="T80" fmla="*/ 13881857 w 772"/>
              <a:gd name="T81" fmla="*/ 231336225 h 732"/>
              <a:gd name="T82" fmla="*/ 226530599 w 772"/>
              <a:gd name="T83" fmla="*/ 231970011 h 732"/>
              <a:gd name="T84" fmla="*/ 229686128 w 772"/>
              <a:gd name="T85" fmla="*/ 231336225 h 732"/>
              <a:gd name="T86" fmla="*/ 235996063 w 772"/>
              <a:gd name="T87" fmla="*/ 228801083 h 732"/>
              <a:gd name="T88" fmla="*/ 241044011 w 772"/>
              <a:gd name="T89" fmla="*/ 224364585 h 732"/>
              <a:gd name="T90" fmla="*/ 243567985 w 772"/>
              <a:gd name="T91" fmla="*/ 218026730 h 732"/>
              <a:gd name="T92" fmla="*/ 243567985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5" name="Freeform 5"/>
          <p:cNvSpPr/>
          <p:nvPr/>
        </p:nvSpPr>
        <p:spPr bwMode="auto">
          <a:xfrm>
            <a:off x="5684838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6" name="Freeform 5"/>
          <p:cNvSpPr/>
          <p:nvPr/>
        </p:nvSpPr>
        <p:spPr bwMode="auto">
          <a:xfrm>
            <a:off x="6273800" y="4659313"/>
            <a:ext cx="434975" cy="411162"/>
          </a:xfrm>
          <a:custGeom>
            <a:avLst/>
            <a:gdLst>
              <a:gd name="T0" fmla="*/ 244460458 w 772"/>
              <a:gd name="T1" fmla="*/ 186882116 h 732"/>
              <a:gd name="T2" fmla="*/ 243827152 w 772"/>
              <a:gd name="T3" fmla="*/ 181199992 h 732"/>
              <a:gd name="T4" fmla="*/ 241293930 w 772"/>
              <a:gd name="T5" fmla="*/ 176780562 h 732"/>
              <a:gd name="T6" fmla="*/ 237494096 w 772"/>
              <a:gd name="T7" fmla="*/ 172992480 h 732"/>
              <a:gd name="T8" fmla="*/ 232427652 w 772"/>
              <a:gd name="T9" fmla="*/ 170467091 h 732"/>
              <a:gd name="T10" fmla="*/ 158329210 w 772"/>
              <a:gd name="T11" fmla="*/ 147106686 h 732"/>
              <a:gd name="T12" fmla="*/ 169095968 w 772"/>
              <a:gd name="T13" fmla="*/ 131323008 h 732"/>
              <a:gd name="T14" fmla="*/ 177328940 w 772"/>
              <a:gd name="T15" fmla="*/ 112382033 h 732"/>
              <a:gd name="T16" fmla="*/ 182395385 w 772"/>
              <a:gd name="T17" fmla="*/ 91547017 h 732"/>
              <a:gd name="T18" fmla="*/ 184295301 w 772"/>
              <a:gd name="T19" fmla="*/ 70080653 h 732"/>
              <a:gd name="T20" fmla="*/ 183661996 w 772"/>
              <a:gd name="T21" fmla="*/ 62504488 h 732"/>
              <a:gd name="T22" fmla="*/ 181762079 w 772"/>
              <a:gd name="T23" fmla="*/ 47983504 h 732"/>
              <a:gd name="T24" fmla="*/ 177328940 w 772"/>
              <a:gd name="T25" fmla="*/ 35356000 h 732"/>
              <a:gd name="T26" fmla="*/ 170995885 w 772"/>
              <a:gd name="T27" fmla="*/ 23991752 h 732"/>
              <a:gd name="T28" fmla="*/ 163395654 w 772"/>
              <a:gd name="T29" fmla="*/ 15152892 h 732"/>
              <a:gd name="T30" fmla="*/ 153262765 w 772"/>
              <a:gd name="T31" fmla="*/ 7576165 h 732"/>
              <a:gd name="T32" fmla="*/ 141863265 w 772"/>
              <a:gd name="T33" fmla="*/ 3156736 h 732"/>
              <a:gd name="T34" fmla="*/ 129196590 w 772"/>
              <a:gd name="T35" fmla="*/ 631347 h 732"/>
              <a:gd name="T36" fmla="*/ 122230229 w 772"/>
              <a:gd name="T37" fmla="*/ 0 h 732"/>
              <a:gd name="T38" fmla="*/ 108930812 w 772"/>
              <a:gd name="T39" fmla="*/ 1262694 h 732"/>
              <a:gd name="T40" fmla="*/ 96897443 w 772"/>
              <a:gd name="T41" fmla="*/ 5050777 h 732"/>
              <a:gd name="T42" fmla="*/ 86131248 w 772"/>
              <a:gd name="T43" fmla="*/ 11364248 h 732"/>
              <a:gd name="T44" fmla="*/ 77264970 w 772"/>
              <a:gd name="T45" fmla="*/ 18940975 h 732"/>
              <a:gd name="T46" fmla="*/ 70298045 w 772"/>
              <a:gd name="T47" fmla="*/ 29042529 h 732"/>
              <a:gd name="T48" fmla="*/ 64598295 w 772"/>
              <a:gd name="T49" fmla="*/ 41038124 h 732"/>
              <a:gd name="T50" fmla="*/ 61431767 w 772"/>
              <a:gd name="T51" fmla="*/ 54928322 h 732"/>
              <a:gd name="T52" fmla="*/ 60165156 w 772"/>
              <a:gd name="T53" fmla="*/ 70080653 h 732"/>
              <a:gd name="T54" fmla="*/ 60798462 w 772"/>
              <a:gd name="T55" fmla="*/ 80814116 h 732"/>
              <a:gd name="T56" fmla="*/ 64598295 w 772"/>
              <a:gd name="T57" fmla="*/ 101649132 h 732"/>
              <a:gd name="T58" fmla="*/ 70931351 w 772"/>
              <a:gd name="T59" fmla="*/ 121852240 h 732"/>
              <a:gd name="T60" fmla="*/ 80431498 w 772"/>
              <a:gd name="T61" fmla="*/ 139530521 h 732"/>
              <a:gd name="T62" fmla="*/ 12032806 w 772"/>
              <a:gd name="T63" fmla="*/ 170467091 h 732"/>
              <a:gd name="T64" fmla="*/ 9499584 w 772"/>
              <a:gd name="T65" fmla="*/ 171098438 h 732"/>
              <a:gd name="T66" fmla="*/ 5066445 w 772"/>
              <a:gd name="T67" fmla="*/ 174255174 h 732"/>
              <a:gd name="T68" fmla="*/ 1899917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66528 w 772"/>
              <a:gd name="T77" fmla="*/ 223501372 h 732"/>
              <a:gd name="T78" fmla="*/ 7599667 w 772"/>
              <a:gd name="T79" fmla="*/ 227920802 h 732"/>
              <a:gd name="T80" fmla="*/ 13932723 w 772"/>
              <a:gd name="T81" fmla="*/ 230446190 h 732"/>
              <a:gd name="T82" fmla="*/ 227360644 w 772"/>
              <a:gd name="T83" fmla="*/ 231077538 h 732"/>
              <a:gd name="T84" fmla="*/ 230527735 w 772"/>
              <a:gd name="T85" fmla="*/ 230446190 h 732"/>
              <a:gd name="T86" fmla="*/ 236860791 w 772"/>
              <a:gd name="T87" fmla="*/ 227920802 h 732"/>
              <a:gd name="T88" fmla="*/ 241927235 w 772"/>
              <a:gd name="T89" fmla="*/ 223501372 h 732"/>
              <a:gd name="T90" fmla="*/ 244460458 w 772"/>
              <a:gd name="T91" fmla="*/ 217187901 h 732"/>
              <a:gd name="T92" fmla="*/ 244460458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7" name="Freeform 5"/>
          <p:cNvSpPr/>
          <p:nvPr/>
        </p:nvSpPr>
        <p:spPr bwMode="auto">
          <a:xfrm>
            <a:off x="6862763" y="4659313"/>
            <a:ext cx="433387" cy="411162"/>
          </a:xfrm>
          <a:custGeom>
            <a:avLst/>
            <a:gdLst>
              <a:gd name="T0" fmla="*/ 243567985 w 772"/>
              <a:gd name="T1" fmla="*/ 186882116 h 732"/>
              <a:gd name="T2" fmla="*/ 242936992 w 772"/>
              <a:gd name="T3" fmla="*/ 181199992 h 732"/>
              <a:gd name="T4" fmla="*/ 240413018 w 772"/>
              <a:gd name="T5" fmla="*/ 176780562 h 732"/>
              <a:gd name="T6" fmla="*/ 236627056 w 772"/>
              <a:gd name="T7" fmla="*/ 172992480 h 732"/>
              <a:gd name="T8" fmla="*/ 231579108 w 772"/>
              <a:gd name="T9" fmla="*/ 170467091 h 732"/>
              <a:gd name="T10" fmla="*/ 157751184 w 772"/>
              <a:gd name="T11" fmla="*/ 147106686 h 732"/>
              <a:gd name="T12" fmla="*/ 168478635 w 772"/>
              <a:gd name="T13" fmla="*/ 131323008 h 732"/>
              <a:gd name="T14" fmla="*/ 176681550 w 772"/>
              <a:gd name="T15" fmla="*/ 112382033 h 732"/>
              <a:gd name="T16" fmla="*/ 181729499 w 772"/>
              <a:gd name="T17" fmla="*/ 91547017 h 732"/>
              <a:gd name="T18" fmla="*/ 183622479 w 772"/>
              <a:gd name="T19" fmla="*/ 70080653 h 732"/>
              <a:gd name="T20" fmla="*/ 182991486 w 772"/>
              <a:gd name="T21" fmla="*/ 62504488 h 732"/>
              <a:gd name="T22" fmla="*/ 181098505 w 772"/>
              <a:gd name="T23" fmla="*/ 47983504 h 732"/>
              <a:gd name="T24" fmla="*/ 176681550 w 772"/>
              <a:gd name="T25" fmla="*/ 35356000 h 732"/>
              <a:gd name="T26" fmla="*/ 170371615 w 772"/>
              <a:gd name="T27" fmla="*/ 23991752 h 732"/>
              <a:gd name="T28" fmla="*/ 162799132 w 772"/>
              <a:gd name="T29" fmla="*/ 15152892 h 732"/>
              <a:gd name="T30" fmla="*/ 152703236 w 772"/>
              <a:gd name="T31" fmla="*/ 7576165 h 732"/>
              <a:gd name="T32" fmla="*/ 141345353 w 772"/>
              <a:gd name="T33" fmla="*/ 3156736 h 732"/>
              <a:gd name="T34" fmla="*/ 128724921 w 772"/>
              <a:gd name="T35" fmla="*/ 631347 h 732"/>
              <a:gd name="T36" fmla="*/ 121783993 w 772"/>
              <a:gd name="T37" fmla="*/ 0 h 732"/>
              <a:gd name="T38" fmla="*/ 108533129 w 772"/>
              <a:gd name="T39" fmla="*/ 1262694 h 732"/>
              <a:gd name="T40" fmla="*/ 96543691 w 772"/>
              <a:gd name="T41" fmla="*/ 5050777 h 732"/>
              <a:gd name="T42" fmla="*/ 85816801 w 772"/>
              <a:gd name="T43" fmla="*/ 11364248 h 732"/>
              <a:gd name="T44" fmla="*/ 76982892 w 772"/>
              <a:gd name="T45" fmla="*/ 18940975 h 732"/>
              <a:gd name="T46" fmla="*/ 70041402 w 772"/>
              <a:gd name="T47" fmla="*/ 29042529 h 732"/>
              <a:gd name="T48" fmla="*/ 64362461 w 772"/>
              <a:gd name="T49" fmla="*/ 41038124 h 732"/>
              <a:gd name="T50" fmla="*/ 61207493 w 772"/>
              <a:gd name="T51" fmla="*/ 54928322 h 732"/>
              <a:gd name="T52" fmla="*/ 59945506 w 772"/>
              <a:gd name="T53" fmla="*/ 70080653 h 732"/>
              <a:gd name="T54" fmla="*/ 60576500 w 772"/>
              <a:gd name="T55" fmla="*/ 80814116 h 732"/>
              <a:gd name="T56" fmla="*/ 64362461 w 772"/>
              <a:gd name="T57" fmla="*/ 101649132 h 732"/>
              <a:gd name="T58" fmla="*/ 70672396 w 772"/>
              <a:gd name="T59" fmla="*/ 121852240 h 732"/>
              <a:gd name="T60" fmla="*/ 80137860 w 772"/>
              <a:gd name="T61" fmla="*/ 139530521 h 732"/>
              <a:gd name="T62" fmla="*/ 11988877 w 772"/>
              <a:gd name="T63" fmla="*/ 170467091 h 732"/>
              <a:gd name="T64" fmla="*/ 9464903 w 772"/>
              <a:gd name="T65" fmla="*/ 171098438 h 732"/>
              <a:gd name="T66" fmla="*/ 5047948 w 772"/>
              <a:gd name="T67" fmla="*/ 174255174 h 732"/>
              <a:gd name="T68" fmla="*/ 1892981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68 w 772"/>
              <a:gd name="T77" fmla="*/ 223501372 h 732"/>
              <a:gd name="T78" fmla="*/ 7571922 w 772"/>
              <a:gd name="T79" fmla="*/ 227920802 h 732"/>
              <a:gd name="T80" fmla="*/ 13881857 w 772"/>
              <a:gd name="T81" fmla="*/ 230446190 h 732"/>
              <a:gd name="T82" fmla="*/ 226530599 w 772"/>
              <a:gd name="T83" fmla="*/ 231077538 h 732"/>
              <a:gd name="T84" fmla="*/ 229686128 w 772"/>
              <a:gd name="T85" fmla="*/ 230446190 h 732"/>
              <a:gd name="T86" fmla="*/ 235996063 w 772"/>
              <a:gd name="T87" fmla="*/ 227920802 h 732"/>
              <a:gd name="T88" fmla="*/ 241044011 w 772"/>
              <a:gd name="T89" fmla="*/ 223501372 h 732"/>
              <a:gd name="T90" fmla="*/ 243567985 w 772"/>
              <a:gd name="T91" fmla="*/ 217187901 h 732"/>
              <a:gd name="T92" fmla="*/ 243567985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8" name="Freeform 5"/>
          <p:cNvSpPr/>
          <p:nvPr/>
        </p:nvSpPr>
        <p:spPr bwMode="auto">
          <a:xfrm>
            <a:off x="7451725" y="4659313"/>
            <a:ext cx="433388" cy="411162"/>
          </a:xfrm>
          <a:custGeom>
            <a:avLst/>
            <a:gdLst>
              <a:gd name="T0" fmla="*/ 243568547 w 772"/>
              <a:gd name="T1" fmla="*/ 186882116 h 732"/>
              <a:gd name="T2" fmla="*/ 242937552 w 772"/>
              <a:gd name="T3" fmla="*/ 181199992 h 732"/>
              <a:gd name="T4" fmla="*/ 240413572 w 772"/>
              <a:gd name="T5" fmla="*/ 176780562 h 732"/>
              <a:gd name="T6" fmla="*/ 236627602 w 772"/>
              <a:gd name="T7" fmla="*/ 172992480 h 732"/>
              <a:gd name="T8" fmla="*/ 231579643 w 772"/>
              <a:gd name="T9" fmla="*/ 170467091 h 732"/>
              <a:gd name="T10" fmla="*/ 157751548 w 772"/>
              <a:gd name="T11" fmla="*/ 147106686 h 732"/>
              <a:gd name="T12" fmla="*/ 168479024 w 772"/>
              <a:gd name="T13" fmla="*/ 131323008 h 732"/>
              <a:gd name="T14" fmla="*/ 176681958 w 772"/>
              <a:gd name="T15" fmla="*/ 112382033 h 732"/>
              <a:gd name="T16" fmla="*/ 181729918 w 772"/>
              <a:gd name="T17" fmla="*/ 91547017 h 732"/>
              <a:gd name="T18" fmla="*/ 183622903 w 772"/>
              <a:gd name="T19" fmla="*/ 70080653 h 732"/>
              <a:gd name="T20" fmla="*/ 182991908 w 772"/>
              <a:gd name="T21" fmla="*/ 62504488 h 732"/>
              <a:gd name="T22" fmla="*/ 181098923 w 772"/>
              <a:gd name="T23" fmla="*/ 47983504 h 732"/>
              <a:gd name="T24" fmla="*/ 176681958 w 772"/>
              <a:gd name="T25" fmla="*/ 35356000 h 732"/>
              <a:gd name="T26" fmla="*/ 170372009 w 772"/>
              <a:gd name="T27" fmla="*/ 23991752 h 732"/>
              <a:gd name="T28" fmla="*/ 162799508 w 772"/>
              <a:gd name="T29" fmla="*/ 15152892 h 732"/>
              <a:gd name="T30" fmla="*/ 152703588 w 772"/>
              <a:gd name="T31" fmla="*/ 7576165 h 732"/>
              <a:gd name="T32" fmla="*/ 141345679 w 772"/>
              <a:gd name="T33" fmla="*/ 3156736 h 732"/>
              <a:gd name="T34" fmla="*/ 128725218 w 772"/>
              <a:gd name="T35" fmla="*/ 631347 h 732"/>
              <a:gd name="T36" fmla="*/ 121784274 w 772"/>
              <a:gd name="T37" fmla="*/ 0 h 732"/>
              <a:gd name="T38" fmla="*/ 108533379 w 772"/>
              <a:gd name="T39" fmla="*/ 1262694 h 732"/>
              <a:gd name="T40" fmla="*/ 96543914 w 772"/>
              <a:gd name="T41" fmla="*/ 5050777 h 732"/>
              <a:gd name="T42" fmla="*/ 85816999 w 772"/>
              <a:gd name="T43" fmla="*/ 11364248 h 732"/>
              <a:gd name="T44" fmla="*/ 76983070 w 772"/>
              <a:gd name="T45" fmla="*/ 18940975 h 732"/>
              <a:gd name="T46" fmla="*/ 70041564 w 772"/>
              <a:gd name="T47" fmla="*/ 29042529 h 732"/>
              <a:gd name="T48" fmla="*/ 64362609 w 772"/>
              <a:gd name="T49" fmla="*/ 41038124 h 732"/>
              <a:gd name="T50" fmla="*/ 61207634 w 772"/>
              <a:gd name="T51" fmla="*/ 54928322 h 732"/>
              <a:gd name="T52" fmla="*/ 59945644 w 772"/>
              <a:gd name="T53" fmla="*/ 70080653 h 732"/>
              <a:gd name="T54" fmla="*/ 60576639 w 772"/>
              <a:gd name="T55" fmla="*/ 80814116 h 732"/>
              <a:gd name="T56" fmla="*/ 64362609 w 772"/>
              <a:gd name="T57" fmla="*/ 101649132 h 732"/>
              <a:gd name="T58" fmla="*/ 70672559 w 772"/>
              <a:gd name="T59" fmla="*/ 121852240 h 732"/>
              <a:gd name="T60" fmla="*/ 80138045 w 772"/>
              <a:gd name="T61" fmla="*/ 139530521 h 732"/>
              <a:gd name="T62" fmla="*/ 11988904 w 772"/>
              <a:gd name="T63" fmla="*/ 170467091 h 732"/>
              <a:gd name="T64" fmla="*/ 9464924 w 772"/>
              <a:gd name="T65" fmla="*/ 171098438 h 732"/>
              <a:gd name="T66" fmla="*/ 5047960 w 772"/>
              <a:gd name="T67" fmla="*/ 174255174 h 732"/>
              <a:gd name="T68" fmla="*/ 1892985 w 772"/>
              <a:gd name="T69" fmla="*/ 178674604 h 732"/>
              <a:gd name="T70" fmla="*/ 0 w 772"/>
              <a:gd name="T71" fmla="*/ 184356728 h 732"/>
              <a:gd name="T72" fmla="*/ 0 w 772"/>
              <a:gd name="T73" fmla="*/ 213399257 h 732"/>
              <a:gd name="T74" fmla="*/ 0 w 772"/>
              <a:gd name="T75" fmla="*/ 217187901 h 732"/>
              <a:gd name="T76" fmla="*/ 3154975 w 772"/>
              <a:gd name="T77" fmla="*/ 223501372 h 732"/>
              <a:gd name="T78" fmla="*/ 7571940 w 772"/>
              <a:gd name="T79" fmla="*/ 227920802 h 732"/>
              <a:gd name="T80" fmla="*/ 13881889 w 772"/>
              <a:gd name="T81" fmla="*/ 230446190 h 732"/>
              <a:gd name="T82" fmla="*/ 226531122 w 772"/>
              <a:gd name="T83" fmla="*/ 231077538 h 732"/>
              <a:gd name="T84" fmla="*/ 229686658 w 772"/>
              <a:gd name="T85" fmla="*/ 230446190 h 732"/>
              <a:gd name="T86" fmla="*/ 235996608 w 772"/>
              <a:gd name="T87" fmla="*/ 227920802 h 732"/>
              <a:gd name="T88" fmla="*/ 241044567 w 772"/>
              <a:gd name="T89" fmla="*/ 223501372 h 732"/>
              <a:gd name="T90" fmla="*/ 243568547 w 772"/>
              <a:gd name="T91" fmla="*/ 217187901 h 732"/>
              <a:gd name="T92" fmla="*/ 243568547 w 772"/>
              <a:gd name="T93" fmla="*/ 21339925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39" name="Freeform 5"/>
          <p:cNvSpPr/>
          <p:nvPr/>
        </p:nvSpPr>
        <p:spPr bwMode="auto">
          <a:xfrm>
            <a:off x="5684838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40" name="Freeform 5"/>
          <p:cNvSpPr/>
          <p:nvPr/>
        </p:nvSpPr>
        <p:spPr bwMode="auto">
          <a:xfrm>
            <a:off x="6273800" y="5156200"/>
            <a:ext cx="434975" cy="412750"/>
          </a:xfrm>
          <a:custGeom>
            <a:avLst/>
            <a:gdLst>
              <a:gd name="T0" fmla="*/ 244460458 w 772"/>
              <a:gd name="T1" fmla="*/ 187603897 h 732"/>
              <a:gd name="T2" fmla="*/ 243827152 w 772"/>
              <a:gd name="T3" fmla="*/ 181899827 h 732"/>
              <a:gd name="T4" fmla="*/ 241293930 w 772"/>
              <a:gd name="T5" fmla="*/ 177463329 h 732"/>
              <a:gd name="T6" fmla="*/ 237494096 w 772"/>
              <a:gd name="T7" fmla="*/ 173660615 h 732"/>
              <a:gd name="T8" fmla="*/ 232427652 w 772"/>
              <a:gd name="T9" fmla="*/ 171125473 h 732"/>
              <a:gd name="T10" fmla="*/ 158329210 w 772"/>
              <a:gd name="T11" fmla="*/ 147674845 h 732"/>
              <a:gd name="T12" fmla="*/ 169095968 w 772"/>
              <a:gd name="T13" fmla="*/ 131830207 h 732"/>
              <a:gd name="T14" fmla="*/ 177328940 w 772"/>
              <a:gd name="T15" fmla="*/ 112816078 h 732"/>
              <a:gd name="T16" fmla="*/ 182395385 w 772"/>
              <a:gd name="T17" fmla="*/ 91900592 h 732"/>
              <a:gd name="T18" fmla="*/ 184295301 w 772"/>
              <a:gd name="T19" fmla="*/ 70351320 h 732"/>
              <a:gd name="T20" fmla="*/ 183661996 w 772"/>
              <a:gd name="T21" fmla="*/ 62745894 h 732"/>
              <a:gd name="T22" fmla="*/ 181762079 w 772"/>
              <a:gd name="T23" fmla="*/ 48168827 h 732"/>
              <a:gd name="T24" fmla="*/ 177328940 w 772"/>
              <a:gd name="T25" fmla="*/ 35492553 h 732"/>
              <a:gd name="T26" fmla="*/ 170995885 w 772"/>
              <a:gd name="T27" fmla="*/ 24084414 h 732"/>
              <a:gd name="T28" fmla="*/ 163395654 w 772"/>
              <a:gd name="T29" fmla="*/ 15211416 h 732"/>
              <a:gd name="T30" fmla="*/ 153262765 w 772"/>
              <a:gd name="T31" fmla="*/ 7605426 h 732"/>
              <a:gd name="T32" fmla="*/ 141863265 w 772"/>
              <a:gd name="T33" fmla="*/ 3168928 h 732"/>
              <a:gd name="T34" fmla="*/ 129196590 w 772"/>
              <a:gd name="T35" fmla="*/ 633786 h 732"/>
              <a:gd name="T36" fmla="*/ 122230229 w 772"/>
              <a:gd name="T37" fmla="*/ 0 h 732"/>
              <a:gd name="T38" fmla="*/ 108930812 w 772"/>
              <a:gd name="T39" fmla="*/ 1267571 h 732"/>
              <a:gd name="T40" fmla="*/ 96897443 w 772"/>
              <a:gd name="T41" fmla="*/ 5070284 h 732"/>
              <a:gd name="T42" fmla="*/ 86131248 w 772"/>
              <a:gd name="T43" fmla="*/ 11408139 h 732"/>
              <a:gd name="T44" fmla="*/ 77264970 w 772"/>
              <a:gd name="T45" fmla="*/ 19014129 h 732"/>
              <a:gd name="T46" fmla="*/ 70298045 w 772"/>
              <a:gd name="T47" fmla="*/ 29154698 h 732"/>
              <a:gd name="T48" fmla="*/ 64598295 w 772"/>
              <a:gd name="T49" fmla="*/ 41196623 h 732"/>
              <a:gd name="T50" fmla="*/ 61431767 w 772"/>
              <a:gd name="T51" fmla="*/ 55140468 h 732"/>
              <a:gd name="T52" fmla="*/ 60165156 w 772"/>
              <a:gd name="T53" fmla="*/ 70351320 h 732"/>
              <a:gd name="T54" fmla="*/ 60798462 w 772"/>
              <a:gd name="T55" fmla="*/ 81126238 h 732"/>
              <a:gd name="T56" fmla="*/ 64598295 w 772"/>
              <a:gd name="T57" fmla="*/ 102041724 h 732"/>
              <a:gd name="T58" fmla="*/ 70931351 w 772"/>
              <a:gd name="T59" fmla="*/ 122322861 h 732"/>
              <a:gd name="T60" fmla="*/ 80431498 w 772"/>
              <a:gd name="T61" fmla="*/ 140069419 h 732"/>
              <a:gd name="T62" fmla="*/ 12032806 w 772"/>
              <a:gd name="T63" fmla="*/ 171125473 h 732"/>
              <a:gd name="T64" fmla="*/ 9499584 w 772"/>
              <a:gd name="T65" fmla="*/ 171759259 h 732"/>
              <a:gd name="T66" fmla="*/ 5066445 w 772"/>
              <a:gd name="T67" fmla="*/ 174928186 h 732"/>
              <a:gd name="T68" fmla="*/ 1899917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66528 w 772"/>
              <a:gd name="T77" fmla="*/ 224364585 h 732"/>
              <a:gd name="T78" fmla="*/ 7599667 w 772"/>
              <a:gd name="T79" fmla="*/ 228801083 h 732"/>
              <a:gd name="T80" fmla="*/ 13932723 w 772"/>
              <a:gd name="T81" fmla="*/ 231336225 h 732"/>
              <a:gd name="T82" fmla="*/ 227360644 w 772"/>
              <a:gd name="T83" fmla="*/ 231970011 h 732"/>
              <a:gd name="T84" fmla="*/ 230527735 w 772"/>
              <a:gd name="T85" fmla="*/ 231336225 h 732"/>
              <a:gd name="T86" fmla="*/ 236860791 w 772"/>
              <a:gd name="T87" fmla="*/ 228801083 h 732"/>
              <a:gd name="T88" fmla="*/ 241927235 w 772"/>
              <a:gd name="T89" fmla="*/ 224364585 h 732"/>
              <a:gd name="T90" fmla="*/ 244460458 w 772"/>
              <a:gd name="T91" fmla="*/ 218026730 h 732"/>
              <a:gd name="T92" fmla="*/ 244460458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41" name="Freeform 5"/>
          <p:cNvSpPr/>
          <p:nvPr/>
        </p:nvSpPr>
        <p:spPr bwMode="auto">
          <a:xfrm>
            <a:off x="6862763" y="5156200"/>
            <a:ext cx="433387" cy="412750"/>
          </a:xfrm>
          <a:custGeom>
            <a:avLst/>
            <a:gdLst>
              <a:gd name="T0" fmla="*/ 243567985 w 772"/>
              <a:gd name="T1" fmla="*/ 187603897 h 732"/>
              <a:gd name="T2" fmla="*/ 242936992 w 772"/>
              <a:gd name="T3" fmla="*/ 181899827 h 732"/>
              <a:gd name="T4" fmla="*/ 240413018 w 772"/>
              <a:gd name="T5" fmla="*/ 177463329 h 732"/>
              <a:gd name="T6" fmla="*/ 236627056 w 772"/>
              <a:gd name="T7" fmla="*/ 173660615 h 732"/>
              <a:gd name="T8" fmla="*/ 231579108 w 772"/>
              <a:gd name="T9" fmla="*/ 171125473 h 732"/>
              <a:gd name="T10" fmla="*/ 157751184 w 772"/>
              <a:gd name="T11" fmla="*/ 147674845 h 732"/>
              <a:gd name="T12" fmla="*/ 168478635 w 772"/>
              <a:gd name="T13" fmla="*/ 131830207 h 732"/>
              <a:gd name="T14" fmla="*/ 176681550 w 772"/>
              <a:gd name="T15" fmla="*/ 112816078 h 732"/>
              <a:gd name="T16" fmla="*/ 181729499 w 772"/>
              <a:gd name="T17" fmla="*/ 91900592 h 732"/>
              <a:gd name="T18" fmla="*/ 183622479 w 772"/>
              <a:gd name="T19" fmla="*/ 70351320 h 732"/>
              <a:gd name="T20" fmla="*/ 182991486 w 772"/>
              <a:gd name="T21" fmla="*/ 62745894 h 732"/>
              <a:gd name="T22" fmla="*/ 181098505 w 772"/>
              <a:gd name="T23" fmla="*/ 48168827 h 732"/>
              <a:gd name="T24" fmla="*/ 176681550 w 772"/>
              <a:gd name="T25" fmla="*/ 35492553 h 732"/>
              <a:gd name="T26" fmla="*/ 170371615 w 772"/>
              <a:gd name="T27" fmla="*/ 24084414 h 732"/>
              <a:gd name="T28" fmla="*/ 162799132 w 772"/>
              <a:gd name="T29" fmla="*/ 15211416 h 732"/>
              <a:gd name="T30" fmla="*/ 152703236 w 772"/>
              <a:gd name="T31" fmla="*/ 7605426 h 732"/>
              <a:gd name="T32" fmla="*/ 141345353 w 772"/>
              <a:gd name="T33" fmla="*/ 3168928 h 732"/>
              <a:gd name="T34" fmla="*/ 128724921 w 772"/>
              <a:gd name="T35" fmla="*/ 633786 h 732"/>
              <a:gd name="T36" fmla="*/ 121783993 w 772"/>
              <a:gd name="T37" fmla="*/ 0 h 732"/>
              <a:gd name="T38" fmla="*/ 108533129 w 772"/>
              <a:gd name="T39" fmla="*/ 1267571 h 732"/>
              <a:gd name="T40" fmla="*/ 96543691 w 772"/>
              <a:gd name="T41" fmla="*/ 5070284 h 732"/>
              <a:gd name="T42" fmla="*/ 85816801 w 772"/>
              <a:gd name="T43" fmla="*/ 11408139 h 732"/>
              <a:gd name="T44" fmla="*/ 76982892 w 772"/>
              <a:gd name="T45" fmla="*/ 19014129 h 732"/>
              <a:gd name="T46" fmla="*/ 70041402 w 772"/>
              <a:gd name="T47" fmla="*/ 29154698 h 732"/>
              <a:gd name="T48" fmla="*/ 64362461 w 772"/>
              <a:gd name="T49" fmla="*/ 41196623 h 732"/>
              <a:gd name="T50" fmla="*/ 61207493 w 772"/>
              <a:gd name="T51" fmla="*/ 55140468 h 732"/>
              <a:gd name="T52" fmla="*/ 59945506 w 772"/>
              <a:gd name="T53" fmla="*/ 70351320 h 732"/>
              <a:gd name="T54" fmla="*/ 60576500 w 772"/>
              <a:gd name="T55" fmla="*/ 81126238 h 732"/>
              <a:gd name="T56" fmla="*/ 64362461 w 772"/>
              <a:gd name="T57" fmla="*/ 102041724 h 732"/>
              <a:gd name="T58" fmla="*/ 70672396 w 772"/>
              <a:gd name="T59" fmla="*/ 122322861 h 732"/>
              <a:gd name="T60" fmla="*/ 80137860 w 772"/>
              <a:gd name="T61" fmla="*/ 140069419 h 732"/>
              <a:gd name="T62" fmla="*/ 11988877 w 772"/>
              <a:gd name="T63" fmla="*/ 171125473 h 732"/>
              <a:gd name="T64" fmla="*/ 9464903 w 772"/>
              <a:gd name="T65" fmla="*/ 171759259 h 732"/>
              <a:gd name="T66" fmla="*/ 5047948 w 772"/>
              <a:gd name="T67" fmla="*/ 174928186 h 732"/>
              <a:gd name="T68" fmla="*/ 1892981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68 w 772"/>
              <a:gd name="T77" fmla="*/ 224364585 h 732"/>
              <a:gd name="T78" fmla="*/ 7571922 w 772"/>
              <a:gd name="T79" fmla="*/ 228801083 h 732"/>
              <a:gd name="T80" fmla="*/ 13881857 w 772"/>
              <a:gd name="T81" fmla="*/ 231336225 h 732"/>
              <a:gd name="T82" fmla="*/ 226530599 w 772"/>
              <a:gd name="T83" fmla="*/ 231970011 h 732"/>
              <a:gd name="T84" fmla="*/ 229686128 w 772"/>
              <a:gd name="T85" fmla="*/ 231336225 h 732"/>
              <a:gd name="T86" fmla="*/ 235996063 w 772"/>
              <a:gd name="T87" fmla="*/ 228801083 h 732"/>
              <a:gd name="T88" fmla="*/ 241044011 w 772"/>
              <a:gd name="T89" fmla="*/ 224364585 h 732"/>
              <a:gd name="T90" fmla="*/ 243567985 w 772"/>
              <a:gd name="T91" fmla="*/ 218026730 h 732"/>
              <a:gd name="T92" fmla="*/ 243567985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42" name="Freeform 5"/>
          <p:cNvSpPr/>
          <p:nvPr/>
        </p:nvSpPr>
        <p:spPr bwMode="auto">
          <a:xfrm>
            <a:off x="7451725" y="5156200"/>
            <a:ext cx="433388" cy="412750"/>
          </a:xfrm>
          <a:custGeom>
            <a:avLst/>
            <a:gdLst>
              <a:gd name="T0" fmla="*/ 243568547 w 772"/>
              <a:gd name="T1" fmla="*/ 187603897 h 732"/>
              <a:gd name="T2" fmla="*/ 242937552 w 772"/>
              <a:gd name="T3" fmla="*/ 181899827 h 732"/>
              <a:gd name="T4" fmla="*/ 240413572 w 772"/>
              <a:gd name="T5" fmla="*/ 177463329 h 732"/>
              <a:gd name="T6" fmla="*/ 236627602 w 772"/>
              <a:gd name="T7" fmla="*/ 173660615 h 732"/>
              <a:gd name="T8" fmla="*/ 231579643 w 772"/>
              <a:gd name="T9" fmla="*/ 171125473 h 732"/>
              <a:gd name="T10" fmla="*/ 157751548 w 772"/>
              <a:gd name="T11" fmla="*/ 147674845 h 732"/>
              <a:gd name="T12" fmla="*/ 168479024 w 772"/>
              <a:gd name="T13" fmla="*/ 131830207 h 732"/>
              <a:gd name="T14" fmla="*/ 176681958 w 772"/>
              <a:gd name="T15" fmla="*/ 112816078 h 732"/>
              <a:gd name="T16" fmla="*/ 181729918 w 772"/>
              <a:gd name="T17" fmla="*/ 91900592 h 732"/>
              <a:gd name="T18" fmla="*/ 183622903 w 772"/>
              <a:gd name="T19" fmla="*/ 70351320 h 732"/>
              <a:gd name="T20" fmla="*/ 182991908 w 772"/>
              <a:gd name="T21" fmla="*/ 62745894 h 732"/>
              <a:gd name="T22" fmla="*/ 181098923 w 772"/>
              <a:gd name="T23" fmla="*/ 48168827 h 732"/>
              <a:gd name="T24" fmla="*/ 176681958 w 772"/>
              <a:gd name="T25" fmla="*/ 35492553 h 732"/>
              <a:gd name="T26" fmla="*/ 170372009 w 772"/>
              <a:gd name="T27" fmla="*/ 24084414 h 732"/>
              <a:gd name="T28" fmla="*/ 162799508 w 772"/>
              <a:gd name="T29" fmla="*/ 15211416 h 732"/>
              <a:gd name="T30" fmla="*/ 152703588 w 772"/>
              <a:gd name="T31" fmla="*/ 7605426 h 732"/>
              <a:gd name="T32" fmla="*/ 141345679 w 772"/>
              <a:gd name="T33" fmla="*/ 3168928 h 732"/>
              <a:gd name="T34" fmla="*/ 128725218 w 772"/>
              <a:gd name="T35" fmla="*/ 633786 h 732"/>
              <a:gd name="T36" fmla="*/ 121784274 w 772"/>
              <a:gd name="T37" fmla="*/ 0 h 732"/>
              <a:gd name="T38" fmla="*/ 108533379 w 772"/>
              <a:gd name="T39" fmla="*/ 1267571 h 732"/>
              <a:gd name="T40" fmla="*/ 96543914 w 772"/>
              <a:gd name="T41" fmla="*/ 5070284 h 732"/>
              <a:gd name="T42" fmla="*/ 85816999 w 772"/>
              <a:gd name="T43" fmla="*/ 11408139 h 732"/>
              <a:gd name="T44" fmla="*/ 76983070 w 772"/>
              <a:gd name="T45" fmla="*/ 19014129 h 732"/>
              <a:gd name="T46" fmla="*/ 70041564 w 772"/>
              <a:gd name="T47" fmla="*/ 29154698 h 732"/>
              <a:gd name="T48" fmla="*/ 64362609 w 772"/>
              <a:gd name="T49" fmla="*/ 41196623 h 732"/>
              <a:gd name="T50" fmla="*/ 61207634 w 772"/>
              <a:gd name="T51" fmla="*/ 55140468 h 732"/>
              <a:gd name="T52" fmla="*/ 59945644 w 772"/>
              <a:gd name="T53" fmla="*/ 70351320 h 732"/>
              <a:gd name="T54" fmla="*/ 60576639 w 772"/>
              <a:gd name="T55" fmla="*/ 81126238 h 732"/>
              <a:gd name="T56" fmla="*/ 64362609 w 772"/>
              <a:gd name="T57" fmla="*/ 102041724 h 732"/>
              <a:gd name="T58" fmla="*/ 70672559 w 772"/>
              <a:gd name="T59" fmla="*/ 122322861 h 732"/>
              <a:gd name="T60" fmla="*/ 80138045 w 772"/>
              <a:gd name="T61" fmla="*/ 140069419 h 732"/>
              <a:gd name="T62" fmla="*/ 11988904 w 772"/>
              <a:gd name="T63" fmla="*/ 171125473 h 732"/>
              <a:gd name="T64" fmla="*/ 9464924 w 772"/>
              <a:gd name="T65" fmla="*/ 171759259 h 732"/>
              <a:gd name="T66" fmla="*/ 5047960 w 772"/>
              <a:gd name="T67" fmla="*/ 174928186 h 732"/>
              <a:gd name="T68" fmla="*/ 1892985 w 772"/>
              <a:gd name="T69" fmla="*/ 179364685 h 732"/>
              <a:gd name="T70" fmla="*/ 0 w 772"/>
              <a:gd name="T71" fmla="*/ 185068755 h 732"/>
              <a:gd name="T72" fmla="*/ 0 w 772"/>
              <a:gd name="T73" fmla="*/ 214223453 h 732"/>
              <a:gd name="T74" fmla="*/ 0 w 772"/>
              <a:gd name="T75" fmla="*/ 218026730 h 732"/>
              <a:gd name="T76" fmla="*/ 3154975 w 772"/>
              <a:gd name="T77" fmla="*/ 224364585 h 732"/>
              <a:gd name="T78" fmla="*/ 7571940 w 772"/>
              <a:gd name="T79" fmla="*/ 228801083 h 732"/>
              <a:gd name="T80" fmla="*/ 13881889 w 772"/>
              <a:gd name="T81" fmla="*/ 231336225 h 732"/>
              <a:gd name="T82" fmla="*/ 226531122 w 772"/>
              <a:gd name="T83" fmla="*/ 231970011 h 732"/>
              <a:gd name="T84" fmla="*/ 229686658 w 772"/>
              <a:gd name="T85" fmla="*/ 231336225 h 732"/>
              <a:gd name="T86" fmla="*/ 235996608 w 772"/>
              <a:gd name="T87" fmla="*/ 228801083 h 732"/>
              <a:gd name="T88" fmla="*/ 241044567 w 772"/>
              <a:gd name="T89" fmla="*/ 224364585 h 732"/>
              <a:gd name="T90" fmla="*/ 243568547 w 772"/>
              <a:gd name="T91" fmla="*/ 218026730 h 732"/>
              <a:gd name="T92" fmla="*/ 243568547 w 772"/>
              <a:gd name="T93" fmla="*/ 214223453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43" name="Freeform 5"/>
          <p:cNvSpPr/>
          <p:nvPr/>
        </p:nvSpPr>
        <p:spPr bwMode="auto">
          <a:xfrm>
            <a:off x="10245725" y="3429000"/>
            <a:ext cx="1227138" cy="1163638"/>
          </a:xfrm>
          <a:custGeom>
            <a:avLst/>
            <a:gdLst>
              <a:gd name="T0" fmla="*/ 1950197275 w 772"/>
              <a:gd name="T1" fmla="*/ 1495595943 h 732"/>
              <a:gd name="T2" fmla="*/ 1945145663 w 772"/>
              <a:gd name="T3" fmla="*/ 1450121860 h 732"/>
              <a:gd name="T4" fmla="*/ 1924936036 w 772"/>
              <a:gd name="T5" fmla="*/ 1414753306 h 732"/>
              <a:gd name="T6" fmla="*/ 1894621594 w 772"/>
              <a:gd name="T7" fmla="*/ 1384436721 h 732"/>
              <a:gd name="T8" fmla="*/ 1854202339 w 772"/>
              <a:gd name="T9" fmla="*/ 1364225664 h 732"/>
              <a:gd name="T10" fmla="*/ 1263081063 w 772"/>
              <a:gd name="T11" fmla="*/ 1177277363 h 732"/>
              <a:gd name="T12" fmla="*/ 1348971185 w 772"/>
              <a:gd name="T13" fmla="*/ 1050959054 h 732"/>
              <a:gd name="T14" fmla="*/ 1414650091 w 772"/>
              <a:gd name="T15" fmla="*/ 899379307 h 732"/>
              <a:gd name="T16" fmla="*/ 1455069346 w 772"/>
              <a:gd name="T17" fmla="*/ 732640474 h 732"/>
              <a:gd name="T18" fmla="*/ 1470225772 w 772"/>
              <a:gd name="T19" fmla="*/ 560848081 h 732"/>
              <a:gd name="T20" fmla="*/ 1465174160 w 772"/>
              <a:gd name="T21" fmla="*/ 500216501 h 732"/>
              <a:gd name="T22" fmla="*/ 1450017734 w 772"/>
              <a:gd name="T23" fmla="*/ 384003719 h 732"/>
              <a:gd name="T24" fmla="*/ 1414650091 w 772"/>
              <a:gd name="T25" fmla="*/ 282950025 h 732"/>
              <a:gd name="T26" fmla="*/ 1364127611 w 772"/>
              <a:gd name="T27" fmla="*/ 192001860 h 732"/>
              <a:gd name="T28" fmla="*/ 1303500318 w 772"/>
              <a:gd name="T29" fmla="*/ 121264751 h 732"/>
              <a:gd name="T30" fmla="*/ 1222661808 w 772"/>
              <a:gd name="T31" fmla="*/ 60631581 h 732"/>
              <a:gd name="T32" fmla="*/ 1131720073 w 772"/>
              <a:gd name="T33" fmla="*/ 25263026 h 732"/>
              <a:gd name="T34" fmla="*/ 1030673524 w 772"/>
              <a:gd name="T35" fmla="*/ 5051969 h 732"/>
              <a:gd name="T36" fmla="*/ 975099432 w 772"/>
              <a:gd name="T37" fmla="*/ 0 h 732"/>
              <a:gd name="T38" fmla="*/ 868999682 w 772"/>
              <a:gd name="T39" fmla="*/ 10105528 h 732"/>
              <a:gd name="T40" fmla="*/ 773006335 w 772"/>
              <a:gd name="T41" fmla="*/ 40422113 h 732"/>
              <a:gd name="T42" fmla="*/ 687116213 w 772"/>
              <a:gd name="T43" fmla="*/ 90948166 h 732"/>
              <a:gd name="T44" fmla="*/ 616384105 w 772"/>
              <a:gd name="T45" fmla="*/ 151581336 h 732"/>
              <a:gd name="T46" fmla="*/ 560808424 w 772"/>
              <a:gd name="T47" fmla="*/ 232423973 h 732"/>
              <a:gd name="T48" fmla="*/ 515337557 w 772"/>
              <a:gd name="T49" fmla="*/ 328424108 h 732"/>
              <a:gd name="T50" fmla="*/ 490074728 w 772"/>
              <a:gd name="T51" fmla="*/ 439583331 h 732"/>
              <a:gd name="T52" fmla="*/ 479971503 w 772"/>
              <a:gd name="T53" fmla="*/ 560848081 h 732"/>
              <a:gd name="T54" fmla="*/ 485023115 w 772"/>
              <a:gd name="T55" fmla="*/ 646744278 h 732"/>
              <a:gd name="T56" fmla="*/ 515337557 w 772"/>
              <a:gd name="T57" fmla="*/ 813483111 h 732"/>
              <a:gd name="T58" fmla="*/ 565860036 w 772"/>
              <a:gd name="T59" fmla="*/ 975169975 h 732"/>
              <a:gd name="T60" fmla="*/ 641645345 w 772"/>
              <a:gd name="T61" fmla="*/ 1116644193 h 732"/>
              <a:gd name="T62" fmla="*/ 95994936 w 772"/>
              <a:gd name="T63" fmla="*/ 1364225664 h 732"/>
              <a:gd name="T64" fmla="*/ 75785309 w 772"/>
              <a:gd name="T65" fmla="*/ 1369279223 h 732"/>
              <a:gd name="T66" fmla="*/ 40419255 w 772"/>
              <a:gd name="T67" fmla="*/ 1394542249 h 732"/>
              <a:gd name="T68" fmla="*/ 15156426 w 772"/>
              <a:gd name="T69" fmla="*/ 1429910804 h 732"/>
              <a:gd name="T70" fmla="*/ 0 w 772"/>
              <a:gd name="T71" fmla="*/ 1475384886 h 732"/>
              <a:gd name="T72" fmla="*/ 0 w 772"/>
              <a:gd name="T73" fmla="*/ 1707808860 h 732"/>
              <a:gd name="T74" fmla="*/ 0 w 772"/>
              <a:gd name="T75" fmla="*/ 1738125445 h 732"/>
              <a:gd name="T76" fmla="*/ 25261240 w 772"/>
              <a:gd name="T77" fmla="*/ 1788653087 h 732"/>
              <a:gd name="T78" fmla="*/ 60627293 w 772"/>
              <a:gd name="T79" fmla="*/ 1824021641 h 732"/>
              <a:gd name="T80" fmla="*/ 111151362 w 772"/>
              <a:gd name="T81" fmla="*/ 1844232698 h 732"/>
              <a:gd name="T82" fmla="*/ 1813784673 w 772"/>
              <a:gd name="T83" fmla="*/ 1849284667 h 732"/>
              <a:gd name="T84" fmla="*/ 1839045913 w 772"/>
              <a:gd name="T85" fmla="*/ 1844232698 h 732"/>
              <a:gd name="T86" fmla="*/ 1889569982 w 772"/>
              <a:gd name="T87" fmla="*/ 1824021641 h 732"/>
              <a:gd name="T88" fmla="*/ 1929987648 w 772"/>
              <a:gd name="T89" fmla="*/ 1788653087 h 732"/>
              <a:gd name="T90" fmla="*/ 1950197275 w 772"/>
              <a:gd name="T91" fmla="*/ 1738125445 h 732"/>
              <a:gd name="T92" fmla="*/ 1950197275 w 772"/>
              <a:gd name="T93" fmla="*/ 1707808860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44" name="矩形 5"/>
          <p:cNvSpPr>
            <a:spLocks noChangeArrowheads="1"/>
          </p:cNvSpPr>
          <p:nvPr/>
        </p:nvSpPr>
        <p:spPr bwMode="auto">
          <a:xfrm>
            <a:off x="10317163" y="4679950"/>
            <a:ext cx="1155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HelveticaNeueLT Pro 67 MdCn"/>
                <a:ea typeface="宋体" panose="02010600030101010101" pitchFamily="2" charset="-122"/>
              </a:rPr>
              <a:t>From 2016 </a:t>
            </a:r>
            <a:endParaRPr lang="zh-CN" altLang="en-US" sz="1800">
              <a:solidFill>
                <a:srgbClr val="316857"/>
              </a:solidFill>
              <a:latin typeface="HelveticaNeueLT Pro 67 MdCn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843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6024563" y="3792538"/>
            <a:ext cx="4987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024563" y="2590800"/>
            <a:ext cx="4987925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024563" y="4887913"/>
            <a:ext cx="4987925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6191250" y="3792538"/>
            <a:ext cx="3673475" cy="1587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6024563" y="4968875"/>
            <a:ext cx="3840162" cy="23813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439988"/>
            <a:ext cx="64198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接连接符 24"/>
          <p:cNvCxnSpPr/>
          <p:nvPr/>
        </p:nvCxnSpPr>
        <p:spPr>
          <a:xfrm>
            <a:off x="6108700" y="6056313"/>
            <a:ext cx="3838575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764213" y="3771900"/>
            <a:ext cx="6375400" cy="625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9459" name="组合 9"/>
          <p:cNvGrpSpPr/>
          <p:nvPr/>
        </p:nvGrpSpPr>
        <p:grpSpPr bwMode="auto"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avLst/>
              <a:gdLst>
                <a:gd name="connsiteX0" fmla="*/ 0 w 788790"/>
                <a:gd name="connsiteY0" fmla="*/ 415946 h 415946"/>
                <a:gd name="connsiteX1" fmla="*/ 210116 w 788790"/>
                <a:gd name="connsiteY1" fmla="*/ 22225 h 415946"/>
                <a:gd name="connsiteX2" fmla="*/ 424482 w 788790"/>
                <a:gd name="connsiteY2" fmla="*/ 0 h 415946"/>
                <a:gd name="connsiteX3" fmla="*/ 344406 w 788790"/>
                <a:gd name="connsiteY3" fmla="*/ 150048 h 415946"/>
                <a:gd name="connsiteX4" fmla="*/ 646889 w 788790"/>
                <a:gd name="connsiteY4" fmla="*/ 150048 h 415946"/>
                <a:gd name="connsiteX5" fmla="*/ 788790 w 788790"/>
                <a:gd name="connsiteY5" fmla="*/ 415946 h 41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790" h="415946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8" y="1497013"/>
            <a:ext cx="2749550" cy="200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en-US" altLang="zh-CN" sz="13800" b="1" dirty="0">
                <a:solidFill>
                  <a:schemeClr val="bg1">
                    <a:lumMod val="95000"/>
                  </a:schemeClr>
                </a:solidFill>
              </a:rPr>
              <a:t>04</a:t>
            </a:r>
            <a:endParaRPr kumimoji="1" lang="zh-CN" altLang="en-US" sz="13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25013" y="3038475"/>
            <a:ext cx="2370137" cy="749300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426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未来预期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2997200"/>
            <a:ext cx="12192000" cy="3654425"/>
          </a:xfrm>
          <a:prstGeom prst="rect">
            <a:avLst/>
          </a:prstGeom>
          <a:solidFill>
            <a:srgbClr val="316857"/>
          </a:solidFill>
          <a:ln w="12700" cap="flat" cmpd="sng" algn="ctr">
            <a:solidFill>
              <a:srgbClr val="316857"/>
            </a:solidFill>
            <a:prstDash val="solid"/>
            <a:miter lim="800000"/>
          </a:ln>
          <a:effectLst/>
        </p:spPr>
        <p:txBody>
          <a:bodyPr lIns="121917" tIns="60959" rIns="121917" bIns="60959" anchor="ctr"/>
          <a:lstStyle/>
          <a:p>
            <a:pPr algn="ctr" defTabSz="1219200">
              <a:defRPr/>
            </a:pPr>
            <a:endParaRPr lang="zh-CN" altLang="en-US" sz="3200" kern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6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  <a:endParaRPr lang="zh-CN" altLang="en-US" sz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79450" y="3630613"/>
            <a:ext cx="4184650" cy="1376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92150" y="5135563"/>
            <a:ext cx="41719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861050" y="1177925"/>
            <a:ext cx="1639888" cy="42164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altLang="zh-CN" sz="7200" dirty="0">
                <a:solidFill>
                  <a:schemeClr val="bg1"/>
                </a:solidFill>
                <a:latin typeface="+mn-ea"/>
                <a:ea typeface="+mn-ea"/>
              </a:rPr>
              <a:t> 40%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66763" y="5135563"/>
            <a:ext cx="4598987" cy="142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矩形 31"/>
          <p:cNvSpPr>
            <a:spLocks noChangeArrowheads="1"/>
          </p:cNvSpPr>
          <p:nvPr/>
        </p:nvSpPr>
        <p:spPr bwMode="auto">
          <a:xfrm>
            <a:off x="6103938" y="5291138"/>
            <a:ext cx="1155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HelveticaNeueLT Pro 67 MdCn"/>
                <a:ea typeface="宋体" panose="02010600030101010101" pitchFamily="2" charset="-122"/>
              </a:rPr>
              <a:t>From 2016 </a:t>
            </a:r>
            <a:endParaRPr lang="zh-CN" altLang="en-US" sz="1800">
              <a:solidFill>
                <a:schemeClr val="bg1"/>
              </a:solidFill>
              <a:latin typeface="HelveticaNeueLT Pro 67 MdCn"/>
              <a:ea typeface="宋体" panose="02010600030101010101" pitchFamily="2" charset="-122"/>
            </a:endParaRPr>
          </a:p>
        </p:txBody>
      </p:sp>
      <p:pic>
        <p:nvPicPr>
          <p:cNvPr id="20492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7"/>
          <a:stretch>
            <a:fillRect/>
          </a:stretch>
        </p:blipFill>
        <p:spPr bwMode="auto">
          <a:xfrm>
            <a:off x="8229600" y="1120775"/>
            <a:ext cx="343535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2532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3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</a:p>
        </p:txBody>
      </p:sp>
      <p:cxnSp>
        <p:nvCxnSpPr>
          <p:cNvPr id="6" name="直接连接符 5"/>
          <p:cNvCxnSpPr>
            <a:endCxn id="35" idx="3"/>
          </p:cNvCxnSpPr>
          <p:nvPr/>
        </p:nvCxnSpPr>
        <p:spPr>
          <a:xfrm>
            <a:off x="58738" y="2243138"/>
            <a:ext cx="3959225" cy="28876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35" idx="3"/>
          </p:cNvCxnSpPr>
          <p:nvPr/>
        </p:nvCxnSpPr>
        <p:spPr>
          <a:xfrm flipV="1">
            <a:off x="4017963" y="2997200"/>
            <a:ext cx="1417637" cy="2133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 flipV="1">
            <a:off x="5435600" y="2997200"/>
            <a:ext cx="1812925" cy="228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7248525" y="2595563"/>
            <a:ext cx="4032250" cy="2682875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8"/>
          <p:cNvSpPr txBox="1"/>
          <p:nvPr/>
        </p:nvSpPr>
        <p:spPr>
          <a:xfrm>
            <a:off x="5475288" y="2311400"/>
            <a:ext cx="1639887" cy="3794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65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0" name="文本框 8"/>
          <p:cNvSpPr txBox="1"/>
          <p:nvPr/>
        </p:nvSpPr>
        <p:spPr>
          <a:xfrm>
            <a:off x="5480050" y="2608263"/>
            <a:ext cx="2890838" cy="6254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zh-CN" sz="1335" dirty="0">
                <a:solidFill>
                  <a:schemeClr val="bg1"/>
                </a:solidFill>
              </a:rPr>
              <a:t>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482" y="2293673"/>
            <a:ext cx="671679" cy="671679"/>
          </a:xfrm>
          <a:prstGeom prst="rect">
            <a:avLst/>
          </a:prstGeom>
        </p:spPr>
      </p:pic>
      <p:sp>
        <p:nvSpPr>
          <p:cNvPr id="35" name="文本框 8"/>
          <p:cNvSpPr txBox="1"/>
          <p:nvPr/>
        </p:nvSpPr>
        <p:spPr>
          <a:xfrm>
            <a:off x="2378075" y="4941888"/>
            <a:ext cx="1639888" cy="3794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65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6" name="文本框 8"/>
          <p:cNvSpPr txBox="1"/>
          <p:nvPr/>
        </p:nvSpPr>
        <p:spPr>
          <a:xfrm>
            <a:off x="2382838" y="5238750"/>
            <a:ext cx="2889250" cy="6254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zh-CN" sz="1335" dirty="0">
                <a:solidFill>
                  <a:schemeClr val="bg1"/>
                </a:solidFill>
              </a:rPr>
              <a:t>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sp>
        <p:nvSpPr>
          <p:cNvPr id="38" name="文本框 8"/>
          <p:cNvSpPr txBox="1"/>
          <p:nvPr/>
        </p:nvSpPr>
        <p:spPr>
          <a:xfrm>
            <a:off x="5881688" y="5024438"/>
            <a:ext cx="1639887" cy="3794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65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5886450" y="5321300"/>
            <a:ext cx="2890838" cy="6254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zh-CN" sz="1335" dirty="0">
                <a:solidFill>
                  <a:schemeClr val="bg1"/>
                </a:solidFill>
              </a:rPr>
              <a:t>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033" y="4381970"/>
            <a:ext cx="733333" cy="733333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53" y="4359725"/>
            <a:ext cx="657143" cy="657143"/>
          </a:xfrm>
          <a:prstGeom prst="rect">
            <a:avLst/>
          </a:prstGeom>
        </p:spPr>
      </p:pic>
      <p:sp>
        <p:nvSpPr>
          <p:cNvPr id="46" name="文本框 8"/>
          <p:cNvSpPr txBox="1"/>
          <p:nvPr/>
        </p:nvSpPr>
        <p:spPr>
          <a:xfrm>
            <a:off x="1535113" y="2278063"/>
            <a:ext cx="1639887" cy="3794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65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7" name="文本框 8"/>
          <p:cNvSpPr txBox="1"/>
          <p:nvPr/>
        </p:nvSpPr>
        <p:spPr>
          <a:xfrm>
            <a:off x="1539875" y="2574925"/>
            <a:ext cx="2890838" cy="6254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zh-CN" sz="1335" dirty="0">
                <a:solidFill>
                  <a:schemeClr val="bg1"/>
                </a:solidFill>
              </a:rPr>
              <a:t>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sp>
        <p:nvSpPr>
          <p:cNvPr id="49" name="文本框 8"/>
          <p:cNvSpPr txBox="1"/>
          <p:nvPr/>
        </p:nvSpPr>
        <p:spPr>
          <a:xfrm>
            <a:off x="9085263" y="4046538"/>
            <a:ext cx="1555750" cy="3794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65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50" name="文本框 8"/>
          <p:cNvSpPr txBox="1"/>
          <p:nvPr/>
        </p:nvSpPr>
        <p:spPr>
          <a:xfrm>
            <a:off x="9090025" y="4305300"/>
            <a:ext cx="2743200" cy="6254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zh-CN" sz="1335" dirty="0">
                <a:solidFill>
                  <a:schemeClr val="bg1"/>
                </a:solidFill>
              </a:rPr>
              <a:t>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546" y="3418706"/>
            <a:ext cx="596299" cy="1060086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7" y="2053845"/>
            <a:ext cx="775991" cy="77599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0863" y="3721100"/>
            <a:ext cx="3673475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1" lang="en-US" altLang="zh-CN" sz="7200" b="1" dirty="0">
                <a:solidFill>
                  <a:schemeClr val="bg1">
                    <a:lumMod val="95000"/>
                  </a:schemeClr>
                </a:solidFill>
              </a:rPr>
              <a:t>THANK </a:t>
            </a:r>
          </a:p>
          <a:p>
            <a:pPr>
              <a:defRPr/>
            </a:pPr>
            <a:r>
              <a:rPr kumimoji="1" lang="en-US" altLang="zh-CN" sz="7200" b="1" dirty="0">
                <a:solidFill>
                  <a:schemeClr val="bg1">
                    <a:lumMod val="95000"/>
                  </a:schemeClr>
                </a:solidFill>
              </a:rPr>
              <a:t>YOU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5325" y="5876925"/>
            <a:ext cx="6569075" cy="625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292100" y="836613"/>
            <a:ext cx="635000" cy="200025"/>
          </a:xfrm>
          <a:custGeom>
            <a:avLst/>
            <a:gdLst>
              <a:gd name="connsiteX0" fmla="*/ 0 w 788790"/>
              <a:gd name="connsiteY0" fmla="*/ 415946 h 415946"/>
              <a:gd name="connsiteX1" fmla="*/ 210116 w 788790"/>
              <a:gd name="connsiteY1" fmla="*/ 22225 h 415946"/>
              <a:gd name="connsiteX2" fmla="*/ 424482 w 788790"/>
              <a:gd name="connsiteY2" fmla="*/ 0 h 415946"/>
              <a:gd name="connsiteX3" fmla="*/ 344406 w 788790"/>
              <a:gd name="connsiteY3" fmla="*/ 150048 h 415946"/>
              <a:gd name="connsiteX4" fmla="*/ 646889 w 788790"/>
              <a:gd name="connsiteY4" fmla="*/ 150048 h 415946"/>
              <a:gd name="connsiteX5" fmla="*/ 788790 w 788790"/>
              <a:gd name="connsiteY5" fmla="*/ 415946 h 41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790" h="415946">
                <a:moveTo>
                  <a:pt x="0" y="415946"/>
                </a:moveTo>
                <a:lnTo>
                  <a:pt x="210116" y="22225"/>
                </a:lnTo>
                <a:lnTo>
                  <a:pt x="424482" y="0"/>
                </a:lnTo>
                <a:lnTo>
                  <a:pt x="344406" y="150048"/>
                </a:lnTo>
                <a:lnTo>
                  <a:pt x="646889" y="150048"/>
                </a:lnTo>
                <a:lnTo>
                  <a:pt x="788790" y="415946"/>
                </a:lnTo>
                <a:close/>
              </a:path>
            </a:pathLst>
          </a:custGeom>
          <a:solidFill>
            <a:srgbClr val="316857"/>
          </a:solidFill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92088" y="1036638"/>
            <a:ext cx="1284287" cy="749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426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9" name="等腰三角形 8"/>
          <p:cNvSpPr/>
          <p:nvPr/>
        </p:nvSpPr>
        <p:spPr>
          <a:xfrm>
            <a:off x="279400" y="222250"/>
            <a:ext cx="1063625" cy="841375"/>
          </a:xfrm>
          <a:prstGeom prst="triangle">
            <a:avLst/>
          </a:prstGeom>
          <a:noFill/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19" name="直线连接符 11"/>
          <p:cNvCxnSpPr/>
          <p:nvPr/>
        </p:nvCxnSpPr>
        <p:spPr>
          <a:xfrm>
            <a:off x="6005513" y="2295525"/>
            <a:ext cx="0" cy="316706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126" name="组合 20"/>
          <p:cNvGrpSpPr/>
          <p:nvPr/>
        </p:nvGrpSpPr>
        <p:grpSpPr bwMode="auto">
          <a:xfrm>
            <a:off x="6675438" y="4149725"/>
            <a:ext cx="3716337" cy="1487488"/>
            <a:chOff x="6675891" y="4150283"/>
            <a:chExt cx="3715508" cy="1486401"/>
          </a:xfrm>
        </p:grpSpPr>
        <p:sp>
          <p:nvSpPr>
            <p:cNvPr id="5139" name="文本框 15"/>
            <p:cNvSpPr>
              <a:spLocks noChangeArrowheads="1"/>
            </p:cNvSpPr>
            <p:nvPr/>
          </p:nvSpPr>
          <p:spPr bwMode="auto">
            <a:xfrm>
              <a:off x="6768842" y="4150283"/>
              <a:ext cx="709789" cy="5802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zh-CN" altLang="en-US" sz="2400" b="1">
                <a:solidFill>
                  <a:srgbClr val="1F1F1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675891" y="4743574"/>
              <a:ext cx="3715508" cy="893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41" name="矩形 19"/>
            <p:cNvSpPr>
              <a:spLocks noChangeArrowheads="1"/>
            </p:cNvSpPr>
            <p:nvPr/>
          </p:nvSpPr>
          <p:spPr bwMode="auto">
            <a:xfrm>
              <a:off x="7089365" y="4361200"/>
              <a:ext cx="2174987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1" lang="en-US" altLang="zh-CN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FOUR  </a:t>
              </a:r>
              <a:r>
                <a:rPr kumimoji="1" lang="zh-CN" altLang="en-US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未来预期</a:t>
              </a:r>
            </a:p>
          </p:txBody>
        </p:sp>
      </p:grpSp>
      <p:grpSp>
        <p:nvGrpSpPr>
          <p:cNvPr id="5127" name="组合 21"/>
          <p:cNvGrpSpPr/>
          <p:nvPr/>
        </p:nvGrpSpPr>
        <p:grpSpPr bwMode="auto">
          <a:xfrm>
            <a:off x="6634163" y="2284413"/>
            <a:ext cx="3714750" cy="1487487"/>
            <a:chOff x="6675891" y="4150283"/>
            <a:chExt cx="3715508" cy="1486401"/>
          </a:xfrm>
        </p:grpSpPr>
        <p:sp>
          <p:nvSpPr>
            <p:cNvPr id="5136" name="文本框 22"/>
            <p:cNvSpPr>
              <a:spLocks noChangeArrowheads="1"/>
            </p:cNvSpPr>
            <p:nvPr/>
          </p:nvSpPr>
          <p:spPr bwMode="auto">
            <a:xfrm>
              <a:off x="6768842" y="4150283"/>
              <a:ext cx="709789" cy="5802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zh-CN" altLang="en-US" sz="2400" b="1">
                <a:solidFill>
                  <a:srgbClr val="1F1F1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675891" y="4743575"/>
              <a:ext cx="3715508" cy="89310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8" name="矩形 24"/>
            <p:cNvSpPr>
              <a:spLocks noChangeArrowheads="1"/>
            </p:cNvSpPr>
            <p:nvPr/>
          </p:nvSpPr>
          <p:spPr bwMode="auto">
            <a:xfrm>
              <a:off x="7089365" y="4361200"/>
              <a:ext cx="2174987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1" lang="en-US" altLang="zh-CN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THREE </a:t>
              </a:r>
              <a:r>
                <a:rPr kumimoji="1" lang="zh-CN" altLang="en-US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产品展示</a:t>
              </a:r>
            </a:p>
          </p:txBody>
        </p:sp>
      </p:grpSp>
      <p:grpSp>
        <p:nvGrpSpPr>
          <p:cNvPr id="5128" name="组合 25"/>
          <p:cNvGrpSpPr/>
          <p:nvPr/>
        </p:nvGrpSpPr>
        <p:grpSpPr bwMode="auto">
          <a:xfrm>
            <a:off x="1355725" y="2295525"/>
            <a:ext cx="3714750" cy="1485900"/>
            <a:chOff x="6675891" y="4150283"/>
            <a:chExt cx="3715508" cy="1486401"/>
          </a:xfrm>
        </p:grpSpPr>
        <p:sp>
          <p:nvSpPr>
            <p:cNvPr id="5133" name="文本框 26"/>
            <p:cNvSpPr>
              <a:spLocks noChangeArrowheads="1"/>
            </p:cNvSpPr>
            <p:nvPr/>
          </p:nvSpPr>
          <p:spPr bwMode="auto">
            <a:xfrm>
              <a:off x="6768842" y="4150283"/>
              <a:ext cx="709789" cy="5802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zh-CN" altLang="en-US" sz="2400" b="1">
                <a:solidFill>
                  <a:srgbClr val="1F1F1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675891" y="4744208"/>
              <a:ext cx="3715508" cy="8924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5" name="矩形 28"/>
            <p:cNvSpPr>
              <a:spLocks noChangeArrowheads="1"/>
            </p:cNvSpPr>
            <p:nvPr/>
          </p:nvSpPr>
          <p:spPr bwMode="auto">
            <a:xfrm>
              <a:off x="7089365" y="4361200"/>
              <a:ext cx="2174987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1" lang="en-US" altLang="zh-CN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ONE</a:t>
              </a:r>
              <a:r>
                <a:rPr kumimoji="1" lang="zh-CN" altLang="en-US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问题场景</a:t>
              </a:r>
            </a:p>
          </p:txBody>
        </p:sp>
      </p:grpSp>
      <p:grpSp>
        <p:nvGrpSpPr>
          <p:cNvPr id="5129" name="组合 29"/>
          <p:cNvGrpSpPr/>
          <p:nvPr/>
        </p:nvGrpSpPr>
        <p:grpSpPr bwMode="auto">
          <a:xfrm>
            <a:off x="1343025" y="4100513"/>
            <a:ext cx="3716338" cy="1485900"/>
            <a:chOff x="6675891" y="4150283"/>
            <a:chExt cx="3715508" cy="1486401"/>
          </a:xfrm>
        </p:grpSpPr>
        <p:sp>
          <p:nvSpPr>
            <p:cNvPr id="5130" name="文本框 30"/>
            <p:cNvSpPr>
              <a:spLocks noChangeArrowheads="1"/>
            </p:cNvSpPr>
            <p:nvPr/>
          </p:nvSpPr>
          <p:spPr bwMode="auto">
            <a:xfrm>
              <a:off x="6768842" y="4150283"/>
              <a:ext cx="709789" cy="5802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zh-CN" altLang="en-US" sz="2400" b="1">
                <a:solidFill>
                  <a:srgbClr val="1F1F1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675891" y="4744208"/>
              <a:ext cx="3715508" cy="8924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lang="zh-CN" altLang="en-US" sz="1335" dirty="0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2" name="矩形 32"/>
            <p:cNvSpPr>
              <a:spLocks noChangeArrowheads="1"/>
            </p:cNvSpPr>
            <p:nvPr/>
          </p:nvSpPr>
          <p:spPr bwMode="auto">
            <a:xfrm>
              <a:off x="7089365" y="4361200"/>
              <a:ext cx="2174987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1" lang="en-US" altLang="zh-CN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TWO </a:t>
              </a:r>
              <a:r>
                <a:rPr kumimoji="1" lang="zh-CN" altLang="en-US" sz="1800" b="1">
                  <a:solidFill>
                    <a:srgbClr val="316857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用户需求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91175" y="3771900"/>
            <a:ext cx="6375400" cy="625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7171" name="组合 9"/>
          <p:cNvGrpSpPr/>
          <p:nvPr/>
        </p:nvGrpSpPr>
        <p:grpSpPr bwMode="auto"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avLst/>
              <a:gdLst>
                <a:gd name="connsiteX0" fmla="*/ 0 w 788790"/>
                <a:gd name="connsiteY0" fmla="*/ 415946 h 415946"/>
                <a:gd name="connsiteX1" fmla="*/ 210116 w 788790"/>
                <a:gd name="connsiteY1" fmla="*/ 22225 h 415946"/>
                <a:gd name="connsiteX2" fmla="*/ 424482 w 788790"/>
                <a:gd name="connsiteY2" fmla="*/ 0 h 415946"/>
                <a:gd name="connsiteX3" fmla="*/ 344406 w 788790"/>
                <a:gd name="connsiteY3" fmla="*/ 150048 h 415946"/>
                <a:gd name="connsiteX4" fmla="*/ 646889 w 788790"/>
                <a:gd name="connsiteY4" fmla="*/ 150048 h 415946"/>
                <a:gd name="connsiteX5" fmla="*/ 788790 w 788790"/>
                <a:gd name="connsiteY5" fmla="*/ 415946 h 41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790" h="415946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9625013" y="1497013"/>
            <a:ext cx="2747962" cy="200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en-US" altLang="zh-CN" sz="13800" b="1" dirty="0">
                <a:solidFill>
                  <a:schemeClr val="bg1">
                    <a:lumMod val="95000"/>
                  </a:schemeClr>
                </a:solidFill>
              </a:rPr>
              <a:t>01</a:t>
            </a:r>
            <a:endParaRPr kumimoji="1" lang="zh-CN" altLang="en-US" sz="13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25013" y="3038475"/>
            <a:ext cx="2370137" cy="749300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426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问题场景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819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2235200" y="2432050"/>
            <a:ext cx="3789363" cy="362267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0800000">
            <a:off x="4346575" y="2486025"/>
            <a:ext cx="3676650" cy="3516313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6308725" y="2506663"/>
            <a:ext cx="3740150" cy="3576637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67050" y="4443413"/>
            <a:ext cx="2265363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sp>
        <p:nvSpPr>
          <p:cNvPr id="717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200" dirty="0">
                <a:solidFill>
                  <a:srgbClr val="316857"/>
                </a:solidFill>
                <a:latin typeface="+mn-ea"/>
                <a:ea typeface="+mn-ea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rgbClr val="316857"/>
                </a:solidFill>
                <a:latin typeface="+mn-ea"/>
                <a:ea typeface="+mn-ea"/>
              </a:rPr>
              <a:t>10</a:t>
            </a:r>
            <a:r>
              <a:rPr lang="zh-CN" altLang="en-US" sz="1200" dirty="0">
                <a:solidFill>
                  <a:srgbClr val="316857"/>
                </a:solidFill>
                <a:latin typeface="+mn-ea"/>
                <a:ea typeface="+mn-ea"/>
              </a:rPr>
              <a:t>号字，</a:t>
            </a:r>
            <a:r>
              <a:rPr lang="en-US" altLang="zh-CN" sz="1200" dirty="0">
                <a:solidFill>
                  <a:srgbClr val="316857"/>
                </a:solidFill>
                <a:latin typeface="+mn-ea"/>
                <a:ea typeface="+mn-ea"/>
              </a:rPr>
              <a:t>1.3</a:t>
            </a:r>
            <a:r>
              <a:rPr lang="zh-CN" altLang="en-US" sz="1200" dirty="0">
                <a:solidFill>
                  <a:srgbClr val="316857"/>
                </a:solidFill>
                <a:latin typeface="+mn-ea"/>
                <a:ea typeface="+mn-ea"/>
              </a:rPr>
              <a:t>倍字间距</a:t>
            </a:r>
            <a:endParaRPr lang="zh-CN" altLang="en-US" sz="1200" dirty="0"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78413" y="25765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58025" y="4491038"/>
            <a:ext cx="2265363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302750" y="2657475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79450" y="2657475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46" y="4124805"/>
            <a:ext cx="612862" cy="81714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308" y="4205392"/>
            <a:ext cx="736562" cy="73656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913" y="4146105"/>
            <a:ext cx="919055" cy="919055"/>
          </a:xfrm>
          <a:prstGeom prst="rect">
            <a:avLst/>
          </a:prstGeom>
        </p:spPr>
      </p:pic>
      <p:sp>
        <p:nvSpPr>
          <p:cNvPr id="8209" name="Freeform 131"/>
          <p:cNvSpPr>
            <a:spLocks noChangeAspect="1" noEditPoints="1"/>
          </p:cNvSpPr>
          <p:nvPr/>
        </p:nvSpPr>
        <p:spPr bwMode="auto">
          <a:xfrm>
            <a:off x="7943850" y="3878263"/>
            <a:ext cx="630238" cy="625475"/>
          </a:xfrm>
          <a:custGeom>
            <a:avLst/>
            <a:gdLst>
              <a:gd name="T0" fmla="*/ 2147483646 w 131"/>
              <a:gd name="T1" fmla="*/ 2147483646 h 130"/>
              <a:gd name="T2" fmla="*/ 2147483646 w 131"/>
              <a:gd name="T3" fmla="*/ 2147483646 h 130"/>
              <a:gd name="T4" fmla="*/ 2147483646 w 131"/>
              <a:gd name="T5" fmla="*/ 2147483646 h 130"/>
              <a:gd name="T6" fmla="*/ 2147483646 w 131"/>
              <a:gd name="T7" fmla="*/ 2147483646 h 130"/>
              <a:gd name="T8" fmla="*/ 2147483646 w 131"/>
              <a:gd name="T9" fmla="*/ 2147483646 h 130"/>
              <a:gd name="T10" fmla="*/ 2147483646 w 131"/>
              <a:gd name="T11" fmla="*/ 2147483646 h 130"/>
              <a:gd name="T12" fmla="*/ 2147483646 w 131"/>
              <a:gd name="T13" fmla="*/ 2147483646 h 130"/>
              <a:gd name="T14" fmla="*/ 2147483646 w 131"/>
              <a:gd name="T15" fmla="*/ 2147483646 h 130"/>
              <a:gd name="T16" fmla="*/ 2147483646 w 131"/>
              <a:gd name="T17" fmla="*/ 2147483646 h 130"/>
              <a:gd name="T18" fmla="*/ 2147483646 w 131"/>
              <a:gd name="T19" fmla="*/ 2147483646 h 130"/>
              <a:gd name="T20" fmla="*/ 2147483646 w 131"/>
              <a:gd name="T21" fmla="*/ 2147483646 h 130"/>
              <a:gd name="T22" fmla="*/ 2147483646 w 131"/>
              <a:gd name="T23" fmla="*/ 2147483646 h 130"/>
              <a:gd name="T24" fmla="*/ 2147483646 w 131"/>
              <a:gd name="T25" fmla="*/ 2147483646 h 130"/>
              <a:gd name="T26" fmla="*/ 2147483646 w 131"/>
              <a:gd name="T27" fmla="*/ 2147483646 h 130"/>
              <a:gd name="T28" fmla="*/ 2147483646 w 131"/>
              <a:gd name="T29" fmla="*/ 2147483646 h 130"/>
              <a:gd name="T30" fmla="*/ 2147483646 w 131"/>
              <a:gd name="T31" fmla="*/ 2147483646 h 130"/>
              <a:gd name="T32" fmla="*/ 2147483646 w 131"/>
              <a:gd name="T33" fmla="*/ 2147483646 h 130"/>
              <a:gd name="T34" fmla="*/ 2147483646 w 131"/>
              <a:gd name="T35" fmla="*/ 2147483646 h 130"/>
              <a:gd name="T36" fmla="*/ 2147483646 w 131"/>
              <a:gd name="T37" fmla="*/ 2147483646 h 130"/>
              <a:gd name="T38" fmla="*/ 2147483646 w 131"/>
              <a:gd name="T39" fmla="*/ 2147483646 h 130"/>
              <a:gd name="T40" fmla="*/ 2147483646 w 131"/>
              <a:gd name="T41" fmla="*/ 2147483646 h 130"/>
              <a:gd name="T42" fmla="*/ 2147483646 w 131"/>
              <a:gd name="T43" fmla="*/ 2147483646 h 130"/>
              <a:gd name="T44" fmla="*/ 2147483646 w 131"/>
              <a:gd name="T45" fmla="*/ 2147483646 h 130"/>
              <a:gd name="T46" fmla="*/ 2147483646 w 131"/>
              <a:gd name="T47" fmla="*/ 2147483646 h 130"/>
              <a:gd name="T48" fmla="*/ 2147483646 w 131"/>
              <a:gd name="T49" fmla="*/ 2147483646 h 130"/>
              <a:gd name="T50" fmla="*/ 2147483646 w 131"/>
              <a:gd name="T51" fmla="*/ 2147483646 h 130"/>
              <a:gd name="T52" fmla="*/ 2147483646 w 131"/>
              <a:gd name="T53" fmla="*/ 2147483646 h 130"/>
              <a:gd name="T54" fmla="*/ 2147483646 w 131"/>
              <a:gd name="T55" fmla="*/ 2147483646 h 130"/>
              <a:gd name="T56" fmla="*/ 2147483646 w 131"/>
              <a:gd name="T57" fmla="*/ 2147483646 h 130"/>
              <a:gd name="T58" fmla="*/ 2147483646 w 131"/>
              <a:gd name="T59" fmla="*/ 2147483646 h 130"/>
              <a:gd name="T60" fmla="*/ 2147483646 w 131"/>
              <a:gd name="T61" fmla="*/ 2147483646 h 130"/>
              <a:gd name="T62" fmla="*/ 2147483646 w 131"/>
              <a:gd name="T63" fmla="*/ 2147483646 h 130"/>
              <a:gd name="T64" fmla="*/ 2147483646 w 131"/>
              <a:gd name="T65" fmla="*/ 2147483646 h 130"/>
              <a:gd name="T66" fmla="*/ 2147483646 w 131"/>
              <a:gd name="T67" fmla="*/ 2147483646 h 130"/>
              <a:gd name="T68" fmla="*/ 2147483646 w 131"/>
              <a:gd name="T69" fmla="*/ 2147483646 h 130"/>
              <a:gd name="T70" fmla="*/ 2147483646 w 131"/>
              <a:gd name="T71" fmla="*/ 2147483646 h 130"/>
              <a:gd name="T72" fmla="*/ 2147483646 w 131"/>
              <a:gd name="T73" fmla="*/ 2147483646 h 130"/>
              <a:gd name="T74" fmla="*/ 2147483646 w 131"/>
              <a:gd name="T75" fmla="*/ 2147483646 h 130"/>
              <a:gd name="T76" fmla="*/ 0 w 131"/>
              <a:gd name="T77" fmla="*/ 2147483646 h 130"/>
              <a:gd name="T78" fmla="*/ 0 w 131"/>
              <a:gd name="T79" fmla="*/ 2147483646 h 130"/>
              <a:gd name="T80" fmla="*/ 2147483646 w 131"/>
              <a:gd name="T81" fmla="*/ 2147483646 h 130"/>
              <a:gd name="T82" fmla="*/ 2147483646 w 131"/>
              <a:gd name="T83" fmla="*/ 2147483646 h 130"/>
              <a:gd name="T84" fmla="*/ 2147483646 w 131"/>
              <a:gd name="T85" fmla="*/ 2147483646 h 130"/>
              <a:gd name="T86" fmla="*/ 2147483646 w 131"/>
              <a:gd name="T87" fmla="*/ 0 h 130"/>
              <a:gd name="T88" fmla="*/ 2147483646 w 131"/>
              <a:gd name="T89" fmla="*/ 2147483646 h 130"/>
              <a:gd name="T90" fmla="*/ 2147483646 w 131"/>
              <a:gd name="T91" fmla="*/ 2147483646 h 130"/>
              <a:gd name="T92" fmla="*/ 2147483646 w 131"/>
              <a:gd name="T93" fmla="*/ 2147483646 h 130"/>
              <a:gd name="T94" fmla="*/ 2147483646 w 131"/>
              <a:gd name="T95" fmla="*/ 2147483646 h 130"/>
              <a:gd name="T96" fmla="*/ 2147483646 w 131"/>
              <a:gd name="T97" fmla="*/ 2147483646 h 130"/>
              <a:gd name="T98" fmla="*/ 2147483646 w 131"/>
              <a:gd name="T99" fmla="*/ 2147483646 h 130"/>
              <a:gd name="T100" fmla="*/ 2147483646 w 131"/>
              <a:gd name="T101" fmla="*/ 2147483646 h 130"/>
              <a:gd name="T102" fmla="*/ 2147483646 w 131"/>
              <a:gd name="T103" fmla="*/ 2147483646 h 130"/>
              <a:gd name="T104" fmla="*/ 2147483646 w 131"/>
              <a:gd name="T105" fmla="*/ 0 h 130"/>
              <a:gd name="T106" fmla="*/ 2147483646 w 131"/>
              <a:gd name="T107" fmla="*/ 0 h 13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31" h="130">
                <a:moveTo>
                  <a:pt x="53" y="58"/>
                </a:moveTo>
                <a:lnTo>
                  <a:pt x="72" y="77"/>
                </a:lnTo>
                <a:lnTo>
                  <a:pt x="45" y="85"/>
                </a:lnTo>
                <a:lnTo>
                  <a:pt x="53" y="58"/>
                </a:lnTo>
                <a:close/>
                <a:moveTo>
                  <a:pt x="100" y="11"/>
                </a:moveTo>
                <a:lnTo>
                  <a:pt x="120" y="30"/>
                </a:lnTo>
                <a:lnTo>
                  <a:pt x="76" y="75"/>
                </a:lnTo>
                <a:lnTo>
                  <a:pt x="55" y="55"/>
                </a:lnTo>
                <a:lnTo>
                  <a:pt x="100" y="11"/>
                </a:lnTo>
                <a:close/>
                <a:moveTo>
                  <a:pt x="21" y="3"/>
                </a:moveTo>
                <a:lnTo>
                  <a:pt x="89" y="3"/>
                </a:lnTo>
                <a:lnTo>
                  <a:pt x="76" y="16"/>
                </a:lnTo>
                <a:lnTo>
                  <a:pt x="27" y="16"/>
                </a:lnTo>
                <a:lnTo>
                  <a:pt x="21" y="17"/>
                </a:lnTo>
                <a:lnTo>
                  <a:pt x="17" y="20"/>
                </a:lnTo>
                <a:lnTo>
                  <a:pt x="15" y="24"/>
                </a:lnTo>
                <a:lnTo>
                  <a:pt x="14" y="29"/>
                </a:lnTo>
                <a:lnTo>
                  <a:pt x="14" y="105"/>
                </a:lnTo>
                <a:lnTo>
                  <a:pt x="15" y="109"/>
                </a:lnTo>
                <a:lnTo>
                  <a:pt x="16" y="113"/>
                </a:lnTo>
                <a:lnTo>
                  <a:pt x="19" y="115"/>
                </a:lnTo>
                <a:lnTo>
                  <a:pt x="23" y="117"/>
                </a:lnTo>
                <a:lnTo>
                  <a:pt x="27" y="117"/>
                </a:lnTo>
                <a:lnTo>
                  <a:pt x="103" y="117"/>
                </a:lnTo>
                <a:lnTo>
                  <a:pt x="106" y="117"/>
                </a:lnTo>
                <a:lnTo>
                  <a:pt x="110" y="115"/>
                </a:lnTo>
                <a:lnTo>
                  <a:pt x="113" y="113"/>
                </a:lnTo>
                <a:lnTo>
                  <a:pt x="114" y="109"/>
                </a:lnTo>
                <a:lnTo>
                  <a:pt x="116" y="105"/>
                </a:lnTo>
                <a:lnTo>
                  <a:pt x="116" y="55"/>
                </a:lnTo>
                <a:lnTo>
                  <a:pt x="129" y="42"/>
                </a:lnTo>
                <a:lnTo>
                  <a:pt x="129" y="109"/>
                </a:lnTo>
                <a:lnTo>
                  <a:pt x="125" y="119"/>
                </a:lnTo>
                <a:lnTo>
                  <a:pt x="117" y="127"/>
                </a:lnTo>
                <a:lnTo>
                  <a:pt x="106" y="130"/>
                </a:lnTo>
                <a:lnTo>
                  <a:pt x="21" y="130"/>
                </a:lnTo>
                <a:lnTo>
                  <a:pt x="11" y="127"/>
                </a:lnTo>
                <a:lnTo>
                  <a:pt x="3" y="119"/>
                </a:lnTo>
                <a:lnTo>
                  <a:pt x="0" y="109"/>
                </a:lnTo>
                <a:lnTo>
                  <a:pt x="0" y="25"/>
                </a:lnTo>
                <a:lnTo>
                  <a:pt x="3" y="15"/>
                </a:lnTo>
                <a:lnTo>
                  <a:pt x="11" y="7"/>
                </a:lnTo>
                <a:lnTo>
                  <a:pt x="21" y="3"/>
                </a:lnTo>
                <a:close/>
                <a:moveTo>
                  <a:pt x="114" y="0"/>
                </a:moveTo>
                <a:lnTo>
                  <a:pt x="117" y="2"/>
                </a:lnTo>
                <a:lnTo>
                  <a:pt x="130" y="15"/>
                </a:lnTo>
                <a:lnTo>
                  <a:pt x="131" y="16"/>
                </a:lnTo>
                <a:lnTo>
                  <a:pt x="131" y="20"/>
                </a:lnTo>
                <a:lnTo>
                  <a:pt x="129" y="22"/>
                </a:lnTo>
                <a:lnTo>
                  <a:pt x="124" y="28"/>
                </a:lnTo>
                <a:lnTo>
                  <a:pt x="103" y="8"/>
                </a:lnTo>
                <a:lnTo>
                  <a:pt x="109" y="2"/>
                </a:lnTo>
                <a:lnTo>
                  <a:pt x="112" y="0"/>
                </a:lnTo>
                <a:lnTo>
                  <a:pt x="114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8210" name="Freeform 218"/>
          <p:cNvSpPr>
            <a:spLocks noChangeAspect="1" noEditPoints="1"/>
          </p:cNvSpPr>
          <p:nvPr/>
        </p:nvSpPr>
        <p:spPr bwMode="auto">
          <a:xfrm>
            <a:off x="3887788" y="3825875"/>
            <a:ext cx="560387" cy="590550"/>
          </a:xfrm>
          <a:custGeom>
            <a:avLst/>
            <a:gdLst>
              <a:gd name="T0" fmla="*/ 2147483646 w 117"/>
              <a:gd name="T1" fmla="*/ 2147483646 h 123"/>
              <a:gd name="T2" fmla="*/ 2147483646 w 117"/>
              <a:gd name="T3" fmla="*/ 2147483646 h 123"/>
              <a:gd name="T4" fmla="*/ 2147483646 w 117"/>
              <a:gd name="T5" fmla="*/ 2147483646 h 123"/>
              <a:gd name="T6" fmla="*/ 2147483646 w 117"/>
              <a:gd name="T7" fmla="*/ 2147483646 h 123"/>
              <a:gd name="T8" fmla="*/ 2147483646 w 117"/>
              <a:gd name="T9" fmla="*/ 2147483646 h 123"/>
              <a:gd name="T10" fmla="*/ 2147483646 w 117"/>
              <a:gd name="T11" fmla="*/ 2147483646 h 123"/>
              <a:gd name="T12" fmla="*/ 2147483646 w 117"/>
              <a:gd name="T13" fmla="*/ 2147483646 h 123"/>
              <a:gd name="T14" fmla="*/ 2147483646 w 117"/>
              <a:gd name="T15" fmla="*/ 2147483646 h 123"/>
              <a:gd name="T16" fmla="*/ 2147483646 w 117"/>
              <a:gd name="T17" fmla="*/ 2147483646 h 123"/>
              <a:gd name="T18" fmla="*/ 2147483646 w 117"/>
              <a:gd name="T19" fmla="*/ 2147483646 h 123"/>
              <a:gd name="T20" fmla="*/ 2147483646 w 117"/>
              <a:gd name="T21" fmla="*/ 2147483646 h 123"/>
              <a:gd name="T22" fmla="*/ 2147483646 w 117"/>
              <a:gd name="T23" fmla="*/ 2147483646 h 123"/>
              <a:gd name="T24" fmla="*/ 2147483646 w 117"/>
              <a:gd name="T25" fmla="*/ 2147483646 h 123"/>
              <a:gd name="T26" fmla="*/ 2147483646 w 117"/>
              <a:gd name="T27" fmla="*/ 2147483646 h 123"/>
              <a:gd name="T28" fmla="*/ 2147483646 w 117"/>
              <a:gd name="T29" fmla="*/ 2147483646 h 123"/>
              <a:gd name="T30" fmla="*/ 2147483646 w 117"/>
              <a:gd name="T31" fmla="*/ 2147483646 h 123"/>
              <a:gd name="T32" fmla="*/ 2147483646 w 117"/>
              <a:gd name="T33" fmla="*/ 2147483646 h 123"/>
              <a:gd name="T34" fmla="*/ 2147483646 w 117"/>
              <a:gd name="T35" fmla="*/ 2147483646 h 123"/>
              <a:gd name="T36" fmla="*/ 2147483646 w 117"/>
              <a:gd name="T37" fmla="*/ 2147483646 h 123"/>
              <a:gd name="T38" fmla="*/ 2147483646 w 117"/>
              <a:gd name="T39" fmla="*/ 2147483646 h 123"/>
              <a:gd name="T40" fmla="*/ 2147483646 w 117"/>
              <a:gd name="T41" fmla="*/ 2147483646 h 123"/>
              <a:gd name="T42" fmla="*/ 2147483646 w 117"/>
              <a:gd name="T43" fmla="*/ 2147483646 h 123"/>
              <a:gd name="T44" fmla="*/ 2147483646 w 117"/>
              <a:gd name="T45" fmla="*/ 2147483646 h 123"/>
              <a:gd name="T46" fmla="*/ 2147483646 w 117"/>
              <a:gd name="T47" fmla="*/ 2147483646 h 123"/>
              <a:gd name="T48" fmla="*/ 2147483646 w 117"/>
              <a:gd name="T49" fmla="*/ 2147483646 h 123"/>
              <a:gd name="T50" fmla="*/ 2147483646 w 117"/>
              <a:gd name="T51" fmla="*/ 2147483646 h 123"/>
              <a:gd name="T52" fmla="*/ 2147483646 w 117"/>
              <a:gd name="T53" fmla="*/ 2147483646 h 123"/>
              <a:gd name="T54" fmla="*/ 2147483646 w 117"/>
              <a:gd name="T55" fmla="*/ 2147483646 h 123"/>
              <a:gd name="T56" fmla="*/ 2147483646 w 117"/>
              <a:gd name="T57" fmla="*/ 2147483646 h 123"/>
              <a:gd name="T58" fmla="*/ 2147483646 w 117"/>
              <a:gd name="T59" fmla="*/ 2147483646 h 123"/>
              <a:gd name="T60" fmla="*/ 2147483646 w 117"/>
              <a:gd name="T61" fmla="*/ 2147483646 h 123"/>
              <a:gd name="T62" fmla="*/ 2147483646 w 117"/>
              <a:gd name="T63" fmla="*/ 2147483646 h 123"/>
              <a:gd name="T64" fmla="*/ 2147483646 w 117"/>
              <a:gd name="T65" fmla="*/ 2147483646 h 123"/>
              <a:gd name="T66" fmla="*/ 2147483646 w 117"/>
              <a:gd name="T67" fmla="*/ 2147483646 h 123"/>
              <a:gd name="T68" fmla="*/ 2147483646 w 117"/>
              <a:gd name="T69" fmla="*/ 2147483646 h 123"/>
              <a:gd name="T70" fmla="*/ 2147483646 w 117"/>
              <a:gd name="T71" fmla="*/ 2147483646 h 123"/>
              <a:gd name="T72" fmla="*/ 2147483646 w 117"/>
              <a:gd name="T73" fmla="*/ 2147483646 h 123"/>
              <a:gd name="T74" fmla="*/ 2147483646 w 117"/>
              <a:gd name="T75" fmla="*/ 2147483646 h 123"/>
              <a:gd name="T76" fmla="*/ 2147483646 w 117"/>
              <a:gd name="T77" fmla="*/ 2147483646 h 123"/>
              <a:gd name="T78" fmla="*/ 2147483646 w 117"/>
              <a:gd name="T79" fmla="*/ 2147483646 h 123"/>
              <a:gd name="T80" fmla="*/ 2147483646 w 117"/>
              <a:gd name="T81" fmla="*/ 2147483646 h 123"/>
              <a:gd name="T82" fmla="*/ 2147483646 w 117"/>
              <a:gd name="T83" fmla="*/ 2147483646 h 123"/>
              <a:gd name="T84" fmla="*/ 2147483646 w 117"/>
              <a:gd name="T85" fmla="*/ 2147483646 h 123"/>
              <a:gd name="T86" fmla="*/ 2147483646 w 117"/>
              <a:gd name="T87" fmla="*/ 2147483646 h 123"/>
              <a:gd name="T88" fmla="*/ 2147483646 w 117"/>
              <a:gd name="T89" fmla="*/ 2147483646 h 123"/>
              <a:gd name="T90" fmla="*/ 2147483646 w 117"/>
              <a:gd name="T91" fmla="*/ 2147483646 h 123"/>
              <a:gd name="T92" fmla="*/ 2147483646 w 117"/>
              <a:gd name="T93" fmla="*/ 2147483646 h 123"/>
              <a:gd name="T94" fmla="*/ 2147483646 w 117"/>
              <a:gd name="T95" fmla="*/ 2147483646 h 123"/>
              <a:gd name="T96" fmla="*/ 2147483646 w 117"/>
              <a:gd name="T97" fmla="*/ 2147483646 h 123"/>
              <a:gd name="T98" fmla="*/ 2147483646 w 117"/>
              <a:gd name="T99" fmla="*/ 2147483646 h 12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9220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</a:t>
            </a:r>
            <a:r>
              <a:rPr lang="zh-CN" altLang="en-US" sz="1200" dirty="0">
                <a:solidFill>
                  <a:srgbClr val="316857"/>
                </a:solidFill>
                <a:latin typeface="+mn-ea"/>
                <a:ea typeface="+mn-ea"/>
              </a:rPr>
              <a:t>行距</a:t>
            </a:r>
            <a:r>
              <a:rPr lang="zh-CN" altLang="en-US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等进行修改。建议正文</a:t>
            </a:r>
            <a:r>
              <a:rPr lang="en-US" altLang="zh-CN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 dirty="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25400" y="1844675"/>
            <a:ext cx="12192000" cy="455613"/>
          </a:xfrm>
          <a:prstGeom prst="rect">
            <a:avLst/>
          </a:prstGeom>
          <a:solidFill>
            <a:srgbClr val="316857"/>
          </a:solidFill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475808"/>
            <a:ext cx="4350805" cy="271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矩形 21"/>
          <p:cNvSpPr/>
          <p:nvPr/>
        </p:nvSpPr>
        <p:spPr>
          <a:xfrm>
            <a:off x="3810000" y="3302000"/>
            <a:ext cx="2235200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32663" y="4398963"/>
            <a:ext cx="4524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76363" y="3302000"/>
            <a:ext cx="2235200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390650" y="4273550"/>
            <a:ext cx="22352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835400" y="4305300"/>
            <a:ext cx="22352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8955088" y="4530725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25488" y="45450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32200" y="45323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284913" y="45323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0250" name="组合 1"/>
          <p:cNvGrpSpPr/>
          <p:nvPr/>
        </p:nvGrpSpPr>
        <p:grpSpPr bwMode="auto">
          <a:xfrm>
            <a:off x="982663" y="1882775"/>
            <a:ext cx="576262" cy="2662238"/>
            <a:chOff x="982663" y="1882775"/>
            <a:chExt cx="576262" cy="2662238"/>
          </a:xfrm>
        </p:grpSpPr>
        <p:sp>
          <p:nvSpPr>
            <p:cNvPr id="7" name="矩形 6"/>
            <p:cNvSpPr/>
            <p:nvPr/>
          </p:nvSpPr>
          <p:spPr>
            <a:xfrm rot="16200000">
              <a:off x="-60325" y="2925763"/>
              <a:ext cx="2662238" cy="57626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 rot="16200000">
              <a:off x="555625" y="3527426"/>
              <a:ext cx="1431925" cy="514350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0251" name="组合 2"/>
          <p:cNvGrpSpPr/>
          <p:nvPr/>
        </p:nvGrpSpPr>
        <p:grpSpPr bwMode="auto">
          <a:xfrm>
            <a:off x="3863975" y="1906588"/>
            <a:ext cx="576263" cy="2662237"/>
            <a:chOff x="3863975" y="1906588"/>
            <a:chExt cx="576263" cy="2662237"/>
          </a:xfrm>
        </p:grpSpPr>
        <p:sp>
          <p:nvSpPr>
            <p:cNvPr id="54" name="矩形 53"/>
            <p:cNvSpPr/>
            <p:nvPr/>
          </p:nvSpPr>
          <p:spPr>
            <a:xfrm rot="16200000">
              <a:off x="2820988" y="2949575"/>
              <a:ext cx="2662237" cy="5762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 rot="16200000">
              <a:off x="3820319" y="3934619"/>
              <a:ext cx="663575" cy="515937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0252" name="组合 5"/>
          <p:cNvGrpSpPr/>
          <p:nvPr/>
        </p:nvGrpSpPr>
        <p:grpSpPr bwMode="auto">
          <a:xfrm>
            <a:off x="6465888" y="1906588"/>
            <a:ext cx="576262" cy="2662237"/>
            <a:chOff x="6465888" y="1906588"/>
            <a:chExt cx="576262" cy="2662237"/>
          </a:xfrm>
        </p:grpSpPr>
        <p:sp>
          <p:nvSpPr>
            <p:cNvPr id="56" name="矩形 55"/>
            <p:cNvSpPr/>
            <p:nvPr/>
          </p:nvSpPr>
          <p:spPr>
            <a:xfrm rot="16200000">
              <a:off x="5422900" y="2949576"/>
              <a:ext cx="2662237" cy="57626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 rot="16200000">
              <a:off x="5493544" y="3012282"/>
              <a:ext cx="2536825" cy="515937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0253" name="组合 7"/>
          <p:cNvGrpSpPr/>
          <p:nvPr/>
        </p:nvGrpSpPr>
        <p:grpSpPr bwMode="auto">
          <a:xfrm>
            <a:off x="9118600" y="1911350"/>
            <a:ext cx="576263" cy="2662238"/>
            <a:chOff x="9118600" y="1911350"/>
            <a:chExt cx="576263" cy="2662238"/>
          </a:xfrm>
        </p:grpSpPr>
        <p:sp>
          <p:nvSpPr>
            <p:cNvPr id="58" name="矩形 57"/>
            <p:cNvSpPr/>
            <p:nvPr/>
          </p:nvSpPr>
          <p:spPr>
            <a:xfrm rot="16200000">
              <a:off x="8075613" y="2954337"/>
              <a:ext cx="2662238" cy="5762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 rot="16200000">
              <a:off x="9324181" y="4190207"/>
              <a:ext cx="163513" cy="514350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558925" y="3716338"/>
            <a:ext cx="1200150" cy="944562"/>
          </a:xfrm>
          <a:prstGeom prst="rect">
            <a:avLst/>
          </a:prstGeom>
          <a:noFill/>
        </p:spPr>
        <p:txBody>
          <a:bodyPr lIns="121899" tIns="60949" rIns="121899" bIns="60949">
            <a:spAutoFit/>
          </a:bodyPr>
          <a:lstStyle/>
          <a:p>
            <a:pPr algn="ctr">
              <a:defRPr/>
            </a:pPr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70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479925" y="3789363"/>
            <a:ext cx="1198563" cy="942975"/>
          </a:xfrm>
          <a:prstGeom prst="rect">
            <a:avLst/>
          </a:prstGeom>
          <a:noFill/>
        </p:spPr>
        <p:txBody>
          <a:bodyPr lIns="121899" tIns="60949" rIns="121899" bIns="60949">
            <a:spAutoFit/>
          </a:bodyPr>
          <a:lstStyle/>
          <a:p>
            <a:pPr algn="ctr">
              <a:defRPr/>
            </a:pPr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35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937375" y="3765550"/>
            <a:ext cx="1625600" cy="942975"/>
          </a:xfrm>
          <a:prstGeom prst="rect">
            <a:avLst/>
          </a:prstGeom>
          <a:noFill/>
        </p:spPr>
        <p:txBody>
          <a:bodyPr lIns="121899" tIns="60949" rIns="121899" bIns="60949">
            <a:spAutoFit/>
          </a:bodyPr>
          <a:lstStyle/>
          <a:p>
            <a:pPr algn="ctr">
              <a:defRPr/>
            </a:pPr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100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9499600" y="3797300"/>
            <a:ext cx="1625600" cy="944563"/>
          </a:xfrm>
          <a:prstGeom prst="rect">
            <a:avLst/>
          </a:prstGeom>
          <a:noFill/>
        </p:spPr>
        <p:txBody>
          <a:bodyPr lIns="121899" tIns="60949" rIns="121899" bIns="60949">
            <a:spAutoFit/>
          </a:bodyPr>
          <a:lstStyle/>
          <a:p>
            <a:pPr algn="ctr">
              <a:defRPr/>
            </a:pPr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10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rgbClr val="316857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rgbClr val="3168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rgbClr val="3168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1268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rgbClr val="31685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682625" y="2281238"/>
            <a:ext cx="2319338" cy="2217737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828675" y="2433638"/>
            <a:ext cx="2160588" cy="2065337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rgbClr val="31685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  <a:endParaRPr lang="zh-CN" altLang="en-US" sz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909050" y="45323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25488" y="45450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32200" y="45323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284913" y="4532313"/>
            <a:ext cx="2235200" cy="146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rgbClr val="316857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rgbClr val="316857"/>
              </a:solidFill>
              <a:latin typeface="+mn-ea"/>
              <a:ea typeface="+mn-ea"/>
            </a:endParaRPr>
          </a:p>
        </p:txBody>
      </p:sp>
      <p:sp>
        <p:nvSpPr>
          <p:cNvPr id="35" name="等腰三角形 34"/>
          <p:cNvSpPr/>
          <p:nvPr/>
        </p:nvSpPr>
        <p:spPr>
          <a:xfrm>
            <a:off x="3589338" y="2312988"/>
            <a:ext cx="2319337" cy="2219325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36" name="等腰三角形 35"/>
          <p:cNvSpPr/>
          <p:nvPr/>
        </p:nvSpPr>
        <p:spPr>
          <a:xfrm>
            <a:off x="3735388" y="2465388"/>
            <a:ext cx="2160587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37" name="等腰三角形 36"/>
          <p:cNvSpPr/>
          <p:nvPr/>
        </p:nvSpPr>
        <p:spPr>
          <a:xfrm>
            <a:off x="6146800" y="2317750"/>
            <a:ext cx="2319338" cy="2217738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38" name="等腰三角形 37"/>
          <p:cNvSpPr/>
          <p:nvPr/>
        </p:nvSpPr>
        <p:spPr>
          <a:xfrm>
            <a:off x="6291263" y="2468563"/>
            <a:ext cx="2160587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39" name="等腰三角形 38"/>
          <p:cNvSpPr/>
          <p:nvPr/>
        </p:nvSpPr>
        <p:spPr>
          <a:xfrm>
            <a:off x="8745538" y="2312988"/>
            <a:ext cx="2319337" cy="2219325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40" name="等腰三角形 39"/>
          <p:cNvSpPr/>
          <p:nvPr/>
        </p:nvSpPr>
        <p:spPr>
          <a:xfrm>
            <a:off x="8890000" y="2465388"/>
            <a:ext cx="2160588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rgbClr val="316857"/>
              </a:solidFill>
              <a:ea typeface="宋体" panose="02010600030101010101" pitchFamily="2" charset="-122"/>
            </a:endParaRPr>
          </a:p>
        </p:txBody>
      </p:sp>
      <p:sp>
        <p:nvSpPr>
          <p:cNvPr id="11282" name="文本框 12"/>
          <p:cNvSpPr txBox="1">
            <a:spLocks noChangeArrowheads="1"/>
          </p:cNvSpPr>
          <p:nvPr/>
        </p:nvSpPr>
        <p:spPr bwMode="auto">
          <a:xfrm>
            <a:off x="1501775" y="3052763"/>
            <a:ext cx="8128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zh-CN" altLang="en-US" sz="8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3" name="文本框 40"/>
          <p:cNvSpPr txBox="1">
            <a:spLocks noChangeArrowheads="1"/>
          </p:cNvSpPr>
          <p:nvPr/>
        </p:nvSpPr>
        <p:spPr bwMode="auto">
          <a:xfrm>
            <a:off x="4408488" y="3052763"/>
            <a:ext cx="8128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sz="8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4" name="文本框 43"/>
          <p:cNvSpPr txBox="1">
            <a:spLocks noChangeArrowheads="1"/>
          </p:cNvSpPr>
          <p:nvPr/>
        </p:nvSpPr>
        <p:spPr bwMode="auto">
          <a:xfrm>
            <a:off x="6919913" y="3084513"/>
            <a:ext cx="8143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zh-CN" altLang="en-US" sz="8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5" name="文本框 44"/>
          <p:cNvSpPr txBox="1">
            <a:spLocks noChangeArrowheads="1"/>
          </p:cNvSpPr>
          <p:nvPr/>
        </p:nvSpPr>
        <p:spPr bwMode="auto">
          <a:xfrm>
            <a:off x="9498013" y="3097213"/>
            <a:ext cx="812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zh-CN" altLang="en-US" sz="8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764213" y="3771900"/>
            <a:ext cx="6375400" cy="625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335" dirty="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12291" name="组合 9"/>
          <p:cNvGrpSpPr/>
          <p:nvPr/>
        </p:nvGrpSpPr>
        <p:grpSpPr bwMode="auto"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avLst/>
              <a:gdLst>
                <a:gd name="connsiteX0" fmla="*/ 0 w 788790"/>
                <a:gd name="connsiteY0" fmla="*/ 415946 h 415946"/>
                <a:gd name="connsiteX1" fmla="*/ 210116 w 788790"/>
                <a:gd name="connsiteY1" fmla="*/ 22225 h 415946"/>
                <a:gd name="connsiteX2" fmla="*/ 424482 w 788790"/>
                <a:gd name="connsiteY2" fmla="*/ 0 h 415946"/>
                <a:gd name="connsiteX3" fmla="*/ 344406 w 788790"/>
                <a:gd name="connsiteY3" fmla="*/ 150048 h 415946"/>
                <a:gd name="connsiteX4" fmla="*/ 646889 w 788790"/>
                <a:gd name="connsiteY4" fmla="*/ 150048 h 415946"/>
                <a:gd name="connsiteX5" fmla="*/ 788790 w 788790"/>
                <a:gd name="connsiteY5" fmla="*/ 415946 h 41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790" h="415946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8" y="1497013"/>
            <a:ext cx="2749550" cy="200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en-US" altLang="zh-CN" sz="13800" b="1" dirty="0">
                <a:solidFill>
                  <a:schemeClr val="bg1">
                    <a:lumMod val="95000"/>
                  </a:schemeClr>
                </a:solidFill>
              </a:rPr>
              <a:t>02</a:t>
            </a:r>
            <a:endParaRPr kumimoji="1" lang="zh-CN" altLang="en-US" sz="13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25013" y="3038475"/>
            <a:ext cx="2370137" cy="749300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426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用户需求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841375"/>
            <a:ext cx="2879725" cy="800100"/>
          </a:xfrm>
          <a:prstGeom prst="rect">
            <a:avLst/>
          </a:prstGeom>
          <a:noFill/>
        </p:spPr>
        <p:txBody>
          <a:bodyPr lIns="121899" tIns="60949" rIns="121899" bIns="60949" anchor="ctr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kumimoji="1" lang="en-US" altLang="zh-CN" sz="1865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MORE THAN TEMPLATE</a:t>
            </a:r>
            <a:endParaRPr kumimoji="1" lang="en-US" altLang="zh-CN" sz="186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kumimoji="1"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>
              <a:defRPr/>
            </a:pPr>
            <a:endParaRPr kumimoji="1" lang="zh-CN" altLang="en-US" sz="1335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331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50900" cy="369888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zh-CN" altLang="en-US" sz="18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号字，</a:t>
            </a:r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1.3</a:t>
            </a: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5019675" y="3616325"/>
            <a:ext cx="4987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019675" y="2416175"/>
            <a:ext cx="4987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 rot="16200000">
            <a:off x="9030494" y="4166394"/>
            <a:ext cx="4067175" cy="57626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 rot="16200000">
            <a:off x="8855075" y="4773613"/>
            <a:ext cx="2843213" cy="58578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rot="16200000">
            <a:off x="8578056" y="5317332"/>
            <a:ext cx="1763713" cy="5778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019675" y="4713288"/>
            <a:ext cx="4987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1865" b="1" dirty="0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  <a:endParaRPr lang="en-US" altLang="zh-CN" sz="665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 sz="1335" dirty="0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  <a:endParaRPr lang="en-US" altLang="zh-CN" sz="13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175500" y="2781300"/>
            <a:ext cx="360045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175500" y="4005263"/>
            <a:ext cx="2808288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064375" y="5084763"/>
            <a:ext cx="217487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211263" y="5084763"/>
            <a:ext cx="3101975" cy="1190625"/>
          </a:xfrm>
          <a:prstGeom prst="rect">
            <a:avLst/>
          </a:prstGeom>
        </p:spPr>
        <p:txBody>
          <a:bodyPr lIns="121917" tIns="60959" rIns="121917" bIns="60959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zh-CN" sz="1335" dirty="0">
                <a:solidFill>
                  <a:schemeClr val="bg1"/>
                </a:solidFill>
                <a:latin typeface="+mn-ea"/>
                <a:ea typeface="+mn-ea"/>
              </a:rPr>
              <a:t>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+mn-ea"/>
                <a:ea typeface="+mn-ea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+mn-ea"/>
                <a:ea typeface="+mn-ea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+mn-ea"/>
                <a:ea typeface="+mn-ea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+mn-ea"/>
                <a:ea typeface="+mn-ea"/>
              </a:rPr>
              <a:t>面板中可以对字体、字号、颜色、行距等进行修改。</a:t>
            </a:r>
            <a:endParaRPr lang="en-US" altLang="zh-CN" sz="1600" kern="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703388" y="4254500"/>
            <a:ext cx="1817687" cy="431800"/>
          </a:xfrm>
          <a:prstGeom prst="rect">
            <a:avLst/>
          </a:prstGeom>
          <a:noFill/>
        </p:spPr>
        <p:txBody>
          <a:bodyPr wrap="none" lIns="121917" tIns="60959" rIns="121917" bIns="60959">
            <a:spAutoFit/>
          </a:bodyPr>
          <a:lstStyle/>
          <a:p>
            <a:pPr algn="ctr" defTabSz="1219200">
              <a:defRPr/>
            </a:pPr>
            <a:r>
              <a:rPr lang="en-US" altLang="zh-CN" sz="2000" b="1" kern="0" dirty="0">
                <a:solidFill>
                  <a:sysClr val="window" lastClr="FFFFFF"/>
                </a:solidFill>
              </a:rPr>
              <a:t>CLICK</a:t>
            </a:r>
            <a:r>
              <a:rPr lang="zh-CN" altLang="en-US" sz="2000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sz="2000" b="1" kern="0" dirty="0">
                <a:solidFill>
                  <a:sysClr val="window" lastClr="FFFFFF"/>
                </a:solidFill>
              </a:rPr>
              <a:t>HERE</a:t>
            </a:r>
            <a:endParaRPr lang="zh-CN" altLang="en-US" sz="2000" b="1" kern="0" dirty="0">
              <a:solidFill>
                <a:sysClr val="window" lastClr="FFFFFF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784350" y="4632325"/>
            <a:ext cx="1809750" cy="400050"/>
          </a:xfrm>
          <a:prstGeom prst="rect">
            <a:avLst/>
          </a:prstGeom>
          <a:noFill/>
        </p:spPr>
        <p:txBody>
          <a:bodyPr wrap="none" lIns="121917" tIns="60959" rIns="121917" bIns="60959">
            <a:spAutoFit/>
          </a:bodyPr>
          <a:lstStyle/>
          <a:p>
            <a:pPr algn="ctr" defTabSz="1219200">
              <a:defRPr/>
            </a:pPr>
            <a:r>
              <a:rPr lang="en-US" altLang="zh-CN" kern="0" dirty="0">
                <a:solidFill>
                  <a:sysClr val="window" lastClr="FFFFFF"/>
                </a:solidFill>
              </a:rPr>
              <a:t>TO</a:t>
            </a:r>
            <a:r>
              <a:rPr lang="zh-CN" altLang="en-US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kern="0" dirty="0">
                <a:solidFill>
                  <a:sysClr val="window" lastClr="FFFFFF"/>
                </a:solidFill>
              </a:rPr>
              <a:t>ADD</a:t>
            </a:r>
            <a:r>
              <a:rPr lang="zh-CN" altLang="en-US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kern="0" dirty="0">
                <a:solidFill>
                  <a:sysClr val="window" lastClr="FFFFFF"/>
                </a:solidFill>
              </a:rPr>
              <a:t>TITLE</a:t>
            </a:r>
            <a:endParaRPr lang="zh-CN" altLang="en-US" kern="0" dirty="0">
              <a:solidFill>
                <a:sysClr val="window" lastClr="FFFFFF"/>
              </a:solidFill>
            </a:endParaRPr>
          </a:p>
        </p:txBody>
      </p:sp>
      <p:pic>
        <p:nvPicPr>
          <p:cNvPr id="13330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50" y="2255838"/>
            <a:ext cx="1985963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1710</Words>
  <Application>Microsoft Office PowerPoint</Application>
  <PresentationFormat>宽屏</PresentationFormat>
  <Paragraphs>198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HelveticaNeueLT Pro 67 MdCn</vt:lpstr>
      <vt:lpstr>等线</vt:lpstr>
      <vt:lpstr>微软雅黑</vt:lpstr>
      <vt:lpstr>造字工房力黑（非商用）常规体</vt:lpstr>
      <vt:lpstr>Arial</vt:lpstr>
      <vt:lpstr>Calibri</vt:lpstr>
      <vt:lpstr>Calibri Light</vt:lpstr>
      <vt:lpstr>Segoe UI Light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29</cp:revision>
  <dcterms:created xsi:type="dcterms:W3CDTF">2016-02-02T15:09:00Z</dcterms:created>
  <dcterms:modified xsi:type="dcterms:W3CDTF">2021-01-05T05:06:52Z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