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75" r:id="rId4"/>
    <p:sldId id="259" r:id="rId5"/>
    <p:sldId id="260" r:id="rId6"/>
    <p:sldId id="261" r:id="rId7"/>
    <p:sldId id="276" r:id="rId8"/>
    <p:sldId id="262" r:id="rId9"/>
    <p:sldId id="263" r:id="rId10"/>
    <p:sldId id="277" r:id="rId11"/>
    <p:sldId id="264" r:id="rId12"/>
    <p:sldId id="265" r:id="rId13"/>
    <p:sldId id="266" r:id="rId14"/>
    <p:sldId id="278" r:id="rId15"/>
    <p:sldId id="267" r:id="rId16"/>
    <p:sldId id="268" r:id="rId17"/>
    <p:sldId id="269" r:id="rId18"/>
    <p:sldId id="270" r:id="rId19"/>
    <p:sldId id="271" r:id="rId20"/>
    <p:sldId id="279" r:id="rId21"/>
    <p:sldId id="272" r:id="rId22"/>
    <p:sldId id="273" r:id="rId23"/>
    <p:sldId id="280" r:id="rId24"/>
    <p:sldId id="274" r:id="rId25"/>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p15:clr>
            <a:srgbClr val="A4A3A4"/>
          </p15:clr>
        </p15:guide>
        <p15:guide id="2" orient="horz" pos="981">
          <p15:clr>
            <a:srgbClr val="A4A3A4"/>
          </p15:clr>
        </p15:guide>
        <p15:guide id="3"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8"/>
      </p:cViewPr>
      <p:guideLst>
        <p:guide orient="horz" pos="2182"/>
        <p:guide orient="horz" pos="981"/>
        <p:guide pos="3817"/>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D4933-6FF5-46AB-9AF8-A01D9066235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924A2-BBF2-4DEB-8E2B-6EA37D5A4F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4F6C63C2-0E26-4270-A30F-7637F53D9102}"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8E1AFC45-F4B7-4F3B-91AE-A35F217B2E0A}"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90468A8-8620-431B-A38E-0AAB47B78FB2}"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C0684E1B-6985-4E98-9277-A48C39916CDF}"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820C0FF-4621-4430-9991-9D324F7F055D}"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10B09E10-EEFB-43C8-B655-7DAE5B84018F}"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83C9AA1-C8A7-44D4-AF34-26C6D6B6B424}" type="datetime1">
              <a:rPr lang="zh-CN" altLang="en-US"/>
              <a:t>2021/1/5</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54EB5568-A1C8-4369-8469-D5486FC14ABD}"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50089FD-65FF-4D1C-AE5A-A199E8654996}"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3EF3393B-4A68-49ED-97FF-3D23B2E88C26}"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76E4DAF0-BA3C-4802-B99C-CEDE14900CF6}"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A0C37A99-2111-42CA-81E4-C98A1D969860}"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4FABD981-FA46-4AC7-B624-C68C8AD62AF0}"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11039625-2E9C-48A6-95D2-8F600241FA31}"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51C32D64-166B-4660-B8FA-9828971B1FD7}" type="datetime1">
              <a:rPr lang="zh-CN" altLang="en-US"/>
              <a:t>2021/1/5</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0F2DEB19-752C-4493-9019-A15635BF6B93}"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E52950C-1E25-4AA5-A4A7-4CD59751A364}" type="datetime1">
              <a:rPr lang="zh-CN" altLang="en-US"/>
              <a:t>2021/1/5</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27E40B2E-7A83-4CA3-9D14-C517F1B6C045}"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84751DFA-9369-41E7-AC65-DD0618C9DEC0}" type="datetime1">
              <a:rPr lang="zh-CN" altLang="en-US"/>
              <a:t>2021/1/5</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AF9864CA-6336-4CFE-B113-E90A1C5C7011}"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E3D2DDA-3983-4C9B-9967-E10E58573B9E}"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FDDBEC48-5105-4078-BCBB-2E973544BF5B}"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F831B7E-7BB0-47B0-87C6-C6C2D26192A7}"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33BC3293-E9A4-4A27-AA27-CE72F7B2ABB8}"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defRPr>
            </a:lvl1pPr>
          </a:lstStyle>
          <a:p>
            <a:pPr>
              <a:defRPr/>
            </a:pPr>
            <a:fld id="{C6C86099-5431-4B3A-8ED6-26094DBFCEF2}" type="datetime1">
              <a:rPr lang="zh-CN" altLang="en-US"/>
              <a:t>2021/1/5</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57D66058-5A86-4E4D-BE42-BAAA70E74EFD}"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0">
    <p:fade/>
  </p:transition>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2052"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任意多边形 10"/>
          <p:cNvSpPr>
            <a:spLocks noChangeArrowheads="1"/>
          </p:cNvSpPr>
          <p:nvPr/>
        </p:nvSpPr>
        <p:spPr bwMode="auto">
          <a:xfrm rot="5400000">
            <a:off x="8143081" y="2313782"/>
            <a:ext cx="2339975" cy="446088"/>
          </a:xfrm>
          <a:custGeom>
            <a:avLst/>
            <a:gdLst>
              <a:gd name="T0" fmla="*/ 0 w 2409826"/>
              <a:gd name="T1" fmla="*/ 446088 h 396002"/>
              <a:gd name="T2" fmla="*/ 0 w 2409826"/>
              <a:gd name="T3" fmla="*/ 1 h 396002"/>
              <a:gd name="T4" fmla="*/ 1 w 2409826"/>
              <a:gd name="T5" fmla="*/ 1 h 396002"/>
              <a:gd name="T6" fmla="*/ 1 w 2409826"/>
              <a:gd name="T7" fmla="*/ 0 h 396002"/>
              <a:gd name="T8" fmla="*/ 2339975 w 2409826"/>
              <a:gd name="T9" fmla="*/ 0 h 396002"/>
              <a:gd name="T10" fmla="*/ 2339975 w 2409826"/>
              <a:gd name="T11" fmla="*/ 1 h 396002"/>
              <a:gd name="T12" fmla="*/ 2339975 w 2409826"/>
              <a:gd name="T13" fmla="*/ 1 h 396002"/>
              <a:gd name="T14" fmla="*/ 2339975 w 2409826"/>
              <a:gd name="T15" fmla="*/ 446088 h 396002"/>
              <a:gd name="T16" fmla="*/ 2219739 w 2409826"/>
              <a:gd name="T17" fmla="*/ 446088 h 396002"/>
              <a:gd name="T18" fmla="*/ 2219739 w 2409826"/>
              <a:gd name="T19" fmla="*/ 139487 h 396002"/>
              <a:gd name="T20" fmla="*/ 120236 w 2409826"/>
              <a:gd name="T21" fmla="*/ 139487 h 396002"/>
              <a:gd name="T22" fmla="*/ 120236 w 2409826"/>
              <a:gd name="T23" fmla="*/ 446088 h 3960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09826"/>
              <a:gd name="T37" fmla="*/ 0 h 396002"/>
              <a:gd name="T38" fmla="*/ 2409826 w 2409826"/>
              <a:gd name="T39" fmla="*/ 396002 h 3960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3078" name="任意多边形 11"/>
          <p:cNvSpPr>
            <a:spLocks noChangeArrowheads="1"/>
          </p:cNvSpPr>
          <p:nvPr/>
        </p:nvSpPr>
        <p:spPr bwMode="auto">
          <a:xfrm rot="16200000" flipH="1">
            <a:off x="1707356" y="2313782"/>
            <a:ext cx="2339975" cy="446088"/>
          </a:xfrm>
          <a:custGeom>
            <a:avLst/>
            <a:gdLst>
              <a:gd name="T0" fmla="*/ 0 w 2409826"/>
              <a:gd name="T1" fmla="*/ 446088 h 396002"/>
              <a:gd name="T2" fmla="*/ 0 w 2409826"/>
              <a:gd name="T3" fmla="*/ 1 h 396002"/>
              <a:gd name="T4" fmla="*/ 1 w 2409826"/>
              <a:gd name="T5" fmla="*/ 1 h 396002"/>
              <a:gd name="T6" fmla="*/ 1 w 2409826"/>
              <a:gd name="T7" fmla="*/ 0 h 396002"/>
              <a:gd name="T8" fmla="*/ 2339975 w 2409826"/>
              <a:gd name="T9" fmla="*/ 0 h 396002"/>
              <a:gd name="T10" fmla="*/ 2339975 w 2409826"/>
              <a:gd name="T11" fmla="*/ 1 h 396002"/>
              <a:gd name="T12" fmla="*/ 2339975 w 2409826"/>
              <a:gd name="T13" fmla="*/ 1 h 396002"/>
              <a:gd name="T14" fmla="*/ 2339975 w 2409826"/>
              <a:gd name="T15" fmla="*/ 446088 h 396002"/>
              <a:gd name="T16" fmla="*/ 2219739 w 2409826"/>
              <a:gd name="T17" fmla="*/ 446088 h 396002"/>
              <a:gd name="T18" fmla="*/ 2219739 w 2409826"/>
              <a:gd name="T19" fmla="*/ 139487 h 396002"/>
              <a:gd name="T20" fmla="*/ 120236 w 2409826"/>
              <a:gd name="T21" fmla="*/ 139487 h 396002"/>
              <a:gd name="T22" fmla="*/ 120236 w 2409826"/>
              <a:gd name="T23" fmla="*/ 446088 h 3960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09826"/>
              <a:gd name="T37" fmla="*/ 0 h 396002"/>
              <a:gd name="T38" fmla="*/ 2409826 w 2409826"/>
              <a:gd name="T39" fmla="*/ 396002 h 3960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nvGrpSpPr>
          <p:cNvPr id="3079" name="Group 7"/>
          <p:cNvGrpSpPr/>
          <p:nvPr/>
        </p:nvGrpSpPr>
        <p:grpSpPr bwMode="auto">
          <a:xfrm>
            <a:off x="3619500" y="1476375"/>
            <a:ext cx="5072063" cy="2122488"/>
            <a:chOff x="0" y="0"/>
            <a:chExt cx="5072222" cy="2123658"/>
          </a:xfrm>
        </p:grpSpPr>
        <p:sp>
          <p:nvSpPr>
            <p:cNvPr id="2060" name="文本框 6"/>
            <p:cNvSpPr>
              <a:spLocks noChangeArrowheads="1"/>
            </p:cNvSpPr>
            <p:nvPr/>
          </p:nvSpPr>
          <p:spPr bwMode="auto">
            <a:xfrm>
              <a:off x="0" y="0"/>
              <a:ext cx="5072222"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500" dirty="0">
                  <a:solidFill>
                    <a:schemeClr val="bg1"/>
                  </a:solidFill>
                  <a:latin typeface="Impact" panose="020B0806030902050204" pitchFamily="34" charset="0"/>
                  <a:sym typeface="Impact" panose="020B0806030902050204" pitchFamily="34" charset="0"/>
                </a:rPr>
                <a:t>REPORT</a:t>
              </a:r>
              <a:endParaRPr lang="zh-CN" altLang="en-US" sz="11500" dirty="0">
                <a:solidFill>
                  <a:schemeClr val="bg1"/>
                </a:solidFill>
                <a:latin typeface="Impact" panose="020B0806030902050204" pitchFamily="34" charset="0"/>
                <a:sym typeface="Impact" panose="020B0806030902050204" pitchFamily="34" charset="0"/>
              </a:endParaRPr>
            </a:p>
          </p:txBody>
        </p:sp>
        <p:sp>
          <p:nvSpPr>
            <p:cNvPr id="2061" name="文本框 9"/>
            <p:cNvSpPr>
              <a:spLocks noChangeArrowheads="1"/>
            </p:cNvSpPr>
            <p:nvPr/>
          </p:nvSpPr>
          <p:spPr bwMode="auto">
            <a:xfrm>
              <a:off x="14427" y="1600438"/>
              <a:ext cx="5043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powerpoint business template</a:t>
              </a:r>
              <a:endParaRPr lang="zh-CN" altLang="en-US" sz="2800">
                <a:solidFill>
                  <a:schemeClr val="bg1"/>
                </a:solidFill>
                <a:latin typeface="Calibri" panose="020F0502020204030204" pitchFamily="34" charset="0"/>
                <a:sym typeface="宋体" panose="02010600030101010101" pitchFamily="2" charset="-122"/>
              </a:endParaRPr>
            </a:p>
          </p:txBody>
        </p:sp>
      </p:grpSp>
      <p:grpSp>
        <p:nvGrpSpPr>
          <p:cNvPr id="3082" name="Group 10"/>
          <p:cNvGrpSpPr/>
          <p:nvPr/>
        </p:nvGrpSpPr>
        <p:grpSpPr bwMode="auto">
          <a:xfrm>
            <a:off x="5025867" y="5456590"/>
            <a:ext cx="2140266" cy="717933"/>
            <a:chOff x="504745" y="22604"/>
            <a:chExt cx="2140597" cy="718792"/>
          </a:xfrm>
        </p:grpSpPr>
        <p:sp>
          <p:nvSpPr>
            <p:cNvPr id="2058" name="文本框 13"/>
            <p:cNvSpPr>
              <a:spLocks noChangeArrowheads="1"/>
            </p:cNvSpPr>
            <p:nvPr/>
          </p:nvSpPr>
          <p:spPr bwMode="auto">
            <a:xfrm>
              <a:off x="504745" y="22604"/>
              <a:ext cx="2140597" cy="40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chemeClr val="bg1"/>
                  </a:solidFill>
                  <a:latin typeface="Calibri" panose="020F0502020204030204" pitchFamily="34" charset="0"/>
                  <a:sym typeface="Calibri" panose="020F0502020204030204" pitchFamily="34" charset="0"/>
                </a:rPr>
                <a:t>Prepared by: </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xiaoz</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9" name="文本框 14"/>
            <p:cNvSpPr>
              <a:spLocks noChangeArrowheads="1"/>
            </p:cNvSpPr>
            <p:nvPr/>
          </p:nvSpPr>
          <p:spPr bwMode="auto">
            <a:xfrm>
              <a:off x="856452" y="342139"/>
              <a:ext cx="1482319" cy="3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chemeClr val="bg1"/>
                  </a:solidFill>
                  <a:latin typeface="Calibri" panose="020F0502020204030204" pitchFamily="34" charset="0"/>
                  <a:sym typeface="Calibri" panose="020F0502020204030204" pitchFamily="34" charset="0"/>
                </a:rPr>
                <a:t>Jun 18, 2020</a:t>
              </a:r>
              <a:endParaRPr lang="zh-CN" altLang="en-US" sz="2000" dirty="0">
                <a:solidFill>
                  <a:schemeClr val="bg1"/>
                </a:solidFill>
                <a:latin typeface="Calibri" panose="020F0502020204030204" pitchFamily="34" charset="0"/>
                <a:sym typeface="宋体" panose="02010600030101010101" pitchFamily="2"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par>
                                <p:cTn id="9" presetID="63" presetClass="path" presetSubtype="0" fill="hold" grpId="1" nodeType="withEffect">
                                  <p:stCondLst>
                                    <p:cond delay="0"/>
                                  </p:stCondLst>
                                  <p:childTnLst>
                                    <p:animMotion origin="layout" path="M -0.24518 2.59259E-6 L -2.5E-6 2.59259E-6 " pathEditMode="relative" rAng="0" ptsTypes="AA">
                                      <p:cBhvr>
                                        <p:cTn id="10" dur="1250" fill="hold"/>
                                        <p:tgtEl>
                                          <p:spTgt spid="3077"/>
                                        </p:tgtEl>
                                        <p:attrNameLst>
                                          <p:attrName>ppt_x</p:attrName>
                                          <p:attrName>ppt_y</p:attrName>
                                        </p:attrNameLst>
                                      </p:cBhvr>
                                      <p:rCtr x="1226600" y="0"/>
                                    </p:animMotion>
                                  </p:childTnLst>
                                </p:cTn>
                              </p:par>
                              <p:par>
                                <p:cTn id="11" presetID="35" presetClass="path" presetSubtype="0" fill="hold" grpId="1" nodeType="withEffect">
                                  <p:stCondLst>
                                    <p:cond delay="0"/>
                                  </p:stCondLst>
                                  <p:childTnLst>
                                    <p:animMotion origin="layout" path="M 0.24674 2.59259E-6 L 5E-6 2.59259E-6 " pathEditMode="relative" rAng="0" ptsTypes="AA">
                                      <p:cBhvr>
                                        <p:cTn id="12" dur="1250" fill="hold"/>
                                        <p:tgtEl>
                                          <p:spTgt spid="3078"/>
                                        </p:tgtEl>
                                        <p:attrNameLst>
                                          <p:attrName>ppt_x</p:attrName>
                                          <p:attrName>ppt_y</p:attrName>
                                        </p:attrNameLst>
                                      </p:cBhvr>
                                      <p:rCtr x="-1242200" y="0"/>
                                    </p:animMotion>
                                  </p:childTnLst>
                                </p:cTn>
                              </p:par>
                              <p:par>
                                <p:cTn id="13" presetID="16" presetClass="entr" presetSubtype="37" fill="hold" nodeType="withEffect">
                                  <p:stCondLst>
                                    <p:cond delay="0"/>
                                  </p:stCondLst>
                                  <p:childTnLst>
                                    <p:set>
                                      <p:cBhvr>
                                        <p:cTn id="14" dur="1" fill="hold">
                                          <p:stCondLst>
                                            <p:cond delay="0"/>
                                          </p:stCondLst>
                                        </p:cTn>
                                        <p:tgtEl>
                                          <p:spTgt spid="3079"/>
                                        </p:tgtEl>
                                        <p:attrNameLst>
                                          <p:attrName>style.visibility</p:attrName>
                                        </p:attrNameLst>
                                      </p:cBhvr>
                                      <p:to>
                                        <p:strVal val="visible"/>
                                      </p:to>
                                    </p:set>
                                    <p:animEffect>
                                      <p:cBhvr>
                                        <p:cTn id="15" dur="1250"/>
                                        <p:tgtEl>
                                          <p:spTgt spid="3079"/>
                                        </p:tgtEl>
                                      </p:cBhvr>
                                    </p:animEffect>
                                  </p:childTnLst>
                                </p:cTn>
                              </p:par>
                            </p:childTnLst>
                          </p:cTn>
                        </p:par>
                        <p:par>
                          <p:cTn id="16" fill="hold">
                            <p:stCondLst>
                              <p:cond delay="0"/>
                            </p:stCondLst>
                            <p:childTnLst>
                              <p:par>
                                <p:cTn id="17" presetID="12" presetClass="entr" presetSubtype="4" fill="hold" nodeType="afterEffect">
                                  <p:stCondLst>
                                    <p:cond delay="0"/>
                                  </p:stCondLst>
                                  <p:childTnLst>
                                    <p:set>
                                      <p:cBhvr>
                                        <p:cTn id="18" dur="1" fill="hold">
                                          <p:stCondLst>
                                            <p:cond delay="0"/>
                                          </p:stCondLst>
                                        </p:cTn>
                                        <p:tgtEl>
                                          <p:spTgt spid="3082"/>
                                        </p:tgtEl>
                                        <p:attrNameLst>
                                          <p:attrName>style.visibility</p:attrName>
                                        </p:attrNameLst>
                                      </p:cBhvr>
                                      <p:to>
                                        <p:strVal val="visible"/>
                                      </p:to>
                                    </p:set>
                                    <p:anim calcmode="lin" valueType="num">
                                      <p:cBhvr>
                                        <p:cTn id="19" dur="500"/>
                                        <p:tgtEl>
                                          <p:spTgt spid="3082"/>
                                        </p:tgtEl>
                                        <p:attrNameLst>
                                          <p:attrName>ppt_y</p:attrName>
                                        </p:attrNameLst>
                                      </p:cBhvr>
                                      <p:tavLst>
                                        <p:tav tm="0">
                                          <p:val>
                                            <p:strVal val="#ppt_y+#ppt_h*1.125000"/>
                                          </p:val>
                                        </p:tav>
                                        <p:tav tm="100000">
                                          <p:val>
                                            <p:strVal val="#ppt_y"/>
                                          </p:val>
                                        </p:tav>
                                      </p:tavLst>
                                    </p:anim>
                                    <p:animEffect>
                                      <p:cBhvr>
                                        <p:cTn id="20"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7" grpId="1" animBg="1"/>
      <p:bldP spid="3078" grpId="0" animBg="1"/>
      <p:bldP spid="307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11268"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矩形 3"/>
          <p:cNvSpPr>
            <a:spLocks noChangeArrowheads="1"/>
          </p:cNvSpPr>
          <p:nvPr/>
        </p:nvSpPr>
        <p:spPr bwMode="auto">
          <a:xfrm>
            <a:off x="0" y="2171700"/>
            <a:ext cx="12192000" cy="262890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8" name="文本框 5"/>
          <p:cNvSpPr>
            <a:spLocks noChangeArrowheads="1"/>
          </p:cNvSpPr>
          <p:nvPr/>
        </p:nvSpPr>
        <p:spPr bwMode="auto">
          <a:xfrm>
            <a:off x="4002088" y="2652713"/>
            <a:ext cx="41862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chemeClr val="bg1"/>
                </a:solidFill>
                <a:latin typeface="Calibri" panose="020F0502020204030204" pitchFamily="34" charset="0"/>
                <a:sym typeface="Calibri" panose="020F0502020204030204" pitchFamily="34" charset="0"/>
              </a:rPr>
              <a:t>OUR WORK</a:t>
            </a:r>
            <a:endParaRPr lang="zh-CN" altLang="en-US" sz="6000" b="1">
              <a:solidFill>
                <a:schemeClr val="bg1"/>
              </a:solidFill>
              <a:latin typeface="Calibri" panose="020F0502020204030204" pitchFamily="34" charset="0"/>
              <a:sym typeface="宋体" panose="02010600030101010101" pitchFamily="2" charset="-122"/>
            </a:endParaRPr>
          </a:p>
        </p:txBody>
      </p:sp>
      <p:sp>
        <p:nvSpPr>
          <p:cNvPr id="13319" name="文本框 6"/>
          <p:cNvSpPr>
            <a:spLocks noChangeArrowheads="1"/>
          </p:cNvSpPr>
          <p:nvPr/>
        </p:nvSpPr>
        <p:spPr bwMode="auto">
          <a:xfrm>
            <a:off x="2584450" y="3581400"/>
            <a:ext cx="7010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400"/>
              </a:lnSpc>
            </a:pPr>
            <a:r>
              <a:rPr lang="en-US" altLang="zh-CN" sz="2000">
                <a:solidFill>
                  <a:srgbClr val="F2F2F2"/>
                </a:solidFill>
                <a:sym typeface="Arial" panose="020B0604020202020204"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13320" name="Group 8"/>
          <p:cNvGrpSpPr/>
          <p:nvPr/>
        </p:nvGrpSpPr>
        <p:grpSpPr bwMode="auto">
          <a:xfrm>
            <a:off x="5645150" y="1716088"/>
            <a:ext cx="889000" cy="889000"/>
            <a:chOff x="0" y="0"/>
            <a:chExt cx="888824" cy="888824"/>
          </a:xfrm>
        </p:grpSpPr>
        <p:sp>
          <p:nvSpPr>
            <p:cNvPr id="11273" name="矩形 4"/>
            <p:cNvSpPr>
              <a:spLocks noChangeArrowheads="1"/>
            </p:cNvSpPr>
            <p:nvPr/>
          </p:nvSpPr>
          <p:spPr bwMode="auto">
            <a:xfrm rot="2700000">
              <a:off x="0" y="0"/>
              <a:ext cx="888824" cy="888824"/>
            </a:xfrm>
            <a:prstGeom prst="rect">
              <a:avLst/>
            </a:prstGeom>
            <a:solidFill>
              <a:srgbClr val="2F374C"/>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A5A5A5"/>
                </a:solidFill>
                <a:latin typeface="宋体" panose="02010600030101010101" pitchFamily="2" charset="-122"/>
                <a:sym typeface="宋体" panose="02010600030101010101" pitchFamily="2" charset="-122"/>
              </a:endParaRPr>
            </a:p>
          </p:txBody>
        </p:sp>
        <p:grpSp>
          <p:nvGrpSpPr>
            <p:cNvPr id="11274" name="Group 10"/>
            <p:cNvGrpSpPr/>
            <p:nvPr/>
          </p:nvGrpSpPr>
          <p:grpSpPr bwMode="auto">
            <a:xfrm>
              <a:off x="226925" y="215018"/>
              <a:ext cx="434975" cy="458788"/>
              <a:chOff x="0" y="0"/>
              <a:chExt cx="434975" cy="458788"/>
            </a:xfrm>
          </p:grpSpPr>
          <p:sp>
            <p:nvSpPr>
              <p:cNvPr id="11275" name="Freeform 5"/>
              <p:cNvSpPr>
                <a:spLocks noEditPoints="1" noChangeArrowheads="1"/>
              </p:cNvSpPr>
              <p:nvPr/>
            </p:nvSpPr>
            <p:spPr bwMode="auto">
              <a:xfrm>
                <a:off x="0" y="0"/>
                <a:ext cx="434975" cy="142875"/>
              </a:xfrm>
              <a:custGeom>
                <a:avLst/>
                <a:gdLst>
                  <a:gd name="T0" fmla="*/ 434975 w 113"/>
                  <a:gd name="T1" fmla="*/ 30892 h 37"/>
                  <a:gd name="T2" fmla="*/ 408030 w 113"/>
                  <a:gd name="T3" fmla="*/ 0 h 37"/>
                  <a:gd name="T4" fmla="*/ 30795 w 113"/>
                  <a:gd name="T5" fmla="*/ 0 h 37"/>
                  <a:gd name="T6" fmla="*/ 0 w 113"/>
                  <a:gd name="T7" fmla="*/ 30892 h 37"/>
                  <a:gd name="T8" fmla="*/ 0 w 113"/>
                  <a:gd name="T9" fmla="*/ 111983 h 37"/>
                  <a:gd name="T10" fmla="*/ 30795 w 113"/>
                  <a:gd name="T11" fmla="*/ 142875 h 37"/>
                  <a:gd name="T12" fmla="*/ 408030 w 113"/>
                  <a:gd name="T13" fmla="*/ 142875 h 37"/>
                  <a:gd name="T14" fmla="*/ 434975 w 113"/>
                  <a:gd name="T15" fmla="*/ 111983 h 37"/>
                  <a:gd name="T16" fmla="*/ 434975 w 113"/>
                  <a:gd name="T17" fmla="*/ 30892 h 37"/>
                  <a:gd name="T18" fmla="*/ 404180 w 113"/>
                  <a:gd name="T19" fmla="*/ 30892 h 37"/>
                  <a:gd name="T20" fmla="*/ 404180 w 113"/>
                  <a:gd name="T21" fmla="*/ 111983 h 37"/>
                  <a:gd name="T22" fmla="*/ 30795 w 113"/>
                  <a:gd name="T23" fmla="*/ 111983 h 37"/>
                  <a:gd name="T24" fmla="*/ 30795 w 113"/>
                  <a:gd name="T25" fmla="*/ 30892 h 37"/>
                  <a:gd name="T26" fmla="*/ 404180 w 113"/>
                  <a:gd name="T27" fmla="*/ 30892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3"/>
                  <a:gd name="T43" fmla="*/ 0 h 37"/>
                  <a:gd name="T44" fmla="*/ 113 w 113"/>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3" h="37">
                    <a:moveTo>
                      <a:pt x="113" y="8"/>
                    </a:moveTo>
                    <a:cubicBezTo>
                      <a:pt x="113" y="4"/>
                      <a:pt x="110" y="0"/>
                      <a:pt x="106" y="0"/>
                    </a:cubicBezTo>
                    <a:cubicBezTo>
                      <a:pt x="8" y="0"/>
                      <a:pt x="8" y="0"/>
                      <a:pt x="8" y="0"/>
                    </a:cubicBezTo>
                    <a:cubicBezTo>
                      <a:pt x="4" y="0"/>
                      <a:pt x="0" y="4"/>
                      <a:pt x="0" y="8"/>
                    </a:cubicBezTo>
                    <a:cubicBezTo>
                      <a:pt x="0" y="29"/>
                      <a:pt x="0" y="29"/>
                      <a:pt x="0" y="29"/>
                    </a:cubicBezTo>
                    <a:cubicBezTo>
                      <a:pt x="0" y="33"/>
                      <a:pt x="4" y="37"/>
                      <a:pt x="8" y="37"/>
                    </a:cubicBezTo>
                    <a:cubicBezTo>
                      <a:pt x="106" y="37"/>
                      <a:pt x="106" y="37"/>
                      <a:pt x="106" y="37"/>
                    </a:cubicBezTo>
                    <a:cubicBezTo>
                      <a:pt x="110" y="37"/>
                      <a:pt x="113" y="33"/>
                      <a:pt x="113" y="29"/>
                    </a:cubicBezTo>
                    <a:lnTo>
                      <a:pt x="113" y="8"/>
                    </a:lnTo>
                    <a:close/>
                    <a:moveTo>
                      <a:pt x="105" y="8"/>
                    </a:moveTo>
                    <a:cubicBezTo>
                      <a:pt x="105" y="29"/>
                      <a:pt x="105" y="29"/>
                      <a:pt x="105" y="29"/>
                    </a:cubicBezTo>
                    <a:cubicBezTo>
                      <a:pt x="8" y="29"/>
                      <a:pt x="8" y="29"/>
                      <a:pt x="8" y="29"/>
                    </a:cubicBezTo>
                    <a:cubicBezTo>
                      <a:pt x="8" y="8"/>
                      <a:pt x="8" y="8"/>
                      <a:pt x="8" y="8"/>
                    </a:cubicBezTo>
                    <a:lnTo>
                      <a:pt x="105"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76" name="Freeform 6"/>
              <p:cNvSpPr>
                <a:spLocks noChangeArrowheads="1"/>
              </p:cNvSpPr>
              <p:nvPr/>
            </p:nvSpPr>
            <p:spPr bwMode="auto">
              <a:xfrm>
                <a:off x="303213" y="46038"/>
                <a:ext cx="77788" cy="31750"/>
              </a:xfrm>
              <a:custGeom>
                <a:avLst/>
                <a:gdLst>
                  <a:gd name="T0" fmla="*/ 7779 w 20"/>
                  <a:gd name="T1" fmla="*/ 31750 h 8"/>
                  <a:gd name="T2" fmla="*/ 70009 w 20"/>
                  <a:gd name="T3" fmla="*/ 31750 h 8"/>
                  <a:gd name="T4" fmla="*/ 77788 w 20"/>
                  <a:gd name="T5" fmla="*/ 23813 h 8"/>
                  <a:gd name="T6" fmla="*/ 77788 w 20"/>
                  <a:gd name="T7" fmla="*/ 11906 h 8"/>
                  <a:gd name="T8" fmla="*/ 70009 w 20"/>
                  <a:gd name="T9" fmla="*/ 0 h 8"/>
                  <a:gd name="T10" fmla="*/ 7779 w 20"/>
                  <a:gd name="T11" fmla="*/ 0 h 8"/>
                  <a:gd name="T12" fmla="*/ 0 w 20"/>
                  <a:gd name="T13" fmla="*/ 11906 h 8"/>
                  <a:gd name="T14" fmla="*/ 0 w 20"/>
                  <a:gd name="T15" fmla="*/ 23813 h 8"/>
                  <a:gd name="T16" fmla="*/ 7779 w 20"/>
                  <a:gd name="T17" fmla="*/ 3175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8"/>
                  <a:gd name="T29" fmla="*/ 20 w 2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8">
                    <a:moveTo>
                      <a:pt x="2" y="8"/>
                    </a:moveTo>
                    <a:cubicBezTo>
                      <a:pt x="18" y="8"/>
                      <a:pt x="18" y="8"/>
                      <a:pt x="18" y="8"/>
                    </a:cubicBezTo>
                    <a:cubicBezTo>
                      <a:pt x="19" y="8"/>
                      <a:pt x="20" y="7"/>
                      <a:pt x="20" y="6"/>
                    </a:cubicBezTo>
                    <a:cubicBezTo>
                      <a:pt x="20" y="3"/>
                      <a:pt x="20" y="3"/>
                      <a:pt x="20" y="3"/>
                    </a:cubicBezTo>
                    <a:cubicBezTo>
                      <a:pt x="20" y="1"/>
                      <a:pt x="19" y="0"/>
                      <a:pt x="18" y="0"/>
                    </a:cubicBezTo>
                    <a:cubicBezTo>
                      <a:pt x="2" y="0"/>
                      <a:pt x="2" y="0"/>
                      <a:pt x="2" y="0"/>
                    </a:cubicBezTo>
                    <a:cubicBezTo>
                      <a:pt x="1" y="0"/>
                      <a:pt x="0" y="1"/>
                      <a:pt x="0" y="3"/>
                    </a:cubicBezTo>
                    <a:cubicBezTo>
                      <a:pt x="0" y="6"/>
                      <a:pt x="0" y="6"/>
                      <a:pt x="0" y="6"/>
                    </a:cubicBezTo>
                    <a:cubicBezTo>
                      <a:pt x="0" y="7"/>
                      <a:pt x="1" y="8"/>
                      <a:pt x="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77" name="Freeform 7"/>
              <p:cNvSpPr>
                <a:spLocks noEditPoints="1" noChangeArrowheads="1"/>
              </p:cNvSpPr>
              <p:nvPr/>
            </p:nvSpPr>
            <p:spPr bwMode="auto">
              <a:xfrm>
                <a:off x="0" y="161925"/>
                <a:ext cx="434975" cy="139700"/>
              </a:xfrm>
              <a:custGeom>
                <a:avLst/>
                <a:gdLst>
                  <a:gd name="T0" fmla="*/ 408030 w 113"/>
                  <a:gd name="T1" fmla="*/ 0 h 36"/>
                  <a:gd name="T2" fmla="*/ 30795 w 113"/>
                  <a:gd name="T3" fmla="*/ 0 h 36"/>
                  <a:gd name="T4" fmla="*/ 0 w 113"/>
                  <a:gd name="T5" fmla="*/ 27164 h 36"/>
                  <a:gd name="T6" fmla="*/ 0 w 113"/>
                  <a:gd name="T7" fmla="*/ 112536 h 36"/>
                  <a:gd name="T8" fmla="*/ 30795 w 113"/>
                  <a:gd name="T9" fmla="*/ 139700 h 36"/>
                  <a:gd name="T10" fmla="*/ 408030 w 113"/>
                  <a:gd name="T11" fmla="*/ 139700 h 36"/>
                  <a:gd name="T12" fmla="*/ 434975 w 113"/>
                  <a:gd name="T13" fmla="*/ 112536 h 36"/>
                  <a:gd name="T14" fmla="*/ 434975 w 113"/>
                  <a:gd name="T15" fmla="*/ 27164 h 36"/>
                  <a:gd name="T16" fmla="*/ 408030 w 113"/>
                  <a:gd name="T17" fmla="*/ 0 h 36"/>
                  <a:gd name="T18" fmla="*/ 404180 w 113"/>
                  <a:gd name="T19" fmla="*/ 31044 h 36"/>
                  <a:gd name="T20" fmla="*/ 404180 w 113"/>
                  <a:gd name="T21" fmla="*/ 108656 h 36"/>
                  <a:gd name="T22" fmla="*/ 30795 w 113"/>
                  <a:gd name="T23" fmla="*/ 108656 h 36"/>
                  <a:gd name="T24" fmla="*/ 30795 w 113"/>
                  <a:gd name="T25" fmla="*/ 31044 h 36"/>
                  <a:gd name="T26" fmla="*/ 404180 w 113"/>
                  <a:gd name="T27" fmla="*/ 31044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3"/>
                  <a:gd name="T43" fmla="*/ 0 h 36"/>
                  <a:gd name="T44" fmla="*/ 113 w 113"/>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3" h="36">
                    <a:moveTo>
                      <a:pt x="106" y="0"/>
                    </a:moveTo>
                    <a:cubicBezTo>
                      <a:pt x="8" y="0"/>
                      <a:pt x="8" y="0"/>
                      <a:pt x="8" y="0"/>
                    </a:cubicBezTo>
                    <a:cubicBezTo>
                      <a:pt x="4" y="0"/>
                      <a:pt x="0" y="3"/>
                      <a:pt x="0" y="7"/>
                    </a:cubicBezTo>
                    <a:cubicBezTo>
                      <a:pt x="0" y="29"/>
                      <a:pt x="0" y="29"/>
                      <a:pt x="0" y="29"/>
                    </a:cubicBezTo>
                    <a:cubicBezTo>
                      <a:pt x="0" y="33"/>
                      <a:pt x="4" y="36"/>
                      <a:pt x="8" y="36"/>
                    </a:cubicBezTo>
                    <a:cubicBezTo>
                      <a:pt x="106" y="36"/>
                      <a:pt x="106" y="36"/>
                      <a:pt x="106" y="36"/>
                    </a:cubicBezTo>
                    <a:cubicBezTo>
                      <a:pt x="110" y="36"/>
                      <a:pt x="113" y="33"/>
                      <a:pt x="113" y="29"/>
                    </a:cubicBezTo>
                    <a:cubicBezTo>
                      <a:pt x="113" y="7"/>
                      <a:pt x="113" y="7"/>
                      <a:pt x="113" y="7"/>
                    </a:cubicBezTo>
                    <a:cubicBezTo>
                      <a:pt x="113" y="3"/>
                      <a:pt x="110" y="0"/>
                      <a:pt x="106" y="0"/>
                    </a:cubicBezTo>
                    <a:close/>
                    <a:moveTo>
                      <a:pt x="105" y="8"/>
                    </a:moveTo>
                    <a:cubicBezTo>
                      <a:pt x="105" y="28"/>
                      <a:pt x="105" y="28"/>
                      <a:pt x="105" y="28"/>
                    </a:cubicBezTo>
                    <a:cubicBezTo>
                      <a:pt x="8" y="28"/>
                      <a:pt x="8" y="28"/>
                      <a:pt x="8" y="28"/>
                    </a:cubicBezTo>
                    <a:cubicBezTo>
                      <a:pt x="8" y="8"/>
                      <a:pt x="8" y="8"/>
                      <a:pt x="8" y="8"/>
                    </a:cubicBezTo>
                    <a:lnTo>
                      <a:pt x="105"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78" name="Freeform 8"/>
              <p:cNvSpPr>
                <a:spLocks noChangeArrowheads="1"/>
              </p:cNvSpPr>
              <p:nvPr/>
            </p:nvSpPr>
            <p:spPr bwMode="auto">
              <a:xfrm>
                <a:off x="303213" y="207963"/>
                <a:ext cx="77788" cy="26988"/>
              </a:xfrm>
              <a:custGeom>
                <a:avLst/>
                <a:gdLst>
                  <a:gd name="T0" fmla="*/ 7779 w 20"/>
                  <a:gd name="T1" fmla="*/ 26988 h 7"/>
                  <a:gd name="T2" fmla="*/ 70009 w 20"/>
                  <a:gd name="T3" fmla="*/ 26988 h 7"/>
                  <a:gd name="T4" fmla="*/ 77788 w 20"/>
                  <a:gd name="T5" fmla="*/ 19277 h 7"/>
                  <a:gd name="T6" fmla="*/ 77788 w 20"/>
                  <a:gd name="T7" fmla="*/ 7711 h 7"/>
                  <a:gd name="T8" fmla="*/ 70009 w 20"/>
                  <a:gd name="T9" fmla="*/ 0 h 7"/>
                  <a:gd name="T10" fmla="*/ 7779 w 20"/>
                  <a:gd name="T11" fmla="*/ 0 h 7"/>
                  <a:gd name="T12" fmla="*/ 0 w 20"/>
                  <a:gd name="T13" fmla="*/ 7711 h 7"/>
                  <a:gd name="T14" fmla="*/ 0 w 20"/>
                  <a:gd name="T15" fmla="*/ 19277 h 7"/>
                  <a:gd name="T16" fmla="*/ 7779 w 20"/>
                  <a:gd name="T17" fmla="*/ 2698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7"/>
                  <a:gd name="T29" fmla="*/ 20 w 20"/>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7">
                    <a:moveTo>
                      <a:pt x="2" y="7"/>
                    </a:moveTo>
                    <a:cubicBezTo>
                      <a:pt x="18" y="7"/>
                      <a:pt x="18" y="7"/>
                      <a:pt x="18" y="7"/>
                    </a:cubicBezTo>
                    <a:cubicBezTo>
                      <a:pt x="19" y="7"/>
                      <a:pt x="20" y="6"/>
                      <a:pt x="20" y="5"/>
                    </a:cubicBezTo>
                    <a:cubicBezTo>
                      <a:pt x="20" y="2"/>
                      <a:pt x="20" y="2"/>
                      <a:pt x="20" y="2"/>
                    </a:cubicBezTo>
                    <a:cubicBezTo>
                      <a:pt x="20" y="1"/>
                      <a:pt x="19" y="0"/>
                      <a:pt x="18" y="0"/>
                    </a:cubicBezTo>
                    <a:cubicBezTo>
                      <a:pt x="2" y="0"/>
                      <a:pt x="2" y="0"/>
                      <a:pt x="2" y="0"/>
                    </a:cubicBezTo>
                    <a:cubicBezTo>
                      <a:pt x="1" y="0"/>
                      <a:pt x="0" y="1"/>
                      <a:pt x="0" y="2"/>
                    </a:cubicBezTo>
                    <a:cubicBezTo>
                      <a:pt x="0" y="5"/>
                      <a:pt x="0" y="5"/>
                      <a:pt x="0" y="5"/>
                    </a:cubicBezTo>
                    <a:cubicBezTo>
                      <a:pt x="0" y="6"/>
                      <a:pt x="1" y="7"/>
                      <a:pt x="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79" name="Freeform 9"/>
              <p:cNvSpPr>
                <a:spLocks noEditPoints="1" noChangeArrowheads="1"/>
              </p:cNvSpPr>
              <p:nvPr/>
            </p:nvSpPr>
            <p:spPr bwMode="auto">
              <a:xfrm>
                <a:off x="0" y="320675"/>
                <a:ext cx="434975" cy="138113"/>
              </a:xfrm>
              <a:custGeom>
                <a:avLst/>
                <a:gdLst>
                  <a:gd name="T0" fmla="*/ 30795 w 113"/>
                  <a:gd name="T1" fmla="*/ 138113 h 36"/>
                  <a:gd name="T2" fmla="*/ 408030 w 113"/>
                  <a:gd name="T3" fmla="*/ 138113 h 36"/>
                  <a:gd name="T4" fmla="*/ 434975 w 113"/>
                  <a:gd name="T5" fmla="*/ 111258 h 36"/>
                  <a:gd name="T6" fmla="*/ 434975 w 113"/>
                  <a:gd name="T7" fmla="*/ 26855 h 36"/>
                  <a:gd name="T8" fmla="*/ 408030 w 113"/>
                  <a:gd name="T9" fmla="*/ 0 h 36"/>
                  <a:gd name="T10" fmla="*/ 30795 w 113"/>
                  <a:gd name="T11" fmla="*/ 0 h 36"/>
                  <a:gd name="T12" fmla="*/ 0 w 113"/>
                  <a:gd name="T13" fmla="*/ 26855 h 36"/>
                  <a:gd name="T14" fmla="*/ 0 w 113"/>
                  <a:gd name="T15" fmla="*/ 111258 h 36"/>
                  <a:gd name="T16" fmla="*/ 30795 w 113"/>
                  <a:gd name="T17" fmla="*/ 138113 h 36"/>
                  <a:gd name="T18" fmla="*/ 30795 w 113"/>
                  <a:gd name="T19" fmla="*/ 107421 h 36"/>
                  <a:gd name="T20" fmla="*/ 30795 w 113"/>
                  <a:gd name="T21" fmla="*/ 30692 h 36"/>
                  <a:gd name="T22" fmla="*/ 404180 w 113"/>
                  <a:gd name="T23" fmla="*/ 30692 h 36"/>
                  <a:gd name="T24" fmla="*/ 404180 w 113"/>
                  <a:gd name="T25" fmla="*/ 107421 h 36"/>
                  <a:gd name="T26" fmla="*/ 30795 w 113"/>
                  <a:gd name="T27" fmla="*/ 10742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3"/>
                  <a:gd name="T43" fmla="*/ 0 h 36"/>
                  <a:gd name="T44" fmla="*/ 113 w 113"/>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3" h="36">
                    <a:moveTo>
                      <a:pt x="8" y="36"/>
                    </a:moveTo>
                    <a:cubicBezTo>
                      <a:pt x="106" y="36"/>
                      <a:pt x="106" y="36"/>
                      <a:pt x="106" y="36"/>
                    </a:cubicBezTo>
                    <a:cubicBezTo>
                      <a:pt x="110" y="36"/>
                      <a:pt x="113" y="33"/>
                      <a:pt x="113" y="29"/>
                    </a:cubicBezTo>
                    <a:cubicBezTo>
                      <a:pt x="113" y="7"/>
                      <a:pt x="113" y="7"/>
                      <a:pt x="113" y="7"/>
                    </a:cubicBezTo>
                    <a:cubicBezTo>
                      <a:pt x="113" y="3"/>
                      <a:pt x="110" y="0"/>
                      <a:pt x="106" y="0"/>
                    </a:cubicBezTo>
                    <a:cubicBezTo>
                      <a:pt x="8" y="0"/>
                      <a:pt x="8" y="0"/>
                      <a:pt x="8" y="0"/>
                    </a:cubicBezTo>
                    <a:cubicBezTo>
                      <a:pt x="4" y="0"/>
                      <a:pt x="0" y="3"/>
                      <a:pt x="0" y="7"/>
                    </a:cubicBezTo>
                    <a:cubicBezTo>
                      <a:pt x="0" y="29"/>
                      <a:pt x="0" y="29"/>
                      <a:pt x="0" y="29"/>
                    </a:cubicBezTo>
                    <a:cubicBezTo>
                      <a:pt x="0" y="33"/>
                      <a:pt x="4" y="36"/>
                      <a:pt x="8" y="36"/>
                    </a:cubicBezTo>
                    <a:close/>
                    <a:moveTo>
                      <a:pt x="8" y="28"/>
                    </a:moveTo>
                    <a:cubicBezTo>
                      <a:pt x="8" y="8"/>
                      <a:pt x="8" y="8"/>
                      <a:pt x="8" y="8"/>
                    </a:cubicBezTo>
                    <a:cubicBezTo>
                      <a:pt x="105" y="8"/>
                      <a:pt x="105" y="8"/>
                      <a:pt x="105" y="8"/>
                    </a:cubicBezTo>
                    <a:cubicBezTo>
                      <a:pt x="105" y="28"/>
                      <a:pt x="105" y="28"/>
                      <a:pt x="105" y="28"/>
                    </a:cubicBezTo>
                    <a:lnTo>
                      <a:pt x="8"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80" name="Freeform 10"/>
              <p:cNvSpPr>
                <a:spLocks noChangeArrowheads="1"/>
              </p:cNvSpPr>
              <p:nvPr/>
            </p:nvSpPr>
            <p:spPr bwMode="auto">
              <a:xfrm>
                <a:off x="303213" y="366713"/>
                <a:ext cx="77788" cy="30163"/>
              </a:xfrm>
              <a:custGeom>
                <a:avLst/>
                <a:gdLst>
                  <a:gd name="T0" fmla="*/ 70009 w 20"/>
                  <a:gd name="T1" fmla="*/ 0 h 8"/>
                  <a:gd name="T2" fmla="*/ 7779 w 20"/>
                  <a:gd name="T3" fmla="*/ 0 h 8"/>
                  <a:gd name="T4" fmla="*/ 0 w 20"/>
                  <a:gd name="T5" fmla="*/ 7541 h 8"/>
                  <a:gd name="T6" fmla="*/ 0 w 20"/>
                  <a:gd name="T7" fmla="*/ 18852 h 8"/>
                  <a:gd name="T8" fmla="*/ 7779 w 20"/>
                  <a:gd name="T9" fmla="*/ 30163 h 8"/>
                  <a:gd name="T10" fmla="*/ 70009 w 20"/>
                  <a:gd name="T11" fmla="*/ 30163 h 8"/>
                  <a:gd name="T12" fmla="*/ 77788 w 20"/>
                  <a:gd name="T13" fmla="*/ 18852 h 8"/>
                  <a:gd name="T14" fmla="*/ 77788 w 20"/>
                  <a:gd name="T15" fmla="*/ 7541 h 8"/>
                  <a:gd name="T16" fmla="*/ 70009 w 2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8"/>
                  <a:gd name="T29" fmla="*/ 20 w 2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8">
                    <a:moveTo>
                      <a:pt x="18" y="0"/>
                    </a:moveTo>
                    <a:cubicBezTo>
                      <a:pt x="2" y="0"/>
                      <a:pt x="2" y="0"/>
                      <a:pt x="2" y="0"/>
                    </a:cubicBezTo>
                    <a:cubicBezTo>
                      <a:pt x="1" y="0"/>
                      <a:pt x="0" y="1"/>
                      <a:pt x="0" y="2"/>
                    </a:cubicBezTo>
                    <a:cubicBezTo>
                      <a:pt x="0" y="5"/>
                      <a:pt x="0" y="5"/>
                      <a:pt x="0" y="5"/>
                    </a:cubicBezTo>
                    <a:cubicBezTo>
                      <a:pt x="0" y="7"/>
                      <a:pt x="1" y="8"/>
                      <a:pt x="2" y="8"/>
                    </a:cubicBezTo>
                    <a:cubicBezTo>
                      <a:pt x="18" y="8"/>
                      <a:pt x="18" y="8"/>
                      <a:pt x="18" y="8"/>
                    </a:cubicBezTo>
                    <a:cubicBezTo>
                      <a:pt x="19" y="8"/>
                      <a:pt x="20" y="7"/>
                      <a:pt x="20" y="5"/>
                    </a:cubicBezTo>
                    <a:cubicBezTo>
                      <a:pt x="20" y="2"/>
                      <a:pt x="20" y="2"/>
                      <a:pt x="20" y="2"/>
                    </a:cubicBezTo>
                    <a:cubicBezTo>
                      <a:pt x="20" y="1"/>
                      <a:pt x="19" y="0"/>
                      <a:pt x="18"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p:cBhvr>
                                        <p:cTn id="7" dur="500"/>
                                        <p:tgtEl>
                                          <p:spTgt spid="1331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320"/>
                                        </p:tgtEl>
                                        <p:attrNameLst>
                                          <p:attrName>style.visibility</p:attrName>
                                        </p:attrNameLst>
                                      </p:cBhvr>
                                      <p:to>
                                        <p:strVal val="visible"/>
                                      </p:to>
                                    </p:set>
                                    <p:animEffect>
                                      <p:cBhvr>
                                        <p:cTn id="11" dur="500"/>
                                        <p:tgtEl>
                                          <p:spTgt spid="13320"/>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13318"/>
                                        </p:tgtEl>
                                        <p:attrNameLst>
                                          <p:attrName>style.visibility</p:attrName>
                                        </p:attrNameLst>
                                      </p:cBhvr>
                                      <p:to>
                                        <p:strVal val="visible"/>
                                      </p:to>
                                    </p:set>
                                    <p:anim calcmode="lin" valueType="num">
                                      <p:cBhvr>
                                        <p:cTn id="15" dur="500" fill="hold"/>
                                        <p:tgtEl>
                                          <p:spTgt spid="13318"/>
                                        </p:tgtEl>
                                        <p:attrNameLst>
                                          <p:attrName>ppt_w</p:attrName>
                                        </p:attrNameLst>
                                      </p:cBhvr>
                                      <p:tavLst>
                                        <p:tav tm="0">
                                          <p:val>
                                            <p:strVal val="(6*min(max(#ppt_w*#ppt_h,.3),1)-7.4)/-.7*#ppt_w"/>
                                          </p:val>
                                        </p:tav>
                                        <p:tav tm="100000">
                                          <p:val>
                                            <p:strVal val="#ppt_w"/>
                                          </p:val>
                                        </p:tav>
                                      </p:tavLst>
                                    </p:anim>
                                    <p:anim calcmode="lin" valueType="num">
                                      <p:cBhvr>
                                        <p:cTn id="16" dur="500" fill="hold"/>
                                        <p:tgtEl>
                                          <p:spTgt spid="13318"/>
                                        </p:tgtEl>
                                        <p:attrNameLst>
                                          <p:attrName>ppt_h</p:attrName>
                                        </p:attrNameLst>
                                      </p:cBhvr>
                                      <p:tavLst>
                                        <p:tav tm="0">
                                          <p:val>
                                            <p:strVal val="(6*min(max(#ppt_w*#ppt_h,.3),1)-7.4)/-.7*#ppt_h"/>
                                          </p:val>
                                        </p:tav>
                                        <p:tav tm="100000">
                                          <p:val>
                                            <p:strVal val="#ppt_h"/>
                                          </p:val>
                                        </p:tav>
                                      </p:tavLst>
                                    </p:anim>
                                    <p:anim calcmode="lin" valueType="num">
                                      <p:cBhvr>
                                        <p:cTn id="17" dur="500" fill="hold"/>
                                        <p:tgtEl>
                                          <p:spTgt spid="13318"/>
                                        </p:tgtEl>
                                        <p:attrNameLst>
                                          <p:attrName>ppt_x</p:attrName>
                                        </p:attrNameLst>
                                      </p:cBhvr>
                                      <p:tavLst>
                                        <p:tav tm="0">
                                          <p:val>
                                            <p:fltVal val="0.5"/>
                                          </p:val>
                                        </p:tav>
                                        <p:tav tm="100000">
                                          <p:val>
                                            <p:strVal val="#ppt_x"/>
                                          </p:val>
                                        </p:tav>
                                      </p:tavLst>
                                    </p:anim>
                                    <p:anim calcmode="lin" valueType="num">
                                      <p:cBhvr>
                                        <p:cTn id="18" dur="500" fill="hold"/>
                                        <p:tgtEl>
                                          <p:spTgt spid="1331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595"/>
                            </p:stCondLst>
                            <p:childTnLst>
                              <p:par>
                                <p:cTn id="20" presetID="9" presetClass="entr" presetSubtype="0" fill="hold" grpId="0" nodeType="afterEffect">
                                  <p:stCondLst>
                                    <p:cond delay="0"/>
                                  </p:stCondLst>
                                  <p:childTnLst>
                                    <p:set>
                                      <p:cBhvr>
                                        <p:cTn id="21" dur="1" fill="hold">
                                          <p:stCondLst>
                                            <p:cond delay="0"/>
                                          </p:stCondLst>
                                        </p:cTn>
                                        <p:tgtEl>
                                          <p:spTgt spid="13319"/>
                                        </p:tgtEl>
                                        <p:attrNameLst>
                                          <p:attrName>style.visibility</p:attrName>
                                        </p:attrNameLst>
                                      </p:cBhvr>
                                      <p:to>
                                        <p:strVal val="visible"/>
                                      </p:to>
                                    </p:set>
                                    <p:animEffect>
                                      <p:cBhvr>
                                        <p:cTn id="2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ldLvl="0" animBg="1" autoUpdateAnimBg="0"/>
      <p:bldP spid="13318" grpId="0" bldLvl="0" autoUpdateAnimBg="0"/>
      <p:bldP spid="13319"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0" name="文本框 4"/>
          <p:cNvSpPr>
            <a:spLocks noChangeArrowheads="1"/>
          </p:cNvSpPr>
          <p:nvPr/>
        </p:nvSpPr>
        <p:spPr bwMode="auto">
          <a:xfrm>
            <a:off x="247650" y="55563"/>
            <a:ext cx="2759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Portfolio</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14341" name="Group 5"/>
          <p:cNvGrpSpPr/>
          <p:nvPr/>
        </p:nvGrpSpPr>
        <p:grpSpPr bwMode="auto">
          <a:xfrm>
            <a:off x="10790238" y="257175"/>
            <a:ext cx="1017587" cy="577850"/>
            <a:chOff x="0" y="0"/>
            <a:chExt cx="1016794" cy="578108"/>
          </a:xfrm>
        </p:grpSpPr>
        <p:grpSp>
          <p:nvGrpSpPr>
            <p:cNvPr id="12303" name="Group 6"/>
            <p:cNvGrpSpPr/>
            <p:nvPr/>
          </p:nvGrpSpPr>
          <p:grpSpPr bwMode="auto">
            <a:xfrm>
              <a:off x="0" y="0"/>
              <a:ext cx="1016794" cy="360857"/>
              <a:chOff x="0" y="0"/>
              <a:chExt cx="1016794" cy="360857"/>
            </a:xfrm>
          </p:grpSpPr>
          <p:sp>
            <p:nvSpPr>
              <p:cNvPr id="12305"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6"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12304"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14346" name="Group 10"/>
          <p:cNvGrpSpPr/>
          <p:nvPr/>
        </p:nvGrpSpPr>
        <p:grpSpPr bwMode="auto">
          <a:xfrm>
            <a:off x="5780088" y="6584950"/>
            <a:ext cx="638175" cy="254000"/>
            <a:chOff x="0" y="0"/>
            <a:chExt cx="637959" cy="253916"/>
          </a:xfrm>
        </p:grpSpPr>
        <p:sp>
          <p:nvSpPr>
            <p:cNvPr id="12300"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2301"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2302"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06</a:t>
              </a:r>
              <a:endParaRPr lang="zh-CN" altLang="en-US" sz="1000">
                <a:solidFill>
                  <a:schemeClr val="bg1"/>
                </a:solidFill>
                <a:latin typeface="Calibri" panose="020F0502020204030204" pitchFamily="34" charset="0"/>
                <a:sym typeface="宋体" panose="02010600030101010101" pitchFamily="2" charset="-122"/>
              </a:endParaRPr>
            </a:p>
          </p:txBody>
        </p:sp>
      </p:grpSp>
      <p:pic>
        <p:nvPicPr>
          <p:cNvPr id="12297" name="图片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063" y="2463117"/>
            <a:ext cx="4875901" cy="326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图片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38901" y="2471737"/>
            <a:ext cx="4868335" cy="324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图片 1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01082" y="2471737"/>
            <a:ext cx="4868335" cy="324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4354" name="文本框 14"/>
          <p:cNvSpPr>
            <a:spLocks noChangeArrowheads="1"/>
          </p:cNvSpPr>
          <p:nvPr/>
        </p:nvSpPr>
        <p:spPr bwMode="auto">
          <a:xfrm>
            <a:off x="712788" y="1423988"/>
            <a:ext cx="7204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rgbClr val="249F86"/>
                </a:solidFill>
                <a:latin typeface="Calibri" panose="020F0502020204030204" pitchFamily="34" charset="0"/>
                <a:sym typeface="Calibri" panose="020F0502020204030204" pitchFamily="34" charset="0"/>
              </a:rPr>
              <a:t>Design, develop, and create….</a:t>
            </a:r>
            <a:endParaRPr lang="zh-CN" altLang="en-US" sz="4400" b="1">
              <a:solidFill>
                <a:srgbClr val="249F86"/>
              </a:solidFill>
              <a:latin typeface="Calibri" panose="020F0502020204030204" pitchFamily="34" charset="0"/>
              <a:sym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p:cBhvr>
                                        <p:cTn id="7" dur="500"/>
                                        <p:tgtEl>
                                          <p:spTgt spid="14340"/>
                                        </p:tgtEl>
                                      </p:cBhvr>
                                    </p:animEffect>
                                  </p:childTnLst>
                                </p:cTn>
                              </p:par>
                              <p:par>
                                <p:cTn id="8" presetID="9" presetClass="entr" presetSubtype="0" fill="hold" nodeType="withEffect">
                                  <p:stCondLst>
                                    <p:cond delay="0"/>
                                  </p:stCondLst>
                                  <p:childTnLst>
                                    <p:set>
                                      <p:cBhvr>
                                        <p:cTn id="9" dur="1" fill="hold">
                                          <p:stCondLst>
                                            <p:cond delay="0"/>
                                          </p:stCondLst>
                                        </p:cTn>
                                        <p:tgtEl>
                                          <p:spTgt spid="14346"/>
                                        </p:tgtEl>
                                        <p:attrNameLst>
                                          <p:attrName>style.visibility</p:attrName>
                                        </p:attrNameLst>
                                      </p:cBhvr>
                                      <p:to>
                                        <p:strVal val="visible"/>
                                      </p:to>
                                    </p:set>
                                    <p:animEffect>
                                      <p:cBhvr>
                                        <p:cTn id="10" dur="500"/>
                                        <p:tgtEl>
                                          <p:spTgt spid="14346"/>
                                        </p:tgtEl>
                                      </p:cBhvr>
                                    </p:animEffect>
                                  </p:childTnLst>
                                </p:cTn>
                              </p:par>
                              <p:par>
                                <p:cTn id="11" presetID="9" presetClass="entr" presetSubtype="0" fill="hold" nodeType="withEffect">
                                  <p:stCondLst>
                                    <p:cond delay="0"/>
                                  </p:stCondLst>
                                  <p:childTnLst>
                                    <p:set>
                                      <p:cBhvr>
                                        <p:cTn id="12" dur="1" fill="hold">
                                          <p:stCondLst>
                                            <p:cond delay="0"/>
                                          </p:stCondLst>
                                        </p:cTn>
                                        <p:tgtEl>
                                          <p:spTgt spid="14341"/>
                                        </p:tgtEl>
                                        <p:attrNameLst>
                                          <p:attrName>style.visibility</p:attrName>
                                        </p:attrNameLst>
                                      </p:cBhvr>
                                      <p:to>
                                        <p:strVal val="visible"/>
                                      </p:to>
                                    </p:set>
                                    <p:animEffect>
                                      <p:cBhvr>
                                        <p:cTn id="13" dur="500"/>
                                        <p:tgtEl>
                                          <p:spTgt spid="14341"/>
                                        </p:tgtEl>
                                      </p:cBhvr>
                                    </p:animEffect>
                                  </p:childTnLst>
                                </p:cTn>
                              </p:par>
                            </p:childTnLst>
                          </p:cTn>
                        </p:par>
                        <p:par>
                          <p:cTn id="14" fill="hold">
                            <p:stCondLst>
                              <p:cond delay="500"/>
                            </p:stCondLst>
                            <p:childTnLst>
                              <p:par>
                                <p:cTn id="15" presetID="23" presetClass="entr" presetSubtype="36" fill="hold" grpId="0" nodeType="afterEffect">
                                  <p:stCondLst>
                                    <p:cond delay="0"/>
                                  </p:stCondLst>
                                  <p:iterate type="lt">
                                    <p:tmPct val="24000"/>
                                  </p:iterate>
                                  <p:childTnLst>
                                    <p:set>
                                      <p:cBhvr>
                                        <p:cTn id="16" dur="1" fill="hold">
                                          <p:stCondLst>
                                            <p:cond delay="0"/>
                                          </p:stCondLst>
                                        </p:cTn>
                                        <p:tgtEl>
                                          <p:spTgt spid="14354"/>
                                        </p:tgtEl>
                                        <p:attrNameLst>
                                          <p:attrName>style.visibility</p:attrName>
                                        </p:attrNameLst>
                                      </p:cBhvr>
                                      <p:to>
                                        <p:strVal val="visible"/>
                                      </p:to>
                                    </p:set>
                                    <p:anim calcmode="lin" valueType="num">
                                      <p:cBhvr>
                                        <p:cTn id="17" dur="650" fill="hold"/>
                                        <p:tgtEl>
                                          <p:spTgt spid="14354"/>
                                        </p:tgtEl>
                                        <p:attrNameLst>
                                          <p:attrName>ppt_w</p:attrName>
                                        </p:attrNameLst>
                                      </p:cBhvr>
                                      <p:tavLst>
                                        <p:tav tm="0">
                                          <p:val>
                                            <p:strVal val="(6*min(max(#ppt_w*#ppt_h,.3),1)-7.4)/-.7*#ppt_w"/>
                                          </p:val>
                                        </p:tav>
                                        <p:tav tm="100000">
                                          <p:val>
                                            <p:strVal val="#ppt_w"/>
                                          </p:val>
                                        </p:tav>
                                      </p:tavLst>
                                    </p:anim>
                                    <p:anim calcmode="lin" valueType="num">
                                      <p:cBhvr>
                                        <p:cTn id="18" dur="650" fill="hold"/>
                                        <p:tgtEl>
                                          <p:spTgt spid="14354"/>
                                        </p:tgtEl>
                                        <p:attrNameLst>
                                          <p:attrName>ppt_h</p:attrName>
                                        </p:attrNameLst>
                                      </p:cBhvr>
                                      <p:tavLst>
                                        <p:tav tm="0">
                                          <p:val>
                                            <p:strVal val="(6*min(max(#ppt_w*#ppt_h,.3),1)-7.4)/-.7*#ppt_h"/>
                                          </p:val>
                                        </p:tav>
                                        <p:tav tm="100000">
                                          <p:val>
                                            <p:strVal val="#ppt_h"/>
                                          </p:val>
                                        </p:tav>
                                      </p:tavLst>
                                    </p:anim>
                                    <p:anim calcmode="lin" valueType="num">
                                      <p:cBhvr>
                                        <p:cTn id="19" dur="650" fill="hold"/>
                                        <p:tgtEl>
                                          <p:spTgt spid="14354"/>
                                        </p:tgtEl>
                                        <p:attrNameLst>
                                          <p:attrName>ppt_x</p:attrName>
                                        </p:attrNameLst>
                                      </p:cBhvr>
                                      <p:tavLst>
                                        <p:tav tm="0">
                                          <p:val>
                                            <p:fltVal val="0.5"/>
                                          </p:val>
                                        </p:tav>
                                        <p:tav tm="100000">
                                          <p:val>
                                            <p:strVal val="#ppt_x"/>
                                          </p:val>
                                        </p:tav>
                                      </p:tavLst>
                                    </p:anim>
                                    <p:anim calcmode="lin" valueType="num">
                                      <p:cBhvr>
                                        <p:cTn id="20" dur="650" fill="hold"/>
                                        <p:tgtEl>
                                          <p:spTgt spid="1435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autoUpdateAnimBg="0"/>
      <p:bldP spid="14354"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4" name="文本框 4"/>
          <p:cNvSpPr>
            <a:spLocks noChangeArrowheads="1"/>
          </p:cNvSpPr>
          <p:nvPr/>
        </p:nvSpPr>
        <p:spPr bwMode="auto">
          <a:xfrm>
            <a:off x="247650" y="55563"/>
            <a:ext cx="2759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Portfolio</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15365" name="Group 5"/>
          <p:cNvGrpSpPr/>
          <p:nvPr/>
        </p:nvGrpSpPr>
        <p:grpSpPr bwMode="auto">
          <a:xfrm>
            <a:off x="10790238" y="257175"/>
            <a:ext cx="1017587" cy="577850"/>
            <a:chOff x="0" y="0"/>
            <a:chExt cx="1016794" cy="578108"/>
          </a:xfrm>
        </p:grpSpPr>
        <p:grpSp>
          <p:nvGrpSpPr>
            <p:cNvPr id="13334" name="Group 6"/>
            <p:cNvGrpSpPr/>
            <p:nvPr/>
          </p:nvGrpSpPr>
          <p:grpSpPr bwMode="auto">
            <a:xfrm>
              <a:off x="0" y="0"/>
              <a:ext cx="1016794" cy="360857"/>
              <a:chOff x="0" y="0"/>
              <a:chExt cx="1016794" cy="360857"/>
            </a:xfrm>
          </p:grpSpPr>
          <p:sp>
            <p:nvSpPr>
              <p:cNvPr id="13336"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7"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13335"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15370" name="Group 10"/>
          <p:cNvGrpSpPr/>
          <p:nvPr/>
        </p:nvGrpSpPr>
        <p:grpSpPr bwMode="auto">
          <a:xfrm>
            <a:off x="5780088" y="6584950"/>
            <a:ext cx="638175" cy="254000"/>
            <a:chOff x="0" y="0"/>
            <a:chExt cx="637959" cy="253916"/>
          </a:xfrm>
        </p:grpSpPr>
        <p:sp>
          <p:nvSpPr>
            <p:cNvPr id="13331"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3332"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3333"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07</a:t>
              </a:r>
              <a:endParaRPr lang="zh-CN" altLang="en-US" sz="1000">
                <a:solidFill>
                  <a:schemeClr val="bg1"/>
                </a:solidFill>
                <a:latin typeface="Calibri" panose="020F0502020204030204" pitchFamily="34" charset="0"/>
                <a:sym typeface="宋体" panose="02010600030101010101" pitchFamily="2" charset="-122"/>
              </a:endParaRPr>
            </a:p>
          </p:txBody>
        </p:sp>
      </p:grpSp>
      <p:pic>
        <p:nvPicPr>
          <p:cNvPr id="15374" name="图片 1"/>
          <p:cNvPicPr>
            <a:picLocks noChangeAspect="1" noChangeArrowheads="1"/>
          </p:cNvPicPr>
          <p:nvPr/>
        </p:nvPicPr>
        <p:blipFill>
          <a:blip r:embed="rId3">
            <a:extLst>
              <a:ext uri="{28A0092B-C50C-407E-A947-70E740481C1C}">
                <a14:useLocalDpi xmlns:a14="http://schemas.microsoft.com/office/drawing/2010/main" val="0"/>
              </a:ext>
            </a:extLst>
          </a:blip>
          <a:srcRect l="10303" r="1517"/>
          <a:stretch>
            <a:fillRect/>
          </a:stretch>
        </p:blipFill>
        <p:spPr bwMode="auto">
          <a:xfrm>
            <a:off x="538163" y="1646238"/>
            <a:ext cx="27813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图片 12"/>
          <p:cNvPicPr>
            <a:picLocks noChangeAspect="1" noChangeArrowheads="1"/>
          </p:cNvPicPr>
          <p:nvPr/>
        </p:nvPicPr>
        <p:blipFill>
          <a:blip r:embed="rId4">
            <a:extLst>
              <a:ext uri="{28A0092B-C50C-407E-A947-70E740481C1C}">
                <a14:useLocalDpi xmlns:a14="http://schemas.microsoft.com/office/drawing/2010/main" val="0"/>
              </a:ext>
            </a:extLst>
          </a:blip>
          <a:srcRect l="4460" r="7855"/>
          <a:stretch>
            <a:fillRect/>
          </a:stretch>
        </p:blipFill>
        <p:spPr bwMode="auto">
          <a:xfrm>
            <a:off x="3319463" y="1646238"/>
            <a:ext cx="277177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图片 13"/>
          <p:cNvPicPr>
            <a:picLocks noChangeAspect="1" noChangeArrowheads="1"/>
          </p:cNvPicPr>
          <p:nvPr/>
        </p:nvPicPr>
        <p:blipFill>
          <a:blip r:embed="rId5">
            <a:extLst>
              <a:ext uri="{28A0092B-C50C-407E-A947-70E740481C1C}">
                <a14:useLocalDpi xmlns:a14="http://schemas.microsoft.com/office/drawing/2010/main" val="0"/>
              </a:ext>
            </a:extLst>
          </a:blip>
          <a:srcRect r="9888"/>
          <a:stretch>
            <a:fillRect/>
          </a:stretch>
        </p:blipFill>
        <p:spPr bwMode="auto">
          <a:xfrm>
            <a:off x="3319463" y="3716338"/>
            <a:ext cx="277177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图片 21"/>
          <p:cNvPicPr>
            <a:picLocks noChangeAspect="1" noChangeArrowheads="1"/>
          </p:cNvPicPr>
          <p:nvPr/>
        </p:nvPicPr>
        <p:blipFill>
          <a:blip r:embed="rId3">
            <a:extLst>
              <a:ext uri="{28A0092B-C50C-407E-A947-70E740481C1C}">
                <a14:useLocalDpi xmlns:a14="http://schemas.microsoft.com/office/drawing/2010/main" val="0"/>
              </a:ext>
            </a:extLst>
          </a:blip>
          <a:srcRect l="10303" r="1517"/>
          <a:stretch>
            <a:fillRect/>
          </a:stretch>
        </p:blipFill>
        <p:spPr bwMode="auto">
          <a:xfrm>
            <a:off x="6091238" y="3716338"/>
            <a:ext cx="27813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图片 24"/>
          <p:cNvPicPr>
            <a:picLocks noChangeAspect="1" noChangeArrowheads="1"/>
          </p:cNvPicPr>
          <p:nvPr/>
        </p:nvPicPr>
        <p:blipFill>
          <a:blip r:embed="rId6">
            <a:extLst>
              <a:ext uri="{28A0092B-C50C-407E-A947-70E740481C1C}">
                <a14:useLocalDpi xmlns:a14="http://schemas.microsoft.com/office/drawing/2010/main" val="0"/>
              </a:ext>
            </a:extLst>
          </a:blip>
          <a:srcRect r="9888"/>
          <a:stretch>
            <a:fillRect/>
          </a:stretch>
        </p:blipFill>
        <p:spPr bwMode="auto">
          <a:xfrm>
            <a:off x="8872538" y="3760788"/>
            <a:ext cx="27717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图片 16"/>
          <p:cNvPicPr>
            <a:picLocks noChangeAspect="1" noChangeArrowheads="1"/>
          </p:cNvPicPr>
          <p:nvPr/>
        </p:nvPicPr>
        <p:blipFill>
          <a:blip r:embed="rId7">
            <a:extLst>
              <a:ext uri="{28A0092B-C50C-407E-A947-70E740481C1C}">
                <a14:useLocalDpi xmlns:a14="http://schemas.microsoft.com/office/drawing/2010/main" val="0"/>
              </a:ext>
            </a:extLst>
          </a:blip>
          <a:srcRect l="8754"/>
          <a:stretch>
            <a:fillRect/>
          </a:stretch>
        </p:blipFill>
        <p:spPr bwMode="auto">
          <a:xfrm>
            <a:off x="8882063" y="1646238"/>
            <a:ext cx="27622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80" name="Group 20"/>
          <p:cNvGrpSpPr/>
          <p:nvPr/>
        </p:nvGrpSpPr>
        <p:grpSpPr bwMode="auto">
          <a:xfrm>
            <a:off x="538163" y="3716338"/>
            <a:ext cx="3021012" cy="2106612"/>
            <a:chOff x="0" y="0"/>
            <a:chExt cx="3020493" cy="2106960"/>
          </a:xfrm>
        </p:grpSpPr>
        <p:sp>
          <p:nvSpPr>
            <p:cNvPr id="13329" name="矩形 11"/>
            <p:cNvSpPr>
              <a:spLocks noChangeArrowheads="1"/>
            </p:cNvSpPr>
            <p:nvPr/>
          </p:nvSpPr>
          <p:spPr bwMode="auto">
            <a:xfrm>
              <a:off x="0" y="0"/>
              <a:ext cx="2780734" cy="210696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30" name="文本框 18"/>
            <p:cNvSpPr>
              <a:spLocks noChangeArrowheads="1"/>
            </p:cNvSpPr>
            <p:nvPr/>
          </p:nvSpPr>
          <p:spPr bwMode="auto">
            <a:xfrm>
              <a:off x="239759" y="298883"/>
              <a:ext cx="2780734" cy="15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3800"/>
                </a:lnSpc>
              </a:pPr>
              <a:r>
                <a:rPr lang="en-US" altLang="zh-CN" sz="3600" b="1">
                  <a:solidFill>
                    <a:schemeClr val="bg1"/>
                  </a:solidFill>
                  <a:latin typeface="Calibri" panose="020F0502020204030204" pitchFamily="34" charset="0"/>
                  <a:sym typeface="Calibri" panose="020F0502020204030204" pitchFamily="34" charset="0"/>
                </a:rPr>
                <a:t>A perfect blend of creativities</a:t>
              </a:r>
              <a:endParaRPr lang="zh-CN" altLang="en-US" sz="3600" b="1">
                <a:solidFill>
                  <a:schemeClr val="bg1"/>
                </a:solidFill>
                <a:latin typeface="Calibri" panose="020F0502020204030204" pitchFamily="34" charset="0"/>
                <a:sym typeface="宋体" panose="02010600030101010101" pitchFamily="2" charset="-122"/>
              </a:endParaRPr>
            </a:p>
          </p:txBody>
        </p:sp>
      </p:grpSp>
      <p:grpSp>
        <p:nvGrpSpPr>
          <p:cNvPr id="15383" name="Group 23"/>
          <p:cNvGrpSpPr/>
          <p:nvPr/>
        </p:nvGrpSpPr>
        <p:grpSpPr bwMode="auto">
          <a:xfrm>
            <a:off x="6091238" y="1646238"/>
            <a:ext cx="3122612" cy="2062162"/>
            <a:chOff x="0" y="0"/>
            <a:chExt cx="3121775" cy="2061815"/>
          </a:xfrm>
        </p:grpSpPr>
        <p:sp>
          <p:nvSpPr>
            <p:cNvPr id="13327" name="矩形 22"/>
            <p:cNvSpPr>
              <a:spLocks noChangeArrowheads="1"/>
            </p:cNvSpPr>
            <p:nvPr/>
          </p:nvSpPr>
          <p:spPr bwMode="auto">
            <a:xfrm>
              <a:off x="0" y="0"/>
              <a:ext cx="2771761" cy="2061815"/>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28" name="文本框 28"/>
            <p:cNvSpPr>
              <a:spLocks noChangeArrowheads="1"/>
            </p:cNvSpPr>
            <p:nvPr/>
          </p:nvSpPr>
          <p:spPr bwMode="auto">
            <a:xfrm>
              <a:off x="132270" y="236531"/>
              <a:ext cx="298950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3000"/>
                </a:lnSpc>
              </a:pPr>
              <a:r>
                <a:rPr lang="en-US" altLang="zh-CN" sz="2800" b="1">
                  <a:solidFill>
                    <a:schemeClr val="bg1"/>
                  </a:solidFill>
                  <a:latin typeface="Calibri" panose="020F0502020204030204" pitchFamily="34" charset="0"/>
                  <a:sym typeface="Calibri" panose="020F0502020204030204" pitchFamily="34" charset="0"/>
                </a:rPr>
                <a:t>Energy,</a:t>
              </a:r>
              <a:endParaRPr lang="zh-CN" altLang="en-US" sz="2800" b="1">
                <a:solidFill>
                  <a:schemeClr val="bg1"/>
                </a:solidFill>
                <a:latin typeface="Calibri" panose="020F0502020204030204" pitchFamily="34" charset="0"/>
                <a:sym typeface="Calibri" panose="020F0502020204030204" pitchFamily="34" charset="0"/>
              </a:endParaRPr>
            </a:p>
            <a:p>
              <a:pPr eaLnBrk="1" hangingPunct="1">
                <a:lnSpc>
                  <a:spcPts val="3000"/>
                </a:lnSpc>
              </a:pPr>
              <a:r>
                <a:rPr lang="en-US" altLang="zh-CN" sz="2800" b="1">
                  <a:solidFill>
                    <a:schemeClr val="bg1"/>
                  </a:solidFill>
                  <a:latin typeface="Calibri" panose="020F0502020204030204" pitchFamily="34" charset="0"/>
                  <a:sym typeface="Calibri" panose="020F0502020204030204" pitchFamily="34" charset="0"/>
                </a:rPr>
                <a:t>Communication, clarity and restraint…</a:t>
              </a:r>
              <a:endParaRPr lang="zh-CN" altLang="en-US" sz="2800" b="1">
                <a:solidFill>
                  <a:schemeClr val="bg1"/>
                </a:solidFill>
                <a:latin typeface="Calibri" panose="020F0502020204030204" pitchFamily="34" charset="0"/>
                <a:sym typeface="宋体" panose="02010600030101010101" pitchFamily="2"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p:cBhvr>
                                        <p:cTn id="7" dur="500"/>
                                        <p:tgtEl>
                                          <p:spTgt spid="15364"/>
                                        </p:tgtEl>
                                      </p:cBhvr>
                                    </p:animEffect>
                                  </p:childTnLst>
                                </p:cTn>
                              </p:par>
                              <p:par>
                                <p:cTn id="8" presetID="9" presetClass="entr" presetSubtype="0" fill="hold"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p:cBhvr>
                                        <p:cTn id="10" dur="500"/>
                                        <p:tgtEl>
                                          <p:spTgt spid="15370"/>
                                        </p:tgtEl>
                                      </p:cBhvr>
                                    </p:animEffect>
                                  </p:childTnLst>
                                </p:cTn>
                              </p:par>
                              <p:par>
                                <p:cTn id="11" presetID="9" presetClass="entr" presetSubtype="0" fill="hold" nodeType="withEffect">
                                  <p:stCondLst>
                                    <p:cond delay="0"/>
                                  </p:stCondLst>
                                  <p:childTnLst>
                                    <p:set>
                                      <p:cBhvr>
                                        <p:cTn id="12" dur="1" fill="hold">
                                          <p:stCondLst>
                                            <p:cond delay="0"/>
                                          </p:stCondLst>
                                        </p:cTn>
                                        <p:tgtEl>
                                          <p:spTgt spid="15365"/>
                                        </p:tgtEl>
                                        <p:attrNameLst>
                                          <p:attrName>style.visibility</p:attrName>
                                        </p:attrNameLst>
                                      </p:cBhvr>
                                      <p:to>
                                        <p:strVal val="visible"/>
                                      </p:to>
                                    </p:set>
                                    <p:animEffect>
                                      <p:cBhvr>
                                        <p:cTn id="13" dur="500"/>
                                        <p:tgtEl>
                                          <p:spTgt spid="15365"/>
                                        </p:tgtEl>
                                      </p:cBhvr>
                                    </p:animEffect>
                                  </p:childTnLst>
                                </p:cTn>
                              </p:par>
                            </p:childTnLst>
                          </p:cTn>
                        </p:par>
                        <p:par>
                          <p:cTn id="14" fill="hold">
                            <p:stCondLst>
                              <p:cond delay="500"/>
                            </p:stCondLst>
                            <p:childTnLst>
                              <p:par>
                                <p:cTn id="15" presetID="9" presetClass="entr" presetSubtype="0" fill="hold" nodeType="afterEffect">
                                  <p:stCondLst>
                                    <p:cond delay="1000"/>
                                  </p:stCondLst>
                                  <p:childTnLst>
                                    <p:set>
                                      <p:cBhvr>
                                        <p:cTn id="16" dur="1" fill="hold">
                                          <p:stCondLst>
                                            <p:cond delay="0"/>
                                          </p:stCondLst>
                                        </p:cTn>
                                        <p:tgtEl>
                                          <p:spTgt spid="15374"/>
                                        </p:tgtEl>
                                        <p:attrNameLst>
                                          <p:attrName>style.visibility</p:attrName>
                                        </p:attrNameLst>
                                      </p:cBhvr>
                                      <p:to>
                                        <p:strVal val="visible"/>
                                      </p:to>
                                    </p:set>
                                    <p:animEffect>
                                      <p:cBhvr>
                                        <p:cTn id="17" dur="500"/>
                                        <p:tgtEl>
                                          <p:spTgt spid="15374"/>
                                        </p:tgtEl>
                                      </p:cBhvr>
                                    </p:animEffect>
                                  </p:childTnLst>
                                </p:cTn>
                              </p:par>
                              <p:par>
                                <p:cTn id="18" presetID="9" presetClass="entr" presetSubtype="0" fill="hold" nodeType="withEffect">
                                  <p:stCondLst>
                                    <p:cond delay="500"/>
                                  </p:stCondLst>
                                  <p:childTnLst>
                                    <p:set>
                                      <p:cBhvr>
                                        <p:cTn id="19" dur="1" fill="hold">
                                          <p:stCondLst>
                                            <p:cond delay="0"/>
                                          </p:stCondLst>
                                        </p:cTn>
                                        <p:tgtEl>
                                          <p:spTgt spid="15380"/>
                                        </p:tgtEl>
                                        <p:attrNameLst>
                                          <p:attrName>style.visibility</p:attrName>
                                        </p:attrNameLst>
                                      </p:cBhvr>
                                      <p:to>
                                        <p:strVal val="visible"/>
                                      </p:to>
                                    </p:set>
                                    <p:animEffect>
                                      <p:cBhvr>
                                        <p:cTn id="20" dur="500"/>
                                        <p:tgtEl>
                                          <p:spTgt spid="15380"/>
                                        </p:tgtEl>
                                      </p:cBhvr>
                                    </p:animEffect>
                                  </p:childTnLst>
                                </p:cTn>
                              </p:par>
                              <p:par>
                                <p:cTn id="21" presetID="9" presetClass="entr" presetSubtype="0" fill="hold" nodeType="withEffect">
                                  <p:stCondLst>
                                    <p:cond delay="0"/>
                                  </p:stCondLst>
                                  <p:childTnLst>
                                    <p:set>
                                      <p:cBhvr>
                                        <p:cTn id="22" dur="1" fill="hold">
                                          <p:stCondLst>
                                            <p:cond delay="0"/>
                                          </p:stCondLst>
                                        </p:cTn>
                                        <p:tgtEl>
                                          <p:spTgt spid="15378"/>
                                        </p:tgtEl>
                                        <p:attrNameLst>
                                          <p:attrName>style.visibility</p:attrName>
                                        </p:attrNameLst>
                                      </p:cBhvr>
                                      <p:to>
                                        <p:strVal val="visible"/>
                                      </p:to>
                                    </p:set>
                                    <p:animEffect>
                                      <p:cBhvr>
                                        <p:cTn id="23" dur="500"/>
                                        <p:tgtEl>
                                          <p:spTgt spid="15378"/>
                                        </p:tgtEl>
                                      </p:cBhvr>
                                    </p:animEffect>
                                  </p:childTnLst>
                                </p:cTn>
                              </p:par>
                              <p:par>
                                <p:cTn id="24" presetID="9" presetClass="entr" presetSubtype="0" fill="hold" nodeType="withEffect">
                                  <p:stCondLst>
                                    <p:cond delay="1000"/>
                                  </p:stCondLst>
                                  <p:childTnLst>
                                    <p:set>
                                      <p:cBhvr>
                                        <p:cTn id="25" dur="1" fill="hold">
                                          <p:stCondLst>
                                            <p:cond delay="0"/>
                                          </p:stCondLst>
                                        </p:cTn>
                                        <p:tgtEl>
                                          <p:spTgt spid="15376"/>
                                        </p:tgtEl>
                                        <p:attrNameLst>
                                          <p:attrName>style.visibility</p:attrName>
                                        </p:attrNameLst>
                                      </p:cBhvr>
                                      <p:to>
                                        <p:strVal val="visible"/>
                                      </p:to>
                                    </p:set>
                                    <p:animEffect>
                                      <p:cBhvr>
                                        <p:cTn id="26" dur="500"/>
                                        <p:tgtEl>
                                          <p:spTgt spid="15376"/>
                                        </p:tgtEl>
                                      </p:cBhvr>
                                    </p:animEffect>
                                  </p:childTnLst>
                                </p:cTn>
                              </p:par>
                              <p:par>
                                <p:cTn id="27" presetID="9" presetClass="entr" presetSubtype="0" fill="hold" nodeType="withEffect">
                                  <p:stCondLst>
                                    <p:cond delay="0"/>
                                  </p:stCondLst>
                                  <p:childTnLst>
                                    <p:set>
                                      <p:cBhvr>
                                        <p:cTn id="28" dur="1" fill="hold">
                                          <p:stCondLst>
                                            <p:cond delay="0"/>
                                          </p:stCondLst>
                                        </p:cTn>
                                        <p:tgtEl>
                                          <p:spTgt spid="15375"/>
                                        </p:tgtEl>
                                        <p:attrNameLst>
                                          <p:attrName>style.visibility</p:attrName>
                                        </p:attrNameLst>
                                      </p:cBhvr>
                                      <p:to>
                                        <p:strVal val="visible"/>
                                      </p:to>
                                    </p:set>
                                    <p:animEffect>
                                      <p:cBhvr>
                                        <p:cTn id="29" dur="500"/>
                                        <p:tgtEl>
                                          <p:spTgt spid="15375"/>
                                        </p:tgtEl>
                                      </p:cBhvr>
                                    </p:animEffect>
                                  </p:childTnLst>
                                </p:cTn>
                              </p:par>
                              <p:par>
                                <p:cTn id="30" presetID="9" presetClass="entr" presetSubtype="0" fill="hold" nodeType="withEffect">
                                  <p:stCondLst>
                                    <p:cond delay="500"/>
                                  </p:stCondLst>
                                  <p:childTnLst>
                                    <p:set>
                                      <p:cBhvr>
                                        <p:cTn id="31" dur="1" fill="hold">
                                          <p:stCondLst>
                                            <p:cond delay="0"/>
                                          </p:stCondLst>
                                        </p:cTn>
                                        <p:tgtEl>
                                          <p:spTgt spid="15377"/>
                                        </p:tgtEl>
                                        <p:attrNameLst>
                                          <p:attrName>style.visibility</p:attrName>
                                        </p:attrNameLst>
                                      </p:cBhvr>
                                      <p:to>
                                        <p:strVal val="visible"/>
                                      </p:to>
                                    </p:set>
                                    <p:animEffect>
                                      <p:cBhvr>
                                        <p:cTn id="32" dur="500"/>
                                        <p:tgtEl>
                                          <p:spTgt spid="15377"/>
                                        </p:tgtEl>
                                      </p:cBhvr>
                                    </p:animEffect>
                                  </p:childTnLst>
                                </p:cTn>
                              </p:par>
                              <p:par>
                                <p:cTn id="33" presetID="9" presetClass="entr" presetSubtype="0" fill="hold" nodeType="withEffect">
                                  <p:stCondLst>
                                    <p:cond delay="1000"/>
                                  </p:stCondLst>
                                  <p:childTnLst>
                                    <p:set>
                                      <p:cBhvr>
                                        <p:cTn id="34" dur="1" fill="hold">
                                          <p:stCondLst>
                                            <p:cond delay="0"/>
                                          </p:stCondLst>
                                        </p:cTn>
                                        <p:tgtEl>
                                          <p:spTgt spid="15383"/>
                                        </p:tgtEl>
                                        <p:attrNameLst>
                                          <p:attrName>style.visibility</p:attrName>
                                        </p:attrNameLst>
                                      </p:cBhvr>
                                      <p:to>
                                        <p:strVal val="visible"/>
                                      </p:to>
                                    </p:set>
                                    <p:animEffect>
                                      <p:cBhvr>
                                        <p:cTn id="35" dur="500"/>
                                        <p:tgtEl>
                                          <p:spTgt spid="15383"/>
                                        </p:tgtEl>
                                      </p:cBhvr>
                                    </p:animEffect>
                                  </p:childTnLst>
                                </p:cTn>
                              </p:par>
                              <p:par>
                                <p:cTn id="36" presetID="9" presetClass="entr" presetSubtype="0" fill="hold" nodeType="withEffect">
                                  <p:stCondLst>
                                    <p:cond delay="500"/>
                                  </p:stCondLst>
                                  <p:childTnLst>
                                    <p:set>
                                      <p:cBhvr>
                                        <p:cTn id="37" dur="1" fill="hold">
                                          <p:stCondLst>
                                            <p:cond delay="0"/>
                                          </p:stCondLst>
                                        </p:cTn>
                                        <p:tgtEl>
                                          <p:spTgt spid="15379"/>
                                        </p:tgtEl>
                                        <p:attrNameLst>
                                          <p:attrName>style.visibility</p:attrName>
                                        </p:attrNameLst>
                                      </p:cBhvr>
                                      <p:to>
                                        <p:strVal val="visible"/>
                                      </p:to>
                                    </p:set>
                                    <p:animEffect>
                                      <p:cBhvr>
                                        <p:cTn id="38"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88" name="文本框 4"/>
          <p:cNvSpPr>
            <a:spLocks noChangeArrowheads="1"/>
          </p:cNvSpPr>
          <p:nvPr/>
        </p:nvSpPr>
        <p:spPr bwMode="auto">
          <a:xfrm>
            <a:off x="247650" y="55563"/>
            <a:ext cx="2759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Portfolio</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16389" name="Group 5"/>
          <p:cNvGrpSpPr/>
          <p:nvPr/>
        </p:nvGrpSpPr>
        <p:grpSpPr bwMode="auto">
          <a:xfrm>
            <a:off x="10790238" y="257175"/>
            <a:ext cx="1017587" cy="577850"/>
            <a:chOff x="0" y="0"/>
            <a:chExt cx="1016794" cy="578108"/>
          </a:xfrm>
        </p:grpSpPr>
        <p:grpSp>
          <p:nvGrpSpPr>
            <p:cNvPr id="14370" name="Group 6"/>
            <p:cNvGrpSpPr/>
            <p:nvPr/>
          </p:nvGrpSpPr>
          <p:grpSpPr bwMode="auto">
            <a:xfrm>
              <a:off x="0" y="0"/>
              <a:ext cx="1016794" cy="360857"/>
              <a:chOff x="0" y="0"/>
              <a:chExt cx="1016794" cy="360857"/>
            </a:xfrm>
          </p:grpSpPr>
          <p:sp>
            <p:nvSpPr>
              <p:cNvPr id="14372"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3"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14371"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16394" name="Group 10"/>
          <p:cNvGrpSpPr/>
          <p:nvPr/>
        </p:nvGrpSpPr>
        <p:grpSpPr bwMode="auto">
          <a:xfrm>
            <a:off x="5780088" y="6584950"/>
            <a:ext cx="638175" cy="254000"/>
            <a:chOff x="0" y="0"/>
            <a:chExt cx="637959" cy="253916"/>
          </a:xfrm>
        </p:grpSpPr>
        <p:sp>
          <p:nvSpPr>
            <p:cNvPr id="14367"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4368"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4369"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08</a:t>
              </a:r>
              <a:endParaRPr lang="zh-CN" altLang="en-US" sz="1000">
                <a:solidFill>
                  <a:schemeClr val="bg1"/>
                </a:solidFill>
                <a:latin typeface="Calibri" panose="020F0502020204030204" pitchFamily="34" charset="0"/>
                <a:sym typeface="宋体" panose="02010600030101010101" pitchFamily="2" charset="-122"/>
              </a:endParaRPr>
            </a:p>
          </p:txBody>
        </p:sp>
      </p:grpSp>
      <p:grpSp>
        <p:nvGrpSpPr>
          <p:cNvPr id="16398" name="Group 14"/>
          <p:cNvGrpSpPr/>
          <p:nvPr/>
        </p:nvGrpSpPr>
        <p:grpSpPr bwMode="auto">
          <a:xfrm>
            <a:off x="4143375" y="1600200"/>
            <a:ext cx="1870075" cy="2011363"/>
            <a:chOff x="0" y="0"/>
            <a:chExt cx="1870432" cy="2011679"/>
          </a:xfrm>
        </p:grpSpPr>
        <p:sp>
          <p:nvSpPr>
            <p:cNvPr id="14363" name="矩形 25"/>
            <p:cNvSpPr>
              <a:spLocks noChangeArrowheads="1"/>
            </p:cNvSpPr>
            <p:nvPr/>
          </p:nvSpPr>
          <p:spPr bwMode="auto">
            <a:xfrm>
              <a:off x="0" y="0"/>
              <a:ext cx="1870432" cy="2011679"/>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4364" name="Group 16"/>
            <p:cNvGrpSpPr/>
            <p:nvPr/>
          </p:nvGrpSpPr>
          <p:grpSpPr bwMode="auto">
            <a:xfrm>
              <a:off x="0" y="154433"/>
              <a:ext cx="1870432" cy="1693045"/>
              <a:chOff x="0" y="0"/>
              <a:chExt cx="1870432" cy="1693045"/>
            </a:xfrm>
          </p:grpSpPr>
          <p:sp>
            <p:nvSpPr>
              <p:cNvPr id="14365" name="文本框 27"/>
              <p:cNvSpPr>
                <a:spLocks noChangeArrowheads="1"/>
              </p:cNvSpPr>
              <p:nvPr/>
            </p:nvSpPr>
            <p:spPr bwMode="auto">
              <a:xfrm>
                <a:off x="0" y="0"/>
                <a:ext cx="12875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800"/>
                  </a:lnSpc>
                </a:pPr>
                <a:r>
                  <a:rPr lang="en-US" altLang="zh-CN" b="1">
                    <a:solidFill>
                      <a:schemeClr val="bg1"/>
                    </a:solidFill>
                    <a:sym typeface="Arial" panose="020B0604020202020204" pitchFamily="34" charset="0"/>
                  </a:rPr>
                  <a:t>INTERIOR</a:t>
                </a:r>
                <a:endParaRPr lang="zh-CN" altLang="en-US" b="1">
                  <a:solidFill>
                    <a:schemeClr val="bg1"/>
                  </a:solidFill>
                  <a:sym typeface="Arial" panose="020B0604020202020204" pitchFamily="34" charset="0"/>
                </a:endParaRPr>
              </a:p>
              <a:p>
                <a:pPr eaLnBrk="1" hangingPunct="1">
                  <a:lnSpc>
                    <a:spcPts val="1800"/>
                  </a:lnSpc>
                </a:pPr>
                <a:r>
                  <a:rPr lang="en-US" altLang="zh-CN" b="1">
                    <a:solidFill>
                      <a:schemeClr val="bg1"/>
                    </a:solidFill>
                    <a:sym typeface="Arial" panose="020B0604020202020204" pitchFamily="34" charset="0"/>
                  </a:rPr>
                  <a:t>DESIGN</a:t>
                </a:r>
                <a:endParaRPr lang="zh-CN" altLang="en-US" b="1">
                  <a:solidFill>
                    <a:schemeClr val="bg1"/>
                  </a:solidFill>
                  <a:sym typeface="Arial" panose="020B0604020202020204" pitchFamily="34" charset="0"/>
                </a:endParaRPr>
              </a:p>
            </p:txBody>
          </p:sp>
          <p:sp>
            <p:nvSpPr>
              <p:cNvPr id="14366" name="矩形 29"/>
              <p:cNvSpPr>
                <a:spLocks noChangeArrowheads="1"/>
              </p:cNvSpPr>
              <p:nvPr/>
            </p:nvSpPr>
            <p:spPr bwMode="auto">
              <a:xfrm>
                <a:off x="0" y="574790"/>
                <a:ext cx="1870432"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600"/>
                  </a:lnSpc>
                </a:pPr>
                <a:r>
                  <a:rPr lang="en-US" altLang="zh-CN" sz="1600">
                    <a:solidFill>
                      <a:schemeClr val="bg1"/>
                    </a:solidFill>
                    <a:sym typeface="Arial" panose="020B0604020202020204" pitchFamily="34" charset="0"/>
                  </a:rPr>
                  <a:t>By faith I mean a vision of good one cherishes and the chain of By faith I mean a vision of</a:t>
                </a:r>
              </a:p>
            </p:txBody>
          </p:sp>
        </p:grpSp>
      </p:grpSp>
      <p:grpSp>
        <p:nvGrpSpPr>
          <p:cNvPr id="16403" name="Group 19"/>
          <p:cNvGrpSpPr/>
          <p:nvPr/>
        </p:nvGrpSpPr>
        <p:grpSpPr bwMode="auto">
          <a:xfrm>
            <a:off x="9515475" y="1600200"/>
            <a:ext cx="1870075" cy="2011363"/>
            <a:chOff x="0" y="0"/>
            <a:chExt cx="1870432" cy="2011678"/>
          </a:xfrm>
        </p:grpSpPr>
        <p:sp>
          <p:nvSpPr>
            <p:cNvPr id="14359" name="矩形 31"/>
            <p:cNvSpPr>
              <a:spLocks noChangeArrowheads="1"/>
            </p:cNvSpPr>
            <p:nvPr/>
          </p:nvSpPr>
          <p:spPr bwMode="auto">
            <a:xfrm>
              <a:off x="0" y="0"/>
              <a:ext cx="1870432" cy="2011678"/>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4360" name="Group 21"/>
            <p:cNvGrpSpPr/>
            <p:nvPr/>
          </p:nvGrpSpPr>
          <p:grpSpPr bwMode="auto">
            <a:xfrm>
              <a:off x="0" y="154432"/>
              <a:ext cx="1870432" cy="1693045"/>
              <a:chOff x="0" y="0"/>
              <a:chExt cx="1870432" cy="1693045"/>
            </a:xfrm>
          </p:grpSpPr>
          <p:sp>
            <p:nvSpPr>
              <p:cNvPr id="14361" name="文本框 33"/>
              <p:cNvSpPr>
                <a:spLocks noChangeArrowheads="1"/>
              </p:cNvSpPr>
              <p:nvPr/>
            </p:nvSpPr>
            <p:spPr bwMode="auto">
              <a:xfrm>
                <a:off x="0" y="0"/>
                <a:ext cx="12875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800"/>
                  </a:lnSpc>
                </a:pPr>
                <a:r>
                  <a:rPr lang="en-US" altLang="zh-CN" b="1">
                    <a:solidFill>
                      <a:schemeClr val="bg1"/>
                    </a:solidFill>
                    <a:sym typeface="Arial" panose="020B0604020202020204" pitchFamily="34" charset="0"/>
                  </a:rPr>
                  <a:t>INTERIOR</a:t>
                </a:r>
                <a:endParaRPr lang="zh-CN" altLang="en-US" b="1">
                  <a:solidFill>
                    <a:schemeClr val="bg1"/>
                  </a:solidFill>
                  <a:sym typeface="Arial" panose="020B0604020202020204" pitchFamily="34" charset="0"/>
                </a:endParaRPr>
              </a:p>
              <a:p>
                <a:pPr eaLnBrk="1" hangingPunct="1">
                  <a:lnSpc>
                    <a:spcPts val="1800"/>
                  </a:lnSpc>
                </a:pPr>
                <a:r>
                  <a:rPr lang="en-US" altLang="zh-CN" b="1">
                    <a:solidFill>
                      <a:schemeClr val="bg1"/>
                    </a:solidFill>
                    <a:sym typeface="Arial" panose="020B0604020202020204" pitchFamily="34" charset="0"/>
                  </a:rPr>
                  <a:t>DESIGN</a:t>
                </a:r>
                <a:endParaRPr lang="zh-CN" altLang="en-US" b="1">
                  <a:solidFill>
                    <a:schemeClr val="bg1"/>
                  </a:solidFill>
                  <a:sym typeface="Arial" panose="020B0604020202020204" pitchFamily="34" charset="0"/>
                </a:endParaRPr>
              </a:p>
            </p:txBody>
          </p:sp>
          <p:sp>
            <p:nvSpPr>
              <p:cNvPr id="14362" name="矩形 34"/>
              <p:cNvSpPr>
                <a:spLocks noChangeArrowheads="1"/>
              </p:cNvSpPr>
              <p:nvPr/>
            </p:nvSpPr>
            <p:spPr bwMode="auto">
              <a:xfrm>
                <a:off x="0" y="574790"/>
                <a:ext cx="1870432"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600"/>
                  </a:lnSpc>
                </a:pPr>
                <a:r>
                  <a:rPr lang="en-US" altLang="zh-CN" sz="1600">
                    <a:solidFill>
                      <a:schemeClr val="bg1"/>
                    </a:solidFill>
                    <a:sym typeface="Arial" panose="020B0604020202020204" pitchFamily="34" charset="0"/>
                  </a:rPr>
                  <a:t>By faith I mean a vision of good one cherishes and the chain of By faith I mean a vision of</a:t>
                </a:r>
              </a:p>
            </p:txBody>
          </p:sp>
        </p:grpSp>
      </p:grpSp>
      <p:grpSp>
        <p:nvGrpSpPr>
          <p:cNvPr id="16408" name="Group 24"/>
          <p:cNvGrpSpPr/>
          <p:nvPr/>
        </p:nvGrpSpPr>
        <p:grpSpPr bwMode="auto">
          <a:xfrm>
            <a:off x="4143375" y="3789363"/>
            <a:ext cx="1870075" cy="2011362"/>
            <a:chOff x="0" y="0"/>
            <a:chExt cx="1870432" cy="2011679"/>
          </a:xfrm>
        </p:grpSpPr>
        <p:sp>
          <p:nvSpPr>
            <p:cNvPr id="14355" name="矩形 36"/>
            <p:cNvSpPr>
              <a:spLocks noChangeArrowheads="1"/>
            </p:cNvSpPr>
            <p:nvPr/>
          </p:nvSpPr>
          <p:spPr bwMode="auto">
            <a:xfrm>
              <a:off x="0" y="0"/>
              <a:ext cx="1870432" cy="2011679"/>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4356" name="Group 26"/>
            <p:cNvGrpSpPr/>
            <p:nvPr/>
          </p:nvGrpSpPr>
          <p:grpSpPr bwMode="auto">
            <a:xfrm>
              <a:off x="0" y="154433"/>
              <a:ext cx="1870432" cy="1693045"/>
              <a:chOff x="0" y="0"/>
              <a:chExt cx="1870432" cy="1693045"/>
            </a:xfrm>
          </p:grpSpPr>
          <p:sp>
            <p:nvSpPr>
              <p:cNvPr id="14357" name="文本框 38"/>
              <p:cNvSpPr>
                <a:spLocks noChangeArrowheads="1"/>
              </p:cNvSpPr>
              <p:nvPr/>
            </p:nvSpPr>
            <p:spPr bwMode="auto">
              <a:xfrm>
                <a:off x="0" y="0"/>
                <a:ext cx="12875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800"/>
                  </a:lnSpc>
                </a:pPr>
                <a:r>
                  <a:rPr lang="en-US" altLang="zh-CN" b="1">
                    <a:solidFill>
                      <a:schemeClr val="bg1"/>
                    </a:solidFill>
                    <a:sym typeface="Arial" panose="020B0604020202020204" pitchFamily="34" charset="0"/>
                  </a:rPr>
                  <a:t>INTERIOR</a:t>
                </a:r>
                <a:endParaRPr lang="zh-CN" altLang="en-US" b="1">
                  <a:solidFill>
                    <a:schemeClr val="bg1"/>
                  </a:solidFill>
                  <a:sym typeface="Arial" panose="020B0604020202020204" pitchFamily="34" charset="0"/>
                </a:endParaRPr>
              </a:p>
              <a:p>
                <a:pPr eaLnBrk="1" hangingPunct="1">
                  <a:lnSpc>
                    <a:spcPts val="1800"/>
                  </a:lnSpc>
                </a:pPr>
                <a:r>
                  <a:rPr lang="en-US" altLang="zh-CN" b="1">
                    <a:solidFill>
                      <a:schemeClr val="bg1"/>
                    </a:solidFill>
                    <a:sym typeface="Arial" panose="020B0604020202020204" pitchFamily="34" charset="0"/>
                  </a:rPr>
                  <a:t>DESIGN</a:t>
                </a:r>
                <a:endParaRPr lang="zh-CN" altLang="en-US" b="1">
                  <a:solidFill>
                    <a:schemeClr val="bg1"/>
                  </a:solidFill>
                  <a:sym typeface="Arial" panose="020B0604020202020204" pitchFamily="34" charset="0"/>
                </a:endParaRPr>
              </a:p>
            </p:txBody>
          </p:sp>
          <p:sp>
            <p:nvSpPr>
              <p:cNvPr id="14358" name="矩形 39"/>
              <p:cNvSpPr>
                <a:spLocks noChangeArrowheads="1"/>
              </p:cNvSpPr>
              <p:nvPr/>
            </p:nvSpPr>
            <p:spPr bwMode="auto">
              <a:xfrm>
                <a:off x="0" y="574790"/>
                <a:ext cx="1870432"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600"/>
                  </a:lnSpc>
                </a:pPr>
                <a:r>
                  <a:rPr lang="en-US" altLang="zh-CN" sz="1600">
                    <a:solidFill>
                      <a:schemeClr val="bg1"/>
                    </a:solidFill>
                    <a:sym typeface="Arial" panose="020B0604020202020204" pitchFamily="34" charset="0"/>
                  </a:rPr>
                  <a:t>By faith I mean a vision of good one cherishes and the chain of By faith I mean a vision of</a:t>
                </a:r>
              </a:p>
            </p:txBody>
          </p:sp>
        </p:grpSp>
      </p:grpSp>
      <p:grpSp>
        <p:nvGrpSpPr>
          <p:cNvPr id="16413" name="Group 29"/>
          <p:cNvGrpSpPr/>
          <p:nvPr/>
        </p:nvGrpSpPr>
        <p:grpSpPr bwMode="auto">
          <a:xfrm>
            <a:off x="9515475" y="3789363"/>
            <a:ext cx="1870075" cy="2011362"/>
            <a:chOff x="0" y="0"/>
            <a:chExt cx="1870432" cy="2011678"/>
          </a:xfrm>
        </p:grpSpPr>
        <p:sp>
          <p:nvSpPr>
            <p:cNvPr id="14351" name="矩形 41"/>
            <p:cNvSpPr>
              <a:spLocks noChangeArrowheads="1"/>
            </p:cNvSpPr>
            <p:nvPr/>
          </p:nvSpPr>
          <p:spPr bwMode="auto">
            <a:xfrm>
              <a:off x="0" y="0"/>
              <a:ext cx="1870432" cy="2011678"/>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4352" name="Group 31"/>
            <p:cNvGrpSpPr/>
            <p:nvPr/>
          </p:nvGrpSpPr>
          <p:grpSpPr bwMode="auto">
            <a:xfrm>
              <a:off x="0" y="154432"/>
              <a:ext cx="1870432" cy="1693045"/>
              <a:chOff x="0" y="0"/>
              <a:chExt cx="1870432" cy="1693045"/>
            </a:xfrm>
          </p:grpSpPr>
          <p:sp>
            <p:nvSpPr>
              <p:cNvPr id="14353" name="文本框 43"/>
              <p:cNvSpPr>
                <a:spLocks noChangeArrowheads="1"/>
              </p:cNvSpPr>
              <p:nvPr/>
            </p:nvSpPr>
            <p:spPr bwMode="auto">
              <a:xfrm>
                <a:off x="0" y="0"/>
                <a:ext cx="12875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800"/>
                  </a:lnSpc>
                </a:pPr>
                <a:r>
                  <a:rPr lang="en-US" altLang="zh-CN" b="1">
                    <a:solidFill>
                      <a:schemeClr val="bg1"/>
                    </a:solidFill>
                    <a:sym typeface="Arial" panose="020B0604020202020204" pitchFamily="34" charset="0"/>
                  </a:rPr>
                  <a:t>INTERIOR</a:t>
                </a:r>
                <a:endParaRPr lang="zh-CN" altLang="en-US" b="1">
                  <a:solidFill>
                    <a:schemeClr val="bg1"/>
                  </a:solidFill>
                  <a:sym typeface="Arial" panose="020B0604020202020204" pitchFamily="34" charset="0"/>
                </a:endParaRPr>
              </a:p>
              <a:p>
                <a:pPr eaLnBrk="1" hangingPunct="1">
                  <a:lnSpc>
                    <a:spcPts val="1800"/>
                  </a:lnSpc>
                </a:pPr>
                <a:r>
                  <a:rPr lang="en-US" altLang="zh-CN" b="1">
                    <a:solidFill>
                      <a:schemeClr val="bg1"/>
                    </a:solidFill>
                    <a:sym typeface="Arial" panose="020B0604020202020204" pitchFamily="34" charset="0"/>
                  </a:rPr>
                  <a:t>DESIGN</a:t>
                </a:r>
                <a:endParaRPr lang="zh-CN" altLang="en-US" b="1">
                  <a:solidFill>
                    <a:schemeClr val="bg1"/>
                  </a:solidFill>
                  <a:sym typeface="Arial" panose="020B0604020202020204" pitchFamily="34" charset="0"/>
                </a:endParaRPr>
              </a:p>
            </p:txBody>
          </p:sp>
          <p:sp>
            <p:nvSpPr>
              <p:cNvPr id="14354" name="矩形 44"/>
              <p:cNvSpPr>
                <a:spLocks noChangeArrowheads="1"/>
              </p:cNvSpPr>
              <p:nvPr/>
            </p:nvSpPr>
            <p:spPr bwMode="auto">
              <a:xfrm>
                <a:off x="0" y="574790"/>
                <a:ext cx="1870432"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600"/>
                  </a:lnSpc>
                </a:pPr>
                <a:r>
                  <a:rPr lang="en-US" altLang="zh-CN" sz="1600">
                    <a:solidFill>
                      <a:schemeClr val="bg1"/>
                    </a:solidFill>
                    <a:sym typeface="Arial" panose="020B0604020202020204" pitchFamily="34" charset="0"/>
                  </a:rPr>
                  <a:t>By faith I mean a vision of good one cherishes and the chain of By faith I mean a vision of</a:t>
                </a:r>
              </a:p>
            </p:txBody>
          </p:sp>
        </p:grpSp>
      </p:grpSp>
      <p:pic>
        <p:nvPicPr>
          <p:cNvPr id="16418" name="Picture 2" descr="http://img.taopic.com/uploads/allimg/111106/53166-11110611040631.jpg"/>
          <p:cNvPicPr>
            <a:picLocks noChangeAspect="1" noChangeArrowheads="1"/>
          </p:cNvPicPr>
          <p:nvPr/>
        </p:nvPicPr>
        <p:blipFill>
          <a:blip r:embed="rId3">
            <a:extLst>
              <a:ext uri="{28A0092B-C50C-407E-A947-70E740481C1C}">
                <a14:useLocalDpi xmlns:a14="http://schemas.microsoft.com/office/drawing/2010/main" val="0"/>
              </a:ext>
            </a:extLst>
          </a:blip>
          <a:srcRect l="32828" t="66806" r="41371" b="10219"/>
          <a:stretch>
            <a:fillRect/>
          </a:stretch>
        </p:blipFill>
        <p:spPr bwMode="auto">
          <a:xfrm>
            <a:off x="831850" y="1600200"/>
            <a:ext cx="33115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419" name="Picture 2" descr="http://img.taopic.com/uploads/allimg/111106/53166-11110611040631.jpg"/>
          <p:cNvPicPr>
            <a:picLocks noChangeAspect="1" noChangeArrowheads="1"/>
          </p:cNvPicPr>
          <p:nvPr/>
        </p:nvPicPr>
        <p:blipFill>
          <a:blip r:embed="rId3">
            <a:extLst>
              <a:ext uri="{28A0092B-C50C-407E-A947-70E740481C1C}">
                <a14:useLocalDpi xmlns:a14="http://schemas.microsoft.com/office/drawing/2010/main" val="0"/>
              </a:ext>
            </a:extLst>
          </a:blip>
          <a:srcRect l="65034" t="68764" r="9164" b="8260"/>
          <a:stretch>
            <a:fillRect/>
          </a:stretch>
        </p:blipFill>
        <p:spPr bwMode="auto">
          <a:xfrm>
            <a:off x="6203950" y="1600200"/>
            <a:ext cx="33115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420" name="Picture 2" descr="http://img.taopic.com/uploads/allimg/111106/53166-11110611040631.jpg"/>
          <p:cNvPicPr>
            <a:picLocks noChangeAspect="1" noChangeArrowheads="1"/>
          </p:cNvPicPr>
          <p:nvPr/>
        </p:nvPicPr>
        <p:blipFill>
          <a:blip r:embed="rId3">
            <a:extLst>
              <a:ext uri="{28A0092B-C50C-407E-A947-70E740481C1C}">
                <a14:useLocalDpi xmlns:a14="http://schemas.microsoft.com/office/drawing/2010/main" val="0"/>
              </a:ext>
            </a:extLst>
          </a:blip>
          <a:srcRect l="46185" t="34608" r="28014" b="42416"/>
          <a:stretch>
            <a:fillRect/>
          </a:stretch>
        </p:blipFill>
        <p:spPr bwMode="auto">
          <a:xfrm>
            <a:off x="831850" y="3789363"/>
            <a:ext cx="33115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421" name="Picture 2" descr="http://img.taopic.com/uploads/allimg/111106/53166-11110611040631.jpg"/>
          <p:cNvPicPr>
            <a:picLocks noChangeAspect="1" noChangeArrowheads="1"/>
          </p:cNvPicPr>
          <p:nvPr/>
        </p:nvPicPr>
        <p:blipFill>
          <a:blip r:embed="rId3">
            <a:extLst>
              <a:ext uri="{28A0092B-C50C-407E-A947-70E740481C1C}">
                <a14:useLocalDpi xmlns:a14="http://schemas.microsoft.com/office/drawing/2010/main" val="0"/>
              </a:ext>
            </a:extLst>
          </a:blip>
          <a:srcRect l="21103" t="39828" r="53096" b="37195"/>
          <a:stretch>
            <a:fillRect/>
          </a:stretch>
        </p:blipFill>
        <p:spPr bwMode="auto">
          <a:xfrm>
            <a:off x="6203950" y="3789363"/>
            <a:ext cx="33115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p:cBhvr>
                                        <p:cTn id="7" dur="500"/>
                                        <p:tgtEl>
                                          <p:spTgt spid="16388"/>
                                        </p:tgtEl>
                                      </p:cBhvr>
                                    </p:animEffect>
                                  </p:childTnLst>
                                </p:cTn>
                              </p:par>
                              <p:par>
                                <p:cTn id="8" presetID="9" presetClass="entr" presetSubtype="0" fill="hold" nodeType="withEffect">
                                  <p:stCondLst>
                                    <p:cond delay="0"/>
                                  </p:stCondLst>
                                  <p:childTnLst>
                                    <p:set>
                                      <p:cBhvr>
                                        <p:cTn id="9" dur="1" fill="hold">
                                          <p:stCondLst>
                                            <p:cond delay="0"/>
                                          </p:stCondLst>
                                        </p:cTn>
                                        <p:tgtEl>
                                          <p:spTgt spid="16394"/>
                                        </p:tgtEl>
                                        <p:attrNameLst>
                                          <p:attrName>style.visibility</p:attrName>
                                        </p:attrNameLst>
                                      </p:cBhvr>
                                      <p:to>
                                        <p:strVal val="visible"/>
                                      </p:to>
                                    </p:set>
                                    <p:animEffect>
                                      <p:cBhvr>
                                        <p:cTn id="10" dur="500"/>
                                        <p:tgtEl>
                                          <p:spTgt spid="16394"/>
                                        </p:tgtEl>
                                      </p:cBhvr>
                                    </p:animEffect>
                                  </p:childTnLst>
                                </p:cTn>
                              </p:par>
                              <p:par>
                                <p:cTn id="11" presetID="9" presetClass="entr" presetSubtype="0" fill="hold" nodeType="withEffect">
                                  <p:stCondLst>
                                    <p:cond delay="0"/>
                                  </p:stCondLst>
                                  <p:childTnLst>
                                    <p:set>
                                      <p:cBhvr>
                                        <p:cTn id="12" dur="1" fill="hold">
                                          <p:stCondLst>
                                            <p:cond delay="0"/>
                                          </p:stCondLst>
                                        </p:cTn>
                                        <p:tgtEl>
                                          <p:spTgt spid="16389"/>
                                        </p:tgtEl>
                                        <p:attrNameLst>
                                          <p:attrName>style.visibility</p:attrName>
                                        </p:attrNameLst>
                                      </p:cBhvr>
                                      <p:to>
                                        <p:strVal val="visible"/>
                                      </p:to>
                                    </p:set>
                                    <p:animEffect>
                                      <p:cBhvr>
                                        <p:cTn id="13" dur="500"/>
                                        <p:tgtEl>
                                          <p:spTgt spid="16389"/>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6418"/>
                                        </p:tgtEl>
                                        <p:attrNameLst>
                                          <p:attrName>style.visibility</p:attrName>
                                        </p:attrNameLst>
                                      </p:cBhvr>
                                      <p:to>
                                        <p:strVal val="visible"/>
                                      </p:to>
                                    </p:set>
                                    <p:animEffect>
                                      <p:cBhvr>
                                        <p:cTn id="17" dur="500"/>
                                        <p:tgtEl>
                                          <p:spTgt spid="16418"/>
                                        </p:tgtEl>
                                      </p:cBhvr>
                                    </p:animEffect>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16398"/>
                                        </p:tgtEl>
                                        <p:attrNameLst>
                                          <p:attrName>style.visibility</p:attrName>
                                        </p:attrNameLst>
                                      </p:cBhvr>
                                      <p:to>
                                        <p:strVal val="visible"/>
                                      </p:to>
                                    </p:set>
                                    <p:anim calcmode="lin" valueType="num">
                                      <p:cBhvr>
                                        <p:cTn id="21" dur="500"/>
                                        <p:tgtEl>
                                          <p:spTgt spid="16398"/>
                                        </p:tgtEl>
                                        <p:attrNameLst>
                                          <p:attrName>ppt_x</p:attrName>
                                        </p:attrNameLst>
                                      </p:cBhvr>
                                      <p:tavLst>
                                        <p:tav tm="0">
                                          <p:val>
                                            <p:strVal val="#ppt_x-#ppt_w*1.125000"/>
                                          </p:val>
                                        </p:tav>
                                        <p:tav tm="100000">
                                          <p:val>
                                            <p:strVal val="#ppt_x"/>
                                          </p:val>
                                        </p:tav>
                                      </p:tavLst>
                                    </p:anim>
                                    <p:animEffect>
                                      <p:cBhvr>
                                        <p:cTn id="22" dur="500"/>
                                        <p:tgtEl>
                                          <p:spTgt spid="16398"/>
                                        </p:tgtEl>
                                      </p:cBhvr>
                                    </p:animEffect>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6419"/>
                                        </p:tgtEl>
                                        <p:attrNameLst>
                                          <p:attrName>style.visibility</p:attrName>
                                        </p:attrNameLst>
                                      </p:cBhvr>
                                      <p:to>
                                        <p:strVal val="visible"/>
                                      </p:to>
                                    </p:set>
                                    <p:animEffect>
                                      <p:cBhvr>
                                        <p:cTn id="26" dur="500"/>
                                        <p:tgtEl>
                                          <p:spTgt spid="16419"/>
                                        </p:tgtEl>
                                      </p:cBhvr>
                                    </p:animEffect>
                                  </p:childTnLst>
                                </p:cTn>
                              </p:par>
                            </p:childTnLst>
                          </p:cTn>
                        </p:par>
                        <p:par>
                          <p:cTn id="27" fill="hold">
                            <p:stCondLst>
                              <p:cond delay="2000"/>
                            </p:stCondLst>
                            <p:childTnLst>
                              <p:par>
                                <p:cTn id="28" presetID="12" presetClass="entr" presetSubtype="8" fill="hold" nodeType="afterEffect">
                                  <p:stCondLst>
                                    <p:cond delay="0"/>
                                  </p:stCondLst>
                                  <p:childTnLst>
                                    <p:set>
                                      <p:cBhvr>
                                        <p:cTn id="29" dur="1" fill="hold">
                                          <p:stCondLst>
                                            <p:cond delay="0"/>
                                          </p:stCondLst>
                                        </p:cTn>
                                        <p:tgtEl>
                                          <p:spTgt spid="16403"/>
                                        </p:tgtEl>
                                        <p:attrNameLst>
                                          <p:attrName>style.visibility</p:attrName>
                                        </p:attrNameLst>
                                      </p:cBhvr>
                                      <p:to>
                                        <p:strVal val="visible"/>
                                      </p:to>
                                    </p:set>
                                    <p:anim calcmode="lin" valueType="num">
                                      <p:cBhvr>
                                        <p:cTn id="30" dur="500"/>
                                        <p:tgtEl>
                                          <p:spTgt spid="16403"/>
                                        </p:tgtEl>
                                        <p:attrNameLst>
                                          <p:attrName>ppt_x</p:attrName>
                                        </p:attrNameLst>
                                      </p:cBhvr>
                                      <p:tavLst>
                                        <p:tav tm="0">
                                          <p:val>
                                            <p:strVal val="#ppt_x-#ppt_w*1.125000"/>
                                          </p:val>
                                        </p:tav>
                                        <p:tav tm="100000">
                                          <p:val>
                                            <p:strVal val="#ppt_x"/>
                                          </p:val>
                                        </p:tav>
                                      </p:tavLst>
                                    </p:anim>
                                    <p:animEffect>
                                      <p:cBhvr>
                                        <p:cTn id="31" dur="500"/>
                                        <p:tgtEl>
                                          <p:spTgt spid="16403"/>
                                        </p:tgtEl>
                                      </p:cBhvr>
                                    </p:animEffect>
                                  </p:childTnLst>
                                </p:cTn>
                              </p:par>
                            </p:childTnLst>
                          </p:cTn>
                        </p:par>
                        <p:par>
                          <p:cTn id="32" fill="hold">
                            <p:stCondLst>
                              <p:cond delay="2500"/>
                            </p:stCondLst>
                            <p:childTnLst>
                              <p:par>
                                <p:cTn id="33" presetID="9" presetClass="entr" presetSubtype="0" fill="hold" nodeType="afterEffect">
                                  <p:stCondLst>
                                    <p:cond delay="0"/>
                                  </p:stCondLst>
                                  <p:childTnLst>
                                    <p:set>
                                      <p:cBhvr>
                                        <p:cTn id="34" dur="1" fill="hold">
                                          <p:stCondLst>
                                            <p:cond delay="0"/>
                                          </p:stCondLst>
                                        </p:cTn>
                                        <p:tgtEl>
                                          <p:spTgt spid="16420"/>
                                        </p:tgtEl>
                                        <p:attrNameLst>
                                          <p:attrName>style.visibility</p:attrName>
                                        </p:attrNameLst>
                                      </p:cBhvr>
                                      <p:to>
                                        <p:strVal val="visible"/>
                                      </p:to>
                                    </p:set>
                                    <p:animEffect>
                                      <p:cBhvr>
                                        <p:cTn id="35" dur="500"/>
                                        <p:tgtEl>
                                          <p:spTgt spid="16420"/>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16408"/>
                                        </p:tgtEl>
                                        <p:attrNameLst>
                                          <p:attrName>style.visibility</p:attrName>
                                        </p:attrNameLst>
                                      </p:cBhvr>
                                      <p:to>
                                        <p:strVal val="visible"/>
                                      </p:to>
                                    </p:set>
                                    <p:anim calcmode="lin" valueType="num">
                                      <p:cBhvr>
                                        <p:cTn id="39" dur="500"/>
                                        <p:tgtEl>
                                          <p:spTgt spid="16408"/>
                                        </p:tgtEl>
                                        <p:attrNameLst>
                                          <p:attrName>ppt_x</p:attrName>
                                        </p:attrNameLst>
                                      </p:cBhvr>
                                      <p:tavLst>
                                        <p:tav tm="0">
                                          <p:val>
                                            <p:strVal val="#ppt_x-#ppt_w*1.125000"/>
                                          </p:val>
                                        </p:tav>
                                        <p:tav tm="100000">
                                          <p:val>
                                            <p:strVal val="#ppt_x"/>
                                          </p:val>
                                        </p:tav>
                                      </p:tavLst>
                                    </p:anim>
                                    <p:animEffect>
                                      <p:cBhvr>
                                        <p:cTn id="40" dur="500"/>
                                        <p:tgtEl>
                                          <p:spTgt spid="16408"/>
                                        </p:tgtEl>
                                      </p:cBhvr>
                                    </p:animEffect>
                                  </p:childTnLst>
                                </p:cTn>
                              </p:par>
                            </p:childTnLst>
                          </p:cTn>
                        </p:par>
                        <p:par>
                          <p:cTn id="41" fill="hold">
                            <p:stCondLst>
                              <p:cond delay="3500"/>
                            </p:stCondLst>
                            <p:childTnLst>
                              <p:par>
                                <p:cTn id="42" presetID="9" presetClass="entr" presetSubtype="0" fill="hold" nodeType="afterEffect">
                                  <p:stCondLst>
                                    <p:cond delay="0"/>
                                  </p:stCondLst>
                                  <p:childTnLst>
                                    <p:set>
                                      <p:cBhvr>
                                        <p:cTn id="43" dur="1" fill="hold">
                                          <p:stCondLst>
                                            <p:cond delay="0"/>
                                          </p:stCondLst>
                                        </p:cTn>
                                        <p:tgtEl>
                                          <p:spTgt spid="16421"/>
                                        </p:tgtEl>
                                        <p:attrNameLst>
                                          <p:attrName>style.visibility</p:attrName>
                                        </p:attrNameLst>
                                      </p:cBhvr>
                                      <p:to>
                                        <p:strVal val="visible"/>
                                      </p:to>
                                    </p:set>
                                    <p:animEffect>
                                      <p:cBhvr>
                                        <p:cTn id="44" dur="500"/>
                                        <p:tgtEl>
                                          <p:spTgt spid="16421"/>
                                        </p:tgtEl>
                                      </p:cBhvr>
                                    </p:animEffect>
                                  </p:childTnLst>
                                </p:cTn>
                              </p:par>
                            </p:childTnLst>
                          </p:cTn>
                        </p:par>
                        <p:par>
                          <p:cTn id="45" fill="hold">
                            <p:stCondLst>
                              <p:cond delay="4000"/>
                            </p:stCondLst>
                            <p:childTnLst>
                              <p:par>
                                <p:cTn id="46" presetID="12" presetClass="entr" presetSubtype="8" fill="hold" nodeType="afterEffect">
                                  <p:stCondLst>
                                    <p:cond delay="0"/>
                                  </p:stCondLst>
                                  <p:childTnLst>
                                    <p:set>
                                      <p:cBhvr>
                                        <p:cTn id="47" dur="1" fill="hold">
                                          <p:stCondLst>
                                            <p:cond delay="0"/>
                                          </p:stCondLst>
                                        </p:cTn>
                                        <p:tgtEl>
                                          <p:spTgt spid="16413"/>
                                        </p:tgtEl>
                                        <p:attrNameLst>
                                          <p:attrName>style.visibility</p:attrName>
                                        </p:attrNameLst>
                                      </p:cBhvr>
                                      <p:to>
                                        <p:strVal val="visible"/>
                                      </p:to>
                                    </p:set>
                                    <p:anim calcmode="lin" valueType="num">
                                      <p:cBhvr>
                                        <p:cTn id="48" dur="500"/>
                                        <p:tgtEl>
                                          <p:spTgt spid="16413"/>
                                        </p:tgtEl>
                                        <p:attrNameLst>
                                          <p:attrName>ppt_x</p:attrName>
                                        </p:attrNameLst>
                                      </p:cBhvr>
                                      <p:tavLst>
                                        <p:tav tm="0">
                                          <p:val>
                                            <p:strVal val="#ppt_x-#ppt_w*1.125000"/>
                                          </p:val>
                                        </p:tav>
                                        <p:tav tm="100000">
                                          <p:val>
                                            <p:strVal val="#ppt_x"/>
                                          </p:val>
                                        </p:tav>
                                      </p:tavLst>
                                    </p:anim>
                                    <p:animEffect>
                                      <p:cBhvr>
                                        <p:cTn id="49" dur="500"/>
                                        <p:tgtEl>
                                          <p:spTgt spid="16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15364"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矩形 3"/>
          <p:cNvSpPr>
            <a:spLocks noChangeArrowheads="1"/>
          </p:cNvSpPr>
          <p:nvPr/>
        </p:nvSpPr>
        <p:spPr bwMode="auto">
          <a:xfrm>
            <a:off x="0" y="2171700"/>
            <a:ext cx="12192000" cy="262890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14" name="文本框 5"/>
          <p:cNvSpPr>
            <a:spLocks noChangeArrowheads="1"/>
          </p:cNvSpPr>
          <p:nvPr/>
        </p:nvSpPr>
        <p:spPr bwMode="auto">
          <a:xfrm>
            <a:off x="4002088" y="2652713"/>
            <a:ext cx="4167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chemeClr val="bg1"/>
                </a:solidFill>
                <a:latin typeface="Calibri" panose="020F0502020204030204" pitchFamily="34" charset="0"/>
                <a:sym typeface="Calibri" panose="020F0502020204030204" pitchFamily="34" charset="0"/>
              </a:rPr>
              <a:t>STATISTICS </a:t>
            </a:r>
            <a:endParaRPr lang="zh-CN" altLang="en-US"/>
          </a:p>
        </p:txBody>
      </p:sp>
      <p:sp>
        <p:nvSpPr>
          <p:cNvPr id="17415" name="文本框 6"/>
          <p:cNvSpPr>
            <a:spLocks noChangeArrowheads="1"/>
          </p:cNvSpPr>
          <p:nvPr/>
        </p:nvSpPr>
        <p:spPr bwMode="auto">
          <a:xfrm>
            <a:off x="2584450" y="3581400"/>
            <a:ext cx="7010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400"/>
              </a:lnSpc>
            </a:pPr>
            <a:r>
              <a:rPr lang="en-US" altLang="zh-CN" sz="2000">
                <a:solidFill>
                  <a:srgbClr val="F2F2F2"/>
                </a:solidFill>
                <a:sym typeface="Arial" panose="020B0604020202020204"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17416" name="Group 8"/>
          <p:cNvGrpSpPr/>
          <p:nvPr/>
        </p:nvGrpSpPr>
        <p:grpSpPr bwMode="auto">
          <a:xfrm>
            <a:off x="5645150" y="1716088"/>
            <a:ext cx="889000" cy="889000"/>
            <a:chOff x="0" y="0"/>
            <a:chExt cx="888824" cy="888824"/>
          </a:xfrm>
        </p:grpSpPr>
        <p:sp>
          <p:nvSpPr>
            <p:cNvPr id="15369" name="矩形 4"/>
            <p:cNvSpPr>
              <a:spLocks noChangeArrowheads="1"/>
            </p:cNvSpPr>
            <p:nvPr/>
          </p:nvSpPr>
          <p:spPr bwMode="auto">
            <a:xfrm rot="2700000">
              <a:off x="0" y="0"/>
              <a:ext cx="888824" cy="888824"/>
            </a:xfrm>
            <a:prstGeom prst="rect">
              <a:avLst/>
            </a:prstGeom>
            <a:solidFill>
              <a:srgbClr val="2F374C"/>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A5A5A5"/>
                </a:solidFill>
                <a:latin typeface="宋体" panose="02010600030101010101" pitchFamily="2" charset="-122"/>
                <a:sym typeface="宋体" panose="02010600030101010101" pitchFamily="2" charset="-122"/>
              </a:endParaRPr>
            </a:p>
          </p:txBody>
        </p:sp>
        <p:grpSp>
          <p:nvGrpSpPr>
            <p:cNvPr id="15370" name="Group 10"/>
            <p:cNvGrpSpPr/>
            <p:nvPr/>
          </p:nvGrpSpPr>
          <p:grpSpPr bwMode="auto">
            <a:xfrm>
              <a:off x="202319" y="208668"/>
              <a:ext cx="484187" cy="471488"/>
              <a:chOff x="0" y="0"/>
              <a:chExt cx="484187" cy="471488"/>
            </a:xfrm>
          </p:grpSpPr>
          <p:sp>
            <p:nvSpPr>
              <p:cNvPr id="15371" name="Freeform 5"/>
              <p:cNvSpPr>
                <a:spLocks noChangeArrowheads="1"/>
              </p:cNvSpPr>
              <p:nvPr/>
            </p:nvSpPr>
            <p:spPr bwMode="auto">
              <a:xfrm>
                <a:off x="207962" y="0"/>
                <a:ext cx="84137" cy="393700"/>
              </a:xfrm>
              <a:custGeom>
                <a:avLst/>
                <a:gdLst>
                  <a:gd name="T0" fmla="*/ 72664 w 22"/>
                  <a:gd name="T1" fmla="*/ 393700 h 103"/>
                  <a:gd name="T2" fmla="*/ 84137 w 22"/>
                  <a:gd name="T3" fmla="*/ 386055 h 103"/>
                  <a:gd name="T4" fmla="*/ 84137 w 22"/>
                  <a:gd name="T5" fmla="*/ 7645 h 103"/>
                  <a:gd name="T6" fmla="*/ 72664 w 22"/>
                  <a:gd name="T7" fmla="*/ 0 h 103"/>
                  <a:gd name="T8" fmla="*/ 7649 w 22"/>
                  <a:gd name="T9" fmla="*/ 0 h 103"/>
                  <a:gd name="T10" fmla="*/ 0 w 22"/>
                  <a:gd name="T11" fmla="*/ 7645 h 103"/>
                  <a:gd name="T12" fmla="*/ 0 w 22"/>
                  <a:gd name="T13" fmla="*/ 386055 h 103"/>
                  <a:gd name="T14" fmla="*/ 7649 w 22"/>
                  <a:gd name="T15" fmla="*/ 393700 h 103"/>
                  <a:gd name="T16" fmla="*/ 72664 w 22"/>
                  <a:gd name="T17" fmla="*/ 39370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03"/>
                  <a:gd name="T29" fmla="*/ 22 w 2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03">
                    <a:moveTo>
                      <a:pt x="19" y="103"/>
                    </a:moveTo>
                    <a:cubicBezTo>
                      <a:pt x="21" y="103"/>
                      <a:pt x="22" y="102"/>
                      <a:pt x="22" y="101"/>
                    </a:cubicBezTo>
                    <a:cubicBezTo>
                      <a:pt x="22" y="2"/>
                      <a:pt x="22" y="2"/>
                      <a:pt x="22" y="2"/>
                    </a:cubicBezTo>
                    <a:cubicBezTo>
                      <a:pt x="22" y="1"/>
                      <a:pt x="21" y="0"/>
                      <a:pt x="19" y="0"/>
                    </a:cubicBezTo>
                    <a:cubicBezTo>
                      <a:pt x="2" y="0"/>
                      <a:pt x="2" y="0"/>
                      <a:pt x="2" y="0"/>
                    </a:cubicBezTo>
                    <a:cubicBezTo>
                      <a:pt x="1" y="0"/>
                      <a:pt x="0" y="1"/>
                      <a:pt x="0" y="2"/>
                    </a:cubicBezTo>
                    <a:cubicBezTo>
                      <a:pt x="0" y="101"/>
                      <a:pt x="0" y="101"/>
                      <a:pt x="0" y="101"/>
                    </a:cubicBezTo>
                    <a:cubicBezTo>
                      <a:pt x="0" y="102"/>
                      <a:pt x="1" y="103"/>
                      <a:pt x="2" y="103"/>
                    </a:cubicBezTo>
                    <a:lnTo>
                      <a:pt x="19" y="10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372" name="Freeform 6"/>
              <p:cNvSpPr>
                <a:spLocks noChangeArrowheads="1"/>
              </p:cNvSpPr>
              <p:nvPr/>
            </p:nvSpPr>
            <p:spPr bwMode="auto">
              <a:xfrm>
                <a:off x="346075" y="84138"/>
                <a:ext cx="84137" cy="309563"/>
              </a:xfrm>
              <a:custGeom>
                <a:avLst/>
                <a:gdLst>
                  <a:gd name="T0" fmla="*/ 76488 w 22"/>
                  <a:gd name="T1" fmla="*/ 309563 h 81"/>
                  <a:gd name="T2" fmla="*/ 84137 w 22"/>
                  <a:gd name="T3" fmla="*/ 301919 h 81"/>
                  <a:gd name="T4" fmla="*/ 84137 w 22"/>
                  <a:gd name="T5" fmla="*/ 7644 h 81"/>
                  <a:gd name="T6" fmla="*/ 76488 w 22"/>
                  <a:gd name="T7" fmla="*/ 0 h 81"/>
                  <a:gd name="T8" fmla="*/ 7649 w 22"/>
                  <a:gd name="T9" fmla="*/ 0 h 81"/>
                  <a:gd name="T10" fmla="*/ 0 w 22"/>
                  <a:gd name="T11" fmla="*/ 7644 h 81"/>
                  <a:gd name="T12" fmla="*/ 0 w 22"/>
                  <a:gd name="T13" fmla="*/ 301919 h 81"/>
                  <a:gd name="T14" fmla="*/ 7649 w 22"/>
                  <a:gd name="T15" fmla="*/ 309563 h 81"/>
                  <a:gd name="T16" fmla="*/ 76488 w 22"/>
                  <a:gd name="T17" fmla="*/ 309563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1"/>
                  <a:gd name="T29" fmla="*/ 22 w 22"/>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1">
                    <a:moveTo>
                      <a:pt x="20" y="81"/>
                    </a:moveTo>
                    <a:cubicBezTo>
                      <a:pt x="21" y="81"/>
                      <a:pt x="22" y="80"/>
                      <a:pt x="22" y="79"/>
                    </a:cubicBezTo>
                    <a:cubicBezTo>
                      <a:pt x="22" y="2"/>
                      <a:pt x="22" y="2"/>
                      <a:pt x="22" y="2"/>
                    </a:cubicBezTo>
                    <a:cubicBezTo>
                      <a:pt x="22" y="1"/>
                      <a:pt x="21" y="0"/>
                      <a:pt x="20" y="0"/>
                    </a:cubicBezTo>
                    <a:cubicBezTo>
                      <a:pt x="2" y="0"/>
                      <a:pt x="2" y="0"/>
                      <a:pt x="2" y="0"/>
                    </a:cubicBezTo>
                    <a:cubicBezTo>
                      <a:pt x="1" y="0"/>
                      <a:pt x="0" y="1"/>
                      <a:pt x="0" y="2"/>
                    </a:cubicBezTo>
                    <a:cubicBezTo>
                      <a:pt x="0" y="79"/>
                      <a:pt x="0" y="79"/>
                      <a:pt x="0" y="79"/>
                    </a:cubicBezTo>
                    <a:cubicBezTo>
                      <a:pt x="0" y="80"/>
                      <a:pt x="1" y="81"/>
                      <a:pt x="2" y="81"/>
                    </a:cubicBezTo>
                    <a:lnTo>
                      <a:pt x="20" y="8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373" name="Freeform 7"/>
              <p:cNvSpPr>
                <a:spLocks noChangeArrowheads="1"/>
              </p:cNvSpPr>
              <p:nvPr/>
            </p:nvSpPr>
            <p:spPr bwMode="auto">
              <a:xfrm>
                <a:off x="76200" y="163513"/>
                <a:ext cx="80962" cy="230188"/>
              </a:xfrm>
              <a:custGeom>
                <a:avLst/>
                <a:gdLst>
                  <a:gd name="T0" fmla="*/ 73251 w 21"/>
                  <a:gd name="T1" fmla="*/ 230188 h 60"/>
                  <a:gd name="T2" fmla="*/ 80962 w 21"/>
                  <a:gd name="T3" fmla="*/ 222515 h 60"/>
                  <a:gd name="T4" fmla="*/ 80962 w 21"/>
                  <a:gd name="T5" fmla="*/ 7673 h 60"/>
                  <a:gd name="T6" fmla="*/ 73251 w 21"/>
                  <a:gd name="T7" fmla="*/ 0 h 60"/>
                  <a:gd name="T8" fmla="*/ 7711 w 21"/>
                  <a:gd name="T9" fmla="*/ 0 h 60"/>
                  <a:gd name="T10" fmla="*/ 0 w 21"/>
                  <a:gd name="T11" fmla="*/ 7673 h 60"/>
                  <a:gd name="T12" fmla="*/ 0 w 21"/>
                  <a:gd name="T13" fmla="*/ 222515 h 60"/>
                  <a:gd name="T14" fmla="*/ 7711 w 21"/>
                  <a:gd name="T15" fmla="*/ 230188 h 60"/>
                  <a:gd name="T16" fmla="*/ 73251 w 21"/>
                  <a:gd name="T17" fmla="*/ 23018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0"/>
                  <a:gd name="T29" fmla="*/ 21 w 21"/>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0">
                    <a:moveTo>
                      <a:pt x="19" y="60"/>
                    </a:moveTo>
                    <a:cubicBezTo>
                      <a:pt x="20" y="60"/>
                      <a:pt x="21" y="59"/>
                      <a:pt x="21" y="58"/>
                    </a:cubicBezTo>
                    <a:cubicBezTo>
                      <a:pt x="21" y="2"/>
                      <a:pt x="21" y="2"/>
                      <a:pt x="21" y="2"/>
                    </a:cubicBezTo>
                    <a:cubicBezTo>
                      <a:pt x="21" y="1"/>
                      <a:pt x="20" y="0"/>
                      <a:pt x="19" y="0"/>
                    </a:cubicBezTo>
                    <a:cubicBezTo>
                      <a:pt x="2" y="0"/>
                      <a:pt x="2" y="0"/>
                      <a:pt x="2" y="0"/>
                    </a:cubicBezTo>
                    <a:cubicBezTo>
                      <a:pt x="1" y="0"/>
                      <a:pt x="0" y="1"/>
                      <a:pt x="0" y="2"/>
                    </a:cubicBezTo>
                    <a:cubicBezTo>
                      <a:pt x="0" y="58"/>
                      <a:pt x="0" y="58"/>
                      <a:pt x="0" y="58"/>
                    </a:cubicBezTo>
                    <a:cubicBezTo>
                      <a:pt x="0" y="59"/>
                      <a:pt x="1" y="60"/>
                      <a:pt x="2" y="60"/>
                    </a:cubicBezTo>
                    <a:lnTo>
                      <a:pt x="19" y="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374" name="Freeform 8"/>
              <p:cNvSpPr>
                <a:spLocks noChangeArrowheads="1"/>
              </p:cNvSpPr>
              <p:nvPr/>
            </p:nvSpPr>
            <p:spPr bwMode="auto">
              <a:xfrm>
                <a:off x="0" y="0"/>
                <a:ext cx="484187" cy="471488"/>
              </a:xfrm>
              <a:custGeom>
                <a:avLst/>
                <a:gdLst>
                  <a:gd name="T0" fmla="*/ 19214 w 126"/>
                  <a:gd name="T1" fmla="*/ 0 h 123"/>
                  <a:gd name="T2" fmla="*/ 7686 w 126"/>
                  <a:gd name="T3" fmla="*/ 0 h 123"/>
                  <a:gd name="T4" fmla="*/ 0 w 126"/>
                  <a:gd name="T5" fmla="*/ 11500 h 123"/>
                  <a:gd name="T6" fmla="*/ 0 w 126"/>
                  <a:gd name="T7" fmla="*/ 459988 h 123"/>
                  <a:gd name="T8" fmla="*/ 7686 w 126"/>
                  <a:gd name="T9" fmla="*/ 471488 h 123"/>
                  <a:gd name="T10" fmla="*/ 472659 w 126"/>
                  <a:gd name="T11" fmla="*/ 471488 h 123"/>
                  <a:gd name="T12" fmla="*/ 484187 w 126"/>
                  <a:gd name="T13" fmla="*/ 459988 h 123"/>
                  <a:gd name="T14" fmla="*/ 484187 w 126"/>
                  <a:gd name="T15" fmla="*/ 448489 h 123"/>
                  <a:gd name="T16" fmla="*/ 472659 w 126"/>
                  <a:gd name="T17" fmla="*/ 436989 h 123"/>
                  <a:gd name="T18" fmla="*/ 30742 w 126"/>
                  <a:gd name="T19" fmla="*/ 436989 h 123"/>
                  <a:gd name="T20" fmla="*/ 30742 w 126"/>
                  <a:gd name="T21" fmla="*/ 11500 h 123"/>
                  <a:gd name="T22" fmla="*/ 19214 w 126"/>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23"/>
                  <a:gd name="T38" fmla="*/ 126 w 126"/>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23">
                    <a:moveTo>
                      <a:pt x="5" y="0"/>
                    </a:moveTo>
                    <a:cubicBezTo>
                      <a:pt x="2" y="0"/>
                      <a:pt x="2" y="0"/>
                      <a:pt x="2" y="0"/>
                    </a:cubicBezTo>
                    <a:cubicBezTo>
                      <a:pt x="1" y="0"/>
                      <a:pt x="0" y="1"/>
                      <a:pt x="0" y="3"/>
                    </a:cubicBezTo>
                    <a:cubicBezTo>
                      <a:pt x="0" y="120"/>
                      <a:pt x="0" y="120"/>
                      <a:pt x="0" y="120"/>
                    </a:cubicBezTo>
                    <a:cubicBezTo>
                      <a:pt x="0" y="122"/>
                      <a:pt x="1" y="123"/>
                      <a:pt x="2" y="123"/>
                    </a:cubicBezTo>
                    <a:cubicBezTo>
                      <a:pt x="123" y="123"/>
                      <a:pt x="123" y="123"/>
                      <a:pt x="123" y="123"/>
                    </a:cubicBezTo>
                    <a:cubicBezTo>
                      <a:pt x="124" y="123"/>
                      <a:pt x="126" y="122"/>
                      <a:pt x="126" y="120"/>
                    </a:cubicBezTo>
                    <a:cubicBezTo>
                      <a:pt x="126" y="117"/>
                      <a:pt x="126" y="117"/>
                      <a:pt x="126" y="117"/>
                    </a:cubicBezTo>
                    <a:cubicBezTo>
                      <a:pt x="126" y="116"/>
                      <a:pt x="124" y="114"/>
                      <a:pt x="123" y="114"/>
                    </a:cubicBezTo>
                    <a:cubicBezTo>
                      <a:pt x="8" y="114"/>
                      <a:pt x="8" y="114"/>
                      <a:pt x="8" y="114"/>
                    </a:cubicBezTo>
                    <a:cubicBezTo>
                      <a:pt x="8" y="3"/>
                      <a:pt x="8" y="3"/>
                      <a:pt x="8" y="3"/>
                    </a:cubicBezTo>
                    <a:cubicBezTo>
                      <a:pt x="8" y="1"/>
                      <a:pt x="7" y="0"/>
                      <a:pt x="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p:cBhvr>
                                        <p:cTn id="7" dur="500"/>
                                        <p:tgtEl>
                                          <p:spTgt spid="174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416"/>
                                        </p:tgtEl>
                                        <p:attrNameLst>
                                          <p:attrName>style.visibility</p:attrName>
                                        </p:attrNameLst>
                                      </p:cBhvr>
                                      <p:to>
                                        <p:strVal val="visible"/>
                                      </p:to>
                                    </p:set>
                                    <p:animEffect>
                                      <p:cBhvr>
                                        <p:cTn id="11" dur="500"/>
                                        <p:tgtEl>
                                          <p:spTgt spid="17416"/>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strVal val="(6*min(max(#ppt_w*#ppt_h,.3),1)-7.4)/-.7*#ppt_w"/>
                                          </p:val>
                                        </p:tav>
                                        <p:tav tm="100000">
                                          <p:val>
                                            <p:strVal val="#ppt_w"/>
                                          </p:val>
                                        </p:tav>
                                      </p:tavLst>
                                    </p:anim>
                                    <p:anim calcmode="lin" valueType="num">
                                      <p:cBhvr>
                                        <p:cTn id="16" dur="500" fill="hold"/>
                                        <p:tgtEl>
                                          <p:spTgt spid="17414"/>
                                        </p:tgtEl>
                                        <p:attrNameLst>
                                          <p:attrName>ppt_h</p:attrName>
                                        </p:attrNameLst>
                                      </p:cBhvr>
                                      <p:tavLst>
                                        <p:tav tm="0">
                                          <p:val>
                                            <p:strVal val="(6*min(max(#ppt_w*#ppt_h,.3),1)-7.4)/-.7*#ppt_h"/>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850"/>
                            </p:stCondLst>
                            <p:childTnLst>
                              <p:par>
                                <p:cTn id="20" presetID="9" presetClass="entr" presetSubtype="0" fill="hold" grpId="0" nodeType="afterEffect">
                                  <p:stCondLst>
                                    <p:cond delay="0"/>
                                  </p:stCondLst>
                                  <p:childTnLst>
                                    <p:set>
                                      <p:cBhvr>
                                        <p:cTn id="21" dur="1" fill="hold">
                                          <p:stCondLst>
                                            <p:cond delay="0"/>
                                          </p:stCondLst>
                                        </p:cTn>
                                        <p:tgtEl>
                                          <p:spTgt spid="17415"/>
                                        </p:tgtEl>
                                        <p:attrNameLst>
                                          <p:attrName>style.visibility</p:attrName>
                                        </p:attrNameLst>
                                      </p:cBhvr>
                                      <p:to>
                                        <p:strVal val="visible"/>
                                      </p:to>
                                    </p:set>
                                    <p:animEffect>
                                      <p:cBhvr>
                                        <p:cTn id="22"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ldLvl="0" animBg="1" autoUpdateAnimBg="0"/>
      <p:bldP spid="17414" grpId="0" bldLvl="0" autoUpdateAnimBg="0"/>
      <p:bldP spid="17415"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6" name="矩形 32"/>
          <p:cNvSpPr>
            <a:spLocks noChangeArrowheads="1"/>
          </p:cNvSpPr>
          <p:nvPr/>
        </p:nvSpPr>
        <p:spPr bwMode="auto">
          <a:xfrm>
            <a:off x="5218113" y="2968625"/>
            <a:ext cx="6237287" cy="3159125"/>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7" name="文本框 4"/>
          <p:cNvSpPr>
            <a:spLocks noChangeArrowheads="1"/>
          </p:cNvSpPr>
          <p:nvPr/>
        </p:nvSpPr>
        <p:spPr bwMode="auto">
          <a:xfrm>
            <a:off x="247650" y="55563"/>
            <a:ext cx="3951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Chart &amp; Data</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18438" name="Group 6"/>
          <p:cNvGrpSpPr/>
          <p:nvPr/>
        </p:nvGrpSpPr>
        <p:grpSpPr bwMode="auto">
          <a:xfrm>
            <a:off x="10790238" y="257175"/>
            <a:ext cx="1017587" cy="577850"/>
            <a:chOff x="0" y="0"/>
            <a:chExt cx="1016794" cy="578108"/>
          </a:xfrm>
        </p:grpSpPr>
        <p:grpSp>
          <p:nvGrpSpPr>
            <p:cNvPr id="16408" name="Group 7"/>
            <p:cNvGrpSpPr/>
            <p:nvPr/>
          </p:nvGrpSpPr>
          <p:grpSpPr bwMode="auto">
            <a:xfrm>
              <a:off x="0" y="0"/>
              <a:ext cx="1016794" cy="360857"/>
              <a:chOff x="0" y="0"/>
              <a:chExt cx="1016794" cy="360857"/>
            </a:xfrm>
          </p:grpSpPr>
          <p:sp>
            <p:nvSpPr>
              <p:cNvPr id="16410"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1"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16409"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18443" name="Group 11"/>
          <p:cNvGrpSpPr/>
          <p:nvPr/>
        </p:nvGrpSpPr>
        <p:grpSpPr bwMode="auto">
          <a:xfrm>
            <a:off x="5780088" y="6584950"/>
            <a:ext cx="638175" cy="254000"/>
            <a:chOff x="0" y="0"/>
            <a:chExt cx="637959" cy="253916"/>
          </a:xfrm>
        </p:grpSpPr>
        <p:sp>
          <p:nvSpPr>
            <p:cNvPr id="16405"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6406"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6407"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09</a:t>
              </a:r>
              <a:endParaRPr lang="zh-CN" altLang="en-US" sz="1000">
                <a:solidFill>
                  <a:schemeClr val="bg1"/>
                </a:solidFill>
                <a:latin typeface="Calibri" panose="020F0502020204030204" pitchFamily="34" charset="0"/>
                <a:sym typeface="宋体" panose="02010600030101010101" pitchFamily="2" charset="-122"/>
              </a:endParaRPr>
            </a:p>
          </p:txBody>
        </p:sp>
      </p:grpSp>
      <p:grpSp>
        <p:nvGrpSpPr>
          <p:cNvPr id="18447" name="Group 15"/>
          <p:cNvGrpSpPr/>
          <p:nvPr/>
        </p:nvGrpSpPr>
        <p:grpSpPr bwMode="auto">
          <a:xfrm>
            <a:off x="896938" y="1528763"/>
            <a:ext cx="1439862" cy="1439862"/>
            <a:chOff x="0" y="0"/>
            <a:chExt cx="1440000" cy="1440000"/>
          </a:xfrm>
        </p:grpSpPr>
        <p:sp>
          <p:nvSpPr>
            <p:cNvPr id="16401" name="矩形 26"/>
            <p:cNvSpPr>
              <a:spLocks noChangeArrowheads="1"/>
            </p:cNvSpPr>
            <p:nvPr/>
          </p:nvSpPr>
          <p:spPr bwMode="auto">
            <a:xfrm>
              <a:off x="0" y="0"/>
              <a:ext cx="1440000" cy="1440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6402" name="Group 17"/>
            <p:cNvGrpSpPr/>
            <p:nvPr/>
          </p:nvGrpSpPr>
          <p:grpSpPr bwMode="auto">
            <a:xfrm>
              <a:off x="496163" y="481876"/>
              <a:ext cx="447675" cy="476249"/>
              <a:chOff x="0" y="0"/>
              <a:chExt cx="447675" cy="476249"/>
            </a:xfrm>
          </p:grpSpPr>
          <p:sp>
            <p:nvSpPr>
              <p:cNvPr id="16403" name="Freeform 6"/>
              <p:cNvSpPr>
                <a:spLocks noChangeArrowheads="1"/>
              </p:cNvSpPr>
              <p:nvPr/>
            </p:nvSpPr>
            <p:spPr bwMode="auto">
              <a:xfrm>
                <a:off x="23812" y="227012"/>
                <a:ext cx="412750" cy="249237"/>
              </a:xfrm>
              <a:custGeom>
                <a:avLst/>
                <a:gdLst>
                  <a:gd name="T0" fmla="*/ 381890 w 107"/>
                  <a:gd name="T1" fmla="*/ 0 h 65"/>
                  <a:gd name="T2" fmla="*/ 370318 w 107"/>
                  <a:gd name="T3" fmla="*/ 11503 h 65"/>
                  <a:gd name="T4" fmla="*/ 370318 w 107"/>
                  <a:gd name="T5" fmla="*/ 207058 h 65"/>
                  <a:gd name="T6" fmla="*/ 324028 w 107"/>
                  <a:gd name="T7" fmla="*/ 207058 h 65"/>
                  <a:gd name="T8" fmla="*/ 324028 w 107"/>
                  <a:gd name="T9" fmla="*/ 46013 h 65"/>
                  <a:gd name="T10" fmla="*/ 312456 w 107"/>
                  <a:gd name="T11" fmla="*/ 34510 h 65"/>
                  <a:gd name="T12" fmla="*/ 285453 w 107"/>
                  <a:gd name="T13" fmla="*/ 34510 h 65"/>
                  <a:gd name="T14" fmla="*/ 277738 w 107"/>
                  <a:gd name="T15" fmla="*/ 46013 h 65"/>
                  <a:gd name="T16" fmla="*/ 277738 w 107"/>
                  <a:gd name="T17" fmla="*/ 207058 h 65"/>
                  <a:gd name="T18" fmla="*/ 231449 w 107"/>
                  <a:gd name="T19" fmla="*/ 207058 h 65"/>
                  <a:gd name="T20" fmla="*/ 231449 w 107"/>
                  <a:gd name="T21" fmla="*/ 76688 h 65"/>
                  <a:gd name="T22" fmla="*/ 219876 w 107"/>
                  <a:gd name="T23" fmla="*/ 65185 h 65"/>
                  <a:gd name="T24" fmla="*/ 192874 w 107"/>
                  <a:gd name="T25" fmla="*/ 65185 h 65"/>
                  <a:gd name="T26" fmla="*/ 181301 w 107"/>
                  <a:gd name="T27" fmla="*/ 76688 h 65"/>
                  <a:gd name="T28" fmla="*/ 181301 w 107"/>
                  <a:gd name="T29" fmla="*/ 207058 h 65"/>
                  <a:gd name="T30" fmla="*/ 135012 w 107"/>
                  <a:gd name="T31" fmla="*/ 207058 h 65"/>
                  <a:gd name="T32" fmla="*/ 135012 w 107"/>
                  <a:gd name="T33" fmla="*/ 118867 h 65"/>
                  <a:gd name="T34" fmla="*/ 127297 w 107"/>
                  <a:gd name="T35" fmla="*/ 107364 h 65"/>
                  <a:gd name="T36" fmla="*/ 100294 w 107"/>
                  <a:gd name="T37" fmla="*/ 107364 h 65"/>
                  <a:gd name="T38" fmla="*/ 88722 w 107"/>
                  <a:gd name="T39" fmla="*/ 118867 h 65"/>
                  <a:gd name="T40" fmla="*/ 88722 w 107"/>
                  <a:gd name="T41" fmla="*/ 207058 h 65"/>
                  <a:gd name="T42" fmla="*/ 42432 w 107"/>
                  <a:gd name="T43" fmla="*/ 207058 h 65"/>
                  <a:gd name="T44" fmla="*/ 42432 w 107"/>
                  <a:gd name="T45" fmla="*/ 138039 h 65"/>
                  <a:gd name="T46" fmla="*/ 30860 w 107"/>
                  <a:gd name="T47" fmla="*/ 126536 h 65"/>
                  <a:gd name="T48" fmla="*/ 11572 w 107"/>
                  <a:gd name="T49" fmla="*/ 126536 h 65"/>
                  <a:gd name="T50" fmla="*/ 0 w 107"/>
                  <a:gd name="T51" fmla="*/ 138039 h 65"/>
                  <a:gd name="T52" fmla="*/ 0 w 107"/>
                  <a:gd name="T53" fmla="*/ 230065 h 65"/>
                  <a:gd name="T54" fmla="*/ 23145 w 107"/>
                  <a:gd name="T55" fmla="*/ 249237 h 65"/>
                  <a:gd name="T56" fmla="*/ 393463 w 107"/>
                  <a:gd name="T57" fmla="*/ 249237 h 65"/>
                  <a:gd name="T58" fmla="*/ 412750 w 107"/>
                  <a:gd name="T59" fmla="*/ 230065 h 65"/>
                  <a:gd name="T60" fmla="*/ 412750 w 107"/>
                  <a:gd name="T61" fmla="*/ 11503 h 65"/>
                  <a:gd name="T62" fmla="*/ 401178 w 107"/>
                  <a:gd name="T63" fmla="*/ 0 h 65"/>
                  <a:gd name="T64" fmla="*/ 381890 w 10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65"/>
                  <a:gd name="T101" fmla="*/ 107 w 107"/>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65">
                    <a:moveTo>
                      <a:pt x="99" y="0"/>
                    </a:moveTo>
                    <a:cubicBezTo>
                      <a:pt x="97" y="0"/>
                      <a:pt x="96" y="1"/>
                      <a:pt x="96" y="3"/>
                    </a:cubicBezTo>
                    <a:cubicBezTo>
                      <a:pt x="96" y="54"/>
                      <a:pt x="96" y="54"/>
                      <a:pt x="96" y="54"/>
                    </a:cubicBezTo>
                    <a:cubicBezTo>
                      <a:pt x="84" y="54"/>
                      <a:pt x="84" y="54"/>
                      <a:pt x="84" y="54"/>
                    </a:cubicBezTo>
                    <a:cubicBezTo>
                      <a:pt x="84" y="12"/>
                      <a:pt x="84" y="12"/>
                      <a:pt x="84" y="12"/>
                    </a:cubicBezTo>
                    <a:cubicBezTo>
                      <a:pt x="84" y="10"/>
                      <a:pt x="82" y="9"/>
                      <a:pt x="81" y="9"/>
                    </a:cubicBezTo>
                    <a:cubicBezTo>
                      <a:pt x="74" y="9"/>
                      <a:pt x="74" y="9"/>
                      <a:pt x="74" y="9"/>
                    </a:cubicBezTo>
                    <a:cubicBezTo>
                      <a:pt x="73" y="9"/>
                      <a:pt x="72" y="10"/>
                      <a:pt x="72" y="12"/>
                    </a:cubicBezTo>
                    <a:cubicBezTo>
                      <a:pt x="72" y="54"/>
                      <a:pt x="72" y="54"/>
                      <a:pt x="72" y="54"/>
                    </a:cubicBezTo>
                    <a:cubicBezTo>
                      <a:pt x="60" y="54"/>
                      <a:pt x="60" y="54"/>
                      <a:pt x="60" y="54"/>
                    </a:cubicBezTo>
                    <a:cubicBezTo>
                      <a:pt x="60" y="20"/>
                      <a:pt x="60" y="20"/>
                      <a:pt x="60" y="20"/>
                    </a:cubicBezTo>
                    <a:cubicBezTo>
                      <a:pt x="60" y="18"/>
                      <a:pt x="58" y="17"/>
                      <a:pt x="57" y="17"/>
                    </a:cubicBezTo>
                    <a:cubicBezTo>
                      <a:pt x="50" y="17"/>
                      <a:pt x="50" y="17"/>
                      <a:pt x="50" y="17"/>
                    </a:cubicBezTo>
                    <a:cubicBezTo>
                      <a:pt x="49" y="17"/>
                      <a:pt x="47" y="18"/>
                      <a:pt x="47" y="20"/>
                    </a:cubicBezTo>
                    <a:cubicBezTo>
                      <a:pt x="47" y="54"/>
                      <a:pt x="47" y="54"/>
                      <a:pt x="47" y="54"/>
                    </a:cubicBezTo>
                    <a:cubicBezTo>
                      <a:pt x="35" y="54"/>
                      <a:pt x="35" y="54"/>
                      <a:pt x="35" y="54"/>
                    </a:cubicBezTo>
                    <a:cubicBezTo>
                      <a:pt x="35" y="31"/>
                      <a:pt x="35" y="31"/>
                      <a:pt x="35" y="31"/>
                    </a:cubicBezTo>
                    <a:cubicBezTo>
                      <a:pt x="35" y="30"/>
                      <a:pt x="34" y="28"/>
                      <a:pt x="33" y="28"/>
                    </a:cubicBezTo>
                    <a:cubicBezTo>
                      <a:pt x="26" y="28"/>
                      <a:pt x="26" y="28"/>
                      <a:pt x="26" y="28"/>
                    </a:cubicBezTo>
                    <a:cubicBezTo>
                      <a:pt x="25" y="28"/>
                      <a:pt x="23" y="30"/>
                      <a:pt x="23" y="31"/>
                    </a:cubicBezTo>
                    <a:cubicBezTo>
                      <a:pt x="23" y="54"/>
                      <a:pt x="23" y="54"/>
                      <a:pt x="23" y="54"/>
                    </a:cubicBezTo>
                    <a:cubicBezTo>
                      <a:pt x="11" y="54"/>
                      <a:pt x="11" y="54"/>
                      <a:pt x="11" y="54"/>
                    </a:cubicBezTo>
                    <a:cubicBezTo>
                      <a:pt x="11" y="36"/>
                      <a:pt x="11" y="36"/>
                      <a:pt x="11" y="36"/>
                    </a:cubicBezTo>
                    <a:cubicBezTo>
                      <a:pt x="11" y="34"/>
                      <a:pt x="10" y="33"/>
                      <a:pt x="8" y="33"/>
                    </a:cubicBezTo>
                    <a:cubicBezTo>
                      <a:pt x="3" y="33"/>
                      <a:pt x="3" y="33"/>
                      <a:pt x="3" y="33"/>
                    </a:cubicBezTo>
                    <a:cubicBezTo>
                      <a:pt x="1" y="33"/>
                      <a:pt x="0" y="34"/>
                      <a:pt x="0" y="36"/>
                    </a:cubicBezTo>
                    <a:cubicBezTo>
                      <a:pt x="0" y="60"/>
                      <a:pt x="0" y="60"/>
                      <a:pt x="0" y="60"/>
                    </a:cubicBezTo>
                    <a:cubicBezTo>
                      <a:pt x="0" y="63"/>
                      <a:pt x="2" y="65"/>
                      <a:pt x="6" y="65"/>
                    </a:cubicBezTo>
                    <a:cubicBezTo>
                      <a:pt x="102" y="65"/>
                      <a:pt x="102" y="65"/>
                      <a:pt x="102" y="65"/>
                    </a:cubicBezTo>
                    <a:cubicBezTo>
                      <a:pt x="105" y="65"/>
                      <a:pt x="107" y="63"/>
                      <a:pt x="107" y="60"/>
                    </a:cubicBezTo>
                    <a:cubicBezTo>
                      <a:pt x="107" y="3"/>
                      <a:pt x="107" y="3"/>
                      <a:pt x="107" y="3"/>
                    </a:cubicBezTo>
                    <a:cubicBezTo>
                      <a:pt x="107" y="1"/>
                      <a:pt x="106" y="0"/>
                      <a:pt x="104" y="0"/>
                    </a:cubicBezTo>
                    <a:lnTo>
                      <a:pt x="9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404" name="Freeform 7"/>
              <p:cNvSpPr>
                <a:spLocks noEditPoints="1" noChangeArrowheads="1"/>
              </p:cNvSpPr>
              <p:nvPr/>
            </p:nvSpPr>
            <p:spPr bwMode="auto">
              <a:xfrm>
                <a:off x="0" y="0"/>
                <a:ext cx="447675" cy="338137"/>
              </a:xfrm>
              <a:custGeom>
                <a:avLst/>
                <a:gdLst>
                  <a:gd name="T0" fmla="*/ 88763 w 116"/>
                  <a:gd name="T1" fmla="*/ 326610 h 88"/>
                  <a:gd name="T2" fmla="*/ 196823 w 116"/>
                  <a:gd name="T3" fmla="*/ 219021 h 88"/>
                  <a:gd name="T4" fmla="*/ 227697 w 116"/>
                  <a:gd name="T5" fmla="*/ 249760 h 88"/>
                  <a:gd name="T6" fmla="*/ 239275 w 116"/>
                  <a:gd name="T7" fmla="*/ 257445 h 88"/>
                  <a:gd name="T8" fmla="*/ 239275 w 116"/>
                  <a:gd name="T9" fmla="*/ 261288 h 88"/>
                  <a:gd name="T10" fmla="*/ 254712 w 116"/>
                  <a:gd name="T11" fmla="*/ 268973 h 88"/>
                  <a:gd name="T12" fmla="*/ 266289 w 116"/>
                  <a:gd name="T13" fmla="*/ 261288 h 88"/>
                  <a:gd name="T14" fmla="*/ 370490 w 116"/>
                  <a:gd name="T15" fmla="*/ 153699 h 88"/>
                  <a:gd name="T16" fmla="*/ 412942 w 116"/>
                  <a:gd name="T17" fmla="*/ 199808 h 88"/>
                  <a:gd name="T18" fmla="*/ 432238 w 116"/>
                  <a:gd name="T19" fmla="*/ 203651 h 88"/>
                  <a:gd name="T20" fmla="*/ 436097 w 116"/>
                  <a:gd name="T21" fmla="*/ 203651 h 88"/>
                  <a:gd name="T22" fmla="*/ 436097 w 116"/>
                  <a:gd name="T23" fmla="*/ 199808 h 88"/>
                  <a:gd name="T24" fmla="*/ 436097 w 116"/>
                  <a:gd name="T25" fmla="*/ 199808 h 88"/>
                  <a:gd name="T26" fmla="*/ 439956 w 116"/>
                  <a:gd name="T27" fmla="*/ 199808 h 88"/>
                  <a:gd name="T28" fmla="*/ 443816 w 116"/>
                  <a:gd name="T29" fmla="*/ 184438 h 88"/>
                  <a:gd name="T30" fmla="*/ 443816 w 116"/>
                  <a:gd name="T31" fmla="*/ 23055 h 88"/>
                  <a:gd name="T32" fmla="*/ 432238 w 116"/>
                  <a:gd name="T33" fmla="*/ 3842 h 88"/>
                  <a:gd name="T34" fmla="*/ 428379 w 116"/>
                  <a:gd name="T35" fmla="*/ 3842 h 88"/>
                  <a:gd name="T36" fmla="*/ 428379 w 116"/>
                  <a:gd name="T37" fmla="*/ 3842 h 88"/>
                  <a:gd name="T38" fmla="*/ 277867 w 116"/>
                  <a:gd name="T39" fmla="*/ 3842 h 88"/>
                  <a:gd name="T40" fmla="*/ 250852 w 116"/>
                  <a:gd name="T41" fmla="*/ 7685 h 88"/>
                  <a:gd name="T42" fmla="*/ 246993 w 116"/>
                  <a:gd name="T43" fmla="*/ 15370 h 88"/>
                  <a:gd name="T44" fmla="*/ 250852 w 116"/>
                  <a:gd name="T45" fmla="*/ 34582 h 88"/>
                  <a:gd name="T46" fmla="*/ 293304 w 116"/>
                  <a:gd name="T47" fmla="*/ 76849 h 88"/>
                  <a:gd name="T48" fmla="*/ 254712 w 116"/>
                  <a:gd name="T49" fmla="*/ 115274 h 88"/>
                  <a:gd name="T50" fmla="*/ 208400 w 116"/>
                  <a:gd name="T51" fmla="*/ 73007 h 88"/>
                  <a:gd name="T52" fmla="*/ 204541 w 116"/>
                  <a:gd name="T53" fmla="*/ 65322 h 88"/>
                  <a:gd name="T54" fmla="*/ 185245 w 116"/>
                  <a:gd name="T55" fmla="*/ 73007 h 88"/>
                  <a:gd name="T56" fmla="*/ 177526 w 116"/>
                  <a:gd name="T57" fmla="*/ 80692 h 88"/>
                  <a:gd name="T58" fmla="*/ 131215 w 116"/>
                  <a:gd name="T59" fmla="*/ 126801 h 88"/>
                  <a:gd name="T60" fmla="*/ 7719 w 116"/>
                  <a:gd name="T61" fmla="*/ 245918 h 88"/>
                  <a:gd name="T62" fmla="*/ 7719 w 116"/>
                  <a:gd name="T63" fmla="*/ 284342 h 88"/>
                  <a:gd name="T64" fmla="*/ 50170 w 116"/>
                  <a:gd name="T65" fmla="*/ 326610 h 88"/>
                  <a:gd name="T66" fmla="*/ 88763 w 116"/>
                  <a:gd name="T67" fmla="*/ 326610 h 88"/>
                  <a:gd name="T68" fmla="*/ 154371 w 116"/>
                  <a:gd name="T69" fmla="*/ 149856 h 88"/>
                  <a:gd name="T70" fmla="*/ 196823 w 116"/>
                  <a:gd name="T71" fmla="*/ 107589 h 88"/>
                  <a:gd name="T72" fmla="*/ 239275 w 116"/>
                  <a:gd name="T73" fmla="*/ 149856 h 88"/>
                  <a:gd name="T74" fmla="*/ 254712 w 116"/>
                  <a:gd name="T75" fmla="*/ 161384 h 88"/>
                  <a:gd name="T76" fmla="*/ 266289 w 116"/>
                  <a:gd name="T77" fmla="*/ 149856 h 88"/>
                  <a:gd name="T78" fmla="*/ 328038 w 116"/>
                  <a:gd name="T79" fmla="*/ 88377 h 88"/>
                  <a:gd name="T80" fmla="*/ 339616 w 116"/>
                  <a:gd name="T81" fmla="*/ 76849 h 88"/>
                  <a:gd name="T82" fmla="*/ 328038 w 116"/>
                  <a:gd name="T83" fmla="*/ 65322 h 88"/>
                  <a:gd name="T84" fmla="*/ 297164 w 116"/>
                  <a:gd name="T85" fmla="*/ 34582 h 88"/>
                  <a:gd name="T86" fmla="*/ 412942 w 116"/>
                  <a:gd name="T87" fmla="*/ 34582 h 88"/>
                  <a:gd name="T88" fmla="*/ 412942 w 116"/>
                  <a:gd name="T89" fmla="*/ 149856 h 88"/>
                  <a:gd name="T90" fmla="*/ 382067 w 116"/>
                  <a:gd name="T91" fmla="*/ 119116 h 88"/>
                  <a:gd name="T92" fmla="*/ 370490 w 116"/>
                  <a:gd name="T93" fmla="*/ 107589 h 88"/>
                  <a:gd name="T94" fmla="*/ 358912 w 116"/>
                  <a:gd name="T95" fmla="*/ 119116 h 88"/>
                  <a:gd name="T96" fmla="*/ 254712 w 116"/>
                  <a:gd name="T97" fmla="*/ 226705 h 88"/>
                  <a:gd name="T98" fmla="*/ 243134 w 116"/>
                  <a:gd name="T99" fmla="*/ 219021 h 88"/>
                  <a:gd name="T100" fmla="*/ 243134 w 116"/>
                  <a:gd name="T101" fmla="*/ 219021 h 88"/>
                  <a:gd name="T102" fmla="*/ 208400 w 116"/>
                  <a:gd name="T103" fmla="*/ 184438 h 88"/>
                  <a:gd name="T104" fmla="*/ 196823 w 116"/>
                  <a:gd name="T105" fmla="*/ 172911 h 88"/>
                  <a:gd name="T106" fmla="*/ 185245 w 116"/>
                  <a:gd name="T107" fmla="*/ 184438 h 88"/>
                  <a:gd name="T108" fmla="*/ 69467 w 116"/>
                  <a:gd name="T109" fmla="*/ 299712 h 88"/>
                  <a:gd name="T110" fmla="*/ 38593 w 116"/>
                  <a:gd name="T111" fmla="*/ 265130 h 88"/>
                  <a:gd name="T112" fmla="*/ 154371 w 116"/>
                  <a:gd name="T113" fmla="*/ 149856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
                  <a:gd name="T172" fmla="*/ 0 h 88"/>
                  <a:gd name="T173" fmla="*/ 116 w 116"/>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 h="88">
                    <a:moveTo>
                      <a:pt x="23" y="85"/>
                    </a:moveTo>
                    <a:cubicBezTo>
                      <a:pt x="51" y="57"/>
                      <a:pt x="51" y="57"/>
                      <a:pt x="51" y="57"/>
                    </a:cubicBezTo>
                    <a:cubicBezTo>
                      <a:pt x="59" y="65"/>
                      <a:pt x="59" y="65"/>
                      <a:pt x="59" y="65"/>
                    </a:cubicBezTo>
                    <a:cubicBezTo>
                      <a:pt x="62" y="67"/>
                      <a:pt x="62" y="67"/>
                      <a:pt x="62" y="67"/>
                    </a:cubicBezTo>
                    <a:cubicBezTo>
                      <a:pt x="62" y="68"/>
                      <a:pt x="62" y="68"/>
                      <a:pt x="62" y="68"/>
                    </a:cubicBezTo>
                    <a:cubicBezTo>
                      <a:pt x="63" y="69"/>
                      <a:pt x="64" y="70"/>
                      <a:pt x="66" y="70"/>
                    </a:cubicBezTo>
                    <a:cubicBezTo>
                      <a:pt x="67" y="70"/>
                      <a:pt x="68" y="69"/>
                      <a:pt x="69" y="68"/>
                    </a:cubicBezTo>
                    <a:cubicBezTo>
                      <a:pt x="96" y="40"/>
                      <a:pt x="96" y="40"/>
                      <a:pt x="96" y="40"/>
                    </a:cubicBezTo>
                    <a:cubicBezTo>
                      <a:pt x="107" y="52"/>
                      <a:pt x="107" y="52"/>
                      <a:pt x="107" y="52"/>
                    </a:cubicBezTo>
                    <a:cubicBezTo>
                      <a:pt x="109" y="53"/>
                      <a:pt x="111" y="53"/>
                      <a:pt x="112" y="53"/>
                    </a:cubicBezTo>
                    <a:cubicBezTo>
                      <a:pt x="113" y="53"/>
                      <a:pt x="113" y="53"/>
                      <a:pt x="113" y="53"/>
                    </a:cubicBezTo>
                    <a:cubicBezTo>
                      <a:pt x="113" y="52"/>
                      <a:pt x="113" y="52"/>
                      <a:pt x="113" y="52"/>
                    </a:cubicBezTo>
                    <a:cubicBezTo>
                      <a:pt x="113" y="52"/>
                      <a:pt x="113" y="52"/>
                      <a:pt x="113" y="52"/>
                    </a:cubicBezTo>
                    <a:cubicBezTo>
                      <a:pt x="114" y="52"/>
                      <a:pt x="114" y="52"/>
                      <a:pt x="114" y="52"/>
                    </a:cubicBezTo>
                    <a:cubicBezTo>
                      <a:pt x="115" y="51"/>
                      <a:pt x="115" y="50"/>
                      <a:pt x="115" y="48"/>
                    </a:cubicBezTo>
                    <a:cubicBezTo>
                      <a:pt x="116" y="48"/>
                      <a:pt x="115" y="6"/>
                      <a:pt x="115" y="6"/>
                    </a:cubicBezTo>
                    <a:cubicBezTo>
                      <a:pt x="115" y="3"/>
                      <a:pt x="114" y="2"/>
                      <a:pt x="112" y="1"/>
                    </a:cubicBezTo>
                    <a:cubicBezTo>
                      <a:pt x="111" y="1"/>
                      <a:pt x="111" y="1"/>
                      <a:pt x="111" y="1"/>
                    </a:cubicBezTo>
                    <a:cubicBezTo>
                      <a:pt x="111" y="1"/>
                      <a:pt x="111" y="1"/>
                      <a:pt x="111" y="1"/>
                    </a:cubicBezTo>
                    <a:cubicBezTo>
                      <a:pt x="72" y="1"/>
                      <a:pt x="72" y="1"/>
                      <a:pt x="72" y="1"/>
                    </a:cubicBezTo>
                    <a:cubicBezTo>
                      <a:pt x="69" y="1"/>
                      <a:pt x="67" y="0"/>
                      <a:pt x="65" y="2"/>
                    </a:cubicBezTo>
                    <a:cubicBezTo>
                      <a:pt x="64" y="2"/>
                      <a:pt x="64" y="3"/>
                      <a:pt x="64" y="4"/>
                    </a:cubicBezTo>
                    <a:cubicBezTo>
                      <a:pt x="63" y="5"/>
                      <a:pt x="63" y="7"/>
                      <a:pt x="65" y="9"/>
                    </a:cubicBezTo>
                    <a:cubicBezTo>
                      <a:pt x="76" y="20"/>
                      <a:pt x="76" y="20"/>
                      <a:pt x="76" y="20"/>
                    </a:cubicBezTo>
                    <a:cubicBezTo>
                      <a:pt x="66" y="30"/>
                      <a:pt x="66" y="30"/>
                      <a:pt x="66" y="30"/>
                    </a:cubicBezTo>
                    <a:cubicBezTo>
                      <a:pt x="54" y="19"/>
                      <a:pt x="54" y="19"/>
                      <a:pt x="54" y="19"/>
                    </a:cubicBezTo>
                    <a:cubicBezTo>
                      <a:pt x="54" y="19"/>
                      <a:pt x="53" y="17"/>
                      <a:pt x="53" y="17"/>
                    </a:cubicBezTo>
                    <a:cubicBezTo>
                      <a:pt x="51" y="16"/>
                      <a:pt x="49" y="18"/>
                      <a:pt x="48" y="19"/>
                    </a:cubicBezTo>
                    <a:cubicBezTo>
                      <a:pt x="46" y="21"/>
                      <a:pt x="46" y="21"/>
                      <a:pt x="46" y="21"/>
                    </a:cubicBezTo>
                    <a:cubicBezTo>
                      <a:pt x="34" y="33"/>
                      <a:pt x="34" y="33"/>
                      <a:pt x="34" y="33"/>
                    </a:cubicBezTo>
                    <a:cubicBezTo>
                      <a:pt x="2" y="64"/>
                      <a:pt x="2" y="64"/>
                      <a:pt x="2" y="64"/>
                    </a:cubicBezTo>
                    <a:cubicBezTo>
                      <a:pt x="0" y="67"/>
                      <a:pt x="0" y="72"/>
                      <a:pt x="2" y="74"/>
                    </a:cubicBezTo>
                    <a:cubicBezTo>
                      <a:pt x="13" y="85"/>
                      <a:pt x="13" y="85"/>
                      <a:pt x="13" y="85"/>
                    </a:cubicBezTo>
                    <a:cubicBezTo>
                      <a:pt x="16" y="88"/>
                      <a:pt x="20" y="88"/>
                      <a:pt x="23" y="85"/>
                    </a:cubicBezTo>
                    <a:close/>
                    <a:moveTo>
                      <a:pt x="40" y="39"/>
                    </a:moveTo>
                    <a:cubicBezTo>
                      <a:pt x="51" y="28"/>
                      <a:pt x="51" y="28"/>
                      <a:pt x="51" y="28"/>
                    </a:cubicBezTo>
                    <a:cubicBezTo>
                      <a:pt x="62" y="39"/>
                      <a:pt x="62" y="39"/>
                      <a:pt x="62" y="39"/>
                    </a:cubicBezTo>
                    <a:cubicBezTo>
                      <a:pt x="66" y="42"/>
                      <a:pt x="66" y="42"/>
                      <a:pt x="66" y="42"/>
                    </a:cubicBezTo>
                    <a:cubicBezTo>
                      <a:pt x="69" y="39"/>
                      <a:pt x="69" y="39"/>
                      <a:pt x="69" y="39"/>
                    </a:cubicBezTo>
                    <a:cubicBezTo>
                      <a:pt x="85" y="23"/>
                      <a:pt x="85" y="23"/>
                      <a:pt x="85" y="23"/>
                    </a:cubicBezTo>
                    <a:cubicBezTo>
                      <a:pt x="88" y="20"/>
                      <a:pt x="88" y="20"/>
                      <a:pt x="88" y="20"/>
                    </a:cubicBezTo>
                    <a:cubicBezTo>
                      <a:pt x="85" y="17"/>
                      <a:pt x="85" y="17"/>
                      <a:pt x="85" y="17"/>
                    </a:cubicBezTo>
                    <a:cubicBezTo>
                      <a:pt x="77" y="9"/>
                      <a:pt x="77" y="9"/>
                      <a:pt x="77" y="9"/>
                    </a:cubicBezTo>
                    <a:cubicBezTo>
                      <a:pt x="86" y="9"/>
                      <a:pt x="100" y="9"/>
                      <a:pt x="107" y="9"/>
                    </a:cubicBezTo>
                    <a:cubicBezTo>
                      <a:pt x="107" y="24"/>
                      <a:pt x="107" y="33"/>
                      <a:pt x="107" y="39"/>
                    </a:cubicBezTo>
                    <a:cubicBezTo>
                      <a:pt x="99" y="31"/>
                      <a:pt x="99" y="31"/>
                      <a:pt x="99" y="31"/>
                    </a:cubicBezTo>
                    <a:cubicBezTo>
                      <a:pt x="96" y="28"/>
                      <a:pt x="96" y="28"/>
                      <a:pt x="96" y="28"/>
                    </a:cubicBezTo>
                    <a:cubicBezTo>
                      <a:pt x="93" y="31"/>
                      <a:pt x="93" y="31"/>
                      <a:pt x="93" y="31"/>
                    </a:cubicBezTo>
                    <a:cubicBezTo>
                      <a:pt x="66" y="59"/>
                      <a:pt x="66" y="59"/>
                      <a:pt x="66" y="59"/>
                    </a:cubicBezTo>
                    <a:cubicBezTo>
                      <a:pt x="63" y="57"/>
                      <a:pt x="63" y="57"/>
                      <a:pt x="63" y="57"/>
                    </a:cubicBezTo>
                    <a:cubicBezTo>
                      <a:pt x="63" y="57"/>
                      <a:pt x="63" y="57"/>
                      <a:pt x="63" y="57"/>
                    </a:cubicBezTo>
                    <a:cubicBezTo>
                      <a:pt x="54" y="48"/>
                      <a:pt x="54" y="48"/>
                      <a:pt x="54" y="48"/>
                    </a:cubicBezTo>
                    <a:cubicBezTo>
                      <a:pt x="51" y="45"/>
                      <a:pt x="51" y="45"/>
                      <a:pt x="51" y="45"/>
                    </a:cubicBezTo>
                    <a:cubicBezTo>
                      <a:pt x="48" y="48"/>
                      <a:pt x="48" y="48"/>
                      <a:pt x="48" y="48"/>
                    </a:cubicBezTo>
                    <a:cubicBezTo>
                      <a:pt x="18" y="78"/>
                      <a:pt x="18" y="78"/>
                      <a:pt x="18" y="78"/>
                    </a:cubicBezTo>
                    <a:cubicBezTo>
                      <a:pt x="10" y="69"/>
                      <a:pt x="10" y="69"/>
                      <a:pt x="10" y="69"/>
                    </a:cubicBezTo>
                    <a:lnTo>
                      <a:pt x="4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8452" name="Group 20"/>
          <p:cNvGrpSpPr/>
          <p:nvPr/>
        </p:nvGrpSpPr>
        <p:grpSpPr bwMode="auto">
          <a:xfrm>
            <a:off x="2413000" y="1528763"/>
            <a:ext cx="2805113" cy="1439862"/>
            <a:chOff x="0" y="0"/>
            <a:chExt cx="2804573" cy="1440000"/>
          </a:xfrm>
        </p:grpSpPr>
        <p:sp>
          <p:nvSpPr>
            <p:cNvPr id="16399" name="矩形 29"/>
            <p:cNvSpPr>
              <a:spLocks noChangeArrowheads="1"/>
            </p:cNvSpPr>
            <p:nvPr/>
          </p:nvSpPr>
          <p:spPr bwMode="auto">
            <a:xfrm>
              <a:off x="0" y="0"/>
              <a:ext cx="2804573" cy="14400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400" name="文本框 30"/>
            <p:cNvSpPr>
              <a:spLocks noChangeArrowheads="1"/>
            </p:cNvSpPr>
            <p:nvPr/>
          </p:nvSpPr>
          <p:spPr bwMode="auto">
            <a:xfrm>
              <a:off x="219723" y="245287"/>
              <a:ext cx="2365126" cy="94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200"/>
                </a:lnSpc>
              </a:pPr>
              <a:r>
                <a:rPr lang="en-US" altLang="zh-CN" sz="2400" b="1">
                  <a:solidFill>
                    <a:schemeClr val="bg1"/>
                  </a:solidFill>
                  <a:latin typeface="Calibri" panose="020F0502020204030204" pitchFamily="34" charset="0"/>
                  <a:sym typeface="Calibri" panose="020F0502020204030204" pitchFamily="34" charset="0"/>
                </a:rPr>
                <a:t>The summary of company report 2014</a:t>
              </a:r>
              <a:endParaRPr lang="zh-CN" altLang="en-US" sz="2400" b="1">
                <a:solidFill>
                  <a:schemeClr val="bg1"/>
                </a:solidFill>
                <a:latin typeface="Calibri" panose="020F0502020204030204" pitchFamily="34" charset="0"/>
                <a:sym typeface="宋体" panose="02010600030101010101" pitchFamily="2" charset="-122"/>
              </a:endParaRPr>
            </a:p>
          </p:txBody>
        </p:sp>
      </p:grpSp>
      <p:sp>
        <p:nvSpPr>
          <p:cNvPr id="18455" name="矩形 38"/>
          <p:cNvSpPr>
            <a:spLocks noChangeArrowheads="1"/>
          </p:cNvSpPr>
          <p:nvPr/>
        </p:nvSpPr>
        <p:spPr bwMode="auto">
          <a:xfrm>
            <a:off x="5451475" y="1646238"/>
            <a:ext cx="60039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700"/>
              </a:lnSpc>
            </a:pPr>
            <a:r>
              <a:rPr lang="en-US" altLang="zh-CN" sz="1600">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a:solidFill>
                <a:schemeClr val="bg1"/>
              </a:solidFill>
              <a:latin typeface="Calibri" panose="020F0502020204030204" pitchFamily="34" charset="0"/>
              <a:sym typeface="宋体" panose="02010600030101010101" pitchFamily="2" charset="-122"/>
            </a:endParaRPr>
          </a:p>
          <a:p>
            <a:pPr eaLnBrk="1" hangingPunct="1">
              <a:lnSpc>
                <a:spcPts val="1700"/>
              </a:lnSpc>
            </a:pPr>
            <a:endParaRPr lang="zh-CN" altLang="en-US" sz="1600">
              <a:solidFill>
                <a:schemeClr val="bg1"/>
              </a:solidFill>
              <a:latin typeface="Calibri" panose="020F0502020204030204" pitchFamily="34" charset="0"/>
              <a:sym typeface="宋体" panose="02010600030101010101" pitchFamily="2" charset="-122"/>
            </a:endParaRPr>
          </a:p>
        </p:txBody>
      </p:sp>
      <p:pic>
        <p:nvPicPr>
          <p:cNvPr id="18456" name="图表 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060700"/>
            <a:ext cx="45974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文本框 36"/>
          <p:cNvSpPr>
            <a:spLocks noChangeArrowheads="1"/>
          </p:cNvSpPr>
          <p:nvPr/>
        </p:nvSpPr>
        <p:spPr bwMode="auto">
          <a:xfrm>
            <a:off x="10033000" y="3563938"/>
            <a:ext cx="10779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chemeClr val="bg1"/>
                </a:solidFill>
                <a:latin typeface="Calibri" panose="020F0502020204030204" pitchFamily="34" charset="0"/>
                <a:sym typeface="Calibri" panose="020F0502020204030204" pitchFamily="34" charset="0"/>
              </a:rPr>
              <a:t>87%</a:t>
            </a:r>
            <a:endParaRPr lang="zh-CN" altLang="en-US" sz="4000" b="1">
              <a:solidFill>
                <a:schemeClr val="bg1"/>
              </a:solidFill>
              <a:latin typeface="Calibri" panose="020F0502020204030204" pitchFamily="34" charset="0"/>
              <a:sym typeface="Calibri" panose="020F0502020204030204" pitchFamily="34" charset="0"/>
            </a:endParaRPr>
          </a:p>
          <a:p>
            <a:pPr eaLnBrk="1" hangingPunct="1">
              <a:lnSpc>
                <a:spcPts val="1200"/>
              </a:lnSpc>
            </a:pPr>
            <a:r>
              <a:rPr lang="en-US" altLang="zh-CN" b="1">
                <a:solidFill>
                  <a:schemeClr val="bg1"/>
                </a:solidFill>
                <a:latin typeface="Calibri" panose="020F0502020204030204" pitchFamily="34" charset="0"/>
                <a:sym typeface="Calibri" panose="020F0502020204030204" pitchFamily="34" charset="0"/>
              </a:rPr>
              <a:t>May</a:t>
            </a:r>
            <a:endParaRPr lang="zh-CN" altLang="en-US" b="1">
              <a:solidFill>
                <a:schemeClr val="bg1"/>
              </a:solidFill>
              <a:latin typeface="Calibri" panose="020F0502020204030204" pitchFamily="34" charset="0"/>
              <a:sym typeface="宋体" panose="02010600030101010101" pitchFamily="2" charset="-122"/>
            </a:endParaRPr>
          </a:p>
        </p:txBody>
      </p:sp>
      <p:sp>
        <p:nvSpPr>
          <p:cNvPr id="18458" name="文本框 43"/>
          <p:cNvSpPr>
            <a:spLocks noChangeArrowheads="1"/>
          </p:cNvSpPr>
          <p:nvPr/>
        </p:nvSpPr>
        <p:spPr bwMode="auto">
          <a:xfrm>
            <a:off x="10033000" y="4752975"/>
            <a:ext cx="10715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chemeClr val="bg1"/>
                </a:solidFill>
                <a:latin typeface="Calibri" panose="020F0502020204030204" pitchFamily="34" charset="0"/>
                <a:sym typeface="Calibri" panose="020F0502020204030204" pitchFamily="34" charset="0"/>
              </a:rPr>
              <a:t>34%</a:t>
            </a:r>
            <a:endParaRPr lang="zh-CN" altLang="en-US" sz="4000" b="1">
              <a:solidFill>
                <a:schemeClr val="bg1"/>
              </a:solidFill>
              <a:latin typeface="Calibri" panose="020F0502020204030204" pitchFamily="34" charset="0"/>
              <a:sym typeface="Calibri" panose="020F0502020204030204" pitchFamily="34" charset="0"/>
            </a:endParaRPr>
          </a:p>
          <a:p>
            <a:pPr eaLnBrk="1" hangingPunct="1">
              <a:lnSpc>
                <a:spcPts val="1200"/>
              </a:lnSpc>
            </a:pPr>
            <a:r>
              <a:rPr lang="en-US" altLang="zh-CN" b="1">
                <a:solidFill>
                  <a:schemeClr val="bg1"/>
                </a:solidFill>
                <a:latin typeface="Calibri" panose="020F0502020204030204" pitchFamily="34" charset="0"/>
                <a:sym typeface="Calibri" panose="020F0502020204030204" pitchFamily="34" charset="0"/>
              </a:rPr>
              <a:t>Fed</a:t>
            </a:r>
            <a:endParaRPr lang="zh-CN" altLang="en-US" b="1">
              <a:solidFill>
                <a:schemeClr val="bg1"/>
              </a:solidFill>
              <a:latin typeface="Calibri" panose="020F0502020204030204" pitchFamily="34" charset="0"/>
              <a:sym typeface="宋体" panose="02010600030101010101" pitchFamily="2" charset="-122"/>
            </a:endParaRPr>
          </a:p>
        </p:txBody>
      </p:sp>
      <p:sp>
        <p:nvSpPr>
          <p:cNvPr id="18459" name="文本框 44"/>
          <p:cNvSpPr>
            <a:spLocks noChangeArrowheads="1"/>
          </p:cNvSpPr>
          <p:nvPr/>
        </p:nvSpPr>
        <p:spPr bwMode="auto">
          <a:xfrm>
            <a:off x="1106488" y="3178175"/>
            <a:ext cx="41005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ts val="3600"/>
              </a:lnSpc>
            </a:pPr>
            <a:r>
              <a:rPr lang="en-US" altLang="zh-CN" sz="3600" b="1">
                <a:solidFill>
                  <a:schemeClr val="bg1"/>
                </a:solidFill>
                <a:sym typeface="Arial" panose="020B0604020202020204" pitchFamily="34" charset="0"/>
              </a:rPr>
              <a:t>Don't aim for success if you want it; just do what you love and believe in, and it will come naturally.</a:t>
            </a:r>
            <a:endParaRPr lang="zh-CN" altLang="en-US" sz="3600" b="1">
              <a:solidFill>
                <a:schemeClr val="bg1"/>
              </a:solidFill>
              <a:sym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p:cBhvr>
                                        <p:cTn id="7" dur="500"/>
                                        <p:tgtEl>
                                          <p:spTgt spid="18437"/>
                                        </p:tgtEl>
                                      </p:cBhvr>
                                    </p:animEffect>
                                  </p:childTnLst>
                                </p:cTn>
                              </p:par>
                              <p:par>
                                <p:cTn id="8" presetID="9" presetClass="entr" presetSubtype="0" fill="hold" nodeType="withEffect">
                                  <p:stCondLst>
                                    <p:cond delay="0"/>
                                  </p:stCondLst>
                                  <p:childTnLst>
                                    <p:set>
                                      <p:cBhvr>
                                        <p:cTn id="9" dur="1" fill="hold">
                                          <p:stCondLst>
                                            <p:cond delay="0"/>
                                          </p:stCondLst>
                                        </p:cTn>
                                        <p:tgtEl>
                                          <p:spTgt spid="18443"/>
                                        </p:tgtEl>
                                        <p:attrNameLst>
                                          <p:attrName>style.visibility</p:attrName>
                                        </p:attrNameLst>
                                      </p:cBhvr>
                                      <p:to>
                                        <p:strVal val="visible"/>
                                      </p:to>
                                    </p:set>
                                    <p:animEffect>
                                      <p:cBhvr>
                                        <p:cTn id="10" dur="500"/>
                                        <p:tgtEl>
                                          <p:spTgt spid="18443"/>
                                        </p:tgtEl>
                                      </p:cBhvr>
                                    </p:animEffect>
                                  </p:childTnLst>
                                </p:cTn>
                              </p:par>
                              <p:par>
                                <p:cTn id="11" presetID="9"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p:cBhvr>
                                        <p:cTn id="13" dur="500"/>
                                        <p:tgtEl>
                                          <p:spTgt spid="18438"/>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8447"/>
                                        </p:tgtEl>
                                        <p:attrNameLst>
                                          <p:attrName>style.visibility</p:attrName>
                                        </p:attrNameLst>
                                      </p:cBhvr>
                                      <p:to>
                                        <p:strVal val="visible"/>
                                      </p:to>
                                    </p:set>
                                    <p:animEffect>
                                      <p:cBhvr>
                                        <p:cTn id="17" dur="500"/>
                                        <p:tgtEl>
                                          <p:spTgt spid="18447"/>
                                        </p:tgtEl>
                                      </p:cBhvr>
                                    </p:animEffect>
                                  </p:childTnLst>
                                </p:cTn>
                              </p:par>
                              <p:par>
                                <p:cTn id="18" presetID="9" presetClass="entr" presetSubtype="0" fill="hold" nodeType="withEffect">
                                  <p:stCondLst>
                                    <p:cond delay="0"/>
                                  </p:stCondLst>
                                  <p:childTnLst>
                                    <p:set>
                                      <p:cBhvr>
                                        <p:cTn id="19" dur="1" fill="hold">
                                          <p:stCondLst>
                                            <p:cond delay="0"/>
                                          </p:stCondLst>
                                        </p:cTn>
                                        <p:tgtEl>
                                          <p:spTgt spid="18452"/>
                                        </p:tgtEl>
                                        <p:attrNameLst>
                                          <p:attrName>style.visibility</p:attrName>
                                        </p:attrNameLst>
                                      </p:cBhvr>
                                      <p:to>
                                        <p:strVal val="visible"/>
                                      </p:to>
                                    </p:set>
                                    <p:animEffect>
                                      <p:cBhvr>
                                        <p:cTn id="20" dur="500"/>
                                        <p:tgtEl>
                                          <p:spTgt spid="1845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8455"/>
                                        </p:tgtEl>
                                        <p:attrNameLst>
                                          <p:attrName>style.visibility</p:attrName>
                                        </p:attrNameLst>
                                      </p:cBhvr>
                                      <p:to>
                                        <p:strVal val="visible"/>
                                      </p:to>
                                    </p:set>
                                    <p:animEffect>
                                      <p:cBhvr>
                                        <p:cTn id="24" dur="650"/>
                                        <p:tgtEl>
                                          <p:spTgt spid="18455"/>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8436"/>
                                        </p:tgtEl>
                                        <p:attrNameLst>
                                          <p:attrName>style.visibility</p:attrName>
                                        </p:attrNameLst>
                                      </p:cBhvr>
                                      <p:to>
                                        <p:strVal val="visible"/>
                                      </p:to>
                                    </p:set>
                                    <p:animEffect>
                                      <p:cBhvr>
                                        <p:cTn id="28" dur="500"/>
                                        <p:tgtEl>
                                          <p:spTgt spid="1843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8456"/>
                                        </p:tgtEl>
                                        <p:attrNameLst>
                                          <p:attrName>style.visibility</p:attrName>
                                        </p:attrNameLst>
                                      </p:cBhvr>
                                      <p:to>
                                        <p:strVal val="visible"/>
                                      </p:to>
                                    </p:set>
                                    <p:animEffect>
                                      <p:cBhvr>
                                        <p:cTn id="32" dur="650"/>
                                        <p:tgtEl>
                                          <p:spTgt spid="18456"/>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18456"/>
                                        </p:tgtEl>
                                        <p:attrNameLst>
                                          <p:attrName>style.visibility</p:attrName>
                                        </p:attrNameLst>
                                      </p:cBhvr>
                                      <p:to>
                                        <p:strVal val="visible"/>
                                      </p:to>
                                    </p:set>
                                    <p:animEffect>
                                      <p:cBhvr>
                                        <p:cTn id="36" dur="500"/>
                                        <p:tgtEl>
                                          <p:spTgt spid="18456"/>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18456"/>
                                        </p:tgtEl>
                                        <p:attrNameLst>
                                          <p:attrName>style.visibility</p:attrName>
                                        </p:attrNameLst>
                                      </p:cBhvr>
                                      <p:to>
                                        <p:strVal val="visible"/>
                                      </p:to>
                                    </p:set>
                                    <p:animEffect>
                                      <p:cBhvr>
                                        <p:cTn id="40" dur="500"/>
                                        <p:tgtEl>
                                          <p:spTgt spid="18456"/>
                                        </p:tgtEl>
                                      </p:cBhvr>
                                    </p:animEffect>
                                  </p:childTnLst>
                                </p:cTn>
                              </p:par>
                            </p:childTnLst>
                          </p:cTn>
                        </p:par>
                        <p:par>
                          <p:cTn id="41" fill="hold">
                            <p:stCondLst>
                              <p:cond delay="4500"/>
                            </p:stCondLst>
                            <p:childTnLst>
                              <p:par>
                                <p:cTn id="42" presetID="9" presetClass="entr" presetSubtype="0" fill="hold" grpId="0" nodeType="afterEffect">
                                  <p:stCondLst>
                                    <p:cond delay="0"/>
                                  </p:stCondLst>
                                  <p:childTnLst>
                                    <p:set>
                                      <p:cBhvr>
                                        <p:cTn id="43" dur="1" fill="hold">
                                          <p:stCondLst>
                                            <p:cond delay="0"/>
                                          </p:stCondLst>
                                        </p:cTn>
                                        <p:tgtEl>
                                          <p:spTgt spid="18457"/>
                                        </p:tgtEl>
                                        <p:attrNameLst>
                                          <p:attrName>style.visibility</p:attrName>
                                        </p:attrNameLst>
                                      </p:cBhvr>
                                      <p:to>
                                        <p:strVal val="visible"/>
                                      </p:to>
                                    </p:set>
                                    <p:animEffect>
                                      <p:cBhvr>
                                        <p:cTn id="44" dur="500"/>
                                        <p:tgtEl>
                                          <p:spTgt spid="1845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8458"/>
                                        </p:tgtEl>
                                        <p:attrNameLst>
                                          <p:attrName>style.visibility</p:attrName>
                                        </p:attrNameLst>
                                      </p:cBhvr>
                                      <p:to>
                                        <p:strVal val="visible"/>
                                      </p:to>
                                    </p:set>
                                    <p:animEffect>
                                      <p:cBhvr>
                                        <p:cTn id="47" dur="500"/>
                                        <p:tgtEl>
                                          <p:spTgt spid="18458"/>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18459"/>
                                        </p:tgtEl>
                                        <p:attrNameLst>
                                          <p:attrName>style.visibility</p:attrName>
                                        </p:attrNameLst>
                                      </p:cBhvr>
                                      <p:to>
                                        <p:strVal val="visible"/>
                                      </p:to>
                                    </p:set>
                                    <p:animEffect>
                                      <p:cBhvr>
                                        <p:cTn id="51" dur="75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ldLvl="0" animBg="1" autoUpdateAnimBg="0"/>
      <p:bldP spid="18437" grpId="0" bldLvl="0" autoUpdateAnimBg="0"/>
      <p:bldP spid="18455" grpId="0" bldLvl="0" autoUpdateAnimBg="0"/>
      <p:bldP spid="18457" grpId="0" bldLvl="0" autoUpdateAnimBg="0"/>
      <p:bldP spid="18458" grpId="0" bldLvl="0" autoUpdateAnimBg="0"/>
      <p:bldP spid="18459"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0" name="矩形 32"/>
          <p:cNvSpPr>
            <a:spLocks noChangeArrowheads="1"/>
          </p:cNvSpPr>
          <p:nvPr/>
        </p:nvSpPr>
        <p:spPr bwMode="auto">
          <a:xfrm>
            <a:off x="896938" y="3055938"/>
            <a:ext cx="6237287" cy="3159125"/>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1" name="文本框 4"/>
          <p:cNvSpPr>
            <a:spLocks noChangeArrowheads="1"/>
          </p:cNvSpPr>
          <p:nvPr/>
        </p:nvSpPr>
        <p:spPr bwMode="auto">
          <a:xfrm>
            <a:off x="247650" y="55563"/>
            <a:ext cx="3951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Chart &amp; Data</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19462" name="Group 6"/>
          <p:cNvGrpSpPr/>
          <p:nvPr/>
        </p:nvGrpSpPr>
        <p:grpSpPr bwMode="auto">
          <a:xfrm>
            <a:off x="10790238" y="257175"/>
            <a:ext cx="1017587" cy="577850"/>
            <a:chOff x="0" y="0"/>
            <a:chExt cx="1016794" cy="578108"/>
          </a:xfrm>
        </p:grpSpPr>
        <p:grpSp>
          <p:nvGrpSpPr>
            <p:cNvPr id="17434" name="Group 7"/>
            <p:cNvGrpSpPr/>
            <p:nvPr/>
          </p:nvGrpSpPr>
          <p:grpSpPr bwMode="auto">
            <a:xfrm>
              <a:off x="0" y="0"/>
              <a:ext cx="1016794" cy="360857"/>
              <a:chOff x="0" y="0"/>
              <a:chExt cx="1016794" cy="360857"/>
            </a:xfrm>
          </p:grpSpPr>
          <p:sp>
            <p:nvSpPr>
              <p:cNvPr id="17436"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7"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17435"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19467" name="Group 11"/>
          <p:cNvGrpSpPr/>
          <p:nvPr/>
        </p:nvGrpSpPr>
        <p:grpSpPr bwMode="auto">
          <a:xfrm>
            <a:off x="5780088" y="6584950"/>
            <a:ext cx="638175" cy="254000"/>
            <a:chOff x="0" y="0"/>
            <a:chExt cx="637959" cy="253916"/>
          </a:xfrm>
        </p:grpSpPr>
        <p:sp>
          <p:nvSpPr>
            <p:cNvPr id="17431"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7432"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7433"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10</a:t>
              </a:r>
              <a:endParaRPr lang="zh-CN" altLang="en-US" sz="1000">
                <a:solidFill>
                  <a:schemeClr val="bg1"/>
                </a:solidFill>
                <a:latin typeface="Calibri" panose="020F0502020204030204" pitchFamily="34" charset="0"/>
                <a:sym typeface="宋体" panose="02010600030101010101" pitchFamily="2" charset="-122"/>
              </a:endParaRPr>
            </a:p>
          </p:txBody>
        </p:sp>
      </p:grpSp>
      <p:grpSp>
        <p:nvGrpSpPr>
          <p:cNvPr id="19471" name="Group 15"/>
          <p:cNvGrpSpPr/>
          <p:nvPr/>
        </p:nvGrpSpPr>
        <p:grpSpPr bwMode="auto">
          <a:xfrm>
            <a:off x="896938" y="1528763"/>
            <a:ext cx="1439862" cy="1439862"/>
            <a:chOff x="0" y="0"/>
            <a:chExt cx="1440000" cy="1440000"/>
          </a:xfrm>
        </p:grpSpPr>
        <p:sp>
          <p:nvSpPr>
            <p:cNvPr id="17427" name="矩形 26"/>
            <p:cNvSpPr>
              <a:spLocks noChangeArrowheads="1"/>
            </p:cNvSpPr>
            <p:nvPr/>
          </p:nvSpPr>
          <p:spPr bwMode="auto">
            <a:xfrm>
              <a:off x="0" y="0"/>
              <a:ext cx="1440000" cy="1440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7428" name="Group 17"/>
            <p:cNvGrpSpPr/>
            <p:nvPr/>
          </p:nvGrpSpPr>
          <p:grpSpPr bwMode="auto">
            <a:xfrm>
              <a:off x="496163" y="481876"/>
              <a:ext cx="447675" cy="476249"/>
              <a:chOff x="0" y="0"/>
              <a:chExt cx="447675" cy="476249"/>
            </a:xfrm>
          </p:grpSpPr>
          <p:sp>
            <p:nvSpPr>
              <p:cNvPr id="17429" name="Freeform 6"/>
              <p:cNvSpPr>
                <a:spLocks noChangeArrowheads="1"/>
              </p:cNvSpPr>
              <p:nvPr/>
            </p:nvSpPr>
            <p:spPr bwMode="auto">
              <a:xfrm>
                <a:off x="23812" y="227012"/>
                <a:ext cx="412750" cy="249237"/>
              </a:xfrm>
              <a:custGeom>
                <a:avLst/>
                <a:gdLst>
                  <a:gd name="T0" fmla="*/ 381890 w 107"/>
                  <a:gd name="T1" fmla="*/ 0 h 65"/>
                  <a:gd name="T2" fmla="*/ 370318 w 107"/>
                  <a:gd name="T3" fmla="*/ 11503 h 65"/>
                  <a:gd name="T4" fmla="*/ 370318 w 107"/>
                  <a:gd name="T5" fmla="*/ 207058 h 65"/>
                  <a:gd name="T6" fmla="*/ 324028 w 107"/>
                  <a:gd name="T7" fmla="*/ 207058 h 65"/>
                  <a:gd name="T8" fmla="*/ 324028 w 107"/>
                  <a:gd name="T9" fmla="*/ 46013 h 65"/>
                  <a:gd name="T10" fmla="*/ 312456 w 107"/>
                  <a:gd name="T11" fmla="*/ 34510 h 65"/>
                  <a:gd name="T12" fmla="*/ 285453 w 107"/>
                  <a:gd name="T13" fmla="*/ 34510 h 65"/>
                  <a:gd name="T14" fmla="*/ 277738 w 107"/>
                  <a:gd name="T15" fmla="*/ 46013 h 65"/>
                  <a:gd name="T16" fmla="*/ 277738 w 107"/>
                  <a:gd name="T17" fmla="*/ 207058 h 65"/>
                  <a:gd name="T18" fmla="*/ 231449 w 107"/>
                  <a:gd name="T19" fmla="*/ 207058 h 65"/>
                  <a:gd name="T20" fmla="*/ 231449 w 107"/>
                  <a:gd name="T21" fmla="*/ 76688 h 65"/>
                  <a:gd name="T22" fmla="*/ 219876 w 107"/>
                  <a:gd name="T23" fmla="*/ 65185 h 65"/>
                  <a:gd name="T24" fmla="*/ 192874 w 107"/>
                  <a:gd name="T25" fmla="*/ 65185 h 65"/>
                  <a:gd name="T26" fmla="*/ 181301 w 107"/>
                  <a:gd name="T27" fmla="*/ 76688 h 65"/>
                  <a:gd name="T28" fmla="*/ 181301 w 107"/>
                  <a:gd name="T29" fmla="*/ 207058 h 65"/>
                  <a:gd name="T30" fmla="*/ 135012 w 107"/>
                  <a:gd name="T31" fmla="*/ 207058 h 65"/>
                  <a:gd name="T32" fmla="*/ 135012 w 107"/>
                  <a:gd name="T33" fmla="*/ 118867 h 65"/>
                  <a:gd name="T34" fmla="*/ 127297 w 107"/>
                  <a:gd name="T35" fmla="*/ 107364 h 65"/>
                  <a:gd name="T36" fmla="*/ 100294 w 107"/>
                  <a:gd name="T37" fmla="*/ 107364 h 65"/>
                  <a:gd name="T38" fmla="*/ 88722 w 107"/>
                  <a:gd name="T39" fmla="*/ 118867 h 65"/>
                  <a:gd name="T40" fmla="*/ 88722 w 107"/>
                  <a:gd name="T41" fmla="*/ 207058 h 65"/>
                  <a:gd name="T42" fmla="*/ 42432 w 107"/>
                  <a:gd name="T43" fmla="*/ 207058 h 65"/>
                  <a:gd name="T44" fmla="*/ 42432 w 107"/>
                  <a:gd name="T45" fmla="*/ 138039 h 65"/>
                  <a:gd name="T46" fmla="*/ 30860 w 107"/>
                  <a:gd name="T47" fmla="*/ 126536 h 65"/>
                  <a:gd name="T48" fmla="*/ 11572 w 107"/>
                  <a:gd name="T49" fmla="*/ 126536 h 65"/>
                  <a:gd name="T50" fmla="*/ 0 w 107"/>
                  <a:gd name="T51" fmla="*/ 138039 h 65"/>
                  <a:gd name="T52" fmla="*/ 0 w 107"/>
                  <a:gd name="T53" fmla="*/ 230065 h 65"/>
                  <a:gd name="T54" fmla="*/ 23145 w 107"/>
                  <a:gd name="T55" fmla="*/ 249237 h 65"/>
                  <a:gd name="T56" fmla="*/ 393463 w 107"/>
                  <a:gd name="T57" fmla="*/ 249237 h 65"/>
                  <a:gd name="T58" fmla="*/ 412750 w 107"/>
                  <a:gd name="T59" fmla="*/ 230065 h 65"/>
                  <a:gd name="T60" fmla="*/ 412750 w 107"/>
                  <a:gd name="T61" fmla="*/ 11503 h 65"/>
                  <a:gd name="T62" fmla="*/ 401178 w 107"/>
                  <a:gd name="T63" fmla="*/ 0 h 65"/>
                  <a:gd name="T64" fmla="*/ 381890 w 10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65"/>
                  <a:gd name="T101" fmla="*/ 107 w 107"/>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65">
                    <a:moveTo>
                      <a:pt x="99" y="0"/>
                    </a:moveTo>
                    <a:cubicBezTo>
                      <a:pt x="97" y="0"/>
                      <a:pt x="96" y="1"/>
                      <a:pt x="96" y="3"/>
                    </a:cubicBezTo>
                    <a:cubicBezTo>
                      <a:pt x="96" y="54"/>
                      <a:pt x="96" y="54"/>
                      <a:pt x="96" y="54"/>
                    </a:cubicBezTo>
                    <a:cubicBezTo>
                      <a:pt x="84" y="54"/>
                      <a:pt x="84" y="54"/>
                      <a:pt x="84" y="54"/>
                    </a:cubicBezTo>
                    <a:cubicBezTo>
                      <a:pt x="84" y="12"/>
                      <a:pt x="84" y="12"/>
                      <a:pt x="84" y="12"/>
                    </a:cubicBezTo>
                    <a:cubicBezTo>
                      <a:pt x="84" y="10"/>
                      <a:pt x="82" y="9"/>
                      <a:pt x="81" y="9"/>
                    </a:cubicBezTo>
                    <a:cubicBezTo>
                      <a:pt x="74" y="9"/>
                      <a:pt x="74" y="9"/>
                      <a:pt x="74" y="9"/>
                    </a:cubicBezTo>
                    <a:cubicBezTo>
                      <a:pt x="73" y="9"/>
                      <a:pt x="72" y="10"/>
                      <a:pt x="72" y="12"/>
                    </a:cubicBezTo>
                    <a:cubicBezTo>
                      <a:pt x="72" y="54"/>
                      <a:pt x="72" y="54"/>
                      <a:pt x="72" y="54"/>
                    </a:cubicBezTo>
                    <a:cubicBezTo>
                      <a:pt x="60" y="54"/>
                      <a:pt x="60" y="54"/>
                      <a:pt x="60" y="54"/>
                    </a:cubicBezTo>
                    <a:cubicBezTo>
                      <a:pt x="60" y="20"/>
                      <a:pt x="60" y="20"/>
                      <a:pt x="60" y="20"/>
                    </a:cubicBezTo>
                    <a:cubicBezTo>
                      <a:pt x="60" y="18"/>
                      <a:pt x="58" y="17"/>
                      <a:pt x="57" y="17"/>
                    </a:cubicBezTo>
                    <a:cubicBezTo>
                      <a:pt x="50" y="17"/>
                      <a:pt x="50" y="17"/>
                      <a:pt x="50" y="17"/>
                    </a:cubicBezTo>
                    <a:cubicBezTo>
                      <a:pt x="49" y="17"/>
                      <a:pt x="47" y="18"/>
                      <a:pt x="47" y="20"/>
                    </a:cubicBezTo>
                    <a:cubicBezTo>
                      <a:pt x="47" y="54"/>
                      <a:pt x="47" y="54"/>
                      <a:pt x="47" y="54"/>
                    </a:cubicBezTo>
                    <a:cubicBezTo>
                      <a:pt x="35" y="54"/>
                      <a:pt x="35" y="54"/>
                      <a:pt x="35" y="54"/>
                    </a:cubicBezTo>
                    <a:cubicBezTo>
                      <a:pt x="35" y="31"/>
                      <a:pt x="35" y="31"/>
                      <a:pt x="35" y="31"/>
                    </a:cubicBezTo>
                    <a:cubicBezTo>
                      <a:pt x="35" y="30"/>
                      <a:pt x="34" y="28"/>
                      <a:pt x="33" y="28"/>
                    </a:cubicBezTo>
                    <a:cubicBezTo>
                      <a:pt x="26" y="28"/>
                      <a:pt x="26" y="28"/>
                      <a:pt x="26" y="28"/>
                    </a:cubicBezTo>
                    <a:cubicBezTo>
                      <a:pt x="25" y="28"/>
                      <a:pt x="23" y="30"/>
                      <a:pt x="23" y="31"/>
                    </a:cubicBezTo>
                    <a:cubicBezTo>
                      <a:pt x="23" y="54"/>
                      <a:pt x="23" y="54"/>
                      <a:pt x="23" y="54"/>
                    </a:cubicBezTo>
                    <a:cubicBezTo>
                      <a:pt x="11" y="54"/>
                      <a:pt x="11" y="54"/>
                      <a:pt x="11" y="54"/>
                    </a:cubicBezTo>
                    <a:cubicBezTo>
                      <a:pt x="11" y="36"/>
                      <a:pt x="11" y="36"/>
                      <a:pt x="11" y="36"/>
                    </a:cubicBezTo>
                    <a:cubicBezTo>
                      <a:pt x="11" y="34"/>
                      <a:pt x="10" y="33"/>
                      <a:pt x="8" y="33"/>
                    </a:cubicBezTo>
                    <a:cubicBezTo>
                      <a:pt x="3" y="33"/>
                      <a:pt x="3" y="33"/>
                      <a:pt x="3" y="33"/>
                    </a:cubicBezTo>
                    <a:cubicBezTo>
                      <a:pt x="1" y="33"/>
                      <a:pt x="0" y="34"/>
                      <a:pt x="0" y="36"/>
                    </a:cubicBezTo>
                    <a:cubicBezTo>
                      <a:pt x="0" y="60"/>
                      <a:pt x="0" y="60"/>
                      <a:pt x="0" y="60"/>
                    </a:cubicBezTo>
                    <a:cubicBezTo>
                      <a:pt x="0" y="63"/>
                      <a:pt x="2" y="65"/>
                      <a:pt x="6" y="65"/>
                    </a:cubicBezTo>
                    <a:cubicBezTo>
                      <a:pt x="102" y="65"/>
                      <a:pt x="102" y="65"/>
                      <a:pt x="102" y="65"/>
                    </a:cubicBezTo>
                    <a:cubicBezTo>
                      <a:pt x="105" y="65"/>
                      <a:pt x="107" y="63"/>
                      <a:pt x="107" y="60"/>
                    </a:cubicBezTo>
                    <a:cubicBezTo>
                      <a:pt x="107" y="3"/>
                      <a:pt x="107" y="3"/>
                      <a:pt x="107" y="3"/>
                    </a:cubicBezTo>
                    <a:cubicBezTo>
                      <a:pt x="107" y="1"/>
                      <a:pt x="106" y="0"/>
                      <a:pt x="104" y="0"/>
                    </a:cubicBezTo>
                    <a:lnTo>
                      <a:pt x="9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0" name="Freeform 7"/>
              <p:cNvSpPr>
                <a:spLocks noEditPoints="1" noChangeArrowheads="1"/>
              </p:cNvSpPr>
              <p:nvPr/>
            </p:nvSpPr>
            <p:spPr bwMode="auto">
              <a:xfrm>
                <a:off x="0" y="0"/>
                <a:ext cx="447675" cy="338137"/>
              </a:xfrm>
              <a:custGeom>
                <a:avLst/>
                <a:gdLst>
                  <a:gd name="T0" fmla="*/ 88763 w 116"/>
                  <a:gd name="T1" fmla="*/ 326610 h 88"/>
                  <a:gd name="T2" fmla="*/ 196823 w 116"/>
                  <a:gd name="T3" fmla="*/ 219021 h 88"/>
                  <a:gd name="T4" fmla="*/ 227697 w 116"/>
                  <a:gd name="T5" fmla="*/ 249760 h 88"/>
                  <a:gd name="T6" fmla="*/ 239275 w 116"/>
                  <a:gd name="T7" fmla="*/ 257445 h 88"/>
                  <a:gd name="T8" fmla="*/ 239275 w 116"/>
                  <a:gd name="T9" fmla="*/ 261288 h 88"/>
                  <a:gd name="T10" fmla="*/ 254712 w 116"/>
                  <a:gd name="T11" fmla="*/ 268973 h 88"/>
                  <a:gd name="T12" fmla="*/ 266289 w 116"/>
                  <a:gd name="T13" fmla="*/ 261288 h 88"/>
                  <a:gd name="T14" fmla="*/ 370490 w 116"/>
                  <a:gd name="T15" fmla="*/ 153699 h 88"/>
                  <a:gd name="T16" fmla="*/ 412942 w 116"/>
                  <a:gd name="T17" fmla="*/ 199808 h 88"/>
                  <a:gd name="T18" fmla="*/ 432238 w 116"/>
                  <a:gd name="T19" fmla="*/ 203651 h 88"/>
                  <a:gd name="T20" fmla="*/ 436097 w 116"/>
                  <a:gd name="T21" fmla="*/ 203651 h 88"/>
                  <a:gd name="T22" fmla="*/ 436097 w 116"/>
                  <a:gd name="T23" fmla="*/ 199808 h 88"/>
                  <a:gd name="T24" fmla="*/ 436097 w 116"/>
                  <a:gd name="T25" fmla="*/ 199808 h 88"/>
                  <a:gd name="T26" fmla="*/ 439956 w 116"/>
                  <a:gd name="T27" fmla="*/ 199808 h 88"/>
                  <a:gd name="T28" fmla="*/ 443816 w 116"/>
                  <a:gd name="T29" fmla="*/ 184438 h 88"/>
                  <a:gd name="T30" fmla="*/ 443816 w 116"/>
                  <a:gd name="T31" fmla="*/ 23055 h 88"/>
                  <a:gd name="T32" fmla="*/ 432238 w 116"/>
                  <a:gd name="T33" fmla="*/ 3842 h 88"/>
                  <a:gd name="T34" fmla="*/ 428379 w 116"/>
                  <a:gd name="T35" fmla="*/ 3842 h 88"/>
                  <a:gd name="T36" fmla="*/ 428379 w 116"/>
                  <a:gd name="T37" fmla="*/ 3842 h 88"/>
                  <a:gd name="T38" fmla="*/ 277867 w 116"/>
                  <a:gd name="T39" fmla="*/ 3842 h 88"/>
                  <a:gd name="T40" fmla="*/ 250852 w 116"/>
                  <a:gd name="T41" fmla="*/ 7685 h 88"/>
                  <a:gd name="T42" fmla="*/ 246993 w 116"/>
                  <a:gd name="T43" fmla="*/ 15370 h 88"/>
                  <a:gd name="T44" fmla="*/ 250852 w 116"/>
                  <a:gd name="T45" fmla="*/ 34582 h 88"/>
                  <a:gd name="T46" fmla="*/ 293304 w 116"/>
                  <a:gd name="T47" fmla="*/ 76849 h 88"/>
                  <a:gd name="T48" fmla="*/ 254712 w 116"/>
                  <a:gd name="T49" fmla="*/ 115274 h 88"/>
                  <a:gd name="T50" fmla="*/ 208400 w 116"/>
                  <a:gd name="T51" fmla="*/ 73007 h 88"/>
                  <a:gd name="T52" fmla="*/ 204541 w 116"/>
                  <a:gd name="T53" fmla="*/ 65322 h 88"/>
                  <a:gd name="T54" fmla="*/ 185245 w 116"/>
                  <a:gd name="T55" fmla="*/ 73007 h 88"/>
                  <a:gd name="T56" fmla="*/ 177526 w 116"/>
                  <a:gd name="T57" fmla="*/ 80692 h 88"/>
                  <a:gd name="T58" fmla="*/ 131215 w 116"/>
                  <a:gd name="T59" fmla="*/ 126801 h 88"/>
                  <a:gd name="T60" fmla="*/ 7719 w 116"/>
                  <a:gd name="T61" fmla="*/ 245918 h 88"/>
                  <a:gd name="T62" fmla="*/ 7719 w 116"/>
                  <a:gd name="T63" fmla="*/ 284342 h 88"/>
                  <a:gd name="T64" fmla="*/ 50170 w 116"/>
                  <a:gd name="T65" fmla="*/ 326610 h 88"/>
                  <a:gd name="T66" fmla="*/ 88763 w 116"/>
                  <a:gd name="T67" fmla="*/ 326610 h 88"/>
                  <a:gd name="T68" fmla="*/ 154371 w 116"/>
                  <a:gd name="T69" fmla="*/ 149856 h 88"/>
                  <a:gd name="T70" fmla="*/ 196823 w 116"/>
                  <a:gd name="T71" fmla="*/ 107589 h 88"/>
                  <a:gd name="T72" fmla="*/ 239275 w 116"/>
                  <a:gd name="T73" fmla="*/ 149856 h 88"/>
                  <a:gd name="T74" fmla="*/ 254712 w 116"/>
                  <a:gd name="T75" fmla="*/ 161384 h 88"/>
                  <a:gd name="T76" fmla="*/ 266289 w 116"/>
                  <a:gd name="T77" fmla="*/ 149856 h 88"/>
                  <a:gd name="T78" fmla="*/ 328038 w 116"/>
                  <a:gd name="T79" fmla="*/ 88377 h 88"/>
                  <a:gd name="T80" fmla="*/ 339616 w 116"/>
                  <a:gd name="T81" fmla="*/ 76849 h 88"/>
                  <a:gd name="T82" fmla="*/ 328038 w 116"/>
                  <a:gd name="T83" fmla="*/ 65322 h 88"/>
                  <a:gd name="T84" fmla="*/ 297164 w 116"/>
                  <a:gd name="T85" fmla="*/ 34582 h 88"/>
                  <a:gd name="T86" fmla="*/ 412942 w 116"/>
                  <a:gd name="T87" fmla="*/ 34582 h 88"/>
                  <a:gd name="T88" fmla="*/ 412942 w 116"/>
                  <a:gd name="T89" fmla="*/ 149856 h 88"/>
                  <a:gd name="T90" fmla="*/ 382067 w 116"/>
                  <a:gd name="T91" fmla="*/ 119116 h 88"/>
                  <a:gd name="T92" fmla="*/ 370490 w 116"/>
                  <a:gd name="T93" fmla="*/ 107589 h 88"/>
                  <a:gd name="T94" fmla="*/ 358912 w 116"/>
                  <a:gd name="T95" fmla="*/ 119116 h 88"/>
                  <a:gd name="T96" fmla="*/ 254712 w 116"/>
                  <a:gd name="T97" fmla="*/ 226705 h 88"/>
                  <a:gd name="T98" fmla="*/ 243134 w 116"/>
                  <a:gd name="T99" fmla="*/ 219021 h 88"/>
                  <a:gd name="T100" fmla="*/ 243134 w 116"/>
                  <a:gd name="T101" fmla="*/ 219021 h 88"/>
                  <a:gd name="T102" fmla="*/ 208400 w 116"/>
                  <a:gd name="T103" fmla="*/ 184438 h 88"/>
                  <a:gd name="T104" fmla="*/ 196823 w 116"/>
                  <a:gd name="T105" fmla="*/ 172911 h 88"/>
                  <a:gd name="T106" fmla="*/ 185245 w 116"/>
                  <a:gd name="T107" fmla="*/ 184438 h 88"/>
                  <a:gd name="T108" fmla="*/ 69467 w 116"/>
                  <a:gd name="T109" fmla="*/ 299712 h 88"/>
                  <a:gd name="T110" fmla="*/ 38593 w 116"/>
                  <a:gd name="T111" fmla="*/ 265130 h 88"/>
                  <a:gd name="T112" fmla="*/ 154371 w 116"/>
                  <a:gd name="T113" fmla="*/ 149856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
                  <a:gd name="T172" fmla="*/ 0 h 88"/>
                  <a:gd name="T173" fmla="*/ 116 w 116"/>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 h="88">
                    <a:moveTo>
                      <a:pt x="23" y="85"/>
                    </a:moveTo>
                    <a:cubicBezTo>
                      <a:pt x="51" y="57"/>
                      <a:pt x="51" y="57"/>
                      <a:pt x="51" y="57"/>
                    </a:cubicBezTo>
                    <a:cubicBezTo>
                      <a:pt x="59" y="65"/>
                      <a:pt x="59" y="65"/>
                      <a:pt x="59" y="65"/>
                    </a:cubicBezTo>
                    <a:cubicBezTo>
                      <a:pt x="62" y="67"/>
                      <a:pt x="62" y="67"/>
                      <a:pt x="62" y="67"/>
                    </a:cubicBezTo>
                    <a:cubicBezTo>
                      <a:pt x="62" y="68"/>
                      <a:pt x="62" y="68"/>
                      <a:pt x="62" y="68"/>
                    </a:cubicBezTo>
                    <a:cubicBezTo>
                      <a:pt x="63" y="69"/>
                      <a:pt x="64" y="70"/>
                      <a:pt x="66" y="70"/>
                    </a:cubicBezTo>
                    <a:cubicBezTo>
                      <a:pt x="67" y="70"/>
                      <a:pt x="68" y="69"/>
                      <a:pt x="69" y="68"/>
                    </a:cubicBezTo>
                    <a:cubicBezTo>
                      <a:pt x="96" y="40"/>
                      <a:pt x="96" y="40"/>
                      <a:pt x="96" y="40"/>
                    </a:cubicBezTo>
                    <a:cubicBezTo>
                      <a:pt x="107" y="52"/>
                      <a:pt x="107" y="52"/>
                      <a:pt x="107" y="52"/>
                    </a:cubicBezTo>
                    <a:cubicBezTo>
                      <a:pt x="109" y="53"/>
                      <a:pt x="111" y="53"/>
                      <a:pt x="112" y="53"/>
                    </a:cubicBezTo>
                    <a:cubicBezTo>
                      <a:pt x="113" y="53"/>
                      <a:pt x="113" y="53"/>
                      <a:pt x="113" y="53"/>
                    </a:cubicBezTo>
                    <a:cubicBezTo>
                      <a:pt x="113" y="52"/>
                      <a:pt x="113" y="52"/>
                      <a:pt x="113" y="52"/>
                    </a:cubicBezTo>
                    <a:cubicBezTo>
                      <a:pt x="113" y="52"/>
                      <a:pt x="113" y="52"/>
                      <a:pt x="113" y="52"/>
                    </a:cubicBezTo>
                    <a:cubicBezTo>
                      <a:pt x="114" y="52"/>
                      <a:pt x="114" y="52"/>
                      <a:pt x="114" y="52"/>
                    </a:cubicBezTo>
                    <a:cubicBezTo>
                      <a:pt x="115" y="51"/>
                      <a:pt x="115" y="50"/>
                      <a:pt x="115" y="48"/>
                    </a:cubicBezTo>
                    <a:cubicBezTo>
                      <a:pt x="116" y="48"/>
                      <a:pt x="115" y="6"/>
                      <a:pt x="115" y="6"/>
                    </a:cubicBezTo>
                    <a:cubicBezTo>
                      <a:pt x="115" y="3"/>
                      <a:pt x="114" y="2"/>
                      <a:pt x="112" y="1"/>
                    </a:cubicBezTo>
                    <a:cubicBezTo>
                      <a:pt x="111" y="1"/>
                      <a:pt x="111" y="1"/>
                      <a:pt x="111" y="1"/>
                    </a:cubicBezTo>
                    <a:cubicBezTo>
                      <a:pt x="111" y="1"/>
                      <a:pt x="111" y="1"/>
                      <a:pt x="111" y="1"/>
                    </a:cubicBezTo>
                    <a:cubicBezTo>
                      <a:pt x="72" y="1"/>
                      <a:pt x="72" y="1"/>
                      <a:pt x="72" y="1"/>
                    </a:cubicBezTo>
                    <a:cubicBezTo>
                      <a:pt x="69" y="1"/>
                      <a:pt x="67" y="0"/>
                      <a:pt x="65" y="2"/>
                    </a:cubicBezTo>
                    <a:cubicBezTo>
                      <a:pt x="64" y="2"/>
                      <a:pt x="64" y="3"/>
                      <a:pt x="64" y="4"/>
                    </a:cubicBezTo>
                    <a:cubicBezTo>
                      <a:pt x="63" y="5"/>
                      <a:pt x="63" y="7"/>
                      <a:pt x="65" y="9"/>
                    </a:cubicBezTo>
                    <a:cubicBezTo>
                      <a:pt x="76" y="20"/>
                      <a:pt x="76" y="20"/>
                      <a:pt x="76" y="20"/>
                    </a:cubicBezTo>
                    <a:cubicBezTo>
                      <a:pt x="66" y="30"/>
                      <a:pt x="66" y="30"/>
                      <a:pt x="66" y="30"/>
                    </a:cubicBezTo>
                    <a:cubicBezTo>
                      <a:pt x="54" y="19"/>
                      <a:pt x="54" y="19"/>
                      <a:pt x="54" y="19"/>
                    </a:cubicBezTo>
                    <a:cubicBezTo>
                      <a:pt x="54" y="19"/>
                      <a:pt x="53" y="17"/>
                      <a:pt x="53" y="17"/>
                    </a:cubicBezTo>
                    <a:cubicBezTo>
                      <a:pt x="51" y="16"/>
                      <a:pt x="49" y="18"/>
                      <a:pt x="48" y="19"/>
                    </a:cubicBezTo>
                    <a:cubicBezTo>
                      <a:pt x="46" y="21"/>
                      <a:pt x="46" y="21"/>
                      <a:pt x="46" y="21"/>
                    </a:cubicBezTo>
                    <a:cubicBezTo>
                      <a:pt x="34" y="33"/>
                      <a:pt x="34" y="33"/>
                      <a:pt x="34" y="33"/>
                    </a:cubicBezTo>
                    <a:cubicBezTo>
                      <a:pt x="2" y="64"/>
                      <a:pt x="2" y="64"/>
                      <a:pt x="2" y="64"/>
                    </a:cubicBezTo>
                    <a:cubicBezTo>
                      <a:pt x="0" y="67"/>
                      <a:pt x="0" y="72"/>
                      <a:pt x="2" y="74"/>
                    </a:cubicBezTo>
                    <a:cubicBezTo>
                      <a:pt x="13" y="85"/>
                      <a:pt x="13" y="85"/>
                      <a:pt x="13" y="85"/>
                    </a:cubicBezTo>
                    <a:cubicBezTo>
                      <a:pt x="16" y="88"/>
                      <a:pt x="20" y="88"/>
                      <a:pt x="23" y="85"/>
                    </a:cubicBezTo>
                    <a:close/>
                    <a:moveTo>
                      <a:pt x="40" y="39"/>
                    </a:moveTo>
                    <a:cubicBezTo>
                      <a:pt x="51" y="28"/>
                      <a:pt x="51" y="28"/>
                      <a:pt x="51" y="28"/>
                    </a:cubicBezTo>
                    <a:cubicBezTo>
                      <a:pt x="62" y="39"/>
                      <a:pt x="62" y="39"/>
                      <a:pt x="62" y="39"/>
                    </a:cubicBezTo>
                    <a:cubicBezTo>
                      <a:pt x="66" y="42"/>
                      <a:pt x="66" y="42"/>
                      <a:pt x="66" y="42"/>
                    </a:cubicBezTo>
                    <a:cubicBezTo>
                      <a:pt x="69" y="39"/>
                      <a:pt x="69" y="39"/>
                      <a:pt x="69" y="39"/>
                    </a:cubicBezTo>
                    <a:cubicBezTo>
                      <a:pt x="85" y="23"/>
                      <a:pt x="85" y="23"/>
                      <a:pt x="85" y="23"/>
                    </a:cubicBezTo>
                    <a:cubicBezTo>
                      <a:pt x="88" y="20"/>
                      <a:pt x="88" y="20"/>
                      <a:pt x="88" y="20"/>
                    </a:cubicBezTo>
                    <a:cubicBezTo>
                      <a:pt x="85" y="17"/>
                      <a:pt x="85" y="17"/>
                      <a:pt x="85" y="17"/>
                    </a:cubicBezTo>
                    <a:cubicBezTo>
                      <a:pt x="77" y="9"/>
                      <a:pt x="77" y="9"/>
                      <a:pt x="77" y="9"/>
                    </a:cubicBezTo>
                    <a:cubicBezTo>
                      <a:pt x="86" y="9"/>
                      <a:pt x="100" y="9"/>
                      <a:pt x="107" y="9"/>
                    </a:cubicBezTo>
                    <a:cubicBezTo>
                      <a:pt x="107" y="24"/>
                      <a:pt x="107" y="33"/>
                      <a:pt x="107" y="39"/>
                    </a:cubicBezTo>
                    <a:cubicBezTo>
                      <a:pt x="99" y="31"/>
                      <a:pt x="99" y="31"/>
                      <a:pt x="99" y="31"/>
                    </a:cubicBezTo>
                    <a:cubicBezTo>
                      <a:pt x="96" y="28"/>
                      <a:pt x="96" y="28"/>
                      <a:pt x="96" y="28"/>
                    </a:cubicBezTo>
                    <a:cubicBezTo>
                      <a:pt x="93" y="31"/>
                      <a:pt x="93" y="31"/>
                      <a:pt x="93" y="31"/>
                    </a:cubicBezTo>
                    <a:cubicBezTo>
                      <a:pt x="66" y="59"/>
                      <a:pt x="66" y="59"/>
                      <a:pt x="66" y="59"/>
                    </a:cubicBezTo>
                    <a:cubicBezTo>
                      <a:pt x="63" y="57"/>
                      <a:pt x="63" y="57"/>
                      <a:pt x="63" y="57"/>
                    </a:cubicBezTo>
                    <a:cubicBezTo>
                      <a:pt x="63" y="57"/>
                      <a:pt x="63" y="57"/>
                      <a:pt x="63" y="57"/>
                    </a:cubicBezTo>
                    <a:cubicBezTo>
                      <a:pt x="54" y="48"/>
                      <a:pt x="54" y="48"/>
                      <a:pt x="54" y="48"/>
                    </a:cubicBezTo>
                    <a:cubicBezTo>
                      <a:pt x="51" y="45"/>
                      <a:pt x="51" y="45"/>
                      <a:pt x="51" y="45"/>
                    </a:cubicBezTo>
                    <a:cubicBezTo>
                      <a:pt x="48" y="48"/>
                      <a:pt x="48" y="48"/>
                      <a:pt x="48" y="48"/>
                    </a:cubicBezTo>
                    <a:cubicBezTo>
                      <a:pt x="18" y="78"/>
                      <a:pt x="18" y="78"/>
                      <a:pt x="18" y="78"/>
                    </a:cubicBezTo>
                    <a:cubicBezTo>
                      <a:pt x="10" y="69"/>
                      <a:pt x="10" y="69"/>
                      <a:pt x="10" y="69"/>
                    </a:cubicBezTo>
                    <a:lnTo>
                      <a:pt x="4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9476" name="Group 20"/>
          <p:cNvGrpSpPr/>
          <p:nvPr/>
        </p:nvGrpSpPr>
        <p:grpSpPr bwMode="auto">
          <a:xfrm>
            <a:off x="2413000" y="1528763"/>
            <a:ext cx="2805113" cy="1439862"/>
            <a:chOff x="0" y="0"/>
            <a:chExt cx="2804573" cy="1440000"/>
          </a:xfrm>
        </p:grpSpPr>
        <p:sp>
          <p:nvSpPr>
            <p:cNvPr id="17425" name="矩形 29"/>
            <p:cNvSpPr>
              <a:spLocks noChangeArrowheads="1"/>
            </p:cNvSpPr>
            <p:nvPr/>
          </p:nvSpPr>
          <p:spPr bwMode="auto">
            <a:xfrm>
              <a:off x="0" y="0"/>
              <a:ext cx="2804573" cy="14400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26" name="文本框 30"/>
            <p:cNvSpPr>
              <a:spLocks noChangeArrowheads="1"/>
            </p:cNvSpPr>
            <p:nvPr/>
          </p:nvSpPr>
          <p:spPr bwMode="auto">
            <a:xfrm>
              <a:off x="219723" y="245287"/>
              <a:ext cx="2365126" cy="94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200"/>
                </a:lnSpc>
              </a:pPr>
              <a:r>
                <a:rPr lang="en-US" altLang="zh-CN" sz="2400" b="1">
                  <a:solidFill>
                    <a:schemeClr val="bg1"/>
                  </a:solidFill>
                  <a:latin typeface="Calibri" panose="020F0502020204030204" pitchFamily="34" charset="0"/>
                  <a:sym typeface="Calibri" panose="020F0502020204030204" pitchFamily="34" charset="0"/>
                </a:rPr>
                <a:t>The summary of company report 2014</a:t>
              </a:r>
              <a:endParaRPr lang="zh-CN" altLang="en-US" sz="2400" b="1">
                <a:solidFill>
                  <a:schemeClr val="bg1"/>
                </a:solidFill>
                <a:latin typeface="Calibri" panose="020F0502020204030204" pitchFamily="34" charset="0"/>
                <a:sym typeface="宋体" panose="02010600030101010101" pitchFamily="2" charset="-122"/>
              </a:endParaRPr>
            </a:p>
          </p:txBody>
        </p:sp>
      </p:grpSp>
      <p:sp>
        <p:nvSpPr>
          <p:cNvPr id="19479" name="矩形 38"/>
          <p:cNvSpPr>
            <a:spLocks noChangeArrowheads="1"/>
          </p:cNvSpPr>
          <p:nvPr/>
        </p:nvSpPr>
        <p:spPr bwMode="auto">
          <a:xfrm>
            <a:off x="5451475" y="1646238"/>
            <a:ext cx="60039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700"/>
              </a:lnSpc>
            </a:pPr>
            <a:r>
              <a:rPr lang="en-US" altLang="zh-CN" sz="1600">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a:solidFill>
                <a:schemeClr val="bg1"/>
              </a:solidFill>
              <a:latin typeface="Calibri" panose="020F0502020204030204" pitchFamily="34" charset="0"/>
              <a:sym typeface="宋体" panose="02010600030101010101" pitchFamily="2" charset="-122"/>
            </a:endParaRPr>
          </a:p>
          <a:p>
            <a:pPr eaLnBrk="1" hangingPunct="1">
              <a:lnSpc>
                <a:spcPts val="1700"/>
              </a:lnSpc>
            </a:pPr>
            <a:endParaRPr lang="zh-CN" altLang="en-US" sz="1600">
              <a:solidFill>
                <a:schemeClr val="bg1"/>
              </a:solidFill>
              <a:latin typeface="Calibri" panose="020F0502020204030204" pitchFamily="34" charset="0"/>
              <a:sym typeface="宋体" panose="02010600030101010101" pitchFamily="2" charset="-122"/>
            </a:endParaRPr>
          </a:p>
        </p:txBody>
      </p:sp>
      <p:pic>
        <p:nvPicPr>
          <p:cNvPr id="19480" name="图表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3225800"/>
            <a:ext cx="60261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文本框 11"/>
          <p:cNvSpPr>
            <a:spLocks noChangeArrowheads="1"/>
          </p:cNvSpPr>
          <p:nvPr/>
        </p:nvSpPr>
        <p:spPr bwMode="auto">
          <a:xfrm>
            <a:off x="5492750" y="3321050"/>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chemeClr val="bg1"/>
                </a:solidFill>
                <a:latin typeface="Calibri" panose="020F0502020204030204" pitchFamily="34" charset="0"/>
                <a:sym typeface="Calibri" panose="020F0502020204030204" pitchFamily="34" charset="0"/>
              </a:rPr>
              <a:t>23%</a:t>
            </a:r>
            <a:endParaRPr lang="zh-CN" altLang="en-US" sz="4400" b="1">
              <a:solidFill>
                <a:schemeClr val="bg1"/>
              </a:solidFill>
              <a:latin typeface="Calibri" panose="020F0502020204030204" pitchFamily="34" charset="0"/>
              <a:sym typeface="宋体" panose="02010600030101010101" pitchFamily="2" charset="-122"/>
            </a:endParaRPr>
          </a:p>
        </p:txBody>
      </p:sp>
      <p:grpSp>
        <p:nvGrpSpPr>
          <p:cNvPr id="19482" name="Group 26"/>
          <p:cNvGrpSpPr/>
          <p:nvPr/>
        </p:nvGrpSpPr>
        <p:grpSpPr bwMode="auto">
          <a:xfrm>
            <a:off x="7278688" y="3055938"/>
            <a:ext cx="4176712" cy="3159125"/>
            <a:chOff x="0" y="0"/>
            <a:chExt cx="4176095" cy="3158987"/>
          </a:xfrm>
        </p:grpSpPr>
        <p:sp>
          <p:nvSpPr>
            <p:cNvPr id="17423" name="矩形 33"/>
            <p:cNvSpPr>
              <a:spLocks noChangeArrowheads="1"/>
            </p:cNvSpPr>
            <p:nvPr/>
          </p:nvSpPr>
          <p:spPr bwMode="auto">
            <a:xfrm>
              <a:off x="0" y="0"/>
              <a:ext cx="4176095" cy="3158987"/>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24" name="文本框 34"/>
            <p:cNvSpPr>
              <a:spLocks noChangeArrowheads="1"/>
            </p:cNvSpPr>
            <p:nvPr/>
          </p:nvSpPr>
          <p:spPr bwMode="auto">
            <a:xfrm>
              <a:off x="285492" y="336204"/>
              <a:ext cx="3605111" cy="248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3100"/>
                </a:lnSpc>
              </a:pPr>
              <a:r>
                <a:rPr lang="en-US" altLang="zh-CN" sz="3200" b="1">
                  <a:solidFill>
                    <a:srgbClr val="595959"/>
                  </a:solidFill>
                  <a:sym typeface="Arial" panose="020B0604020202020204" pitchFamily="34" charset="0"/>
                </a:rPr>
                <a:t>Don't aim for success if you want it; just do what you love and believe in, and it will come naturally.</a:t>
              </a:r>
              <a:endParaRPr lang="zh-CN" altLang="en-US" sz="3200" b="1">
                <a:solidFill>
                  <a:srgbClr val="595959"/>
                </a:solidFill>
                <a:sym typeface="Arial" panose="020B0604020202020204" pitchFamily="34" charset="0"/>
              </a:endParaRPr>
            </a:p>
          </p:txBody>
        </p:sp>
      </p:grpSp>
      <p:sp>
        <p:nvSpPr>
          <p:cNvPr id="19485" name="任意多边形 13"/>
          <p:cNvSpPr>
            <a:spLocks noChangeArrowheads="1"/>
          </p:cNvSpPr>
          <p:nvPr/>
        </p:nvSpPr>
        <p:spPr bwMode="auto">
          <a:xfrm>
            <a:off x="4684713" y="3713163"/>
            <a:ext cx="858837" cy="296862"/>
          </a:xfrm>
          <a:custGeom>
            <a:avLst/>
            <a:gdLst>
              <a:gd name="T0" fmla="*/ 0 w 1117600"/>
              <a:gd name="T1" fmla="*/ 296862 h 482600"/>
              <a:gd name="T2" fmla="*/ 0 w 1117600"/>
              <a:gd name="T3" fmla="*/ 0 h 482600"/>
              <a:gd name="T4" fmla="*/ 858837 w 1117600"/>
              <a:gd name="T5" fmla="*/ 0 h 482600"/>
              <a:gd name="T6" fmla="*/ 0 60000 65536"/>
              <a:gd name="T7" fmla="*/ 0 60000 65536"/>
              <a:gd name="T8" fmla="*/ 0 60000 65536"/>
              <a:gd name="T9" fmla="*/ 0 w 1117600"/>
              <a:gd name="T10" fmla="*/ 0 h 482600"/>
              <a:gd name="T11" fmla="*/ 1117600 w 1117600"/>
              <a:gd name="T12" fmla="*/ 482600 h 482600"/>
            </a:gdLst>
            <a:ahLst/>
            <a:cxnLst>
              <a:cxn ang="T6">
                <a:pos x="T0" y="T1"/>
              </a:cxn>
              <a:cxn ang="T7">
                <a:pos x="T2" y="T3"/>
              </a:cxn>
              <a:cxn ang="T8">
                <a:pos x="T4" y="T5"/>
              </a:cxn>
            </a:cxnLst>
            <a:rect l="T9" t="T10" r="T11" b="T12"/>
            <a:pathLst>
              <a:path w="1117600" h="482600">
                <a:moveTo>
                  <a:pt x="0" y="482600"/>
                </a:moveTo>
                <a:lnTo>
                  <a:pt x="0" y="0"/>
                </a:lnTo>
                <a:lnTo>
                  <a:pt x="1117600" y="0"/>
                </a:lnTo>
              </a:path>
            </a:pathLst>
          </a:custGeom>
          <a:noFill/>
          <a:ln w="31750" cap="rnd" cmpd="sng">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p:cBhvr>
                                        <p:cTn id="7" dur="500"/>
                                        <p:tgtEl>
                                          <p:spTgt spid="19461"/>
                                        </p:tgtEl>
                                      </p:cBhvr>
                                    </p:animEffect>
                                  </p:childTnLst>
                                </p:cTn>
                              </p:par>
                              <p:par>
                                <p:cTn id="8" presetID="9" presetClass="entr" presetSubtype="0" fill="hold" nodeType="withEffect">
                                  <p:stCondLst>
                                    <p:cond delay="0"/>
                                  </p:stCondLst>
                                  <p:childTnLst>
                                    <p:set>
                                      <p:cBhvr>
                                        <p:cTn id="9" dur="1" fill="hold">
                                          <p:stCondLst>
                                            <p:cond delay="0"/>
                                          </p:stCondLst>
                                        </p:cTn>
                                        <p:tgtEl>
                                          <p:spTgt spid="19467"/>
                                        </p:tgtEl>
                                        <p:attrNameLst>
                                          <p:attrName>style.visibility</p:attrName>
                                        </p:attrNameLst>
                                      </p:cBhvr>
                                      <p:to>
                                        <p:strVal val="visible"/>
                                      </p:to>
                                    </p:set>
                                    <p:animEffect>
                                      <p:cBhvr>
                                        <p:cTn id="10" dur="500"/>
                                        <p:tgtEl>
                                          <p:spTgt spid="19467"/>
                                        </p:tgtEl>
                                      </p:cBhvr>
                                    </p:animEffect>
                                  </p:childTnLst>
                                </p:cTn>
                              </p:par>
                              <p:par>
                                <p:cTn id="11" presetID="9" presetClass="entr" presetSubtype="0" fill="hold" nodeType="withEffect">
                                  <p:stCondLst>
                                    <p:cond delay="0"/>
                                  </p:stCondLst>
                                  <p:childTnLst>
                                    <p:set>
                                      <p:cBhvr>
                                        <p:cTn id="12" dur="1" fill="hold">
                                          <p:stCondLst>
                                            <p:cond delay="0"/>
                                          </p:stCondLst>
                                        </p:cTn>
                                        <p:tgtEl>
                                          <p:spTgt spid="19462"/>
                                        </p:tgtEl>
                                        <p:attrNameLst>
                                          <p:attrName>style.visibility</p:attrName>
                                        </p:attrNameLst>
                                      </p:cBhvr>
                                      <p:to>
                                        <p:strVal val="visible"/>
                                      </p:to>
                                    </p:set>
                                    <p:animEffect>
                                      <p:cBhvr>
                                        <p:cTn id="13" dur="500"/>
                                        <p:tgtEl>
                                          <p:spTgt spid="19462"/>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9471"/>
                                        </p:tgtEl>
                                        <p:attrNameLst>
                                          <p:attrName>style.visibility</p:attrName>
                                        </p:attrNameLst>
                                      </p:cBhvr>
                                      <p:to>
                                        <p:strVal val="visible"/>
                                      </p:to>
                                    </p:set>
                                    <p:animEffect>
                                      <p:cBhvr>
                                        <p:cTn id="17" dur="500"/>
                                        <p:tgtEl>
                                          <p:spTgt spid="19471"/>
                                        </p:tgtEl>
                                      </p:cBhvr>
                                    </p:animEffect>
                                  </p:childTnLst>
                                </p:cTn>
                              </p:par>
                              <p:par>
                                <p:cTn id="18" presetID="9" presetClass="entr" presetSubtype="0" fill="hold" nodeType="withEffect">
                                  <p:stCondLst>
                                    <p:cond delay="0"/>
                                  </p:stCondLst>
                                  <p:childTnLst>
                                    <p:set>
                                      <p:cBhvr>
                                        <p:cTn id="19" dur="1" fill="hold">
                                          <p:stCondLst>
                                            <p:cond delay="0"/>
                                          </p:stCondLst>
                                        </p:cTn>
                                        <p:tgtEl>
                                          <p:spTgt spid="19476"/>
                                        </p:tgtEl>
                                        <p:attrNameLst>
                                          <p:attrName>style.visibility</p:attrName>
                                        </p:attrNameLst>
                                      </p:cBhvr>
                                      <p:to>
                                        <p:strVal val="visible"/>
                                      </p:to>
                                    </p:set>
                                    <p:animEffect>
                                      <p:cBhvr>
                                        <p:cTn id="20" dur="500"/>
                                        <p:tgtEl>
                                          <p:spTgt spid="19476"/>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9479"/>
                                        </p:tgtEl>
                                        <p:attrNameLst>
                                          <p:attrName>style.visibility</p:attrName>
                                        </p:attrNameLst>
                                      </p:cBhvr>
                                      <p:to>
                                        <p:strVal val="visible"/>
                                      </p:to>
                                    </p:set>
                                    <p:animEffect>
                                      <p:cBhvr>
                                        <p:cTn id="24" dur="650"/>
                                        <p:tgtEl>
                                          <p:spTgt spid="19479"/>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9460"/>
                                        </p:tgtEl>
                                        <p:attrNameLst>
                                          <p:attrName>style.visibility</p:attrName>
                                        </p:attrNameLst>
                                      </p:cBhvr>
                                      <p:to>
                                        <p:strVal val="visible"/>
                                      </p:to>
                                    </p:set>
                                    <p:animEffect>
                                      <p:cBhvr>
                                        <p:cTn id="28" dur="500"/>
                                        <p:tgtEl>
                                          <p:spTgt spid="19460"/>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19480"/>
                                        </p:tgtEl>
                                        <p:attrNameLst>
                                          <p:attrName>style.visibility</p:attrName>
                                        </p:attrNameLst>
                                      </p:cBhvr>
                                      <p:to>
                                        <p:strVal val="visible"/>
                                      </p:to>
                                    </p:set>
                                    <p:animEffect>
                                      <p:cBhvr>
                                        <p:cTn id="32" dur="500"/>
                                        <p:tgtEl>
                                          <p:spTgt spid="19480"/>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9485"/>
                                        </p:tgtEl>
                                        <p:attrNameLst>
                                          <p:attrName>style.visibility</p:attrName>
                                        </p:attrNameLst>
                                      </p:cBhvr>
                                      <p:to>
                                        <p:strVal val="visible"/>
                                      </p:to>
                                    </p:set>
                                    <p:animEffect>
                                      <p:cBhvr>
                                        <p:cTn id="36" dur="500"/>
                                        <p:tgtEl>
                                          <p:spTgt spid="19485"/>
                                        </p:tgtEl>
                                      </p:cBhvr>
                                    </p:animEffect>
                                  </p:childTnLst>
                                </p:cTn>
                              </p:par>
                            </p:childTnLst>
                          </p:cTn>
                        </p:par>
                        <p:par>
                          <p:cTn id="37" fill="hold">
                            <p:stCondLst>
                              <p:cond delay="3500"/>
                            </p:stCondLst>
                            <p:childTnLst>
                              <p:par>
                                <p:cTn id="38" presetID="9" presetClass="entr" presetSubtype="0" fill="hold" grpId="0" nodeType="afterEffect">
                                  <p:stCondLst>
                                    <p:cond delay="0"/>
                                  </p:stCondLst>
                                  <p:childTnLst>
                                    <p:set>
                                      <p:cBhvr>
                                        <p:cTn id="39" dur="1" fill="hold">
                                          <p:stCondLst>
                                            <p:cond delay="0"/>
                                          </p:stCondLst>
                                        </p:cTn>
                                        <p:tgtEl>
                                          <p:spTgt spid="19481"/>
                                        </p:tgtEl>
                                        <p:attrNameLst>
                                          <p:attrName>style.visibility</p:attrName>
                                        </p:attrNameLst>
                                      </p:cBhvr>
                                      <p:to>
                                        <p:strVal val="visible"/>
                                      </p:to>
                                    </p:set>
                                    <p:animEffect>
                                      <p:cBhvr>
                                        <p:cTn id="40" dur="500"/>
                                        <p:tgtEl>
                                          <p:spTgt spid="19481"/>
                                        </p:tgtEl>
                                      </p:cBhvr>
                                    </p:animEffect>
                                  </p:childTnLst>
                                </p:cTn>
                              </p:par>
                            </p:childTnLst>
                          </p:cTn>
                        </p:par>
                        <p:par>
                          <p:cTn id="41" fill="hold">
                            <p:stCondLst>
                              <p:cond delay="4000"/>
                            </p:stCondLst>
                            <p:childTnLst>
                              <p:par>
                                <p:cTn id="42" presetID="9" presetClass="entr" presetSubtype="0" fill="hold" nodeType="afterEffect">
                                  <p:stCondLst>
                                    <p:cond delay="0"/>
                                  </p:stCondLst>
                                  <p:childTnLst>
                                    <p:set>
                                      <p:cBhvr>
                                        <p:cTn id="43" dur="1" fill="hold">
                                          <p:stCondLst>
                                            <p:cond delay="0"/>
                                          </p:stCondLst>
                                        </p:cTn>
                                        <p:tgtEl>
                                          <p:spTgt spid="19482"/>
                                        </p:tgtEl>
                                        <p:attrNameLst>
                                          <p:attrName>style.visibility</p:attrName>
                                        </p:attrNameLst>
                                      </p:cBhvr>
                                      <p:to>
                                        <p:strVal val="visible"/>
                                      </p:to>
                                    </p:set>
                                    <p:animEffect>
                                      <p:cBhvr>
                                        <p:cTn id="44" dur="500"/>
                                        <p:tgtEl>
                                          <p:spTgt spid="19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ldLvl="0" animBg="1" autoUpdateAnimBg="0"/>
      <p:bldP spid="19461" grpId="0" bldLvl="0" autoUpdateAnimBg="0"/>
      <p:bldP spid="19479" grpId="0" bldLvl="0" autoUpdateAnimBg="0"/>
      <p:bldP spid="19481" grpId="0" bldLvl="0" autoUpdateAnimBg="0"/>
      <p:bldP spid="194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4" name="文本框 4"/>
          <p:cNvSpPr>
            <a:spLocks noChangeArrowheads="1"/>
          </p:cNvSpPr>
          <p:nvPr/>
        </p:nvSpPr>
        <p:spPr bwMode="auto">
          <a:xfrm>
            <a:off x="247650" y="55563"/>
            <a:ext cx="3951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Chart &amp; Data</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20485" name="Group 5"/>
          <p:cNvGrpSpPr/>
          <p:nvPr/>
        </p:nvGrpSpPr>
        <p:grpSpPr bwMode="auto">
          <a:xfrm>
            <a:off x="10790238" y="257175"/>
            <a:ext cx="1017587" cy="577850"/>
            <a:chOff x="0" y="0"/>
            <a:chExt cx="1016794" cy="578108"/>
          </a:xfrm>
        </p:grpSpPr>
        <p:grpSp>
          <p:nvGrpSpPr>
            <p:cNvPr id="18452" name="Group 6"/>
            <p:cNvGrpSpPr/>
            <p:nvPr/>
          </p:nvGrpSpPr>
          <p:grpSpPr bwMode="auto">
            <a:xfrm>
              <a:off x="0" y="0"/>
              <a:ext cx="1016794" cy="360857"/>
              <a:chOff x="0" y="0"/>
              <a:chExt cx="1016794" cy="360857"/>
            </a:xfrm>
          </p:grpSpPr>
          <p:sp>
            <p:nvSpPr>
              <p:cNvPr id="18454"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55"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18453"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20490" name="Group 10"/>
          <p:cNvGrpSpPr/>
          <p:nvPr/>
        </p:nvGrpSpPr>
        <p:grpSpPr bwMode="auto">
          <a:xfrm>
            <a:off x="5780088" y="6584950"/>
            <a:ext cx="638175" cy="254000"/>
            <a:chOff x="0" y="0"/>
            <a:chExt cx="637959" cy="253916"/>
          </a:xfrm>
        </p:grpSpPr>
        <p:sp>
          <p:nvSpPr>
            <p:cNvPr id="18449"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8450"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8451"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11</a:t>
              </a:r>
              <a:endParaRPr lang="zh-CN" altLang="en-US" sz="1000">
                <a:solidFill>
                  <a:schemeClr val="bg1"/>
                </a:solidFill>
                <a:latin typeface="Calibri" panose="020F0502020204030204" pitchFamily="34" charset="0"/>
                <a:sym typeface="宋体" panose="02010600030101010101" pitchFamily="2" charset="-122"/>
              </a:endParaRPr>
            </a:p>
          </p:txBody>
        </p:sp>
      </p:grpSp>
      <p:pic>
        <p:nvPicPr>
          <p:cNvPr id="20494" name="图片 2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738" y="1475756"/>
            <a:ext cx="4360862" cy="46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5" name="Group 15"/>
          <p:cNvGrpSpPr/>
          <p:nvPr/>
        </p:nvGrpSpPr>
        <p:grpSpPr bwMode="auto">
          <a:xfrm>
            <a:off x="693738" y="1473200"/>
            <a:ext cx="1439862" cy="1441450"/>
            <a:chOff x="0" y="0"/>
            <a:chExt cx="1440000" cy="1440000"/>
          </a:xfrm>
        </p:grpSpPr>
        <p:sp>
          <p:nvSpPr>
            <p:cNvPr id="18447" name="矩形 36"/>
            <p:cNvSpPr>
              <a:spLocks noChangeArrowheads="1"/>
            </p:cNvSpPr>
            <p:nvPr/>
          </p:nvSpPr>
          <p:spPr bwMode="auto">
            <a:xfrm>
              <a:off x="0" y="0"/>
              <a:ext cx="1440000" cy="14400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48" name="Freeform 6"/>
            <p:cNvSpPr>
              <a:spLocks noEditPoints="1" noChangeArrowheads="1"/>
            </p:cNvSpPr>
            <p:nvPr/>
          </p:nvSpPr>
          <p:spPr bwMode="auto">
            <a:xfrm>
              <a:off x="433456" y="431075"/>
              <a:ext cx="573088" cy="577850"/>
            </a:xfrm>
            <a:custGeom>
              <a:avLst/>
              <a:gdLst>
                <a:gd name="T0" fmla="*/ 523420 w 150"/>
                <a:gd name="T1" fmla="*/ 176034 h 151"/>
                <a:gd name="T2" fmla="*/ 496676 w 150"/>
                <a:gd name="T3" fmla="*/ 176034 h 151"/>
                <a:gd name="T4" fmla="*/ 462291 w 150"/>
                <a:gd name="T5" fmla="*/ 214302 h 151"/>
                <a:gd name="T6" fmla="*/ 447009 w 150"/>
                <a:gd name="T7" fmla="*/ 237263 h 151"/>
                <a:gd name="T8" fmla="*/ 420265 w 150"/>
                <a:gd name="T9" fmla="*/ 233436 h 151"/>
                <a:gd name="T10" fmla="*/ 309468 w 150"/>
                <a:gd name="T11" fmla="*/ 176034 h 151"/>
                <a:gd name="T12" fmla="*/ 362956 w 150"/>
                <a:gd name="T13" fmla="*/ 91844 h 151"/>
                <a:gd name="T14" fmla="*/ 183388 w 150"/>
                <a:gd name="T15" fmla="*/ 91844 h 151"/>
                <a:gd name="T16" fmla="*/ 236876 w 150"/>
                <a:gd name="T17" fmla="*/ 176034 h 151"/>
                <a:gd name="T18" fmla="*/ 137541 w 150"/>
                <a:gd name="T19" fmla="*/ 214302 h 151"/>
                <a:gd name="T20" fmla="*/ 68771 w 150"/>
                <a:gd name="T21" fmla="*/ 417124 h 151"/>
                <a:gd name="T22" fmla="*/ 7641 w 150"/>
                <a:gd name="T23" fmla="*/ 543409 h 151"/>
                <a:gd name="T24" fmla="*/ 3821 w 150"/>
                <a:gd name="T25" fmla="*/ 566370 h 151"/>
                <a:gd name="T26" fmla="*/ 527241 w 150"/>
                <a:gd name="T27" fmla="*/ 577850 h 151"/>
                <a:gd name="T28" fmla="*/ 542523 w 150"/>
                <a:gd name="T29" fmla="*/ 539582 h 151"/>
                <a:gd name="T30" fmla="*/ 454650 w 150"/>
                <a:gd name="T31" fmla="*/ 428604 h 151"/>
                <a:gd name="T32" fmla="*/ 393520 w 150"/>
                <a:gd name="T33" fmla="*/ 405643 h 151"/>
                <a:gd name="T34" fmla="*/ 404982 w 150"/>
                <a:gd name="T35" fmla="*/ 375028 h 151"/>
                <a:gd name="T36" fmla="*/ 431726 w 150"/>
                <a:gd name="T37" fmla="*/ 394163 h 151"/>
                <a:gd name="T38" fmla="*/ 531062 w 150"/>
                <a:gd name="T39" fmla="*/ 306146 h 151"/>
                <a:gd name="T40" fmla="*/ 553985 w 150"/>
                <a:gd name="T41" fmla="*/ 260224 h 151"/>
                <a:gd name="T42" fmla="*/ 519600 w 150"/>
                <a:gd name="T43" fmla="*/ 176034 h 151"/>
                <a:gd name="T44" fmla="*/ 271262 w 150"/>
                <a:gd name="T45" fmla="*/ 30615 h 151"/>
                <a:gd name="T46" fmla="*/ 301826 w 150"/>
                <a:gd name="T47" fmla="*/ 145419 h 151"/>
                <a:gd name="T48" fmla="*/ 271262 w 150"/>
                <a:gd name="T49" fmla="*/ 153073 h 151"/>
                <a:gd name="T50" fmla="*/ 248338 w 150"/>
                <a:gd name="T51" fmla="*/ 149246 h 151"/>
                <a:gd name="T52" fmla="*/ 416444 w 150"/>
                <a:gd name="T53" fmla="*/ 428604 h 151"/>
                <a:gd name="T54" fmla="*/ 527241 w 150"/>
                <a:gd name="T55" fmla="*/ 554889 h 151"/>
                <a:gd name="T56" fmla="*/ 527241 w 150"/>
                <a:gd name="T57" fmla="*/ 554889 h 151"/>
                <a:gd name="T58" fmla="*/ 22924 w 150"/>
                <a:gd name="T59" fmla="*/ 554889 h 151"/>
                <a:gd name="T60" fmla="*/ 22924 w 150"/>
                <a:gd name="T61" fmla="*/ 554889 h 151"/>
                <a:gd name="T62" fmla="*/ 22924 w 150"/>
                <a:gd name="T63" fmla="*/ 554889 h 151"/>
                <a:gd name="T64" fmla="*/ 149003 w 150"/>
                <a:gd name="T65" fmla="*/ 508967 h 151"/>
                <a:gd name="T66" fmla="*/ 206312 w 150"/>
                <a:gd name="T67" fmla="*/ 520448 h 151"/>
                <a:gd name="T68" fmla="*/ 229235 w 150"/>
                <a:gd name="T69" fmla="*/ 440084 h 151"/>
                <a:gd name="T70" fmla="*/ 416444 w 150"/>
                <a:gd name="T71" fmla="*/ 428604 h 151"/>
                <a:gd name="T72" fmla="*/ 519600 w 150"/>
                <a:gd name="T73" fmla="*/ 264051 h 151"/>
                <a:gd name="T74" fmla="*/ 466112 w 150"/>
                <a:gd name="T75" fmla="*/ 367375 h 151"/>
                <a:gd name="T76" fmla="*/ 427906 w 150"/>
                <a:gd name="T77" fmla="*/ 355894 h 151"/>
                <a:gd name="T78" fmla="*/ 382059 w 150"/>
                <a:gd name="T79" fmla="*/ 309973 h 151"/>
                <a:gd name="T80" fmla="*/ 359135 w 150"/>
                <a:gd name="T81" fmla="*/ 321453 h 151"/>
                <a:gd name="T82" fmla="*/ 271262 w 150"/>
                <a:gd name="T83" fmla="*/ 405643 h 151"/>
                <a:gd name="T84" fmla="*/ 191029 w 150"/>
                <a:gd name="T85" fmla="*/ 397989 h 151"/>
                <a:gd name="T86" fmla="*/ 183388 w 150"/>
                <a:gd name="T87" fmla="*/ 302319 h 151"/>
                <a:gd name="T88" fmla="*/ 145182 w 150"/>
                <a:gd name="T89" fmla="*/ 386509 h 151"/>
                <a:gd name="T90" fmla="*/ 210132 w 150"/>
                <a:gd name="T91" fmla="*/ 482179 h 151"/>
                <a:gd name="T92" fmla="*/ 179568 w 150"/>
                <a:gd name="T93" fmla="*/ 493660 h 151"/>
                <a:gd name="T94" fmla="*/ 87873 w 150"/>
                <a:gd name="T95" fmla="*/ 397989 h 151"/>
                <a:gd name="T96" fmla="*/ 160465 w 150"/>
                <a:gd name="T97" fmla="*/ 233436 h 151"/>
                <a:gd name="T98" fmla="*/ 255979 w 150"/>
                <a:gd name="T99" fmla="*/ 202822 h 151"/>
                <a:gd name="T100" fmla="*/ 244518 w 150"/>
                <a:gd name="T101" fmla="*/ 363548 h 151"/>
                <a:gd name="T102" fmla="*/ 301826 w 150"/>
                <a:gd name="T103" fmla="*/ 359721 h 151"/>
                <a:gd name="T104" fmla="*/ 290365 w 150"/>
                <a:gd name="T105" fmla="*/ 202822 h 151"/>
                <a:gd name="T106" fmla="*/ 397341 w 150"/>
                <a:gd name="T107" fmla="*/ 248743 h 151"/>
                <a:gd name="T108" fmla="*/ 431726 w 150"/>
                <a:gd name="T109" fmla="*/ 294665 h 151"/>
                <a:gd name="T110" fmla="*/ 454650 w 150"/>
                <a:gd name="T111" fmla="*/ 290838 h 151"/>
                <a:gd name="T112" fmla="*/ 473753 w 150"/>
                <a:gd name="T113" fmla="*/ 252570 h 151"/>
                <a:gd name="T114" fmla="*/ 485215 w 150"/>
                <a:gd name="T115" fmla="*/ 225782 h 151"/>
                <a:gd name="T116" fmla="*/ 504317 w 150"/>
                <a:gd name="T117" fmla="*/ 202822 h 151"/>
                <a:gd name="T118" fmla="*/ 515779 w 150"/>
                <a:gd name="T119" fmla="*/ 202822 h 151"/>
                <a:gd name="T120" fmla="*/ 527241 w 150"/>
                <a:gd name="T121" fmla="*/ 248743 h 1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
                <a:gd name="T184" fmla="*/ 0 h 151"/>
                <a:gd name="T185" fmla="*/ 150 w 150"/>
                <a:gd name="T186" fmla="*/ 151 h 1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 h="151">
                  <a:moveTo>
                    <a:pt x="136" y="46"/>
                  </a:moveTo>
                  <a:cubicBezTo>
                    <a:pt x="137" y="46"/>
                    <a:pt x="137" y="46"/>
                    <a:pt x="137" y="46"/>
                  </a:cubicBezTo>
                  <a:cubicBezTo>
                    <a:pt x="136" y="46"/>
                    <a:pt x="136" y="46"/>
                    <a:pt x="136" y="46"/>
                  </a:cubicBezTo>
                  <a:cubicBezTo>
                    <a:pt x="134" y="45"/>
                    <a:pt x="132" y="46"/>
                    <a:pt x="130" y="46"/>
                  </a:cubicBezTo>
                  <a:cubicBezTo>
                    <a:pt x="125" y="47"/>
                    <a:pt x="123" y="52"/>
                    <a:pt x="121" y="55"/>
                  </a:cubicBezTo>
                  <a:cubicBezTo>
                    <a:pt x="121" y="56"/>
                    <a:pt x="121" y="56"/>
                    <a:pt x="121" y="56"/>
                  </a:cubicBezTo>
                  <a:cubicBezTo>
                    <a:pt x="121" y="56"/>
                    <a:pt x="119" y="60"/>
                    <a:pt x="119" y="60"/>
                  </a:cubicBezTo>
                  <a:cubicBezTo>
                    <a:pt x="117" y="62"/>
                    <a:pt x="117" y="62"/>
                    <a:pt x="117" y="62"/>
                  </a:cubicBezTo>
                  <a:cubicBezTo>
                    <a:pt x="117" y="64"/>
                    <a:pt x="116" y="65"/>
                    <a:pt x="115" y="67"/>
                  </a:cubicBezTo>
                  <a:cubicBezTo>
                    <a:pt x="114" y="65"/>
                    <a:pt x="112" y="63"/>
                    <a:pt x="110" y="61"/>
                  </a:cubicBezTo>
                  <a:cubicBezTo>
                    <a:pt x="104" y="52"/>
                    <a:pt x="99" y="47"/>
                    <a:pt x="87" y="46"/>
                  </a:cubicBezTo>
                  <a:cubicBezTo>
                    <a:pt x="85" y="46"/>
                    <a:pt x="83" y="46"/>
                    <a:pt x="81" y="46"/>
                  </a:cubicBezTo>
                  <a:cubicBezTo>
                    <a:pt x="82" y="45"/>
                    <a:pt x="82" y="45"/>
                    <a:pt x="83" y="45"/>
                  </a:cubicBezTo>
                  <a:cubicBezTo>
                    <a:pt x="91" y="40"/>
                    <a:pt x="95" y="32"/>
                    <a:pt x="95" y="24"/>
                  </a:cubicBezTo>
                  <a:cubicBezTo>
                    <a:pt x="95" y="11"/>
                    <a:pt x="85" y="0"/>
                    <a:pt x="71" y="0"/>
                  </a:cubicBezTo>
                  <a:cubicBezTo>
                    <a:pt x="58" y="0"/>
                    <a:pt x="48" y="11"/>
                    <a:pt x="48" y="24"/>
                  </a:cubicBezTo>
                  <a:cubicBezTo>
                    <a:pt x="48" y="33"/>
                    <a:pt x="53" y="42"/>
                    <a:pt x="62" y="46"/>
                  </a:cubicBezTo>
                  <a:cubicBezTo>
                    <a:pt x="62" y="46"/>
                    <a:pt x="62" y="46"/>
                    <a:pt x="62" y="46"/>
                  </a:cubicBezTo>
                  <a:cubicBezTo>
                    <a:pt x="60" y="46"/>
                    <a:pt x="58" y="46"/>
                    <a:pt x="55" y="47"/>
                  </a:cubicBezTo>
                  <a:cubicBezTo>
                    <a:pt x="48" y="47"/>
                    <a:pt x="41" y="49"/>
                    <a:pt x="36" y="56"/>
                  </a:cubicBezTo>
                  <a:cubicBezTo>
                    <a:pt x="29" y="68"/>
                    <a:pt x="20" y="84"/>
                    <a:pt x="16" y="93"/>
                  </a:cubicBezTo>
                  <a:cubicBezTo>
                    <a:pt x="12" y="99"/>
                    <a:pt x="13" y="103"/>
                    <a:pt x="18" y="109"/>
                  </a:cubicBezTo>
                  <a:cubicBezTo>
                    <a:pt x="18" y="109"/>
                    <a:pt x="20" y="111"/>
                    <a:pt x="23" y="115"/>
                  </a:cubicBezTo>
                  <a:cubicBezTo>
                    <a:pt x="2" y="142"/>
                    <a:pt x="2" y="142"/>
                    <a:pt x="2" y="142"/>
                  </a:cubicBezTo>
                  <a:cubicBezTo>
                    <a:pt x="2" y="141"/>
                    <a:pt x="2" y="141"/>
                    <a:pt x="2" y="141"/>
                  </a:cubicBezTo>
                  <a:cubicBezTo>
                    <a:pt x="0" y="143"/>
                    <a:pt x="0" y="145"/>
                    <a:pt x="1" y="148"/>
                  </a:cubicBezTo>
                  <a:cubicBezTo>
                    <a:pt x="2" y="150"/>
                    <a:pt x="4" y="151"/>
                    <a:pt x="6" y="151"/>
                  </a:cubicBezTo>
                  <a:cubicBezTo>
                    <a:pt x="138" y="151"/>
                    <a:pt x="138" y="151"/>
                    <a:pt x="138" y="151"/>
                  </a:cubicBezTo>
                  <a:cubicBezTo>
                    <a:pt x="141" y="151"/>
                    <a:pt x="143" y="150"/>
                    <a:pt x="144" y="148"/>
                  </a:cubicBezTo>
                  <a:cubicBezTo>
                    <a:pt x="144" y="145"/>
                    <a:pt x="144" y="143"/>
                    <a:pt x="142" y="141"/>
                  </a:cubicBezTo>
                  <a:cubicBezTo>
                    <a:pt x="143" y="142"/>
                    <a:pt x="143" y="142"/>
                    <a:pt x="143" y="142"/>
                  </a:cubicBezTo>
                  <a:cubicBezTo>
                    <a:pt x="119" y="112"/>
                    <a:pt x="119" y="112"/>
                    <a:pt x="119" y="112"/>
                  </a:cubicBezTo>
                  <a:cubicBezTo>
                    <a:pt x="116" y="108"/>
                    <a:pt x="115" y="106"/>
                    <a:pt x="109" y="106"/>
                  </a:cubicBezTo>
                  <a:cubicBezTo>
                    <a:pt x="103" y="106"/>
                    <a:pt x="103" y="106"/>
                    <a:pt x="103" y="106"/>
                  </a:cubicBezTo>
                  <a:cubicBezTo>
                    <a:pt x="102" y="102"/>
                    <a:pt x="102" y="98"/>
                    <a:pt x="102" y="93"/>
                  </a:cubicBezTo>
                  <a:cubicBezTo>
                    <a:pt x="104" y="95"/>
                    <a:pt x="105" y="97"/>
                    <a:pt x="106" y="98"/>
                  </a:cubicBezTo>
                  <a:cubicBezTo>
                    <a:pt x="107" y="99"/>
                    <a:pt x="107" y="99"/>
                    <a:pt x="107" y="99"/>
                  </a:cubicBezTo>
                  <a:cubicBezTo>
                    <a:pt x="109" y="100"/>
                    <a:pt x="110" y="102"/>
                    <a:pt x="113" y="103"/>
                  </a:cubicBezTo>
                  <a:cubicBezTo>
                    <a:pt x="117" y="105"/>
                    <a:pt x="122" y="104"/>
                    <a:pt x="126" y="102"/>
                  </a:cubicBezTo>
                  <a:cubicBezTo>
                    <a:pt x="129" y="99"/>
                    <a:pt x="131" y="97"/>
                    <a:pt x="139" y="80"/>
                  </a:cubicBezTo>
                  <a:cubicBezTo>
                    <a:pt x="139" y="80"/>
                    <a:pt x="143" y="72"/>
                    <a:pt x="143" y="72"/>
                  </a:cubicBezTo>
                  <a:cubicBezTo>
                    <a:pt x="143" y="71"/>
                    <a:pt x="144" y="69"/>
                    <a:pt x="145" y="68"/>
                  </a:cubicBezTo>
                  <a:cubicBezTo>
                    <a:pt x="146" y="64"/>
                    <a:pt x="150" y="57"/>
                    <a:pt x="145" y="51"/>
                  </a:cubicBezTo>
                  <a:cubicBezTo>
                    <a:pt x="143" y="48"/>
                    <a:pt x="140" y="46"/>
                    <a:pt x="136" y="46"/>
                  </a:cubicBezTo>
                  <a:close/>
                  <a:moveTo>
                    <a:pt x="55" y="24"/>
                  </a:moveTo>
                  <a:cubicBezTo>
                    <a:pt x="55" y="15"/>
                    <a:pt x="62" y="8"/>
                    <a:pt x="71" y="8"/>
                  </a:cubicBezTo>
                  <a:cubicBezTo>
                    <a:pt x="80" y="8"/>
                    <a:pt x="88" y="15"/>
                    <a:pt x="88" y="24"/>
                  </a:cubicBezTo>
                  <a:cubicBezTo>
                    <a:pt x="88" y="30"/>
                    <a:pt x="85" y="35"/>
                    <a:pt x="79" y="38"/>
                  </a:cubicBezTo>
                  <a:cubicBezTo>
                    <a:pt x="79" y="39"/>
                    <a:pt x="78" y="39"/>
                    <a:pt x="77" y="39"/>
                  </a:cubicBezTo>
                  <a:cubicBezTo>
                    <a:pt x="75" y="40"/>
                    <a:pt x="73" y="40"/>
                    <a:pt x="71" y="40"/>
                  </a:cubicBezTo>
                  <a:cubicBezTo>
                    <a:pt x="70" y="40"/>
                    <a:pt x="69" y="40"/>
                    <a:pt x="68" y="40"/>
                  </a:cubicBezTo>
                  <a:cubicBezTo>
                    <a:pt x="67" y="40"/>
                    <a:pt x="66" y="39"/>
                    <a:pt x="65" y="39"/>
                  </a:cubicBezTo>
                  <a:cubicBezTo>
                    <a:pt x="59" y="36"/>
                    <a:pt x="55" y="30"/>
                    <a:pt x="55" y="24"/>
                  </a:cubicBezTo>
                  <a:close/>
                  <a:moveTo>
                    <a:pt x="109" y="112"/>
                  </a:moveTo>
                  <a:cubicBezTo>
                    <a:pt x="112" y="112"/>
                    <a:pt x="112" y="112"/>
                    <a:pt x="115" y="115"/>
                  </a:cubicBezTo>
                  <a:cubicBezTo>
                    <a:pt x="138" y="145"/>
                    <a:pt x="138" y="145"/>
                    <a:pt x="138" y="145"/>
                  </a:cubicBezTo>
                  <a:cubicBezTo>
                    <a:pt x="138" y="145"/>
                    <a:pt x="138" y="145"/>
                    <a:pt x="138" y="145"/>
                  </a:cubicBezTo>
                  <a:cubicBezTo>
                    <a:pt x="138" y="145"/>
                    <a:pt x="138" y="145"/>
                    <a:pt x="138" y="145"/>
                  </a:cubicBezTo>
                  <a:cubicBezTo>
                    <a:pt x="138" y="145"/>
                    <a:pt x="138" y="145"/>
                    <a:pt x="138" y="145"/>
                  </a:cubicBezTo>
                  <a:cubicBezTo>
                    <a:pt x="6" y="145"/>
                    <a:pt x="6" y="145"/>
                    <a:pt x="6" y="145"/>
                  </a:cubicBezTo>
                  <a:cubicBezTo>
                    <a:pt x="6" y="145"/>
                    <a:pt x="6" y="145"/>
                    <a:pt x="6" y="145"/>
                  </a:cubicBezTo>
                  <a:cubicBezTo>
                    <a:pt x="6" y="145"/>
                    <a:pt x="6" y="145"/>
                    <a:pt x="6" y="145"/>
                  </a:cubicBezTo>
                  <a:cubicBezTo>
                    <a:pt x="6" y="145"/>
                    <a:pt x="6" y="145"/>
                    <a:pt x="6" y="145"/>
                  </a:cubicBezTo>
                  <a:cubicBezTo>
                    <a:pt x="6" y="145"/>
                    <a:pt x="6" y="145"/>
                    <a:pt x="6" y="145"/>
                  </a:cubicBezTo>
                  <a:cubicBezTo>
                    <a:pt x="27" y="119"/>
                    <a:pt x="27" y="119"/>
                    <a:pt x="27" y="119"/>
                  </a:cubicBezTo>
                  <a:cubicBezTo>
                    <a:pt x="33" y="126"/>
                    <a:pt x="39" y="133"/>
                    <a:pt x="39" y="133"/>
                  </a:cubicBezTo>
                  <a:cubicBezTo>
                    <a:pt x="41" y="134"/>
                    <a:pt x="42" y="136"/>
                    <a:pt x="44" y="136"/>
                  </a:cubicBezTo>
                  <a:cubicBezTo>
                    <a:pt x="47" y="138"/>
                    <a:pt x="51" y="138"/>
                    <a:pt x="54" y="136"/>
                  </a:cubicBezTo>
                  <a:cubicBezTo>
                    <a:pt x="58" y="135"/>
                    <a:pt x="60" y="132"/>
                    <a:pt x="62" y="129"/>
                  </a:cubicBezTo>
                  <a:cubicBezTo>
                    <a:pt x="63" y="124"/>
                    <a:pt x="63" y="119"/>
                    <a:pt x="60" y="115"/>
                  </a:cubicBezTo>
                  <a:cubicBezTo>
                    <a:pt x="59" y="114"/>
                    <a:pt x="58" y="113"/>
                    <a:pt x="57" y="112"/>
                  </a:cubicBezTo>
                  <a:lnTo>
                    <a:pt x="109" y="112"/>
                  </a:lnTo>
                  <a:close/>
                  <a:moveTo>
                    <a:pt x="138" y="65"/>
                  </a:moveTo>
                  <a:cubicBezTo>
                    <a:pt x="137" y="66"/>
                    <a:pt x="137" y="68"/>
                    <a:pt x="136" y="69"/>
                  </a:cubicBezTo>
                  <a:cubicBezTo>
                    <a:pt x="136" y="69"/>
                    <a:pt x="132" y="77"/>
                    <a:pt x="132" y="77"/>
                  </a:cubicBezTo>
                  <a:cubicBezTo>
                    <a:pt x="125" y="93"/>
                    <a:pt x="123" y="94"/>
                    <a:pt x="122" y="96"/>
                  </a:cubicBezTo>
                  <a:cubicBezTo>
                    <a:pt x="120" y="97"/>
                    <a:pt x="118" y="97"/>
                    <a:pt x="116" y="96"/>
                  </a:cubicBezTo>
                  <a:cubicBezTo>
                    <a:pt x="115" y="96"/>
                    <a:pt x="113" y="95"/>
                    <a:pt x="112" y="93"/>
                  </a:cubicBezTo>
                  <a:cubicBezTo>
                    <a:pt x="111" y="93"/>
                    <a:pt x="111" y="93"/>
                    <a:pt x="111" y="93"/>
                  </a:cubicBezTo>
                  <a:cubicBezTo>
                    <a:pt x="109" y="90"/>
                    <a:pt x="105" y="86"/>
                    <a:pt x="100" y="81"/>
                  </a:cubicBezTo>
                  <a:cubicBezTo>
                    <a:pt x="93" y="73"/>
                    <a:pt x="93" y="73"/>
                    <a:pt x="93" y="73"/>
                  </a:cubicBezTo>
                  <a:cubicBezTo>
                    <a:pt x="94" y="84"/>
                    <a:pt x="94" y="84"/>
                    <a:pt x="94" y="84"/>
                  </a:cubicBezTo>
                  <a:cubicBezTo>
                    <a:pt x="94" y="91"/>
                    <a:pt x="95" y="99"/>
                    <a:pt x="95" y="106"/>
                  </a:cubicBezTo>
                  <a:cubicBezTo>
                    <a:pt x="71" y="106"/>
                    <a:pt x="71" y="106"/>
                    <a:pt x="71" y="106"/>
                  </a:cubicBezTo>
                  <a:cubicBezTo>
                    <a:pt x="52" y="106"/>
                    <a:pt x="52" y="106"/>
                    <a:pt x="52" y="106"/>
                  </a:cubicBezTo>
                  <a:cubicBezTo>
                    <a:pt x="51" y="106"/>
                    <a:pt x="51" y="105"/>
                    <a:pt x="50" y="104"/>
                  </a:cubicBezTo>
                  <a:cubicBezTo>
                    <a:pt x="50" y="104"/>
                    <a:pt x="49" y="103"/>
                    <a:pt x="49" y="102"/>
                  </a:cubicBezTo>
                  <a:cubicBezTo>
                    <a:pt x="48" y="79"/>
                    <a:pt x="48" y="79"/>
                    <a:pt x="48" y="79"/>
                  </a:cubicBezTo>
                  <a:cubicBezTo>
                    <a:pt x="36" y="99"/>
                    <a:pt x="36" y="99"/>
                    <a:pt x="36" y="99"/>
                  </a:cubicBezTo>
                  <a:cubicBezTo>
                    <a:pt x="38" y="101"/>
                    <a:pt x="38" y="101"/>
                    <a:pt x="38" y="101"/>
                  </a:cubicBezTo>
                  <a:cubicBezTo>
                    <a:pt x="38" y="101"/>
                    <a:pt x="48" y="113"/>
                    <a:pt x="54" y="120"/>
                  </a:cubicBezTo>
                  <a:cubicBezTo>
                    <a:pt x="55" y="122"/>
                    <a:pt x="56" y="124"/>
                    <a:pt x="55" y="126"/>
                  </a:cubicBezTo>
                  <a:cubicBezTo>
                    <a:pt x="54" y="127"/>
                    <a:pt x="53" y="129"/>
                    <a:pt x="52" y="129"/>
                  </a:cubicBezTo>
                  <a:cubicBezTo>
                    <a:pt x="50" y="130"/>
                    <a:pt x="48" y="130"/>
                    <a:pt x="47" y="129"/>
                  </a:cubicBezTo>
                  <a:cubicBezTo>
                    <a:pt x="46" y="129"/>
                    <a:pt x="45" y="129"/>
                    <a:pt x="45" y="128"/>
                  </a:cubicBezTo>
                  <a:cubicBezTo>
                    <a:pt x="45" y="128"/>
                    <a:pt x="23" y="104"/>
                    <a:pt x="23" y="104"/>
                  </a:cubicBezTo>
                  <a:cubicBezTo>
                    <a:pt x="20" y="101"/>
                    <a:pt x="20" y="100"/>
                    <a:pt x="22" y="96"/>
                  </a:cubicBezTo>
                  <a:cubicBezTo>
                    <a:pt x="27" y="87"/>
                    <a:pt x="35" y="71"/>
                    <a:pt x="42" y="61"/>
                  </a:cubicBezTo>
                  <a:cubicBezTo>
                    <a:pt x="45" y="56"/>
                    <a:pt x="49" y="55"/>
                    <a:pt x="56" y="54"/>
                  </a:cubicBezTo>
                  <a:cubicBezTo>
                    <a:pt x="60" y="53"/>
                    <a:pt x="63" y="53"/>
                    <a:pt x="67" y="53"/>
                  </a:cubicBezTo>
                  <a:cubicBezTo>
                    <a:pt x="69" y="60"/>
                    <a:pt x="69" y="60"/>
                    <a:pt x="69" y="60"/>
                  </a:cubicBezTo>
                  <a:cubicBezTo>
                    <a:pt x="64" y="95"/>
                    <a:pt x="64" y="95"/>
                    <a:pt x="64" y="95"/>
                  </a:cubicBezTo>
                  <a:cubicBezTo>
                    <a:pt x="72" y="102"/>
                    <a:pt x="72" y="102"/>
                    <a:pt x="72" y="102"/>
                  </a:cubicBezTo>
                  <a:cubicBezTo>
                    <a:pt x="79" y="94"/>
                    <a:pt x="79" y="94"/>
                    <a:pt x="79" y="94"/>
                  </a:cubicBezTo>
                  <a:cubicBezTo>
                    <a:pt x="73" y="60"/>
                    <a:pt x="73" y="60"/>
                    <a:pt x="73" y="60"/>
                  </a:cubicBezTo>
                  <a:cubicBezTo>
                    <a:pt x="76" y="53"/>
                    <a:pt x="76" y="53"/>
                    <a:pt x="76" y="53"/>
                  </a:cubicBezTo>
                  <a:cubicBezTo>
                    <a:pt x="80" y="53"/>
                    <a:pt x="83" y="53"/>
                    <a:pt x="86" y="53"/>
                  </a:cubicBezTo>
                  <a:cubicBezTo>
                    <a:pt x="95" y="54"/>
                    <a:pt x="98" y="58"/>
                    <a:pt x="104" y="65"/>
                  </a:cubicBezTo>
                  <a:cubicBezTo>
                    <a:pt x="106" y="68"/>
                    <a:pt x="108" y="70"/>
                    <a:pt x="110" y="72"/>
                  </a:cubicBezTo>
                  <a:cubicBezTo>
                    <a:pt x="111" y="74"/>
                    <a:pt x="112" y="76"/>
                    <a:pt x="113" y="77"/>
                  </a:cubicBezTo>
                  <a:cubicBezTo>
                    <a:pt x="117" y="81"/>
                    <a:pt x="117" y="81"/>
                    <a:pt x="117" y="81"/>
                  </a:cubicBezTo>
                  <a:cubicBezTo>
                    <a:pt x="117" y="81"/>
                    <a:pt x="119" y="76"/>
                    <a:pt x="119" y="76"/>
                  </a:cubicBezTo>
                  <a:cubicBezTo>
                    <a:pt x="121" y="71"/>
                    <a:pt x="121" y="71"/>
                    <a:pt x="121" y="71"/>
                  </a:cubicBezTo>
                  <a:cubicBezTo>
                    <a:pt x="122" y="69"/>
                    <a:pt x="123" y="68"/>
                    <a:pt x="124" y="66"/>
                  </a:cubicBezTo>
                  <a:cubicBezTo>
                    <a:pt x="124" y="66"/>
                    <a:pt x="125" y="63"/>
                    <a:pt x="125" y="63"/>
                  </a:cubicBezTo>
                  <a:cubicBezTo>
                    <a:pt x="127" y="59"/>
                    <a:pt x="127" y="59"/>
                    <a:pt x="127" y="59"/>
                  </a:cubicBezTo>
                  <a:cubicBezTo>
                    <a:pt x="127" y="59"/>
                    <a:pt x="127" y="59"/>
                    <a:pt x="127" y="59"/>
                  </a:cubicBezTo>
                  <a:cubicBezTo>
                    <a:pt x="129" y="55"/>
                    <a:pt x="130" y="54"/>
                    <a:pt x="132" y="53"/>
                  </a:cubicBezTo>
                  <a:cubicBezTo>
                    <a:pt x="133" y="53"/>
                    <a:pt x="134" y="53"/>
                    <a:pt x="135" y="53"/>
                  </a:cubicBezTo>
                  <a:cubicBezTo>
                    <a:pt x="135" y="53"/>
                    <a:pt x="135" y="53"/>
                    <a:pt x="135" y="53"/>
                  </a:cubicBezTo>
                  <a:cubicBezTo>
                    <a:pt x="137" y="53"/>
                    <a:pt x="138" y="54"/>
                    <a:pt x="139" y="55"/>
                  </a:cubicBezTo>
                  <a:cubicBezTo>
                    <a:pt x="141" y="58"/>
                    <a:pt x="140" y="60"/>
                    <a:pt x="138" y="6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0498" name="矩形 39"/>
          <p:cNvSpPr>
            <a:spLocks noChangeArrowheads="1"/>
          </p:cNvSpPr>
          <p:nvPr/>
        </p:nvSpPr>
        <p:spPr bwMode="auto">
          <a:xfrm>
            <a:off x="5143500" y="1473200"/>
            <a:ext cx="7048500" cy="4660900"/>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20499" name="图表 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178050"/>
            <a:ext cx="5780088"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文本框 41"/>
          <p:cNvSpPr>
            <a:spLocks noChangeArrowheads="1"/>
          </p:cNvSpPr>
          <p:nvPr/>
        </p:nvSpPr>
        <p:spPr bwMode="auto">
          <a:xfrm>
            <a:off x="10828338" y="2568575"/>
            <a:ext cx="1166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chemeClr val="bg1"/>
                </a:solidFill>
                <a:latin typeface="Calibri" panose="020F0502020204030204" pitchFamily="34" charset="0"/>
                <a:sym typeface="Calibri" panose="020F0502020204030204" pitchFamily="34" charset="0"/>
              </a:rPr>
              <a:t>87%</a:t>
            </a:r>
            <a:endParaRPr lang="zh-CN" altLang="en-US" sz="4400" b="1">
              <a:solidFill>
                <a:schemeClr val="bg1"/>
              </a:solidFill>
              <a:latin typeface="Calibri" panose="020F0502020204030204" pitchFamily="34" charset="0"/>
              <a:sym typeface="Calibri" panose="020F0502020204030204" pitchFamily="34" charset="0"/>
            </a:endParaRPr>
          </a:p>
          <a:p>
            <a:pPr eaLnBrk="1" hangingPunct="1">
              <a:lnSpc>
                <a:spcPts val="1200"/>
              </a:lnSpc>
            </a:pPr>
            <a:r>
              <a:rPr lang="en-US" altLang="zh-CN" sz="2000" b="1">
                <a:solidFill>
                  <a:schemeClr val="bg1"/>
                </a:solidFill>
                <a:latin typeface="Calibri" panose="020F0502020204030204" pitchFamily="34" charset="0"/>
                <a:sym typeface="Calibri" panose="020F0502020204030204" pitchFamily="34" charset="0"/>
              </a:rPr>
              <a:t>May</a:t>
            </a:r>
            <a:endParaRPr lang="zh-CN" altLang="en-US" sz="2000" b="1">
              <a:solidFill>
                <a:schemeClr val="bg1"/>
              </a:solidFill>
              <a:latin typeface="Calibri" panose="020F0502020204030204" pitchFamily="34" charset="0"/>
              <a:sym typeface="宋体" panose="02010600030101010101" pitchFamily="2" charset="-122"/>
            </a:endParaRPr>
          </a:p>
        </p:txBody>
      </p:sp>
      <p:sp>
        <p:nvSpPr>
          <p:cNvPr id="20501" name="文本框 42"/>
          <p:cNvSpPr>
            <a:spLocks noChangeArrowheads="1"/>
          </p:cNvSpPr>
          <p:nvPr/>
        </p:nvSpPr>
        <p:spPr bwMode="auto">
          <a:xfrm>
            <a:off x="10828338" y="3652838"/>
            <a:ext cx="11668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chemeClr val="bg1"/>
                </a:solidFill>
                <a:latin typeface="Calibri" panose="020F0502020204030204" pitchFamily="34" charset="0"/>
                <a:sym typeface="Calibri" panose="020F0502020204030204" pitchFamily="34" charset="0"/>
              </a:rPr>
              <a:t>34%</a:t>
            </a:r>
            <a:endParaRPr lang="zh-CN" altLang="en-US" sz="4400" b="1">
              <a:solidFill>
                <a:schemeClr val="bg1"/>
              </a:solidFill>
              <a:latin typeface="Calibri" panose="020F0502020204030204" pitchFamily="34" charset="0"/>
              <a:sym typeface="Calibri" panose="020F0502020204030204" pitchFamily="34" charset="0"/>
            </a:endParaRPr>
          </a:p>
          <a:p>
            <a:pPr eaLnBrk="1" hangingPunct="1">
              <a:lnSpc>
                <a:spcPts val="1200"/>
              </a:lnSpc>
            </a:pPr>
            <a:r>
              <a:rPr lang="en-US" altLang="zh-CN" sz="2000" b="1">
                <a:solidFill>
                  <a:schemeClr val="bg1"/>
                </a:solidFill>
                <a:latin typeface="Calibri" panose="020F0502020204030204" pitchFamily="34" charset="0"/>
                <a:sym typeface="Calibri" panose="020F0502020204030204" pitchFamily="34" charset="0"/>
              </a:rPr>
              <a:t>Fed</a:t>
            </a:r>
            <a:endParaRPr lang="zh-CN" altLang="en-US" sz="2000" b="1">
              <a:solidFill>
                <a:schemeClr val="bg1"/>
              </a:solidFill>
              <a:latin typeface="Calibri" panose="020F0502020204030204" pitchFamily="34" charset="0"/>
              <a:sym typeface="宋体" panose="02010600030101010101" pitchFamily="2" charset="-122"/>
            </a:endParaRPr>
          </a:p>
        </p:txBody>
      </p:sp>
      <p:sp>
        <p:nvSpPr>
          <p:cNvPr id="20502" name="文本框 1"/>
          <p:cNvSpPr>
            <a:spLocks noChangeArrowheads="1"/>
          </p:cNvSpPr>
          <p:nvPr/>
        </p:nvSpPr>
        <p:spPr bwMode="auto">
          <a:xfrm>
            <a:off x="5260975" y="1724025"/>
            <a:ext cx="3756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chemeClr val="bg1"/>
                </a:solidFill>
                <a:latin typeface="Calibri" panose="020F0502020204030204" pitchFamily="34" charset="0"/>
                <a:sym typeface="Calibri" panose="020F0502020204030204" pitchFamily="34" charset="0"/>
              </a:rPr>
              <a:t>Number Of Sales</a:t>
            </a:r>
            <a:endParaRPr lang="zh-CN" altLang="en-US" sz="4000" b="1">
              <a:solidFill>
                <a:schemeClr val="bg1"/>
              </a:solidFill>
              <a:latin typeface="Calibri" panose="020F0502020204030204" pitchFamily="34" charset="0"/>
              <a:sym typeface="宋体" panose="02010600030101010101" pitchFamily="2" charset="-122"/>
            </a:endParaRPr>
          </a:p>
        </p:txBody>
      </p:sp>
      <p:sp>
        <p:nvSpPr>
          <p:cNvPr id="20503" name="文本框 43"/>
          <p:cNvSpPr>
            <a:spLocks noChangeArrowheads="1"/>
          </p:cNvSpPr>
          <p:nvPr/>
        </p:nvSpPr>
        <p:spPr bwMode="auto">
          <a:xfrm>
            <a:off x="10828338" y="4737100"/>
            <a:ext cx="11668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chemeClr val="bg1"/>
                </a:solidFill>
                <a:latin typeface="Calibri" panose="020F0502020204030204" pitchFamily="34" charset="0"/>
                <a:sym typeface="Calibri" panose="020F0502020204030204" pitchFamily="34" charset="0"/>
              </a:rPr>
              <a:t>26%</a:t>
            </a:r>
            <a:endParaRPr lang="zh-CN" altLang="en-US" sz="4400" b="1">
              <a:solidFill>
                <a:schemeClr val="bg1"/>
              </a:solidFill>
              <a:latin typeface="Calibri" panose="020F0502020204030204" pitchFamily="34" charset="0"/>
              <a:sym typeface="Calibri" panose="020F0502020204030204" pitchFamily="34" charset="0"/>
            </a:endParaRPr>
          </a:p>
          <a:p>
            <a:pPr eaLnBrk="1" hangingPunct="1">
              <a:lnSpc>
                <a:spcPts val="1200"/>
              </a:lnSpc>
            </a:pPr>
            <a:r>
              <a:rPr lang="en-US" altLang="zh-CN" sz="2000" b="1">
                <a:solidFill>
                  <a:schemeClr val="bg1"/>
                </a:solidFill>
                <a:latin typeface="Calibri" panose="020F0502020204030204" pitchFamily="34" charset="0"/>
                <a:sym typeface="Calibri" panose="020F0502020204030204" pitchFamily="34" charset="0"/>
              </a:rPr>
              <a:t>Jun</a:t>
            </a:r>
            <a:endParaRPr lang="zh-CN" altLang="en-US" sz="2000" b="1">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p:cBhvr>
                                        <p:cTn id="7" dur="500"/>
                                        <p:tgtEl>
                                          <p:spTgt spid="20484"/>
                                        </p:tgtEl>
                                      </p:cBhvr>
                                    </p:animEffect>
                                  </p:childTnLst>
                                </p:cTn>
                              </p:par>
                              <p:par>
                                <p:cTn id="8" presetID="9" presetClass="entr" presetSubtype="0" fill="hold" nodeType="withEffect">
                                  <p:stCondLst>
                                    <p:cond delay="0"/>
                                  </p:stCondLst>
                                  <p:childTnLst>
                                    <p:set>
                                      <p:cBhvr>
                                        <p:cTn id="9" dur="1" fill="hold">
                                          <p:stCondLst>
                                            <p:cond delay="0"/>
                                          </p:stCondLst>
                                        </p:cTn>
                                        <p:tgtEl>
                                          <p:spTgt spid="20490"/>
                                        </p:tgtEl>
                                        <p:attrNameLst>
                                          <p:attrName>style.visibility</p:attrName>
                                        </p:attrNameLst>
                                      </p:cBhvr>
                                      <p:to>
                                        <p:strVal val="visible"/>
                                      </p:to>
                                    </p:set>
                                    <p:animEffect>
                                      <p:cBhvr>
                                        <p:cTn id="10" dur="500"/>
                                        <p:tgtEl>
                                          <p:spTgt spid="20490"/>
                                        </p:tgtEl>
                                      </p:cBhvr>
                                    </p:animEffect>
                                  </p:childTnLst>
                                </p:cTn>
                              </p:par>
                              <p:par>
                                <p:cTn id="11" presetID="9" presetClass="entr" presetSubtype="0" fill="hold" nodeType="withEffect">
                                  <p:stCondLst>
                                    <p:cond delay="0"/>
                                  </p:stCondLst>
                                  <p:childTnLst>
                                    <p:set>
                                      <p:cBhvr>
                                        <p:cTn id="12" dur="1" fill="hold">
                                          <p:stCondLst>
                                            <p:cond delay="0"/>
                                          </p:stCondLst>
                                        </p:cTn>
                                        <p:tgtEl>
                                          <p:spTgt spid="20485"/>
                                        </p:tgtEl>
                                        <p:attrNameLst>
                                          <p:attrName>style.visibility</p:attrName>
                                        </p:attrNameLst>
                                      </p:cBhvr>
                                      <p:to>
                                        <p:strVal val="visible"/>
                                      </p:to>
                                    </p:set>
                                    <p:animEffect>
                                      <p:cBhvr>
                                        <p:cTn id="13" dur="500"/>
                                        <p:tgtEl>
                                          <p:spTgt spid="20485"/>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0494"/>
                                        </p:tgtEl>
                                        <p:attrNameLst>
                                          <p:attrName>style.visibility</p:attrName>
                                        </p:attrNameLst>
                                      </p:cBhvr>
                                      <p:to>
                                        <p:strVal val="visible"/>
                                      </p:to>
                                    </p:set>
                                    <p:animEffect>
                                      <p:cBhvr>
                                        <p:cTn id="17" dur="500"/>
                                        <p:tgtEl>
                                          <p:spTgt spid="20494"/>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20495"/>
                                        </p:tgtEl>
                                        <p:attrNameLst>
                                          <p:attrName>style.visibility</p:attrName>
                                        </p:attrNameLst>
                                      </p:cBhvr>
                                      <p:to>
                                        <p:strVal val="visible"/>
                                      </p:to>
                                    </p:set>
                                    <p:animEffect>
                                      <p:cBhvr>
                                        <p:cTn id="21" dur="500"/>
                                        <p:tgtEl>
                                          <p:spTgt spid="20495"/>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20498"/>
                                        </p:tgtEl>
                                        <p:attrNameLst>
                                          <p:attrName>style.visibility</p:attrName>
                                        </p:attrNameLst>
                                      </p:cBhvr>
                                      <p:to>
                                        <p:strVal val="visible"/>
                                      </p:to>
                                    </p:set>
                                    <p:animEffect>
                                      <p:cBhvr>
                                        <p:cTn id="25" dur="500"/>
                                        <p:tgtEl>
                                          <p:spTgt spid="2049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0502"/>
                                        </p:tgtEl>
                                        <p:attrNameLst>
                                          <p:attrName>style.visibility</p:attrName>
                                        </p:attrNameLst>
                                      </p:cBhvr>
                                      <p:to>
                                        <p:strVal val="visible"/>
                                      </p:to>
                                    </p:set>
                                    <p:animEffect>
                                      <p:cBhvr>
                                        <p:cTn id="29" dur="500"/>
                                        <p:tgtEl>
                                          <p:spTgt spid="2050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0499"/>
                                        </p:tgtEl>
                                        <p:attrNameLst>
                                          <p:attrName>style.visibility</p:attrName>
                                        </p:attrNameLst>
                                      </p:cBhvr>
                                      <p:to>
                                        <p:strVal val="visible"/>
                                      </p:to>
                                    </p:set>
                                    <p:animEffect>
                                      <p:cBhvr>
                                        <p:cTn id="33" dur="650"/>
                                        <p:tgtEl>
                                          <p:spTgt spid="20499"/>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20499"/>
                                        </p:tgtEl>
                                        <p:attrNameLst>
                                          <p:attrName>style.visibility</p:attrName>
                                        </p:attrNameLst>
                                      </p:cBhvr>
                                      <p:to>
                                        <p:strVal val="visible"/>
                                      </p:to>
                                    </p:set>
                                    <p:animEffect>
                                      <p:cBhvr>
                                        <p:cTn id="37" dur="500"/>
                                        <p:tgtEl>
                                          <p:spTgt spid="20499"/>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20499"/>
                                        </p:tgtEl>
                                        <p:attrNameLst>
                                          <p:attrName>style.visibility</p:attrName>
                                        </p:attrNameLst>
                                      </p:cBhvr>
                                      <p:to>
                                        <p:strVal val="visible"/>
                                      </p:to>
                                    </p:set>
                                    <p:animEffect>
                                      <p:cBhvr>
                                        <p:cTn id="41" dur="500"/>
                                        <p:tgtEl>
                                          <p:spTgt spid="20499"/>
                                        </p:tgtEl>
                                      </p:cBhvr>
                                    </p:animEffect>
                                  </p:childTnLst>
                                </p:cTn>
                              </p:par>
                            </p:childTnLst>
                          </p:cTn>
                        </p:par>
                        <p:par>
                          <p:cTn id="42" fill="hold">
                            <p:stCondLst>
                              <p:cond delay="4500"/>
                            </p:stCondLst>
                            <p:childTnLst>
                              <p:par>
                                <p:cTn id="43" presetID="9" presetClass="entr" presetSubtype="0" fill="hold" grpId="0" nodeType="afterEffect">
                                  <p:stCondLst>
                                    <p:cond delay="0"/>
                                  </p:stCondLst>
                                  <p:childTnLst>
                                    <p:set>
                                      <p:cBhvr>
                                        <p:cTn id="44" dur="1" fill="hold">
                                          <p:stCondLst>
                                            <p:cond delay="0"/>
                                          </p:stCondLst>
                                        </p:cTn>
                                        <p:tgtEl>
                                          <p:spTgt spid="20500"/>
                                        </p:tgtEl>
                                        <p:attrNameLst>
                                          <p:attrName>style.visibility</p:attrName>
                                        </p:attrNameLst>
                                      </p:cBhvr>
                                      <p:to>
                                        <p:strVal val="visible"/>
                                      </p:to>
                                    </p:set>
                                    <p:animEffect>
                                      <p:cBhvr>
                                        <p:cTn id="45" dur="500"/>
                                        <p:tgtEl>
                                          <p:spTgt spid="2050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501"/>
                                        </p:tgtEl>
                                        <p:attrNameLst>
                                          <p:attrName>style.visibility</p:attrName>
                                        </p:attrNameLst>
                                      </p:cBhvr>
                                      <p:to>
                                        <p:strVal val="visible"/>
                                      </p:to>
                                    </p:set>
                                    <p:animEffect>
                                      <p:cBhvr>
                                        <p:cTn id="48" dur="500"/>
                                        <p:tgtEl>
                                          <p:spTgt spid="2050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503"/>
                                        </p:tgtEl>
                                        <p:attrNameLst>
                                          <p:attrName>style.visibility</p:attrName>
                                        </p:attrNameLst>
                                      </p:cBhvr>
                                      <p:to>
                                        <p:strVal val="visible"/>
                                      </p:to>
                                    </p:set>
                                    <p:animEffect>
                                      <p:cBhvr>
                                        <p:cTn id="51" dur="500"/>
                                        <p:tgtEl>
                                          <p:spTgt spid="20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ldLvl="0" autoUpdateAnimBg="0"/>
      <p:bldP spid="20498" grpId="0" bldLvl="0" animBg="1" autoUpdateAnimBg="0"/>
      <p:bldP spid="20500" grpId="0" bldLvl="0" autoUpdateAnimBg="0"/>
      <p:bldP spid="20501" grpId="0" bldLvl="0" autoUpdateAnimBg="0"/>
      <p:bldP spid="20502" grpId="0" bldLvl="0" autoUpdateAnimBg="0"/>
      <p:bldP spid="20503"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08" name="文本框 4"/>
          <p:cNvSpPr>
            <a:spLocks noChangeArrowheads="1"/>
          </p:cNvSpPr>
          <p:nvPr/>
        </p:nvSpPr>
        <p:spPr bwMode="auto">
          <a:xfrm>
            <a:off x="247650" y="55563"/>
            <a:ext cx="3951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Chart &amp; Data</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21509" name="Group 5"/>
          <p:cNvGrpSpPr/>
          <p:nvPr/>
        </p:nvGrpSpPr>
        <p:grpSpPr bwMode="auto">
          <a:xfrm>
            <a:off x="10790238" y="257175"/>
            <a:ext cx="1017587" cy="577850"/>
            <a:chOff x="0" y="0"/>
            <a:chExt cx="1016794" cy="578108"/>
          </a:xfrm>
        </p:grpSpPr>
        <p:grpSp>
          <p:nvGrpSpPr>
            <p:cNvPr id="19485" name="Group 6"/>
            <p:cNvGrpSpPr/>
            <p:nvPr/>
          </p:nvGrpSpPr>
          <p:grpSpPr bwMode="auto">
            <a:xfrm>
              <a:off x="0" y="0"/>
              <a:ext cx="1016794" cy="360857"/>
              <a:chOff x="0" y="0"/>
              <a:chExt cx="1016794" cy="360857"/>
            </a:xfrm>
          </p:grpSpPr>
          <p:sp>
            <p:nvSpPr>
              <p:cNvPr id="19487"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88"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19486"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21514" name="Group 10"/>
          <p:cNvGrpSpPr/>
          <p:nvPr/>
        </p:nvGrpSpPr>
        <p:grpSpPr bwMode="auto">
          <a:xfrm>
            <a:off x="5780088" y="6584950"/>
            <a:ext cx="638175" cy="254000"/>
            <a:chOff x="0" y="0"/>
            <a:chExt cx="637959" cy="253916"/>
          </a:xfrm>
        </p:grpSpPr>
        <p:sp>
          <p:nvSpPr>
            <p:cNvPr id="19482"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9483"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9484"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12</a:t>
              </a:r>
              <a:endParaRPr lang="zh-CN" altLang="en-US" sz="1000">
                <a:solidFill>
                  <a:schemeClr val="bg1"/>
                </a:solidFill>
                <a:latin typeface="Calibri" panose="020F0502020204030204" pitchFamily="34" charset="0"/>
                <a:sym typeface="宋体" panose="02010600030101010101" pitchFamily="2" charset="-122"/>
              </a:endParaRPr>
            </a:p>
          </p:txBody>
        </p:sp>
      </p:grpSp>
      <p:pic>
        <p:nvPicPr>
          <p:cNvPr id="21518" name="图表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524000"/>
            <a:ext cx="738822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9" name="Group 15"/>
          <p:cNvGrpSpPr/>
          <p:nvPr/>
        </p:nvGrpSpPr>
        <p:grpSpPr bwMode="auto">
          <a:xfrm>
            <a:off x="8359775" y="1524000"/>
            <a:ext cx="2995613" cy="1558925"/>
            <a:chOff x="0" y="0"/>
            <a:chExt cx="2995184" cy="1559798"/>
          </a:xfrm>
        </p:grpSpPr>
        <p:sp>
          <p:nvSpPr>
            <p:cNvPr id="19477" name="矩形 3"/>
            <p:cNvSpPr>
              <a:spLocks noChangeArrowheads="1"/>
            </p:cNvSpPr>
            <p:nvPr/>
          </p:nvSpPr>
          <p:spPr bwMode="auto">
            <a:xfrm>
              <a:off x="0" y="19575"/>
              <a:ext cx="2995184" cy="1520648"/>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9478" name="Group 17"/>
            <p:cNvGrpSpPr/>
            <p:nvPr/>
          </p:nvGrpSpPr>
          <p:grpSpPr bwMode="auto">
            <a:xfrm>
              <a:off x="102018" y="0"/>
              <a:ext cx="2791149" cy="1559798"/>
              <a:chOff x="0" y="0"/>
              <a:chExt cx="2791149" cy="1559798"/>
            </a:xfrm>
          </p:grpSpPr>
          <p:sp>
            <p:nvSpPr>
              <p:cNvPr id="19479" name="文本框 23"/>
              <p:cNvSpPr>
                <a:spLocks noChangeArrowheads="1"/>
              </p:cNvSpPr>
              <p:nvPr/>
            </p:nvSpPr>
            <p:spPr bwMode="auto">
              <a:xfrm>
                <a:off x="0" y="0"/>
                <a:ext cx="16529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chemeClr val="bg1"/>
                    </a:solidFill>
                    <a:sym typeface="Arial" panose="020B0604020202020204" pitchFamily="34" charset="0"/>
                  </a:rPr>
                  <a:t>100%</a:t>
                </a:r>
                <a:endParaRPr lang="zh-CN" altLang="en-US" sz="4400" b="1">
                  <a:solidFill>
                    <a:schemeClr val="bg1"/>
                  </a:solidFill>
                  <a:sym typeface="Arial" panose="020B0604020202020204" pitchFamily="34" charset="0"/>
                </a:endParaRPr>
              </a:p>
            </p:txBody>
          </p:sp>
          <p:sp>
            <p:nvSpPr>
              <p:cNvPr id="19480" name="文本框 24"/>
              <p:cNvSpPr>
                <a:spLocks noChangeArrowheads="1"/>
              </p:cNvSpPr>
              <p:nvPr/>
            </p:nvSpPr>
            <p:spPr bwMode="auto">
              <a:xfrm>
                <a:off x="0" y="574014"/>
                <a:ext cx="2791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chemeClr val="bg1"/>
                    </a:solidFill>
                    <a:sym typeface="Arial" panose="020B0604020202020204" pitchFamily="34" charset="0"/>
                  </a:rPr>
                  <a:t>Satisfaction Guarantee</a:t>
                </a:r>
                <a:endParaRPr lang="zh-CN" altLang="en-US" sz="2000">
                  <a:solidFill>
                    <a:schemeClr val="bg1"/>
                  </a:solidFill>
                  <a:sym typeface="Arial" panose="020B0604020202020204" pitchFamily="34" charset="0"/>
                </a:endParaRPr>
              </a:p>
            </p:txBody>
          </p:sp>
          <p:sp>
            <p:nvSpPr>
              <p:cNvPr id="19481" name="矩形 25"/>
              <p:cNvSpPr>
                <a:spLocks noChangeArrowheads="1"/>
              </p:cNvSpPr>
              <p:nvPr/>
            </p:nvSpPr>
            <p:spPr bwMode="auto">
              <a:xfrm>
                <a:off x="0" y="913467"/>
                <a:ext cx="2763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D8D8D8"/>
                    </a:solidFill>
                    <a:latin typeface="Calibri" panose="020F0502020204030204" pitchFamily="34" charset="0"/>
                    <a:sym typeface="Calibri" panose="020F0502020204030204" pitchFamily="34" charset="0"/>
                  </a:rPr>
                  <a:t>But all sunshine without shade, all pleasure without</a:t>
                </a:r>
                <a:endParaRPr lang="zh-CN" altLang="en-US">
                  <a:solidFill>
                    <a:srgbClr val="D8D8D8"/>
                  </a:solidFill>
                  <a:latin typeface="Calibri" panose="020F0502020204030204" pitchFamily="34" charset="0"/>
                  <a:sym typeface="宋体" panose="02010600030101010101" pitchFamily="2" charset="-122"/>
                </a:endParaRPr>
              </a:p>
            </p:txBody>
          </p:sp>
        </p:grpSp>
      </p:grpSp>
      <p:grpSp>
        <p:nvGrpSpPr>
          <p:cNvPr id="21525" name="Group 21"/>
          <p:cNvGrpSpPr/>
          <p:nvPr/>
        </p:nvGrpSpPr>
        <p:grpSpPr bwMode="auto">
          <a:xfrm>
            <a:off x="8359775" y="3136900"/>
            <a:ext cx="2995613" cy="1560513"/>
            <a:chOff x="0" y="0"/>
            <a:chExt cx="2995184" cy="1559798"/>
          </a:xfrm>
        </p:grpSpPr>
        <p:sp>
          <p:nvSpPr>
            <p:cNvPr id="19472" name="矩形 46"/>
            <p:cNvSpPr>
              <a:spLocks noChangeArrowheads="1"/>
            </p:cNvSpPr>
            <p:nvPr/>
          </p:nvSpPr>
          <p:spPr bwMode="auto">
            <a:xfrm>
              <a:off x="0" y="19575"/>
              <a:ext cx="2995184" cy="1520648"/>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9473" name="Group 23"/>
            <p:cNvGrpSpPr/>
            <p:nvPr/>
          </p:nvGrpSpPr>
          <p:grpSpPr bwMode="auto">
            <a:xfrm>
              <a:off x="102018" y="0"/>
              <a:ext cx="2791149" cy="1559798"/>
              <a:chOff x="0" y="0"/>
              <a:chExt cx="2791149" cy="1559798"/>
            </a:xfrm>
          </p:grpSpPr>
          <p:sp>
            <p:nvSpPr>
              <p:cNvPr id="19474" name="文本框 27"/>
              <p:cNvSpPr>
                <a:spLocks noChangeArrowheads="1"/>
              </p:cNvSpPr>
              <p:nvPr/>
            </p:nvSpPr>
            <p:spPr bwMode="auto">
              <a:xfrm>
                <a:off x="0" y="0"/>
                <a:ext cx="16529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chemeClr val="bg1"/>
                    </a:solidFill>
                    <a:sym typeface="Arial" panose="020B0604020202020204" pitchFamily="34" charset="0"/>
                  </a:rPr>
                  <a:t>100%</a:t>
                </a:r>
                <a:endParaRPr lang="zh-CN" altLang="en-US" sz="4400" b="1">
                  <a:solidFill>
                    <a:schemeClr val="bg1"/>
                  </a:solidFill>
                  <a:sym typeface="Arial" panose="020B0604020202020204" pitchFamily="34" charset="0"/>
                </a:endParaRPr>
              </a:p>
            </p:txBody>
          </p:sp>
          <p:sp>
            <p:nvSpPr>
              <p:cNvPr id="19475" name="文本框 29"/>
              <p:cNvSpPr>
                <a:spLocks noChangeArrowheads="1"/>
              </p:cNvSpPr>
              <p:nvPr/>
            </p:nvSpPr>
            <p:spPr bwMode="auto">
              <a:xfrm>
                <a:off x="0" y="574014"/>
                <a:ext cx="2791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chemeClr val="bg1"/>
                    </a:solidFill>
                    <a:sym typeface="Arial" panose="020B0604020202020204" pitchFamily="34" charset="0"/>
                  </a:rPr>
                  <a:t>Satisfaction Guarantee</a:t>
                </a:r>
                <a:endParaRPr lang="zh-CN" altLang="en-US" sz="2000">
                  <a:solidFill>
                    <a:schemeClr val="bg1"/>
                  </a:solidFill>
                  <a:sym typeface="Arial" panose="020B0604020202020204" pitchFamily="34" charset="0"/>
                </a:endParaRPr>
              </a:p>
            </p:txBody>
          </p:sp>
          <p:sp>
            <p:nvSpPr>
              <p:cNvPr id="19476" name="矩形 30"/>
              <p:cNvSpPr>
                <a:spLocks noChangeArrowheads="1"/>
              </p:cNvSpPr>
              <p:nvPr/>
            </p:nvSpPr>
            <p:spPr bwMode="auto">
              <a:xfrm>
                <a:off x="0" y="913467"/>
                <a:ext cx="2763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D8D8D8"/>
                    </a:solidFill>
                    <a:latin typeface="Calibri" panose="020F0502020204030204" pitchFamily="34" charset="0"/>
                    <a:sym typeface="Calibri" panose="020F0502020204030204" pitchFamily="34" charset="0"/>
                  </a:rPr>
                  <a:t>But all sunshine without shade, all pleasure without</a:t>
                </a:r>
                <a:endParaRPr lang="zh-CN" altLang="en-US">
                  <a:solidFill>
                    <a:srgbClr val="D8D8D8"/>
                  </a:solidFill>
                  <a:latin typeface="Calibri" panose="020F0502020204030204" pitchFamily="34" charset="0"/>
                  <a:sym typeface="宋体" panose="02010600030101010101" pitchFamily="2" charset="-122"/>
                </a:endParaRPr>
              </a:p>
            </p:txBody>
          </p:sp>
        </p:grpSp>
      </p:grpSp>
      <p:grpSp>
        <p:nvGrpSpPr>
          <p:cNvPr id="21531" name="Group 27"/>
          <p:cNvGrpSpPr/>
          <p:nvPr/>
        </p:nvGrpSpPr>
        <p:grpSpPr bwMode="auto">
          <a:xfrm>
            <a:off x="8359775" y="4752975"/>
            <a:ext cx="2995613" cy="1558925"/>
            <a:chOff x="0" y="0"/>
            <a:chExt cx="2995184" cy="1559798"/>
          </a:xfrm>
        </p:grpSpPr>
        <p:sp>
          <p:nvSpPr>
            <p:cNvPr id="19467" name="矩形 47"/>
            <p:cNvSpPr>
              <a:spLocks noChangeArrowheads="1"/>
            </p:cNvSpPr>
            <p:nvPr/>
          </p:nvSpPr>
          <p:spPr bwMode="auto">
            <a:xfrm>
              <a:off x="0" y="19575"/>
              <a:ext cx="2995184" cy="1520648"/>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9468" name="Group 29"/>
            <p:cNvGrpSpPr/>
            <p:nvPr/>
          </p:nvGrpSpPr>
          <p:grpSpPr bwMode="auto">
            <a:xfrm>
              <a:off x="102018" y="0"/>
              <a:ext cx="2791149" cy="1559798"/>
              <a:chOff x="0" y="0"/>
              <a:chExt cx="2791149" cy="1559798"/>
            </a:xfrm>
          </p:grpSpPr>
          <p:sp>
            <p:nvSpPr>
              <p:cNvPr id="19469" name="文本框 32"/>
              <p:cNvSpPr>
                <a:spLocks noChangeArrowheads="1"/>
              </p:cNvSpPr>
              <p:nvPr/>
            </p:nvSpPr>
            <p:spPr bwMode="auto">
              <a:xfrm>
                <a:off x="0" y="0"/>
                <a:ext cx="16529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chemeClr val="bg1"/>
                    </a:solidFill>
                    <a:sym typeface="Arial" panose="020B0604020202020204" pitchFamily="34" charset="0"/>
                  </a:rPr>
                  <a:t>100%</a:t>
                </a:r>
                <a:endParaRPr lang="zh-CN" altLang="en-US" sz="4400" b="1">
                  <a:solidFill>
                    <a:schemeClr val="bg1"/>
                  </a:solidFill>
                  <a:sym typeface="Arial" panose="020B0604020202020204" pitchFamily="34" charset="0"/>
                </a:endParaRPr>
              </a:p>
            </p:txBody>
          </p:sp>
          <p:sp>
            <p:nvSpPr>
              <p:cNvPr id="19470" name="文本框 33"/>
              <p:cNvSpPr>
                <a:spLocks noChangeArrowheads="1"/>
              </p:cNvSpPr>
              <p:nvPr/>
            </p:nvSpPr>
            <p:spPr bwMode="auto">
              <a:xfrm>
                <a:off x="0" y="574014"/>
                <a:ext cx="2791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chemeClr val="bg1"/>
                    </a:solidFill>
                    <a:sym typeface="Arial" panose="020B0604020202020204" pitchFamily="34" charset="0"/>
                  </a:rPr>
                  <a:t>Satisfaction Guarantee</a:t>
                </a:r>
                <a:endParaRPr lang="zh-CN" altLang="en-US" sz="2000">
                  <a:solidFill>
                    <a:schemeClr val="bg1"/>
                  </a:solidFill>
                  <a:sym typeface="Arial" panose="020B0604020202020204" pitchFamily="34" charset="0"/>
                </a:endParaRPr>
              </a:p>
            </p:txBody>
          </p:sp>
          <p:sp>
            <p:nvSpPr>
              <p:cNvPr id="19471" name="矩形 34"/>
              <p:cNvSpPr>
                <a:spLocks noChangeArrowheads="1"/>
              </p:cNvSpPr>
              <p:nvPr/>
            </p:nvSpPr>
            <p:spPr bwMode="auto">
              <a:xfrm>
                <a:off x="0" y="913467"/>
                <a:ext cx="2763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D8D8D8"/>
                    </a:solidFill>
                    <a:latin typeface="Calibri" panose="020F0502020204030204" pitchFamily="34" charset="0"/>
                    <a:sym typeface="Calibri" panose="020F0502020204030204" pitchFamily="34" charset="0"/>
                  </a:rPr>
                  <a:t>But all sunshine without shade, all pleasure without</a:t>
                </a:r>
                <a:endParaRPr lang="zh-CN" altLang="en-US">
                  <a:solidFill>
                    <a:srgbClr val="D8D8D8"/>
                  </a:solidFill>
                  <a:latin typeface="Calibri" panose="020F0502020204030204" pitchFamily="34" charset="0"/>
                  <a:sym typeface="宋体" panose="02010600030101010101" pitchFamily="2" charset="-122"/>
                </a:endParaRPr>
              </a:p>
            </p:txBody>
          </p:sp>
        </p:gr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p:cBhvr>
                                        <p:cTn id="7" dur="500"/>
                                        <p:tgtEl>
                                          <p:spTgt spid="21508"/>
                                        </p:tgtEl>
                                      </p:cBhvr>
                                    </p:animEffect>
                                  </p:childTnLst>
                                </p:cTn>
                              </p:par>
                              <p:par>
                                <p:cTn id="8" presetID="9" presetClass="entr" presetSubtype="0" fill="hold" nodeType="withEffect">
                                  <p:stCondLst>
                                    <p:cond delay="0"/>
                                  </p:stCondLst>
                                  <p:childTnLst>
                                    <p:set>
                                      <p:cBhvr>
                                        <p:cTn id="9" dur="1" fill="hold">
                                          <p:stCondLst>
                                            <p:cond delay="0"/>
                                          </p:stCondLst>
                                        </p:cTn>
                                        <p:tgtEl>
                                          <p:spTgt spid="21514"/>
                                        </p:tgtEl>
                                        <p:attrNameLst>
                                          <p:attrName>style.visibility</p:attrName>
                                        </p:attrNameLst>
                                      </p:cBhvr>
                                      <p:to>
                                        <p:strVal val="visible"/>
                                      </p:to>
                                    </p:set>
                                    <p:animEffect>
                                      <p:cBhvr>
                                        <p:cTn id="10" dur="500"/>
                                        <p:tgtEl>
                                          <p:spTgt spid="21514"/>
                                        </p:tgtEl>
                                      </p:cBhvr>
                                    </p:animEffect>
                                  </p:childTnLst>
                                </p:cTn>
                              </p:par>
                              <p:par>
                                <p:cTn id="11" presetID="9" presetClass="entr" presetSubtype="0" fill="hold" nodeType="withEffect">
                                  <p:stCondLst>
                                    <p:cond delay="0"/>
                                  </p:stCondLst>
                                  <p:childTnLst>
                                    <p:set>
                                      <p:cBhvr>
                                        <p:cTn id="12" dur="1" fill="hold">
                                          <p:stCondLst>
                                            <p:cond delay="0"/>
                                          </p:stCondLst>
                                        </p:cTn>
                                        <p:tgtEl>
                                          <p:spTgt spid="21509"/>
                                        </p:tgtEl>
                                        <p:attrNameLst>
                                          <p:attrName>style.visibility</p:attrName>
                                        </p:attrNameLst>
                                      </p:cBhvr>
                                      <p:to>
                                        <p:strVal val="visible"/>
                                      </p:to>
                                    </p:set>
                                    <p:animEffect>
                                      <p:cBhvr>
                                        <p:cTn id="13" dur="500"/>
                                        <p:tgtEl>
                                          <p:spTgt spid="21509"/>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1518"/>
                                        </p:tgtEl>
                                        <p:attrNameLst>
                                          <p:attrName>style.visibility</p:attrName>
                                        </p:attrNameLst>
                                      </p:cBhvr>
                                      <p:to>
                                        <p:strVal val="visible"/>
                                      </p:to>
                                    </p:set>
                                    <p:animEffect>
                                      <p:cBhvr>
                                        <p:cTn id="17" dur="500"/>
                                        <p:tgtEl>
                                          <p:spTgt spid="2151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1518"/>
                                        </p:tgtEl>
                                        <p:attrNameLst>
                                          <p:attrName>style.visibility</p:attrName>
                                        </p:attrNameLst>
                                      </p:cBhvr>
                                      <p:to>
                                        <p:strVal val="visible"/>
                                      </p:to>
                                    </p:set>
                                    <p:animEffect>
                                      <p:cBhvr>
                                        <p:cTn id="21" dur="500"/>
                                        <p:tgtEl>
                                          <p:spTgt spid="2151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1518"/>
                                        </p:tgtEl>
                                        <p:attrNameLst>
                                          <p:attrName>style.visibility</p:attrName>
                                        </p:attrNameLst>
                                      </p:cBhvr>
                                      <p:to>
                                        <p:strVal val="visible"/>
                                      </p:to>
                                    </p:set>
                                    <p:animEffect>
                                      <p:cBhvr>
                                        <p:cTn id="25" dur="500"/>
                                        <p:tgtEl>
                                          <p:spTgt spid="21518"/>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1518"/>
                                        </p:tgtEl>
                                        <p:attrNameLst>
                                          <p:attrName>style.visibility</p:attrName>
                                        </p:attrNameLst>
                                      </p:cBhvr>
                                      <p:to>
                                        <p:strVal val="visible"/>
                                      </p:to>
                                    </p:set>
                                    <p:animEffect>
                                      <p:cBhvr>
                                        <p:cTn id="29" dur="500"/>
                                        <p:tgtEl>
                                          <p:spTgt spid="21518"/>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1518"/>
                                        </p:tgtEl>
                                        <p:attrNameLst>
                                          <p:attrName>style.visibility</p:attrName>
                                        </p:attrNameLst>
                                      </p:cBhvr>
                                      <p:to>
                                        <p:strVal val="visible"/>
                                      </p:to>
                                    </p:set>
                                    <p:animEffect>
                                      <p:cBhvr>
                                        <p:cTn id="33" dur="500"/>
                                        <p:tgtEl>
                                          <p:spTgt spid="21518"/>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1518"/>
                                        </p:tgtEl>
                                        <p:attrNameLst>
                                          <p:attrName>style.visibility</p:attrName>
                                        </p:attrNameLst>
                                      </p:cBhvr>
                                      <p:to>
                                        <p:strVal val="visible"/>
                                      </p:to>
                                    </p:set>
                                    <p:animEffect>
                                      <p:cBhvr>
                                        <p:cTn id="37" dur="500"/>
                                        <p:tgtEl>
                                          <p:spTgt spid="2151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1518"/>
                                        </p:tgtEl>
                                        <p:attrNameLst>
                                          <p:attrName>style.visibility</p:attrName>
                                        </p:attrNameLst>
                                      </p:cBhvr>
                                      <p:to>
                                        <p:strVal val="visible"/>
                                      </p:to>
                                    </p:set>
                                    <p:animEffect>
                                      <p:cBhvr>
                                        <p:cTn id="41" dur="500"/>
                                        <p:tgtEl>
                                          <p:spTgt spid="21518"/>
                                        </p:tgtEl>
                                      </p:cBhvr>
                                    </p:animEffect>
                                  </p:childTnLst>
                                </p:cTn>
                              </p:par>
                            </p:childTnLst>
                          </p:cTn>
                        </p:par>
                        <p:par>
                          <p:cTn id="42" fill="hold">
                            <p:stCondLst>
                              <p:cond delay="4000"/>
                            </p:stCondLst>
                            <p:childTnLst>
                              <p:par>
                                <p:cTn id="43" presetID="12" presetClass="entr" presetSubtype="1" fill="hold" nodeType="afterEffect">
                                  <p:stCondLst>
                                    <p:cond delay="0"/>
                                  </p:stCondLst>
                                  <p:childTnLst>
                                    <p:set>
                                      <p:cBhvr>
                                        <p:cTn id="44" dur="1" fill="hold">
                                          <p:stCondLst>
                                            <p:cond delay="0"/>
                                          </p:stCondLst>
                                        </p:cTn>
                                        <p:tgtEl>
                                          <p:spTgt spid="21519"/>
                                        </p:tgtEl>
                                        <p:attrNameLst>
                                          <p:attrName>style.visibility</p:attrName>
                                        </p:attrNameLst>
                                      </p:cBhvr>
                                      <p:to>
                                        <p:strVal val="visible"/>
                                      </p:to>
                                    </p:set>
                                    <p:anim calcmode="lin" valueType="num">
                                      <p:cBhvr>
                                        <p:cTn id="45" dur="500"/>
                                        <p:tgtEl>
                                          <p:spTgt spid="21519"/>
                                        </p:tgtEl>
                                        <p:attrNameLst>
                                          <p:attrName>ppt_y</p:attrName>
                                        </p:attrNameLst>
                                      </p:cBhvr>
                                      <p:tavLst>
                                        <p:tav tm="0">
                                          <p:val>
                                            <p:strVal val="#ppt_y-#ppt_h*1.125000"/>
                                          </p:val>
                                        </p:tav>
                                        <p:tav tm="100000">
                                          <p:val>
                                            <p:strVal val="#ppt_y"/>
                                          </p:val>
                                        </p:tav>
                                      </p:tavLst>
                                    </p:anim>
                                    <p:animEffect>
                                      <p:cBhvr>
                                        <p:cTn id="46" dur="500"/>
                                        <p:tgtEl>
                                          <p:spTgt spid="21519"/>
                                        </p:tgtEl>
                                      </p:cBhvr>
                                    </p:animEffect>
                                  </p:childTnLst>
                                </p:cTn>
                              </p:par>
                            </p:childTnLst>
                          </p:cTn>
                        </p:par>
                        <p:par>
                          <p:cTn id="47" fill="hold">
                            <p:stCondLst>
                              <p:cond delay="4500"/>
                            </p:stCondLst>
                            <p:childTnLst>
                              <p:par>
                                <p:cTn id="48" presetID="12" presetClass="entr" presetSubtype="1" fill="hold" nodeType="afterEffect">
                                  <p:stCondLst>
                                    <p:cond delay="0"/>
                                  </p:stCondLst>
                                  <p:childTnLst>
                                    <p:set>
                                      <p:cBhvr>
                                        <p:cTn id="49" dur="1" fill="hold">
                                          <p:stCondLst>
                                            <p:cond delay="0"/>
                                          </p:stCondLst>
                                        </p:cTn>
                                        <p:tgtEl>
                                          <p:spTgt spid="21525"/>
                                        </p:tgtEl>
                                        <p:attrNameLst>
                                          <p:attrName>style.visibility</p:attrName>
                                        </p:attrNameLst>
                                      </p:cBhvr>
                                      <p:to>
                                        <p:strVal val="visible"/>
                                      </p:to>
                                    </p:set>
                                    <p:anim calcmode="lin" valueType="num">
                                      <p:cBhvr>
                                        <p:cTn id="50" dur="500"/>
                                        <p:tgtEl>
                                          <p:spTgt spid="21525"/>
                                        </p:tgtEl>
                                        <p:attrNameLst>
                                          <p:attrName>ppt_y</p:attrName>
                                        </p:attrNameLst>
                                      </p:cBhvr>
                                      <p:tavLst>
                                        <p:tav tm="0">
                                          <p:val>
                                            <p:strVal val="#ppt_y-#ppt_h*1.125000"/>
                                          </p:val>
                                        </p:tav>
                                        <p:tav tm="100000">
                                          <p:val>
                                            <p:strVal val="#ppt_y"/>
                                          </p:val>
                                        </p:tav>
                                      </p:tavLst>
                                    </p:anim>
                                    <p:animEffect>
                                      <p:cBhvr>
                                        <p:cTn id="51" dur="500"/>
                                        <p:tgtEl>
                                          <p:spTgt spid="21525"/>
                                        </p:tgtEl>
                                      </p:cBhvr>
                                    </p:animEffect>
                                  </p:childTnLst>
                                </p:cTn>
                              </p:par>
                            </p:childTnLst>
                          </p:cTn>
                        </p:par>
                        <p:par>
                          <p:cTn id="52" fill="hold">
                            <p:stCondLst>
                              <p:cond delay="5000"/>
                            </p:stCondLst>
                            <p:childTnLst>
                              <p:par>
                                <p:cTn id="53" presetID="12" presetClass="entr" presetSubtype="1" fill="hold" nodeType="afterEffect">
                                  <p:stCondLst>
                                    <p:cond delay="0"/>
                                  </p:stCondLst>
                                  <p:childTnLst>
                                    <p:set>
                                      <p:cBhvr>
                                        <p:cTn id="54" dur="1" fill="hold">
                                          <p:stCondLst>
                                            <p:cond delay="0"/>
                                          </p:stCondLst>
                                        </p:cTn>
                                        <p:tgtEl>
                                          <p:spTgt spid="21531"/>
                                        </p:tgtEl>
                                        <p:attrNameLst>
                                          <p:attrName>style.visibility</p:attrName>
                                        </p:attrNameLst>
                                      </p:cBhvr>
                                      <p:to>
                                        <p:strVal val="visible"/>
                                      </p:to>
                                    </p:set>
                                    <p:anim calcmode="lin" valueType="num">
                                      <p:cBhvr>
                                        <p:cTn id="55" dur="500"/>
                                        <p:tgtEl>
                                          <p:spTgt spid="21531"/>
                                        </p:tgtEl>
                                        <p:attrNameLst>
                                          <p:attrName>ppt_y</p:attrName>
                                        </p:attrNameLst>
                                      </p:cBhvr>
                                      <p:tavLst>
                                        <p:tav tm="0">
                                          <p:val>
                                            <p:strVal val="#ppt_y-#ppt_h*1.125000"/>
                                          </p:val>
                                        </p:tav>
                                        <p:tav tm="100000">
                                          <p:val>
                                            <p:strVal val="#ppt_y"/>
                                          </p:val>
                                        </p:tav>
                                      </p:tavLst>
                                    </p:anim>
                                    <p:animEffect>
                                      <p:cBhvr>
                                        <p:cTn id="56" dur="500"/>
                                        <p:tgtEl>
                                          <p:spTgt spid="2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32" name="文本框 4"/>
          <p:cNvSpPr>
            <a:spLocks noChangeArrowheads="1"/>
          </p:cNvSpPr>
          <p:nvPr/>
        </p:nvSpPr>
        <p:spPr bwMode="auto">
          <a:xfrm>
            <a:off x="247650" y="55563"/>
            <a:ext cx="3951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Chart &amp; Data</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22533" name="Group 5"/>
          <p:cNvGrpSpPr/>
          <p:nvPr/>
        </p:nvGrpSpPr>
        <p:grpSpPr bwMode="auto">
          <a:xfrm>
            <a:off x="10790238" y="257175"/>
            <a:ext cx="1017587" cy="577850"/>
            <a:chOff x="0" y="0"/>
            <a:chExt cx="1016794" cy="578108"/>
          </a:xfrm>
        </p:grpSpPr>
        <p:grpSp>
          <p:nvGrpSpPr>
            <p:cNvPr id="20505" name="Group 6"/>
            <p:cNvGrpSpPr/>
            <p:nvPr/>
          </p:nvGrpSpPr>
          <p:grpSpPr bwMode="auto">
            <a:xfrm>
              <a:off x="0" y="0"/>
              <a:ext cx="1016794" cy="360857"/>
              <a:chOff x="0" y="0"/>
              <a:chExt cx="1016794" cy="360857"/>
            </a:xfrm>
          </p:grpSpPr>
          <p:sp>
            <p:nvSpPr>
              <p:cNvPr id="20507"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8"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20506"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22538" name="Group 10"/>
          <p:cNvGrpSpPr/>
          <p:nvPr/>
        </p:nvGrpSpPr>
        <p:grpSpPr bwMode="auto">
          <a:xfrm>
            <a:off x="5780088" y="6584950"/>
            <a:ext cx="638175" cy="254000"/>
            <a:chOff x="0" y="0"/>
            <a:chExt cx="637959" cy="253916"/>
          </a:xfrm>
        </p:grpSpPr>
        <p:sp>
          <p:nvSpPr>
            <p:cNvPr id="20502"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0503"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0504"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13</a:t>
              </a:r>
              <a:endParaRPr lang="zh-CN" altLang="en-US" sz="1000">
                <a:solidFill>
                  <a:schemeClr val="bg1"/>
                </a:solidFill>
                <a:latin typeface="Calibri" panose="020F0502020204030204" pitchFamily="34" charset="0"/>
                <a:sym typeface="宋体" panose="02010600030101010101" pitchFamily="2" charset="-122"/>
              </a:endParaRPr>
            </a:p>
          </p:txBody>
        </p:sp>
      </p:grpSp>
      <p:sp>
        <p:nvSpPr>
          <p:cNvPr id="22542" name="矩形 35"/>
          <p:cNvSpPr>
            <a:spLocks noChangeArrowheads="1"/>
          </p:cNvSpPr>
          <p:nvPr/>
        </p:nvSpPr>
        <p:spPr bwMode="auto">
          <a:xfrm>
            <a:off x="838200" y="1565275"/>
            <a:ext cx="3181350" cy="12192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rgbClr val="FFFFFF"/>
                </a:solidFill>
                <a:sym typeface="Arial" panose="020B0604020202020204" pitchFamily="34" charset="0"/>
              </a:rPr>
              <a:t>Leadership</a:t>
            </a:r>
            <a:endParaRPr lang="zh-CN" altLang="en-US" sz="4000" b="1">
              <a:solidFill>
                <a:srgbClr val="FFFFFF"/>
              </a:solidFill>
              <a:sym typeface="Arial" panose="020B0604020202020204" pitchFamily="34" charset="0"/>
            </a:endParaRPr>
          </a:p>
        </p:txBody>
      </p:sp>
      <p:grpSp>
        <p:nvGrpSpPr>
          <p:cNvPr id="22543" name="Group 15"/>
          <p:cNvGrpSpPr/>
          <p:nvPr/>
        </p:nvGrpSpPr>
        <p:grpSpPr bwMode="auto">
          <a:xfrm>
            <a:off x="838200" y="2903538"/>
            <a:ext cx="3181350" cy="2897187"/>
            <a:chOff x="0" y="0"/>
            <a:chExt cx="3181350" cy="2897188"/>
          </a:xfrm>
        </p:grpSpPr>
        <p:sp>
          <p:nvSpPr>
            <p:cNvPr id="20499" name="矩形 37"/>
            <p:cNvSpPr>
              <a:spLocks noChangeArrowheads="1"/>
            </p:cNvSpPr>
            <p:nvPr/>
          </p:nvSpPr>
          <p:spPr bwMode="auto">
            <a:xfrm>
              <a:off x="0" y="0"/>
              <a:ext cx="3181350" cy="289718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3F3F3F"/>
                </a:solidFill>
                <a:latin typeface="宋体" panose="02010600030101010101" pitchFamily="2" charset="-122"/>
                <a:sym typeface="宋体" panose="02010600030101010101" pitchFamily="2" charset="-122"/>
              </a:endParaRPr>
            </a:p>
          </p:txBody>
        </p:sp>
        <p:sp>
          <p:nvSpPr>
            <p:cNvPr id="20500" name="文本框 38"/>
            <p:cNvSpPr>
              <a:spLocks noChangeArrowheads="1"/>
            </p:cNvSpPr>
            <p:nvPr/>
          </p:nvSpPr>
          <p:spPr bwMode="auto">
            <a:xfrm>
              <a:off x="703252" y="11797"/>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3F3F3F"/>
                  </a:solidFill>
                  <a:sym typeface="Arial" panose="020B0604020202020204" pitchFamily="34" charset="0"/>
                </a:rPr>
                <a:t>12-34%</a:t>
              </a:r>
              <a:endParaRPr lang="zh-CN" altLang="en-US" sz="3600" b="1">
                <a:solidFill>
                  <a:srgbClr val="3F3F3F"/>
                </a:solidFill>
                <a:sym typeface="Arial" panose="020B0604020202020204" pitchFamily="34" charset="0"/>
              </a:endParaRPr>
            </a:p>
          </p:txBody>
        </p:sp>
        <p:sp>
          <p:nvSpPr>
            <p:cNvPr id="20501" name="文本框 39"/>
            <p:cNvSpPr>
              <a:spLocks noChangeArrowheads="1"/>
            </p:cNvSpPr>
            <p:nvPr/>
          </p:nvSpPr>
          <p:spPr bwMode="auto">
            <a:xfrm>
              <a:off x="0" y="620438"/>
              <a:ext cx="3181350" cy="22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Nowadays a growing number of people</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Some spend the majority of the time online chatting</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cheap, comfortable, and most importantly, very safe.</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lack of physical exercise </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face-to-face communication with others.</a:t>
              </a:r>
              <a:endParaRPr lang="zh-CN" altLang="en-US" sz="1600">
                <a:solidFill>
                  <a:srgbClr val="3F3F3F"/>
                </a:solidFill>
                <a:latin typeface="Calibri" panose="020F0502020204030204" pitchFamily="34" charset="0"/>
                <a:sym typeface="宋体" panose="02010600030101010101" pitchFamily="2" charset="-122"/>
              </a:endParaRPr>
            </a:p>
            <a:p>
              <a:pPr eaLnBrk="1" hangingPunct="1">
                <a:lnSpc>
                  <a:spcPts val="1700"/>
                </a:lnSpc>
                <a:buFont typeface="Arial" panose="020B0604020202020204" pitchFamily="34" charset="0"/>
                <a:buChar char="•"/>
              </a:pPr>
              <a:endParaRPr lang="zh-CN" altLang="en-US" sz="1600">
                <a:solidFill>
                  <a:srgbClr val="3F3F3F"/>
                </a:solidFill>
                <a:latin typeface="Calibri" panose="020F0502020204030204" pitchFamily="34" charset="0"/>
                <a:sym typeface="Calibri" panose="020F0502020204030204" pitchFamily="34" charset="0"/>
              </a:endParaRPr>
            </a:p>
          </p:txBody>
        </p:sp>
      </p:grpSp>
      <p:sp>
        <p:nvSpPr>
          <p:cNvPr id="22547" name="矩形 40"/>
          <p:cNvSpPr>
            <a:spLocks noChangeArrowheads="1"/>
          </p:cNvSpPr>
          <p:nvPr/>
        </p:nvSpPr>
        <p:spPr bwMode="auto">
          <a:xfrm>
            <a:off x="4505325" y="1565275"/>
            <a:ext cx="3181350" cy="12192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rgbClr val="FFFFFF"/>
                </a:solidFill>
                <a:sym typeface="Arial" panose="020B0604020202020204" pitchFamily="34" charset="0"/>
              </a:rPr>
              <a:t>Quality</a:t>
            </a:r>
            <a:endParaRPr lang="zh-CN" altLang="en-US" sz="4000" b="1">
              <a:solidFill>
                <a:srgbClr val="FFFFFF"/>
              </a:solidFill>
              <a:sym typeface="Arial" panose="020B0604020202020204" pitchFamily="34" charset="0"/>
            </a:endParaRPr>
          </a:p>
        </p:txBody>
      </p:sp>
      <p:grpSp>
        <p:nvGrpSpPr>
          <p:cNvPr id="22548" name="Group 20"/>
          <p:cNvGrpSpPr/>
          <p:nvPr/>
        </p:nvGrpSpPr>
        <p:grpSpPr bwMode="auto">
          <a:xfrm>
            <a:off x="4505325" y="2903538"/>
            <a:ext cx="3181350" cy="2897187"/>
            <a:chOff x="0" y="0"/>
            <a:chExt cx="3181350" cy="2897188"/>
          </a:xfrm>
        </p:grpSpPr>
        <p:sp>
          <p:nvSpPr>
            <p:cNvPr id="20496" name="矩形 42"/>
            <p:cNvSpPr>
              <a:spLocks noChangeArrowheads="1"/>
            </p:cNvSpPr>
            <p:nvPr/>
          </p:nvSpPr>
          <p:spPr bwMode="auto">
            <a:xfrm>
              <a:off x="0" y="0"/>
              <a:ext cx="3181350" cy="289718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7" name="文本框 43"/>
            <p:cNvSpPr>
              <a:spLocks noChangeArrowheads="1"/>
            </p:cNvSpPr>
            <p:nvPr/>
          </p:nvSpPr>
          <p:spPr bwMode="auto">
            <a:xfrm>
              <a:off x="703252" y="11797"/>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3F3F3F"/>
                  </a:solidFill>
                  <a:sym typeface="Arial" panose="020B0604020202020204" pitchFamily="34" charset="0"/>
                </a:rPr>
                <a:t>34-67%</a:t>
              </a:r>
              <a:endParaRPr lang="zh-CN" altLang="en-US" sz="3600" b="1">
                <a:solidFill>
                  <a:srgbClr val="3F3F3F"/>
                </a:solidFill>
                <a:sym typeface="Arial" panose="020B0604020202020204" pitchFamily="34" charset="0"/>
              </a:endParaRPr>
            </a:p>
          </p:txBody>
        </p:sp>
        <p:sp>
          <p:nvSpPr>
            <p:cNvPr id="20498" name="文本框 44"/>
            <p:cNvSpPr>
              <a:spLocks noChangeArrowheads="1"/>
            </p:cNvSpPr>
            <p:nvPr/>
          </p:nvSpPr>
          <p:spPr bwMode="auto">
            <a:xfrm>
              <a:off x="0" y="620438"/>
              <a:ext cx="3181350" cy="22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Nowadays a growing number of people</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Some spend the majority of the time online chatting</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cheap, comfortable, and most importantly, very safe.</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lack of physical exercise </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face-to-face communication with others.</a:t>
              </a:r>
              <a:endParaRPr lang="zh-CN" altLang="en-US" sz="1600">
                <a:solidFill>
                  <a:srgbClr val="3F3F3F"/>
                </a:solidFill>
                <a:latin typeface="Calibri" panose="020F0502020204030204" pitchFamily="34" charset="0"/>
                <a:sym typeface="宋体" panose="02010600030101010101" pitchFamily="2" charset="-122"/>
              </a:endParaRPr>
            </a:p>
            <a:p>
              <a:pPr eaLnBrk="1" hangingPunct="1">
                <a:lnSpc>
                  <a:spcPts val="1700"/>
                </a:lnSpc>
                <a:buFont typeface="Arial" panose="020B0604020202020204" pitchFamily="34" charset="0"/>
                <a:buChar char="•"/>
              </a:pPr>
              <a:endParaRPr lang="zh-CN" altLang="en-US" sz="1600">
                <a:solidFill>
                  <a:srgbClr val="3F3F3F"/>
                </a:solidFill>
                <a:latin typeface="Calibri" panose="020F0502020204030204" pitchFamily="34" charset="0"/>
                <a:sym typeface="Calibri" panose="020F0502020204030204" pitchFamily="34" charset="0"/>
              </a:endParaRPr>
            </a:p>
          </p:txBody>
        </p:sp>
      </p:grpSp>
      <p:sp>
        <p:nvSpPr>
          <p:cNvPr id="22552" name="矩形 45"/>
          <p:cNvSpPr>
            <a:spLocks noChangeArrowheads="1"/>
          </p:cNvSpPr>
          <p:nvPr/>
        </p:nvSpPr>
        <p:spPr bwMode="auto">
          <a:xfrm>
            <a:off x="8172450" y="1565275"/>
            <a:ext cx="3181350" cy="1219200"/>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rgbClr val="FFFFFF"/>
                </a:solidFill>
                <a:sym typeface="Arial" panose="020B0604020202020204" pitchFamily="34" charset="0"/>
              </a:rPr>
              <a:t>Cooperation</a:t>
            </a:r>
            <a:endParaRPr lang="zh-CN" altLang="en-US" sz="4000" b="1">
              <a:solidFill>
                <a:srgbClr val="FFFFFF"/>
              </a:solidFill>
              <a:sym typeface="Arial" panose="020B0604020202020204" pitchFamily="34" charset="0"/>
            </a:endParaRPr>
          </a:p>
        </p:txBody>
      </p:sp>
      <p:grpSp>
        <p:nvGrpSpPr>
          <p:cNvPr id="22553" name="Group 25"/>
          <p:cNvGrpSpPr/>
          <p:nvPr/>
        </p:nvGrpSpPr>
        <p:grpSpPr bwMode="auto">
          <a:xfrm>
            <a:off x="8172450" y="2903538"/>
            <a:ext cx="3181350" cy="2897187"/>
            <a:chOff x="0" y="0"/>
            <a:chExt cx="3181350" cy="2897188"/>
          </a:xfrm>
        </p:grpSpPr>
        <p:sp>
          <p:nvSpPr>
            <p:cNvPr id="20493" name="矩形 49"/>
            <p:cNvSpPr>
              <a:spLocks noChangeArrowheads="1"/>
            </p:cNvSpPr>
            <p:nvPr/>
          </p:nvSpPr>
          <p:spPr bwMode="auto">
            <a:xfrm>
              <a:off x="0" y="0"/>
              <a:ext cx="3181350" cy="289718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4" name="文本框 50"/>
            <p:cNvSpPr>
              <a:spLocks noChangeArrowheads="1"/>
            </p:cNvSpPr>
            <p:nvPr/>
          </p:nvSpPr>
          <p:spPr bwMode="auto">
            <a:xfrm>
              <a:off x="703252" y="11797"/>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3F3F3F"/>
                  </a:solidFill>
                  <a:sym typeface="Arial" panose="020B0604020202020204" pitchFamily="34" charset="0"/>
                </a:rPr>
                <a:t>12-34%</a:t>
              </a:r>
              <a:endParaRPr lang="zh-CN" altLang="en-US" sz="3600" b="1">
                <a:solidFill>
                  <a:srgbClr val="3F3F3F"/>
                </a:solidFill>
                <a:sym typeface="Arial" panose="020B0604020202020204" pitchFamily="34" charset="0"/>
              </a:endParaRPr>
            </a:p>
          </p:txBody>
        </p:sp>
        <p:sp>
          <p:nvSpPr>
            <p:cNvPr id="20495" name="文本框 51"/>
            <p:cNvSpPr>
              <a:spLocks noChangeArrowheads="1"/>
            </p:cNvSpPr>
            <p:nvPr/>
          </p:nvSpPr>
          <p:spPr bwMode="auto">
            <a:xfrm>
              <a:off x="0" y="620438"/>
              <a:ext cx="3181350" cy="22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Nowadays a growing number of people</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Some spend the majority of the time online chatting</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cheap, comfortable, and most importantly, very safe.</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lack of physical exercise </a:t>
              </a:r>
              <a:endParaRPr lang="zh-CN" altLang="en-US" sz="1600">
                <a:solidFill>
                  <a:srgbClr val="3F3F3F"/>
                </a:solidFill>
                <a:latin typeface="Calibri" panose="020F0502020204030204" pitchFamily="34" charset="0"/>
                <a:sym typeface="Calibri" panose="020F0502020204030204" pitchFamily="34" charset="0"/>
              </a:endParaRPr>
            </a:p>
            <a:p>
              <a:pPr eaLnBrk="1" hangingPunct="1">
                <a:lnSpc>
                  <a:spcPts val="1700"/>
                </a:lnSpc>
                <a:buFont typeface="Arial" panose="020B0604020202020204" pitchFamily="34" charset="0"/>
                <a:buChar char="•"/>
              </a:pPr>
              <a:r>
                <a:rPr lang="en-US" altLang="zh-CN" sz="1600">
                  <a:solidFill>
                    <a:srgbClr val="3F3F3F"/>
                  </a:solidFill>
                  <a:latin typeface="Calibri" panose="020F0502020204030204" pitchFamily="34" charset="0"/>
                  <a:sym typeface="Calibri" panose="020F0502020204030204" pitchFamily="34" charset="0"/>
                </a:rPr>
                <a:t>face-to-face communication with others.</a:t>
              </a:r>
              <a:endParaRPr lang="zh-CN" altLang="en-US" sz="1600">
                <a:solidFill>
                  <a:srgbClr val="3F3F3F"/>
                </a:solidFill>
                <a:latin typeface="Calibri" panose="020F0502020204030204" pitchFamily="34" charset="0"/>
                <a:sym typeface="宋体" panose="02010600030101010101" pitchFamily="2" charset="-122"/>
              </a:endParaRPr>
            </a:p>
            <a:p>
              <a:pPr eaLnBrk="1" hangingPunct="1">
                <a:lnSpc>
                  <a:spcPts val="1700"/>
                </a:lnSpc>
                <a:buFont typeface="Arial" panose="020B0604020202020204" pitchFamily="34" charset="0"/>
                <a:buChar char="•"/>
              </a:pPr>
              <a:endParaRPr lang="zh-CN" altLang="en-US" sz="1600">
                <a:solidFill>
                  <a:srgbClr val="3F3F3F"/>
                </a:solidFill>
                <a:latin typeface="Calibri" panose="020F0502020204030204" pitchFamily="34" charset="0"/>
                <a:sym typeface="Calibri" panose="020F0502020204030204" pitchFamily="34" charset="0"/>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p:cBhvr>
                                        <p:cTn id="7" dur="500"/>
                                        <p:tgtEl>
                                          <p:spTgt spid="22532"/>
                                        </p:tgtEl>
                                      </p:cBhvr>
                                    </p:animEffect>
                                  </p:childTnLst>
                                </p:cTn>
                              </p:par>
                              <p:par>
                                <p:cTn id="8" presetID="9" presetClass="entr" presetSubtype="0" fill="hold" nodeType="withEffect">
                                  <p:stCondLst>
                                    <p:cond delay="0"/>
                                  </p:stCondLst>
                                  <p:childTnLst>
                                    <p:set>
                                      <p:cBhvr>
                                        <p:cTn id="9" dur="1" fill="hold">
                                          <p:stCondLst>
                                            <p:cond delay="0"/>
                                          </p:stCondLst>
                                        </p:cTn>
                                        <p:tgtEl>
                                          <p:spTgt spid="22538"/>
                                        </p:tgtEl>
                                        <p:attrNameLst>
                                          <p:attrName>style.visibility</p:attrName>
                                        </p:attrNameLst>
                                      </p:cBhvr>
                                      <p:to>
                                        <p:strVal val="visible"/>
                                      </p:to>
                                    </p:set>
                                    <p:animEffect>
                                      <p:cBhvr>
                                        <p:cTn id="10" dur="500"/>
                                        <p:tgtEl>
                                          <p:spTgt spid="22538"/>
                                        </p:tgtEl>
                                      </p:cBhvr>
                                    </p:animEffect>
                                  </p:childTnLst>
                                </p:cTn>
                              </p:par>
                              <p:par>
                                <p:cTn id="11" presetID="9" presetClass="entr" presetSubtype="0"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p:cBhvr>
                                        <p:cTn id="13" dur="500"/>
                                        <p:tgtEl>
                                          <p:spTgt spid="22533"/>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22542"/>
                                        </p:tgtEl>
                                        <p:attrNameLst>
                                          <p:attrName>style.visibility</p:attrName>
                                        </p:attrNameLst>
                                      </p:cBhvr>
                                      <p:to>
                                        <p:strVal val="visible"/>
                                      </p:to>
                                    </p:set>
                                    <p:anim calcmode="lin" valueType="num">
                                      <p:cBhvr>
                                        <p:cTn id="17" dur="500"/>
                                        <p:tgtEl>
                                          <p:spTgt spid="22542"/>
                                        </p:tgtEl>
                                        <p:attrNameLst>
                                          <p:attrName>ppt_y</p:attrName>
                                        </p:attrNameLst>
                                      </p:cBhvr>
                                      <p:tavLst>
                                        <p:tav tm="0">
                                          <p:val>
                                            <p:strVal val="#ppt_y+#ppt_h*1.125000"/>
                                          </p:val>
                                        </p:tav>
                                        <p:tav tm="100000">
                                          <p:val>
                                            <p:strVal val="#ppt_y"/>
                                          </p:val>
                                        </p:tav>
                                      </p:tavLst>
                                    </p:anim>
                                    <p:animEffect>
                                      <p:cBhvr>
                                        <p:cTn id="18" dur="500"/>
                                        <p:tgtEl>
                                          <p:spTgt spid="22542"/>
                                        </p:tgtEl>
                                      </p:cBhvr>
                                    </p:animEffect>
                                  </p:childTnLst>
                                </p:cTn>
                              </p:par>
                            </p:childTnLst>
                          </p:cTn>
                        </p:par>
                        <p:par>
                          <p:cTn id="19" fill="hold">
                            <p:stCondLst>
                              <p:cond delay="1000"/>
                            </p:stCondLst>
                            <p:childTnLst>
                              <p:par>
                                <p:cTn id="20" presetID="17" presetClass="entr" presetSubtype="1" fill="hold" nodeType="afterEffect">
                                  <p:stCondLst>
                                    <p:cond delay="0"/>
                                  </p:stCondLst>
                                  <p:childTnLst>
                                    <p:set>
                                      <p:cBhvr>
                                        <p:cTn id="21" dur="1" fill="hold">
                                          <p:stCondLst>
                                            <p:cond delay="0"/>
                                          </p:stCondLst>
                                        </p:cTn>
                                        <p:tgtEl>
                                          <p:spTgt spid="22543"/>
                                        </p:tgtEl>
                                        <p:attrNameLst>
                                          <p:attrName>style.visibility</p:attrName>
                                        </p:attrNameLst>
                                      </p:cBhvr>
                                      <p:to>
                                        <p:strVal val="visible"/>
                                      </p:to>
                                    </p:set>
                                    <p:anim calcmode="lin" valueType="num">
                                      <p:cBhvr>
                                        <p:cTn id="22" dur="750" fill="hold"/>
                                        <p:tgtEl>
                                          <p:spTgt spid="22543"/>
                                        </p:tgtEl>
                                        <p:attrNameLst>
                                          <p:attrName>ppt_x</p:attrName>
                                        </p:attrNameLst>
                                      </p:cBhvr>
                                      <p:tavLst>
                                        <p:tav tm="0">
                                          <p:val>
                                            <p:strVal val="#ppt_x"/>
                                          </p:val>
                                        </p:tav>
                                        <p:tav tm="100000">
                                          <p:val>
                                            <p:strVal val="#ppt_x"/>
                                          </p:val>
                                        </p:tav>
                                      </p:tavLst>
                                    </p:anim>
                                    <p:anim calcmode="lin" valueType="num">
                                      <p:cBhvr>
                                        <p:cTn id="23" dur="750" fill="hold"/>
                                        <p:tgtEl>
                                          <p:spTgt spid="22543"/>
                                        </p:tgtEl>
                                        <p:attrNameLst>
                                          <p:attrName>ppt_y</p:attrName>
                                        </p:attrNameLst>
                                      </p:cBhvr>
                                      <p:tavLst>
                                        <p:tav tm="0">
                                          <p:val>
                                            <p:strVal val="#ppt_y-#ppt_h/2"/>
                                          </p:val>
                                        </p:tav>
                                        <p:tav tm="100000">
                                          <p:val>
                                            <p:strVal val="#ppt_y"/>
                                          </p:val>
                                        </p:tav>
                                      </p:tavLst>
                                    </p:anim>
                                    <p:anim calcmode="lin" valueType="num">
                                      <p:cBhvr>
                                        <p:cTn id="24" dur="750" fill="hold"/>
                                        <p:tgtEl>
                                          <p:spTgt spid="22543"/>
                                        </p:tgtEl>
                                        <p:attrNameLst>
                                          <p:attrName>ppt_w</p:attrName>
                                        </p:attrNameLst>
                                      </p:cBhvr>
                                      <p:tavLst>
                                        <p:tav tm="0">
                                          <p:val>
                                            <p:strVal val="#ppt_w"/>
                                          </p:val>
                                        </p:tav>
                                        <p:tav tm="100000">
                                          <p:val>
                                            <p:strVal val="#ppt_w"/>
                                          </p:val>
                                        </p:tav>
                                      </p:tavLst>
                                    </p:anim>
                                    <p:anim calcmode="lin" valueType="num">
                                      <p:cBhvr>
                                        <p:cTn id="25" dur="750" fill="hold"/>
                                        <p:tgtEl>
                                          <p:spTgt spid="22543"/>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22547"/>
                                        </p:tgtEl>
                                        <p:attrNameLst>
                                          <p:attrName>style.visibility</p:attrName>
                                        </p:attrNameLst>
                                      </p:cBhvr>
                                      <p:to>
                                        <p:strVal val="visible"/>
                                      </p:to>
                                    </p:set>
                                    <p:anim calcmode="lin" valueType="num">
                                      <p:cBhvr>
                                        <p:cTn id="29" dur="500"/>
                                        <p:tgtEl>
                                          <p:spTgt spid="22547"/>
                                        </p:tgtEl>
                                        <p:attrNameLst>
                                          <p:attrName>ppt_y</p:attrName>
                                        </p:attrNameLst>
                                      </p:cBhvr>
                                      <p:tavLst>
                                        <p:tav tm="0">
                                          <p:val>
                                            <p:strVal val="#ppt_y+#ppt_h*1.125000"/>
                                          </p:val>
                                        </p:tav>
                                        <p:tav tm="100000">
                                          <p:val>
                                            <p:strVal val="#ppt_y"/>
                                          </p:val>
                                        </p:tav>
                                      </p:tavLst>
                                    </p:anim>
                                    <p:animEffect>
                                      <p:cBhvr>
                                        <p:cTn id="30" dur="500"/>
                                        <p:tgtEl>
                                          <p:spTgt spid="22547"/>
                                        </p:tgtEl>
                                      </p:cBhvr>
                                    </p:animEffect>
                                  </p:childTnLst>
                                </p:cTn>
                              </p:par>
                            </p:childTnLst>
                          </p:cTn>
                        </p:par>
                        <p:par>
                          <p:cTn id="31" fill="hold">
                            <p:stCondLst>
                              <p:cond delay="2500"/>
                            </p:stCondLst>
                            <p:childTnLst>
                              <p:par>
                                <p:cTn id="32" presetID="17" presetClass="entr" presetSubtype="1" fill="hold" nodeType="afterEffect">
                                  <p:stCondLst>
                                    <p:cond delay="0"/>
                                  </p:stCondLst>
                                  <p:childTnLst>
                                    <p:set>
                                      <p:cBhvr>
                                        <p:cTn id="33" dur="1" fill="hold">
                                          <p:stCondLst>
                                            <p:cond delay="0"/>
                                          </p:stCondLst>
                                        </p:cTn>
                                        <p:tgtEl>
                                          <p:spTgt spid="22548"/>
                                        </p:tgtEl>
                                        <p:attrNameLst>
                                          <p:attrName>style.visibility</p:attrName>
                                        </p:attrNameLst>
                                      </p:cBhvr>
                                      <p:to>
                                        <p:strVal val="visible"/>
                                      </p:to>
                                    </p:set>
                                    <p:anim calcmode="lin" valueType="num">
                                      <p:cBhvr>
                                        <p:cTn id="34" dur="750" fill="hold"/>
                                        <p:tgtEl>
                                          <p:spTgt spid="22548"/>
                                        </p:tgtEl>
                                        <p:attrNameLst>
                                          <p:attrName>ppt_x</p:attrName>
                                        </p:attrNameLst>
                                      </p:cBhvr>
                                      <p:tavLst>
                                        <p:tav tm="0">
                                          <p:val>
                                            <p:strVal val="#ppt_x"/>
                                          </p:val>
                                        </p:tav>
                                        <p:tav tm="100000">
                                          <p:val>
                                            <p:strVal val="#ppt_x"/>
                                          </p:val>
                                        </p:tav>
                                      </p:tavLst>
                                    </p:anim>
                                    <p:anim calcmode="lin" valueType="num">
                                      <p:cBhvr>
                                        <p:cTn id="35" dur="750" fill="hold"/>
                                        <p:tgtEl>
                                          <p:spTgt spid="22548"/>
                                        </p:tgtEl>
                                        <p:attrNameLst>
                                          <p:attrName>ppt_y</p:attrName>
                                        </p:attrNameLst>
                                      </p:cBhvr>
                                      <p:tavLst>
                                        <p:tav tm="0">
                                          <p:val>
                                            <p:strVal val="#ppt_y-#ppt_h/2"/>
                                          </p:val>
                                        </p:tav>
                                        <p:tav tm="100000">
                                          <p:val>
                                            <p:strVal val="#ppt_y"/>
                                          </p:val>
                                        </p:tav>
                                      </p:tavLst>
                                    </p:anim>
                                    <p:anim calcmode="lin" valueType="num">
                                      <p:cBhvr>
                                        <p:cTn id="36" dur="750" fill="hold"/>
                                        <p:tgtEl>
                                          <p:spTgt spid="22548"/>
                                        </p:tgtEl>
                                        <p:attrNameLst>
                                          <p:attrName>ppt_w</p:attrName>
                                        </p:attrNameLst>
                                      </p:cBhvr>
                                      <p:tavLst>
                                        <p:tav tm="0">
                                          <p:val>
                                            <p:strVal val="#ppt_w"/>
                                          </p:val>
                                        </p:tav>
                                        <p:tav tm="100000">
                                          <p:val>
                                            <p:strVal val="#ppt_w"/>
                                          </p:val>
                                        </p:tav>
                                      </p:tavLst>
                                    </p:anim>
                                    <p:anim calcmode="lin" valueType="num">
                                      <p:cBhvr>
                                        <p:cTn id="37" dur="750" fill="hold"/>
                                        <p:tgtEl>
                                          <p:spTgt spid="22548"/>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22552"/>
                                        </p:tgtEl>
                                        <p:attrNameLst>
                                          <p:attrName>style.visibility</p:attrName>
                                        </p:attrNameLst>
                                      </p:cBhvr>
                                      <p:to>
                                        <p:strVal val="visible"/>
                                      </p:to>
                                    </p:set>
                                    <p:anim calcmode="lin" valueType="num">
                                      <p:cBhvr>
                                        <p:cTn id="41" dur="500"/>
                                        <p:tgtEl>
                                          <p:spTgt spid="22552"/>
                                        </p:tgtEl>
                                        <p:attrNameLst>
                                          <p:attrName>ppt_y</p:attrName>
                                        </p:attrNameLst>
                                      </p:cBhvr>
                                      <p:tavLst>
                                        <p:tav tm="0">
                                          <p:val>
                                            <p:strVal val="#ppt_y+#ppt_h*1.125000"/>
                                          </p:val>
                                        </p:tav>
                                        <p:tav tm="100000">
                                          <p:val>
                                            <p:strVal val="#ppt_y"/>
                                          </p:val>
                                        </p:tav>
                                      </p:tavLst>
                                    </p:anim>
                                    <p:animEffect>
                                      <p:cBhvr>
                                        <p:cTn id="42" dur="500"/>
                                        <p:tgtEl>
                                          <p:spTgt spid="22552"/>
                                        </p:tgtEl>
                                      </p:cBhvr>
                                    </p:animEffect>
                                  </p:childTnLst>
                                </p:cTn>
                              </p:par>
                            </p:childTnLst>
                          </p:cTn>
                        </p:par>
                        <p:par>
                          <p:cTn id="43" fill="hold">
                            <p:stCondLst>
                              <p:cond delay="4000"/>
                            </p:stCondLst>
                            <p:childTnLst>
                              <p:par>
                                <p:cTn id="44" presetID="17" presetClass="entr" presetSubtype="1" fill="hold" nodeType="afterEffect">
                                  <p:stCondLst>
                                    <p:cond delay="0"/>
                                  </p:stCondLst>
                                  <p:childTnLst>
                                    <p:set>
                                      <p:cBhvr>
                                        <p:cTn id="45" dur="1" fill="hold">
                                          <p:stCondLst>
                                            <p:cond delay="0"/>
                                          </p:stCondLst>
                                        </p:cTn>
                                        <p:tgtEl>
                                          <p:spTgt spid="22553"/>
                                        </p:tgtEl>
                                        <p:attrNameLst>
                                          <p:attrName>style.visibility</p:attrName>
                                        </p:attrNameLst>
                                      </p:cBhvr>
                                      <p:to>
                                        <p:strVal val="visible"/>
                                      </p:to>
                                    </p:set>
                                    <p:anim calcmode="lin" valueType="num">
                                      <p:cBhvr>
                                        <p:cTn id="46" dur="750" fill="hold"/>
                                        <p:tgtEl>
                                          <p:spTgt spid="22553"/>
                                        </p:tgtEl>
                                        <p:attrNameLst>
                                          <p:attrName>ppt_x</p:attrName>
                                        </p:attrNameLst>
                                      </p:cBhvr>
                                      <p:tavLst>
                                        <p:tav tm="0">
                                          <p:val>
                                            <p:strVal val="#ppt_x"/>
                                          </p:val>
                                        </p:tav>
                                        <p:tav tm="100000">
                                          <p:val>
                                            <p:strVal val="#ppt_x"/>
                                          </p:val>
                                        </p:tav>
                                      </p:tavLst>
                                    </p:anim>
                                    <p:anim calcmode="lin" valueType="num">
                                      <p:cBhvr>
                                        <p:cTn id="47" dur="750" fill="hold"/>
                                        <p:tgtEl>
                                          <p:spTgt spid="22553"/>
                                        </p:tgtEl>
                                        <p:attrNameLst>
                                          <p:attrName>ppt_y</p:attrName>
                                        </p:attrNameLst>
                                      </p:cBhvr>
                                      <p:tavLst>
                                        <p:tav tm="0">
                                          <p:val>
                                            <p:strVal val="#ppt_y-#ppt_h/2"/>
                                          </p:val>
                                        </p:tav>
                                        <p:tav tm="100000">
                                          <p:val>
                                            <p:strVal val="#ppt_y"/>
                                          </p:val>
                                        </p:tav>
                                      </p:tavLst>
                                    </p:anim>
                                    <p:anim calcmode="lin" valueType="num">
                                      <p:cBhvr>
                                        <p:cTn id="48" dur="750" fill="hold"/>
                                        <p:tgtEl>
                                          <p:spTgt spid="22553"/>
                                        </p:tgtEl>
                                        <p:attrNameLst>
                                          <p:attrName>ppt_w</p:attrName>
                                        </p:attrNameLst>
                                      </p:cBhvr>
                                      <p:tavLst>
                                        <p:tav tm="0">
                                          <p:val>
                                            <p:strVal val="#ppt_w"/>
                                          </p:val>
                                        </p:tav>
                                        <p:tav tm="100000">
                                          <p:val>
                                            <p:strVal val="#ppt_w"/>
                                          </p:val>
                                        </p:tav>
                                      </p:tavLst>
                                    </p:anim>
                                    <p:anim calcmode="lin" valueType="num">
                                      <p:cBhvr>
                                        <p:cTn id="49" dur="750" fill="hold"/>
                                        <p:tgtEl>
                                          <p:spTgt spid="225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ldLvl="0" autoUpdateAnimBg="0"/>
      <p:bldP spid="22542" grpId="0" bldLvl="0" animBg="1" autoUpdateAnimBg="0"/>
      <p:bldP spid="22547" grpId="0" bldLvl="0" animBg="1" autoUpdateAnimBg="0"/>
      <p:bldP spid="22552"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3076"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矩形 1"/>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6" name="文本框 2"/>
          <p:cNvSpPr>
            <a:spLocks noChangeArrowheads="1"/>
          </p:cNvSpPr>
          <p:nvPr/>
        </p:nvSpPr>
        <p:spPr bwMode="auto">
          <a:xfrm>
            <a:off x="247650" y="55563"/>
            <a:ext cx="3238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CONTENTS</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5127" name="Group 7"/>
          <p:cNvGrpSpPr/>
          <p:nvPr/>
        </p:nvGrpSpPr>
        <p:grpSpPr bwMode="auto">
          <a:xfrm>
            <a:off x="10790238" y="257175"/>
            <a:ext cx="1017587" cy="577850"/>
            <a:chOff x="0" y="0"/>
            <a:chExt cx="1016794" cy="578108"/>
          </a:xfrm>
        </p:grpSpPr>
        <p:grpSp>
          <p:nvGrpSpPr>
            <p:cNvPr id="3125" name="Group 8"/>
            <p:cNvGrpSpPr/>
            <p:nvPr/>
          </p:nvGrpSpPr>
          <p:grpSpPr bwMode="auto">
            <a:xfrm>
              <a:off x="0" y="0"/>
              <a:ext cx="1016794" cy="360857"/>
              <a:chOff x="0" y="0"/>
              <a:chExt cx="1016794" cy="360857"/>
            </a:xfrm>
          </p:grpSpPr>
          <p:sp>
            <p:nvSpPr>
              <p:cNvPr id="3127" name="矩形 3"/>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28" name="矩形 4"/>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3126"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sp>
        <p:nvSpPr>
          <p:cNvPr id="5132" name="直接连接符 17"/>
          <p:cNvSpPr>
            <a:spLocks noChangeShapeType="1"/>
          </p:cNvSpPr>
          <p:nvPr/>
        </p:nvSpPr>
        <p:spPr bwMode="auto">
          <a:xfrm>
            <a:off x="2052638" y="2281238"/>
            <a:ext cx="755650" cy="1587"/>
          </a:xfrm>
          <a:prstGeom prst="line">
            <a:avLst/>
          </a:prstGeom>
          <a:noFill/>
          <a:ln w="44450" cap="rnd">
            <a:solidFill>
              <a:srgbClr val="249F86"/>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33" name="文本框 19"/>
          <p:cNvSpPr>
            <a:spLocks noChangeArrowheads="1"/>
          </p:cNvSpPr>
          <p:nvPr/>
        </p:nvSpPr>
        <p:spPr bwMode="auto">
          <a:xfrm>
            <a:off x="2208213" y="1543050"/>
            <a:ext cx="44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chemeClr val="bg1"/>
                </a:solidFill>
                <a:latin typeface="Calibri Light" panose="020F0302020204030204" pitchFamily="34" charset="0"/>
                <a:sym typeface="Calibri Light" panose="020F0302020204030204" pitchFamily="34" charset="0"/>
              </a:rPr>
              <a:t>1</a:t>
            </a:r>
            <a:endParaRPr lang="zh-CN" altLang="en-US" sz="4000">
              <a:solidFill>
                <a:schemeClr val="bg1"/>
              </a:solidFill>
              <a:latin typeface="Calibri Light" panose="020F0302020204030204" pitchFamily="34" charset="0"/>
              <a:sym typeface="Calibri Light" panose="020F0302020204030204" pitchFamily="34" charset="0"/>
            </a:endParaRPr>
          </a:p>
        </p:txBody>
      </p:sp>
      <p:grpSp>
        <p:nvGrpSpPr>
          <p:cNvPr id="5134" name="Group 14"/>
          <p:cNvGrpSpPr/>
          <p:nvPr/>
        </p:nvGrpSpPr>
        <p:grpSpPr bwMode="auto">
          <a:xfrm>
            <a:off x="1654175" y="2438400"/>
            <a:ext cx="1552575" cy="720725"/>
            <a:chOff x="0" y="0"/>
            <a:chExt cx="1553567" cy="721155"/>
          </a:xfrm>
        </p:grpSpPr>
        <p:sp>
          <p:nvSpPr>
            <p:cNvPr id="3123" name="文本框 18"/>
            <p:cNvSpPr>
              <a:spLocks noChangeArrowheads="1"/>
            </p:cNvSpPr>
            <p:nvPr/>
          </p:nvSpPr>
          <p:spPr bwMode="auto">
            <a:xfrm>
              <a:off x="0" y="0"/>
              <a:ext cx="15535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Welcome</a:t>
              </a:r>
              <a:endParaRPr lang="zh-CN" altLang="en-US" sz="2800">
                <a:solidFill>
                  <a:schemeClr val="bg1"/>
                </a:solidFill>
                <a:latin typeface="Calibri" panose="020F0502020204030204" pitchFamily="34" charset="0"/>
                <a:sym typeface="宋体" panose="02010600030101010101" pitchFamily="2" charset="-122"/>
              </a:endParaRPr>
            </a:p>
          </p:txBody>
        </p:sp>
        <p:sp>
          <p:nvSpPr>
            <p:cNvPr id="3124" name="文本框 20"/>
            <p:cNvSpPr>
              <a:spLocks noChangeArrowheads="1"/>
            </p:cNvSpPr>
            <p:nvPr/>
          </p:nvSpPr>
          <p:spPr bwMode="auto">
            <a:xfrm>
              <a:off x="89736" y="382601"/>
              <a:ext cx="137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D8D8D8"/>
                  </a:solidFill>
                  <a:latin typeface="Calibri" panose="020F0502020204030204" pitchFamily="34" charset="0"/>
                  <a:sym typeface="Calibri" panose="020F0502020204030204" pitchFamily="34" charset="0"/>
                </a:rPr>
                <a:t>Unique design</a:t>
              </a:r>
              <a:endParaRPr lang="zh-CN" altLang="en-US" sz="1600">
                <a:solidFill>
                  <a:srgbClr val="D8D8D8"/>
                </a:solidFill>
                <a:latin typeface="Calibri" panose="020F0502020204030204" pitchFamily="34" charset="0"/>
                <a:sym typeface="宋体" panose="02010600030101010101" pitchFamily="2" charset="-122"/>
              </a:endParaRPr>
            </a:p>
          </p:txBody>
        </p:sp>
      </p:grpSp>
      <p:sp>
        <p:nvSpPr>
          <p:cNvPr id="5137" name="直接连接符 26"/>
          <p:cNvSpPr>
            <a:spLocks noChangeShapeType="1"/>
          </p:cNvSpPr>
          <p:nvPr/>
        </p:nvSpPr>
        <p:spPr bwMode="auto">
          <a:xfrm>
            <a:off x="4506913" y="2281238"/>
            <a:ext cx="755650" cy="1587"/>
          </a:xfrm>
          <a:prstGeom prst="line">
            <a:avLst/>
          </a:prstGeom>
          <a:noFill/>
          <a:ln w="44450" cap="rnd">
            <a:solidFill>
              <a:srgbClr val="249F86"/>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38" name="文本框 28"/>
          <p:cNvSpPr>
            <a:spLocks noChangeArrowheads="1"/>
          </p:cNvSpPr>
          <p:nvPr/>
        </p:nvSpPr>
        <p:spPr bwMode="auto">
          <a:xfrm>
            <a:off x="4662488" y="1543050"/>
            <a:ext cx="44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chemeClr val="bg1"/>
                </a:solidFill>
                <a:latin typeface="Calibri Light" panose="020F0302020204030204" pitchFamily="34" charset="0"/>
                <a:sym typeface="Calibri Light" panose="020F0302020204030204" pitchFamily="34" charset="0"/>
              </a:rPr>
              <a:t>2</a:t>
            </a:r>
            <a:endParaRPr lang="zh-CN" altLang="en-US" sz="4000">
              <a:solidFill>
                <a:schemeClr val="bg1"/>
              </a:solidFill>
              <a:latin typeface="Calibri Light" panose="020F0302020204030204" pitchFamily="34" charset="0"/>
              <a:sym typeface="Calibri Light" panose="020F0302020204030204" pitchFamily="34" charset="0"/>
            </a:endParaRPr>
          </a:p>
        </p:txBody>
      </p:sp>
      <p:grpSp>
        <p:nvGrpSpPr>
          <p:cNvPr id="5139" name="Group 19"/>
          <p:cNvGrpSpPr/>
          <p:nvPr/>
        </p:nvGrpSpPr>
        <p:grpSpPr bwMode="auto">
          <a:xfrm>
            <a:off x="3784600" y="2438400"/>
            <a:ext cx="2189163" cy="720725"/>
            <a:chOff x="0" y="0"/>
            <a:chExt cx="2189767" cy="721155"/>
          </a:xfrm>
        </p:grpSpPr>
        <p:sp>
          <p:nvSpPr>
            <p:cNvPr id="3121" name="文本框 27"/>
            <p:cNvSpPr>
              <a:spLocks noChangeArrowheads="1"/>
            </p:cNvSpPr>
            <p:nvPr/>
          </p:nvSpPr>
          <p:spPr bwMode="auto">
            <a:xfrm>
              <a:off x="0" y="0"/>
              <a:ext cx="2189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Our Company</a:t>
              </a:r>
              <a:endParaRPr lang="zh-CN" altLang="en-US" sz="2800">
                <a:solidFill>
                  <a:schemeClr val="bg1"/>
                </a:solidFill>
                <a:latin typeface="Calibri" panose="020F0502020204030204" pitchFamily="34" charset="0"/>
                <a:sym typeface="宋体" panose="02010600030101010101" pitchFamily="2" charset="-122"/>
              </a:endParaRPr>
            </a:p>
          </p:txBody>
        </p:sp>
        <p:sp>
          <p:nvSpPr>
            <p:cNvPr id="3122" name="文本框 29"/>
            <p:cNvSpPr>
              <a:spLocks noChangeArrowheads="1"/>
            </p:cNvSpPr>
            <p:nvPr/>
          </p:nvSpPr>
          <p:spPr bwMode="auto">
            <a:xfrm>
              <a:off x="413586" y="382601"/>
              <a:ext cx="137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D8D8D8"/>
                  </a:solidFill>
                  <a:latin typeface="Calibri" panose="020F0502020204030204" pitchFamily="34" charset="0"/>
                  <a:sym typeface="Calibri" panose="020F0502020204030204" pitchFamily="34" charset="0"/>
                </a:rPr>
                <a:t>Unique design</a:t>
              </a:r>
              <a:endParaRPr lang="zh-CN" altLang="en-US" sz="1600">
                <a:solidFill>
                  <a:srgbClr val="D8D8D8"/>
                </a:solidFill>
                <a:latin typeface="Calibri" panose="020F0502020204030204" pitchFamily="34" charset="0"/>
                <a:sym typeface="宋体" panose="02010600030101010101" pitchFamily="2" charset="-122"/>
              </a:endParaRPr>
            </a:p>
          </p:txBody>
        </p:sp>
      </p:grpSp>
      <p:sp>
        <p:nvSpPr>
          <p:cNvPr id="5142" name="直接连接符 31"/>
          <p:cNvSpPr>
            <a:spLocks noChangeShapeType="1"/>
          </p:cNvSpPr>
          <p:nvPr/>
        </p:nvSpPr>
        <p:spPr bwMode="auto">
          <a:xfrm>
            <a:off x="6961188" y="2281238"/>
            <a:ext cx="755650" cy="1587"/>
          </a:xfrm>
          <a:prstGeom prst="line">
            <a:avLst/>
          </a:prstGeom>
          <a:noFill/>
          <a:ln w="44450" cap="rnd">
            <a:solidFill>
              <a:srgbClr val="249F86"/>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43" name="文本框 33"/>
          <p:cNvSpPr>
            <a:spLocks noChangeArrowheads="1"/>
          </p:cNvSpPr>
          <p:nvPr/>
        </p:nvSpPr>
        <p:spPr bwMode="auto">
          <a:xfrm>
            <a:off x="7116763" y="1543050"/>
            <a:ext cx="44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chemeClr val="bg1"/>
                </a:solidFill>
                <a:latin typeface="Calibri Light" panose="020F0302020204030204" pitchFamily="34" charset="0"/>
                <a:sym typeface="Calibri Light" panose="020F0302020204030204" pitchFamily="34" charset="0"/>
              </a:rPr>
              <a:t>3</a:t>
            </a:r>
            <a:endParaRPr lang="zh-CN" altLang="en-US" sz="4000">
              <a:solidFill>
                <a:schemeClr val="bg1"/>
              </a:solidFill>
              <a:latin typeface="Calibri Light" panose="020F0302020204030204" pitchFamily="34" charset="0"/>
              <a:sym typeface="Calibri Light" panose="020F0302020204030204" pitchFamily="34" charset="0"/>
            </a:endParaRPr>
          </a:p>
        </p:txBody>
      </p:sp>
      <p:grpSp>
        <p:nvGrpSpPr>
          <p:cNvPr id="5144" name="Group 24"/>
          <p:cNvGrpSpPr/>
          <p:nvPr/>
        </p:nvGrpSpPr>
        <p:grpSpPr bwMode="auto">
          <a:xfrm>
            <a:off x="6524625" y="2438400"/>
            <a:ext cx="1598613" cy="720725"/>
            <a:chOff x="0" y="0"/>
            <a:chExt cx="1599477" cy="721155"/>
          </a:xfrm>
        </p:grpSpPr>
        <p:sp>
          <p:nvSpPr>
            <p:cNvPr id="3119" name="文本框 32"/>
            <p:cNvSpPr>
              <a:spLocks noChangeArrowheads="1"/>
            </p:cNvSpPr>
            <p:nvPr/>
          </p:nvSpPr>
          <p:spPr bwMode="auto">
            <a:xfrm>
              <a:off x="0" y="0"/>
              <a:ext cx="15994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Our Work</a:t>
              </a:r>
              <a:endParaRPr lang="zh-CN" altLang="en-US" sz="2800">
                <a:solidFill>
                  <a:schemeClr val="bg1"/>
                </a:solidFill>
                <a:latin typeface="Calibri" panose="020F0502020204030204" pitchFamily="34" charset="0"/>
                <a:sym typeface="宋体" panose="02010600030101010101" pitchFamily="2" charset="-122"/>
              </a:endParaRPr>
            </a:p>
          </p:txBody>
        </p:sp>
        <p:sp>
          <p:nvSpPr>
            <p:cNvPr id="3120" name="文本框 34"/>
            <p:cNvSpPr>
              <a:spLocks noChangeArrowheads="1"/>
            </p:cNvSpPr>
            <p:nvPr/>
          </p:nvSpPr>
          <p:spPr bwMode="auto">
            <a:xfrm>
              <a:off x="127836" y="382601"/>
              <a:ext cx="137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D8D8D8"/>
                  </a:solidFill>
                  <a:latin typeface="Calibri" panose="020F0502020204030204" pitchFamily="34" charset="0"/>
                  <a:sym typeface="Calibri" panose="020F0502020204030204" pitchFamily="34" charset="0"/>
                </a:rPr>
                <a:t>Unique design</a:t>
              </a:r>
              <a:endParaRPr lang="zh-CN" altLang="en-US" sz="1600">
                <a:solidFill>
                  <a:srgbClr val="D8D8D8"/>
                </a:solidFill>
                <a:latin typeface="Calibri" panose="020F0502020204030204" pitchFamily="34" charset="0"/>
                <a:sym typeface="宋体" panose="02010600030101010101" pitchFamily="2" charset="-122"/>
              </a:endParaRPr>
            </a:p>
          </p:txBody>
        </p:sp>
      </p:grpSp>
      <p:sp>
        <p:nvSpPr>
          <p:cNvPr id="5147" name="直接连接符 36"/>
          <p:cNvSpPr>
            <a:spLocks noChangeShapeType="1"/>
          </p:cNvSpPr>
          <p:nvPr/>
        </p:nvSpPr>
        <p:spPr bwMode="auto">
          <a:xfrm>
            <a:off x="9415463" y="2281238"/>
            <a:ext cx="755650" cy="1587"/>
          </a:xfrm>
          <a:prstGeom prst="line">
            <a:avLst/>
          </a:prstGeom>
          <a:noFill/>
          <a:ln w="44450" cap="rnd">
            <a:solidFill>
              <a:srgbClr val="249F86"/>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5148" name="Group 28"/>
          <p:cNvGrpSpPr/>
          <p:nvPr/>
        </p:nvGrpSpPr>
        <p:grpSpPr bwMode="auto">
          <a:xfrm>
            <a:off x="9220200" y="2438400"/>
            <a:ext cx="1150938" cy="720725"/>
            <a:chOff x="0" y="0"/>
            <a:chExt cx="1151488" cy="721155"/>
          </a:xfrm>
        </p:grpSpPr>
        <p:sp>
          <p:nvSpPr>
            <p:cNvPr id="3117" name="文本框 37"/>
            <p:cNvSpPr>
              <a:spLocks noChangeArrowheads="1"/>
            </p:cNvSpPr>
            <p:nvPr/>
          </p:nvSpPr>
          <p:spPr bwMode="auto">
            <a:xfrm>
              <a:off x="62664" y="0"/>
              <a:ext cx="10888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Break </a:t>
              </a:r>
              <a:endParaRPr lang="zh-CN" altLang="en-US" sz="2800">
                <a:solidFill>
                  <a:schemeClr val="bg1"/>
                </a:solidFill>
                <a:latin typeface="Calibri" panose="020F0502020204030204" pitchFamily="34" charset="0"/>
                <a:sym typeface="宋体" panose="02010600030101010101" pitchFamily="2" charset="-122"/>
              </a:endParaRPr>
            </a:p>
          </p:txBody>
        </p:sp>
        <p:sp>
          <p:nvSpPr>
            <p:cNvPr id="3118" name="文本框 39"/>
            <p:cNvSpPr>
              <a:spLocks noChangeArrowheads="1"/>
            </p:cNvSpPr>
            <p:nvPr/>
          </p:nvSpPr>
          <p:spPr bwMode="auto">
            <a:xfrm>
              <a:off x="0" y="382601"/>
              <a:ext cx="11138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D8D8D8"/>
                  </a:solidFill>
                  <a:latin typeface="Calibri" panose="020F0502020204030204" pitchFamily="34" charset="0"/>
                  <a:sym typeface="Calibri" panose="020F0502020204030204" pitchFamily="34" charset="0"/>
                </a:rPr>
                <a:t>10 minutes</a:t>
              </a:r>
              <a:endParaRPr lang="zh-CN" altLang="en-US" sz="1600">
                <a:solidFill>
                  <a:srgbClr val="D8D8D8"/>
                </a:solidFill>
                <a:latin typeface="Calibri" panose="020F0502020204030204" pitchFamily="34" charset="0"/>
                <a:sym typeface="宋体" panose="02010600030101010101" pitchFamily="2" charset="-122"/>
              </a:endParaRPr>
            </a:p>
          </p:txBody>
        </p:sp>
      </p:grpSp>
      <p:sp>
        <p:nvSpPr>
          <p:cNvPr id="5151" name="直接连接符 58"/>
          <p:cNvSpPr>
            <a:spLocks noChangeShapeType="1"/>
          </p:cNvSpPr>
          <p:nvPr/>
        </p:nvSpPr>
        <p:spPr bwMode="auto">
          <a:xfrm>
            <a:off x="2052638" y="4505325"/>
            <a:ext cx="755650" cy="0"/>
          </a:xfrm>
          <a:prstGeom prst="line">
            <a:avLst/>
          </a:prstGeom>
          <a:noFill/>
          <a:ln w="44450" cap="rnd">
            <a:solidFill>
              <a:srgbClr val="249F86"/>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52" name="文本框 60"/>
          <p:cNvSpPr>
            <a:spLocks noChangeArrowheads="1"/>
          </p:cNvSpPr>
          <p:nvPr/>
        </p:nvSpPr>
        <p:spPr bwMode="auto">
          <a:xfrm>
            <a:off x="2208213" y="3767138"/>
            <a:ext cx="44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chemeClr val="bg1"/>
                </a:solidFill>
                <a:latin typeface="Calibri Light" panose="020F0302020204030204" pitchFamily="34" charset="0"/>
                <a:sym typeface="Calibri Light" panose="020F0302020204030204" pitchFamily="34" charset="0"/>
              </a:rPr>
              <a:t>4</a:t>
            </a:r>
            <a:endParaRPr lang="zh-CN" altLang="en-US" sz="4000">
              <a:solidFill>
                <a:schemeClr val="bg1"/>
              </a:solidFill>
              <a:latin typeface="Calibri Light" panose="020F0302020204030204" pitchFamily="34" charset="0"/>
              <a:sym typeface="Calibri Light" panose="020F0302020204030204" pitchFamily="34" charset="0"/>
            </a:endParaRPr>
          </a:p>
        </p:txBody>
      </p:sp>
      <p:grpSp>
        <p:nvGrpSpPr>
          <p:cNvPr id="5153" name="Group 33"/>
          <p:cNvGrpSpPr/>
          <p:nvPr/>
        </p:nvGrpSpPr>
        <p:grpSpPr bwMode="auto">
          <a:xfrm>
            <a:off x="1695450" y="4660900"/>
            <a:ext cx="1550988" cy="722313"/>
            <a:chOff x="0" y="0"/>
            <a:chExt cx="1549911" cy="721155"/>
          </a:xfrm>
        </p:grpSpPr>
        <p:sp>
          <p:nvSpPr>
            <p:cNvPr id="3115" name="文本框 59"/>
            <p:cNvSpPr>
              <a:spLocks noChangeArrowheads="1"/>
            </p:cNvSpPr>
            <p:nvPr/>
          </p:nvSpPr>
          <p:spPr bwMode="auto">
            <a:xfrm>
              <a:off x="0" y="0"/>
              <a:ext cx="1549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Statistics </a:t>
              </a:r>
              <a:endParaRPr lang="zh-CN" altLang="en-US" sz="2800">
                <a:solidFill>
                  <a:schemeClr val="bg1"/>
                </a:solidFill>
                <a:latin typeface="Calibri" panose="020F0502020204030204" pitchFamily="34" charset="0"/>
                <a:sym typeface="宋体" panose="02010600030101010101" pitchFamily="2" charset="-122"/>
              </a:endParaRPr>
            </a:p>
          </p:txBody>
        </p:sp>
        <p:sp>
          <p:nvSpPr>
            <p:cNvPr id="3116" name="文本框 61"/>
            <p:cNvSpPr>
              <a:spLocks noChangeArrowheads="1"/>
            </p:cNvSpPr>
            <p:nvPr/>
          </p:nvSpPr>
          <p:spPr bwMode="auto">
            <a:xfrm>
              <a:off x="32586" y="382601"/>
              <a:ext cx="137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D8D8D8"/>
                  </a:solidFill>
                  <a:latin typeface="Calibri" panose="020F0502020204030204" pitchFamily="34" charset="0"/>
                  <a:sym typeface="Calibri" panose="020F0502020204030204" pitchFamily="34" charset="0"/>
                </a:rPr>
                <a:t>Unique design</a:t>
              </a:r>
              <a:endParaRPr lang="zh-CN" altLang="en-US" sz="1600">
                <a:solidFill>
                  <a:srgbClr val="D8D8D8"/>
                </a:solidFill>
                <a:latin typeface="Calibri" panose="020F0502020204030204" pitchFamily="34" charset="0"/>
                <a:sym typeface="宋体" panose="02010600030101010101" pitchFamily="2" charset="-122"/>
              </a:endParaRPr>
            </a:p>
          </p:txBody>
        </p:sp>
      </p:grpSp>
      <p:sp>
        <p:nvSpPr>
          <p:cNvPr id="5156" name="直接连接符 54"/>
          <p:cNvSpPr>
            <a:spLocks noChangeShapeType="1"/>
          </p:cNvSpPr>
          <p:nvPr/>
        </p:nvSpPr>
        <p:spPr bwMode="auto">
          <a:xfrm>
            <a:off x="4506913" y="4505325"/>
            <a:ext cx="755650" cy="0"/>
          </a:xfrm>
          <a:prstGeom prst="line">
            <a:avLst/>
          </a:prstGeom>
          <a:noFill/>
          <a:ln w="44450" cap="rnd">
            <a:solidFill>
              <a:srgbClr val="249F86"/>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57" name="文本框 56"/>
          <p:cNvSpPr>
            <a:spLocks noChangeArrowheads="1"/>
          </p:cNvSpPr>
          <p:nvPr/>
        </p:nvSpPr>
        <p:spPr bwMode="auto">
          <a:xfrm>
            <a:off x="4662488" y="3767138"/>
            <a:ext cx="44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chemeClr val="bg1"/>
                </a:solidFill>
                <a:latin typeface="Calibri Light" panose="020F0302020204030204" pitchFamily="34" charset="0"/>
                <a:sym typeface="Calibri Light" panose="020F0302020204030204" pitchFamily="34" charset="0"/>
              </a:rPr>
              <a:t>5</a:t>
            </a:r>
            <a:endParaRPr lang="zh-CN" altLang="en-US" sz="4000">
              <a:solidFill>
                <a:schemeClr val="bg1"/>
              </a:solidFill>
              <a:latin typeface="Calibri Light" panose="020F0302020204030204" pitchFamily="34" charset="0"/>
              <a:sym typeface="Calibri Light" panose="020F0302020204030204" pitchFamily="34" charset="0"/>
            </a:endParaRPr>
          </a:p>
        </p:txBody>
      </p:sp>
      <p:grpSp>
        <p:nvGrpSpPr>
          <p:cNvPr id="5158" name="Group 38"/>
          <p:cNvGrpSpPr/>
          <p:nvPr/>
        </p:nvGrpSpPr>
        <p:grpSpPr bwMode="auto">
          <a:xfrm>
            <a:off x="4165600" y="4660900"/>
            <a:ext cx="1439863" cy="722313"/>
            <a:chOff x="0" y="0"/>
            <a:chExt cx="1441100" cy="721155"/>
          </a:xfrm>
        </p:grpSpPr>
        <p:sp>
          <p:nvSpPr>
            <p:cNvPr id="3113" name="文本框 55"/>
            <p:cNvSpPr>
              <a:spLocks noChangeArrowheads="1"/>
            </p:cNvSpPr>
            <p:nvPr/>
          </p:nvSpPr>
          <p:spPr bwMode="auto">
            <a:xfrm>
              <a:off x="0" y="0"/>
              <a:ext cx="1441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Portfolio</a:t>
              </a:r>
              <a:endParaRPr lang="zh-CN" altLang="en-US" sz="2800">
                <a:solidFill>
                  <a:schemeClr val="bg1"/>
                </a:solidFill>
                <a:latin typeface="Calibri" panose="020F0502020204030204" pitchFamily="34" charset="0"/>
                <a:sym typeface="宋体" panose="02010600030101010101" pitchFamily="2" charset="-122"/>
              </a:endParaRPr>
            </a:p>
          </p:txBody>
        </p:sp>
        <p:sp>
          <p:nvSpPr>
            <p:cNvPr id="3114" name="文本框 57"/>
            <p:cNvSpPr>
              <a:spLocks noChangeArrowheads="1"/>
            </p:cNvSpPr>
            <p:nvPr/>
          </p:nvSpPr>
          <p:spPr bwMode="auto">
            <a:xfrm>
              <a:off x="32586" y="382601"/>
              <a:ext cx="137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D8D8D8"/>
                  </a:solidFill>
                  <a:latin typeface="Calibri" panose="020F0502020204030204" pitchFamily="34" charset="0"/>
                  <a:sym typeface="Calibri" panose="020F0502020204030204" pitchFamily="34" charset="0"/>
                </a:rPr>
                <a:t>Unique design</a:t>
              </a:r>
              <a:endParaRPr lang="zh-CN" altLang="en-US" sz="1600">
                <a:solidFill>
                  <a:srgbClr val="D8D8D8"/>
                </a:solidFill>
                <a:latin typeface="Calibri" panose="020F0502020204030204" pitchFamily="34" charset="0"/>
                <a:sym typeface="宋体" panose="02010600030101010101" pitchFamily="2" charset="-122"/>
              </a:endParaRPr>
            </a:p>
          </p:txBody>
        </p:sp>
      </p:grpSp>
      <p:sp>
        <p:nvSpPr>
          <p:cNvPr id="5161" name="直接连接符 50"/>
          <p:cNvSpPr>
            <a:spLocks noChangeShapeType="1"/>
          </p:cNvSpPr>
          <p:nvPr/>
        </p:nvSpPr>
        <p:spPr bwMode="auto">
          <a:xfrm>
            <a:off x="6961188" y="4505325"/>
            <a:ext cx="755650" cy="0"/>
          </a:xfrm>
          <a:prstGeom prst="line">
            <a:avLst/>
          </a:prstGeom>
          <a:noFill/>
          <a:ln w="44450" cap="rnd">
            <a:solidFill>
              <a:srgbClr val="249F86"/>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62" name="文本框 52"/>
          <p:cNvSpPr>
            <a:spLocks noChangeArrowheads="1"/>
          </p:cNvSpPr>
          <p:nvPr/>
        </p:nvSpPr>
        <p:spPr bwMode="auto">
          <a:xfrm>
            <a:off x="7116763" y="3767138"/>
            <a:ext cx="44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chemeClr val="bg1"/>
                </a:solidFill>
                <a:latin typeface="Calibri Light" panose="020F0302020204030204" pitchFamily="34" charset="0"/>
                <a:sym typeface="Calibri Light" panose="020F0302020204030204" pitchFamily="34" charset="0"/>
              </a:rPr>
              <a:t>6</a:t>
            </a:r>
            <a:endParaRPr lang="zh-CN" altLang="en-US" sz="4000">
              <a:solidFill>
                <a:schemeClr val="bg1"/>
              </a:solidFill>
              <a:latin typeface="Calibri Light" panose="020F0302020204030204" pitchFamily="34" charset="0"/>
              <a:sym typeface="Calibri Light" panose="020F0302020204030204" pitchFamily="34" charset="0"/>
            </a:endParaRPr>
          </a:p>
        </p:txBody>
      </p:sp>
      <p:grpSp>
        <p:nvGrpSpPr>
          <p:cNvPr id="5163" name="Group 43"/>
          <p:cNvGrpSpPr/>
          <p:nvPr/>
        </p:nvGrpSpPr>
        <p:grpSpPr bwMode="auto">
          <a:xfrm>
            <a:off x="6638925" y="4660900"/>
            <a:ext cx="1387475" cy="722313"/>
            <a:chOff x="0" y="0"/>
            <a:chExt cx="1387630" cy="721155"/>
          </a:xfrm>
        </p:grpSpPr>
        <p:sp>
          <p:nvSpPr>
            <p:cNvPr id="3111" name="文本框 51"/>
            <p:cNvSpPr>
              <a:spLocks noChangeArrowheads="1"/>
            </p:cNvSpPr>
            <p:nvPr/>
          </p:nvSpPr>
          <p:spPr bwMode="auto">
            <a:xfrm>
              <a:off x="0" y="0"/>
              <a:ext cx="1357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Projects</a:t>
              </a:r>
              <a:endParaRPr lang="zh-CN" altLang="en-US" sz="2800">
                <a:solidFill>
                  <a:schemeClr val="bg1"/>
                </a:solidFill>
                <a:latin typeface="Calibri" panose="020F0502020204030204" pitchFamily="34" charset="0"/>
                <a:sym typeface="宋体" panose="02010600030101010101" pitchFamily="2" charset="-122"/>
              </a:endParaRPr>
            </a:p>
          </p:txBody>
        </p:sp>
        <p:sp>
          <p:nvSpPr>
            <p:cNvPr id="3112" name="文本框 53"/>
            <p:cNvSpPr>
              <a:spLocks noChangeArrowheads="1"/>
            </p:cNvSpPr>
            <p:nvPr/>
          </p:nvSpPr>
          <p:spPr bwMode="auto">
            <a:xfrm>
              <a:off x="13536" y="382601"/>
              <a:ext cx="137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D8D8D8"/>
                  </a:solidFill>
                  <a:latin typeface="Calibri" panose="020F0502020204030204" pitchFamily="34" charset="0"/>
                  <a:sym typeface="Calibri" panose="020F0502020204030204" pitchFamily="34" charset="0"/>
                </a:rPr>
                <a:t>Unique design</a:t>
              </a:r>
              <a:endParaRPr lang="zh-CN" altLang="en-US" sz="1600">
                <a:solidFill>
                  <a:srgbClr val="D8D8D8"/>
                </a:solidFill>
                <a:latin typeface="Calibri" panose="020F0502020204030204" pitchFamily="34" charset="0"/>
                <a:sym typeface="宋体" panose="02010600030101010101" pitchFamily="2" charset="-122"/>
              </a:endParaRPr>
            </a:p>
          </p:txBody>
        </p:sp>
      </p:grpSp>
      <p:sp>
        <p:nvSpPr>
          <p:cNvPr id="5166" name="直接连接符 46"/>
          <p:cNvSpPr>
            <a:spLocks noChangeShapeType="1"/>
          </p:cNvSpPr>
          <p:nvPr/>
        </p:nvSpPr>
        <p:spPr bwMode="auto">
          <a:xfrm>
            <a:off x="9415463" y="4505325"/>
            <a:ext cx="755650" cy="0"/>
          </a:xfrm>
          <a:prstGeom prst="line">
            <a:avLst/>
          </a:prstGeom>
          <a:noFill/>
          <a:ln w="44450" cap="rnd">
            <a:solidFill>
              <a:srgbClr val="249F86"/>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67" name="文本框 48"/>
          <p:cNvSpPr>
            <a:spLocks noChangeArrowheads="1"/>
          </p:cNvSpPr>
          <p:nvPr/>
        </p:nvSpPr>
        <p:spPr bwMode="auto">
          <a:xfrm>
            <a:off x="9571038" y="3767138"/>
            <a:ext cx="44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chemeClr val="bg1"/>
                </a:solidFill>
                <a:latin typeface="Calibri Light" panose="020F0302020204030204" pitchFamily="34" charset="0"/>
                <a:sym typeface="Calibri Light" panose="020F0302020204030204" pitchFamily="34" charset="0"/>
              </a:rPr>
              <a:t>7</a:t>
            </a:r>
            <a:endParaRPr lang="zh-CN" altLang="en-US" sz="4000">
              <a:solidFill>
                <a:schemeClr val="bg1"/>
              </a:solidFill>
              <a:latin typeface="Calibri Light" panose="020F0302020204030204" pitchFamily="34" charset="0"/>
              <a:sym typeface="Calibri Light" panose="020F0302020204030204" pitchFamily="34" charset="0"/>
            </a:endParaRPr>
          </a:p>
        </p:txBody>
      </p:sp>
      <p:grpSp>
        <p:nvGrpSpPr>
          <p:cNvPr id="5168" name="Group 48"/>
          <p:cNvGrpSpPr/>
          <p:nvPr/>
        </p:nvGrpSpPr>
        <p:grpSpPr bwMode="auto">
          <a:xfrm>
            <a:off x="9105900" y="4660900"/>
            <a:ext cx="1374775" cy="722313"/>
            <a:chOff x="0" y="0"/>
            <a:chExt cx="1374094" cy="721155"/>
          </a:xfrm>
        </p:grpSpPr>
        <p:sp>
          <p:nvSpPr>
            <p:cNvPr id="3109" name="文本框 47"/>
            <p:cNvSpPr>
              <a:spLocks noChangeArrowheads="1"/>
            </p:cNvSpPr>
            <p:nvPr/>
          </p:nvSpPr>
          <p:spPr bwMode="auto">
            <a:xfrm>
              <a:off x="24564" y="0"/>
              <a:ext cx="13102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Contact</a:t>
              </a:r>
              <a:endParaRPr lang="zh-CN" altLang="en-US" sz="2800">
                <a:solidFill>
                  <a:schemeClr val="bg1"/>
                </a:solidFill>
                <a:latin typeface="Calibri" panose="020F0502020204030204" pitchFamily="34" charset="0"/>
                <a:sym typeface="宋体" panose="02010600030101010101" pitchFamily="2" charset="-122"/>
              </a:endParaRPr>
            </a:p>
          </p:txBody>
        </p:sp>
        <p:sp>
          <p:nvSpPr>
            <p:cNvPr id="3110" name="文本框 49"/>
            <p:cNvSpPr>
              <a:spLocks noChangeArrowheads="1"/>
            </p:cNvSpPr>
            <p:nvPr/>
          </p:nvSpPr>
          <p:spPr bwMode="auto">
            <a:xfrm>
              <a:off x="0" y="382601"/>
              <a:ext cx="137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D8D8D8"/>
                  </a:solidFill>
                  <a:latin typeface="Calibri" panose="020F0502020204030204" pitchFamily="34" charset="0"/>
                  <a:sym typeface="Calibri" panose="020F0502020204030204" pitchFamily="34" charset="0"/>
                </a:rPr>
                <a:t>Unique design</a:t>
              </a:r>
              <a:endParaRPr lang="zh-CN" altLang="en-US" sz="1600">
                <a:solidFill>
                  <a:srgbClr val="D8D8D8"/>
                </a:solidFill>
                <a:latin typeface="Calibri" panose="020F0502020204030204" pitchFamily="34" charset="0"/>
                <a:sym typeface="宋体" panose="02010600030101010101" pitchFamily="2" charset="-122"/>
              </a:endParaRPr>
            </a:p>
          </p:txBody>
        </p:sp>
      </p:grpSp>
      <p:grpSp>
        <p:nvGrpSpPr>
          <p:cNvPr id="5171" name="Group 51"/>
          <p:cNvGrpSpPr/>
          <p:nvPr/>
        </p:nvGrpSpPr>
        <p:grpSpPr bwMode="auto">
          <a:xfrm>
            <a:off x="9558338" y="1670050"/>
            <a:ext cx="458787" cy="457200"/>
            <a:chOff x="0" y="0"/>
            <a:chExt cx="484188" cy="482600"/>
          </a:xfrm>
        </p:grpSpPr>
        <p:sp>
          <p:nvSpPr>
            <p:cNvPr id="3104" name="Freeform 8"/>
            <p:cNvSpPr>
              <a:spLocks noEditPoints="1" noChangeArrowheads="1"/>
            </p:cNvSpPr>
            <p:nvPr/>
          </p:nvSpPr>
          <p:spPr bwMode="auto">
            <a:xfrm>
              <a:off x="0" y="0"/>
              <a:ext cx="484188" cy="482600"/>
            </a:xfrm>
            <a:custGeom>
              <a:avLst/>
              <a:gdLst>
                <a:gd name="T0" fmla="*/ 484188 w 126"/>
                <a:gd name="T1" fmla="*/ 241300 h 126"/>
                <a:gd name="T2" fmla="*/ 242094 w 126"/>
                <a:gd name="T3" fmla="*/ 0 h 126"/>
                <a:gd name="T4" fmla="*/ 0 w 126"/>
                <a:gd name="T5" fmla="*/ 241300 h 126"/>
                <a:gd name="T6" fmla="*/ 242094 w 126"/>
                <a:gd name="T7" fmla="*/ 482600 h 126"/>
                <a:gd name="T8" fmla="*/ 484188 w 126"/>
                <a:gd name="T9" fmla="*/ 241300 h 126"/>
                <a:gd name="T10" fmla="*/ 242094 w 126"/>
                <a:gd name="T11" fmla="*/ 448129 h 126"/>
                <a:gd name="T12" fmla="*/ 34585 w 126"/>
                <a:gd name="T13" fmla="*/ 241300 h 126"/>
                <a:gd name="T14" fmla="*/ 242094 w 126"/>
                <a:gd name="T15" fmla="*/ 30641 h 126"/>
                <a:gd name="T16" fmla="*/ 453446 w 126"/>
                <a:gd name="T17" fmla="*/ 241300 h 126"/>
                <a:gd name="T18" fmla="*/ 242094 w 126"/>
                <a:gd name="T19" fmla="*/ 448129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126" y="63"/>
                  </a:moveTo>
                  <a:cubicBezTo>
                    <a:pt x="126" y="28"/>
                    <a:pt x="98" y="0"/>
                    <a:pt x="63" y="0"/>
                  </a:cubicBezTo>
                  <a:cubicBezTo>
                    <a:pt x="29" y="0"/>
                    <a:pt x="0" y="28"/>
                    <a:pt x="0" y="63"/>
                  </a:cubicBezTo>
                  <a:cubicBezTo>
                    <a:pt x="0" y="98"/>
                    <a:pt x="29" y="126"/>
                    <a:pt x="63" y="126"/>
                  </a:cubicBezTo>
                  <a:cubicBezTo>
                    <a:pt x="98" y="126"/>
                    <a:pt x="126" y="98"/>
                    <a:pt x="126" y="63"/>
                  </a:cubicBezTo>
                  <a:close/>
                  <a:moveTo>
                    <a:pt x="63" y="117"/>
                  </a:moveTo>
                  <a:cubicBezTo>
                    <a:pt x="33" y="117"/>
                    <a:pt x="9" y="93"/>
                    <a:pt x="9" y="63"/>
                  </a:cubicBezTo>
                  <a:cubicBezTo>
                    <a:pt x="9" y="33"/>
                    <a:pt x="33" y="8"/>
                    <a:pt x="63" y="8"/>
                  </a:cubicBezTo>
                  <a:cubicBezTo>
                    <a:pt x="93" y="8"/>
                    <a:pt x="118" y="33"/>
                    <a:pt x="118" y="63"/>
                  </a:cubicBezTo>
                  <a:cubicBezTo>
                    <a:pt x="118" y="93"/>
                    <a:pt x="93" y="117"/>
                    <a:pt x="63" y="11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05" name="Freeform 9"/>
            <p:cNvSpPr>
              <a:spLocks noChangeArrowheads="1"/>
            </p:cNvSpPr>
            <p:nvPr/>
          </p:nvSpPr>
          <p:spPr bwMode="auto">
            <a:xfrm>
              <a:off x="142875" y="84138"/>
              <a:ext cx="115888" cy="195262"/>
            </a:xfrm>
            <a:custGeom>
              <a:avLst/>
              <a:gdLst>
                <a:gd name="T0" fmla="*/ 96573 w 30"/>
                <a:gd name="T1" fmla="*/ 0 h 51"/>
                <a:gd name="T2" fmla="*/ 88847 w 30"/>
                <a:gd name="T3" fmla="*/ 3829 h 51"/>
                <a:gd name="T4" fmla="*/ 88847 w 30"/>
                <a:gd name="T5" fmla="*/ 145489 h 51"/>
                <a:gd name="T6" fmla="*/ 19315 w 30"/>
                <a:gd name="T7" fmla="*/ 80402 h 51"/>
                <a:gd name="T8" fmla="*/ 15452 w 30"/>
                <a:gd name="T9" fmla="*/ 76573 h 51"/>
                <a:gd name="T10" fmla="*/ 11589 w 30"/>
                <a:gd name="T11" fmla="*/ 80402 h 51"/>
                <a:gd name="T12" fmla="*/ 0 w 30"/>
                <a:gd name="T13" fmla="*/ 88059 h 51"/>
                <a:gd name="T14" fmla="*/ 0 w 30"/>
                <a:gd name="T15" fmla="*/ 99545 h 51"/>
                <a:gd name="T16" fmla="*/ 104299 w 30"/>
                <a:gd name="T17" fmla="*/ 195262 h 51"/>
                <a:gd name="T18" fmla="*/ 112025 w 30"/>
                <a:gd name="T19" fmla="*/ 195262 h 51"/>
                <a:gd name="T20" fmla="*/ 115888 w 30"/>
                <a:gd name="T21" fmla="*/ 187605 h 51"/>
                <a:gd name="T22" fmla="*/ 115888 w 30"/>
                <a:gd name="T23" fmla="*/ 3829 h 51"/>
                <a:gd name="T24" fmla="*/ 108162 w 30"/>
                <a:gd name="T25" fmla="*/ 0 h 51"/>
                <a:gd name="T26" fmla="*/ 96573 w 30"/>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51"/>
                <a:gd name="T44" fmla="*/ 30 w 30"/>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51">
                  <a:moveTo>
                    <a:pt x="25" y="0"/>
                  </a:moveTo>
                  <a:cubicBezTo>
                    <a:pt x="24" y="0"/>
                    <a:pt x="23" y="1"/>
                    <a:pt x="23" y="1"/>
                  </a:cubicBezTo>
                  <a:cubicBezTo>
                    <a:pt x="23" y="38"/>
                    <a:pt x="23" y="38"/>
                    <a:pt x="23" y="38"/>
                  </a:cubicBezTo>
                  <a:cubicBezTo>
                    <a:pt x="5" y="21"/>
                    <a:pt x="5" y="21"/>
                    <a:pt x="5" y="21"/>
                  </a:cubicBezTo>
                  <a:cubicBezTo>
                    <a:pt x="5" y="20"/>
                    <a:pt x="4" y="20"/>
                    <a:pt x="4" y="20"/>
                  </a:cubicBezTo>
                  <a:cubicBezTo>
                    <a:pt x="3" y="20"/>
                    <a:pt x="3" y="20"/>
                    <a:pt x="3" y="21"/>
                  </a:cubicBezTo>
                  <a:cubicBezTo>
                    <a:pt x="0" y="23"/>
                    <a:pt x="0" y="23"/>
                    <a:pt x="0" y="23"/>
                  </a:cubicBezTo>
                  <a:cubicBezTo>
                    <a:pt x="0" y="24"/>
                    <a:pt x="0" y="25"/>
                    <a:pt x="0" y="26"/>
                  </a:cubicBezTo>
                  <a:cubicBezTo>
                    <a:pt x="27" y="51"/>
                    <a:pt x="27" y="51"/>
                    <a:pt x="27" y="51"/>
                  </a:cubicBezTo>
                  <a:cubicBezTo>
                    <a:pt x="27" y="51"/>
                    <a:pt x="28" y="51"/>
                    <a:pt x="29" y="51"/>
                  </a:cubicBezTo>
                  <a:cubicBezTo>
                    <a:pt x="29" y="51"/>
                    <a:pt x="30" y="50"/>
                    <a:pt x="30" y="49"/>
                  </a:cubicBezTo>
                  <a:cubicBezTo>
                    <a:pt x="30" y="1"/>
                    <a:pt x="30" y="1"/>
                    <a:pt x="30" y="1"/>
                  </a:cubicBezTo>
                  <a:cubicBezTo>
                    <a:pt x="30" y="1"/>
                    <a:pt x="29" y="0"/>
                    <a:pt x="28" y="0"/>
                  </a:cubicBezTo>
                  <a:lnTo>
                    <a:pt x="2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06" name="Oval 10"/>
            <p:cNvSpPr>
              <a:spLocks noChangeArrowheads="1"/>
            </p:cNvSpPr>
            <p:nvPr/>
          </p:nvSpPr>
          <p:spPr bwMode="auto">
            <a:xfrm>
              <a:off x="227013" y="357188"/>
              <a:ext cx="34925" cy="381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107" name="Oval 11"/>
            <p:cNvSpPr>
              <a:spLocks noChangeArrowheads="1"/>
            </p:cNvSpPr>
            <p:nvPr/>
          </p:nvSpPr>
          <p:spPr bwMode="auto">
            <a:xfrm>
              <a:off x="361950" y="222250"/>
              <a:ext cx="34925" cy="381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108" name="Oval 12"/>
            <p:cNvSpPr>
              <a:spLocks noChangeArrowheads="1"/>
            </p:cNvSpPr>
            <p:nvPr/>
          </p:nvSpPr>
          <p:spPr bwMode="auto">
            <a:xfrm>
              <a:off x="88900" y="222250"/>
              <a:ext cx="38100" cy="381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p:cBhvr>
                                        <p:cTn id="7" dur="350"/>
                                        <p:tgtEl>
                                          <p:spTgt spid="51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p:cBhvr>
                                        <p:cTn id="11" dur="500"/>
                                        <p:tgtEl>
                                          <p:spTgt spid="5126"/>
                                        </p:tgtEl>
                                      </p:cBhvr>
                                    </p:animEffect>
                                  </p:childTnLst>
                                </p:cTn>
                              </p:par>
                              <p:par>
                                <p:cTn id="12" presetID="9" presetClass="entr" presetSubtype="0" fill="hold" nodeType="withEffect">
                                  <p:stCondLst>
                                    <p:cond delay="0"/>
                                  </p:stCondLst>
                                  <p:childTnLst>
                                    <p:set>
                                      <p:cBhvr>
                                        <p:cTn id="13" dur="1" fill="hold">
                                          <p:stCondLst>
                                            <p:cond delay="0"/>
                                          </p:stCondLst>
                                        </p:cTn>
                                        <p:tgtEl>
                                          <p:spTgt spid="5127"/>
                                        </p:tgtEl>
                                        <p:attrNameLst>
                                          <p:attrName>style.visibility</p:attrName>
                                        </p:attrNameLst>
                                      </p:cBhvr>
                                      <p:to>
                                        <p:strVal val="visible"/>
                                      </p:to>
                                    </p:set>
                                    <p:animEffect>
                                      <p:cBhvr>
                                        <p:cTn id="14" dur="500"/>
                                        <p:tgtEl>
                                          <p:spTgt spid="512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132"/>
                                        </p:tgtEl>
                                        <p:attrNameLst>
                                          <p:attrName>style.visibility</p:attrName>
                                        </p:attrNameLst>
                                      </p:cBhvr>
                                      <p:to>
                                        <p:strVal val="visible"/>
                                      </p:to>
                                    </p:set>
                                    <p:animEffect>
                                      <p:cBhvr>
                                        <p:cTn id="18" dur="250"/>
                                        <p:tgtEl>
                                          <p:spTgt spid="513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133"/>
                                        </p:tgtEl>
                                        <p:attrNameLst>
                                          <p:attrName>style.visibility</p:attrName>
                                        </p:attrNameLst>
                                      </p:cBhvr>
                                      <p:to>
                                        <p:strVal val="visible"/>
                                      </p:to>
                                    </p:set>
                                    <p:animEffect>
                                      <p:cBhvr>
                                        <p:cTn id="21" dur="250"/>
                                        <p:tgtEl>
                                          <p:spTgt spid="5133"/>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5134"/>
                                        </p:tgtEl>
                                        <p:attrNameLst>
                                          <p:attrName>style.visibility</p:attrName>
                                        </p:attrNameLst>
                                      </p:cBhvr>
                                      <p:to>
                                        <p:strVal val="visible"/>
                                      </p:to>
                                    </p:set>
                                    <p:animEffect>
                                      <p:cBhvr>
                                        <p:cTn id="25" dur="500"/>
                                        <p:tgtEl>
                                          <p:spTgt spid="513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137"/>
                                        </p:tgtEl>
                                        <p:attrNameLst>
                                          <p:attrName>style.visibility</p:attrName>
                                        </p:attrNameLst>
                                      </p:cBhvr>
                                      <p:to>
                                        <p:strVal val="visible"/>
                                      </p:to>
                                    </p:set>
                                    <p:animEffect>
                                      <p:cBhvr>
                                        <p:cTn id="29" dur="250"/>
                                        <p:tgtEl>
                                          <p:spTgt spid="513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138"/>
                                        </p:tgtEl>
                                        <p:attrNameLst>
                                          <p:attrName>style.visibility</p:attrName>
                                        </p:attrNameLst>
                                      </p:cBhvr>
                                      <p:to>
                                        <p:strVal val="visible"/>
                                      </p:to>
                                    </p:set>
                                    <p:animEffect>
                                      <p:cBhvr>
                                        <p:cTn id="32" dur="250"/>
                                        <p:tgtEl>
                                          <p:spTgt spid="5138"/>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p:cBhvr>
                                        <p:cTn id="36" dur="500"/>
                                        <p:tgtEl>
                                          <p:spTgt spid="5139"/>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5142"/>
                                        </p:tgtEl>
                                        <p:attrNameLst>
                                          <p:attrName>style.visibility</p:attrName>
                                        </p:attrNameLst>
                                      </p:cBhvr>
                                      <p:to>
                                        <p:strVal val="visible"/>
                                      </p:to>
                                    </p:set>
                                    <p:animEffect>
                                      <p:cBhvr>
                                        <p:cTn id="40" dur="250"/>
                                        <p:tgtEl>
                                          <p:spTgt spid="514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143"/>
                                        </p:tgtEl>
                                        <p:attrNameLst>
                                          <p:attrName>style.visibility</p:attrName>
                                        </p:attrNameLst>
                                      </p:cBhvr>
                                      <p:to>
                                        <p:strVal val="visible"/>
                                      </p:to>
                                    </p:set>
                                    <p:animEffect>
                                      <p:cBhvr>
                                        <p:cTn id="43" dur="250"/>
                                        <p:tgtEl>
                                          <p:spTgt spid="5143"/>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5144"/>
                                        </p:tgtEl>
                                        <p:attrNameLst>
                                          <p:attrName>style.visibility</p:attrName>
                                        </p:attrNameLst>
                                      </p:cBhvr>
                                      <p:to>
                                        <p:strVal val="visible"/>
                                      </p:to>
                                    </p:set>
                                    <p:animEffect>
                                      <p:cBhvr>
                                        <p:cTn id="47" dur="500"/>
                                        <p:tgtEl>
                                          <p:spTgt spid="5144"/>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5147"/>
                                        </p:tgtEl>
                                        <p:attrNameLst>
                                          <p:attrName>style.visibility</p:attrName>
                                        </p:attrNameLst>
                                      </p:cBhvr>
                                      <p:to>
                                        <p:strVal val="visible"/>
                                      </p:to>
                                    </p:set>
                                    <p:animEffect>
                                      <p:cBhvr>
                                        <p:cTn id="51" dur="250"/>
                                        <p:tgtEl>
                                          <p:spTgt spid="5147"/>
                                        </p:tgtEl>
                                      </p:cBhvr>
                                    </p:animEffect>
                                  </p:childTnLst>
                                </p:cTn>
                              </p:par>
                              <p:par>
                                <p:cTn id="52" presetID="9" presetClass="entr" presetSubtype="0" fill="hold" nodeType="withEffect">
                                  <p:stCondLst>
                                    <p:cond delay="0"/>
                                  </p:stCondLst>
                                  <p:childTnLst>
                                    <p:set>
                                      <p:cBhvr>
                                        <p:cTn id="53" dur="1" fill="hold">
                                          <p:stCondLst>
                                            <p:cond delay="0"/>
                                          </p:stCondLst>
                                        </p:cTn>
                                        <p:tgtEl>
                                          <p:spTgt spid="5171"/>
                                        </p:tgtEl>
                                        <p:attrNameLst>
                                          <p:attrName>style.visibility</p:attrName>
                                        </p:attrNameLst>
                                      </p:cBhvr>
                                      <p:to>
                                        <p:strVal val="visible"/>
                                      </p:to>
                                    </p:set>
                                    <p:animEffect>
                                      <p:cBhvr>
                                        <p:cTn id="54" dur="250"/>
                                        <p:tgtEl>
                                          <p:spTgt spid="5171"/>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5148"/>
                                        </p:tgtEl>
                                        <p:attrNameLst>
                                          <p:attrName>style.visibility</p:attrName>
                                        </p:attrNameLst>
                                      </p:cBhvr>
                                      <p:to>
                                        <p:strVal val="visible"/>
                                      </p:to>
                                    </p:set>
                                    <p:animEffect>
                                      <p:cBhvr>
                                        <p:cTn id="58" dur="500"/>
                                        <p:tgtEl>
                                          <p:spTgt spid="5148"/>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5151"/>
                                        </p:tgtEl>
                                        <p:attrNameLst>
                                          <p:attrName>style.visibility</p:attrName>
                                        </p:attrNameLst>
                                      </p:cBhvr>
                                      <p:to>
                                        <p:strVal val="visible"/>
                                      </p:to>
                                    </p:set>
                                    <p:animEffect>
                                      <p:cBhvr>
                                        <p:cTn id="62" dur="250"/>
                                        <p:tgtEl>
                                          <p:spTgt spid="515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152"/>
                                        </p:tgtEl>
                                        <p:attrNameLst>
                                          <p:attrName>style.visibility</p:attrName>
                                        </p:attrNameLst>
                                      </p:cBhvr>
                                      <p:to>
                                        <p:strVal val="visible"/>
                                      </p:to>
                                    </p:set>
                                    <p:animEffect>
                                      <p:cBhvr>
                                        <p:cTn id="65" dur="250"/>
                                        <p:tgtEl>
                                          <p:spTgt spid="5152"/>
                                        </p:tgtEl>
                                      </p:cBhvr>
                                    </p:animEffect>
                                  </p:childTnLst>
                                </p:cTn>
                              </p:par>
                            </p:childTnLst>
                          </p:cTn>
                        </p:par>
                        <p:par>
                          <p:cTn id="66" fill="hold">
                            <p:stCondLst>
                              <p:cond delay="5500"/>
                            </p:stCondLst>
                            <p:childTnLst>
                              <p:par>
                                <p:cTn id="67" presetID="22" presetClass="entr" presetSubtype="1" fill="hold" nodeType="afterEffect">
                                  <p:stCondLst>
                                    <p:cond delay="0"/>
                                  </p:stCondLst>
                                  <p:childTnLst>
                                    <p:set>
                                      <p:cBhvr>
                                        <p:cTn id="68" dur="1" fill="hold">
                                          <p:stCondLst>
                                            <p:cond delay="0"/>
                                          </p:stCondLst>
                                        </p:cTn>
                                        <p:tgtEl>
                                          <p:spTgt spid="5153"/>
                                        </p:tgtEl>
                                        <p:attrNameLst>
                                          <p:attrName>style.visibility</p:attrName>
                                        </p:attrNameLst>
                                      </p:cBhvr>
                                      <p:to>
                                        <p:strVal val="visible"/>
                                      </p:to>
                                    </p:set>
                                    <p:animEffect>
                                      <p:cBhvr>
                                        <p:cTn id="69" dur="500"/>
                                        <p:tgtEl>
                                          <p:spTgt spid="5153"/>
                                        </p:tgtEl>
                                      </p:cBhvr>
                                    </p:animEffect>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156"/>
                                        </p:tgtEl>
                                        <p:attrNameLst>
                                          <p:attrName>style.visibility</p:attrName>
                                        </p:attrNameLst>
                                      </p:cBhvr>
                                      <p:to>
                                        <p:strVal val="visible"/>
                                      </p:to>
                                    </p:set>
                                    <p:animEffect>
                                      <p:cBhvr>
                                        <p:cTn id="73" dur="250"/>
                                        <p:tgtEl>
                                          <p:spTgt spid="515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157"/>
                                        </p:tgtEl>
                                        <p:attrNameLst>
                                          <p:attrName>style.visibility</p:attrName>
                                        </p:attrNameLst>
                                      </p:cBhvr>
                                      <p:to>
                                        <p:strVal val="visible"/>
                                      </p:to>
                                    </p:set>
                                    <p:animEffect>
                                      <p:cBhvr>
                                        <p:cTn id="76" dur="250"/>
                                        <p:tgtEl>
                                          <p:spTgt spid="5157"/>
                                        </p:tgtEl>
                                      </p:cBhvr>
                                    </p:animEffect>
                                  </p:childTnLst>
                                </p:cTn>
                              </p:par>
                            </p:childTnLst>
                          </p:cTn>
                        </p:par>
                        <p:par>
                          <p:cTn id="77" fill="hold">
                            <p:stCondLst>
                              <p:cond delay="6500"/>
                            </p:stCondLst>
                            <p:childTnLst>
                              <p:par>
                                <p:cTn id="78" presetID="22" presetClass="entr" presetSubtype="1" fill="hold" nodeType="afterEffect">
                                  <p:stCondLst>
                                    <p:cond delay="0"/>
                                  </p:stCondLst>
                                  <p:childTnLst>
                                    <p:set>
                                      <p:cBhvr>
                                        <p:cTn id="79" dur="1" fill="hold">
                                          <p:stCondLst>
                                            <p:cond delay="0"/>
                                          </p:stCondLst>
                                        </p:cTn>
                                        <p:tgtEl>
                                          <p:spTgt spid="5158"/>
                                        </p:tgtEl>
                                        <p:attrNameLst>
                                          <p:attrName>style.visibility</p:attrName>
                                        </p:attrNameLst>
                                      </p:cBhvr>
                                      <p:to>
                                        <p:strVal val="visible"/>
                                      </p:to>
                                    </p:set>
                                    <p:animEffect>
                                      <p:cBhvr>
                                        <p:cTn id="80" dur="500"/>
                                        <p:tgtEl>
                                          <p:spTgt spid="5158"/>
                                        </p:tgtEl>
                                      </p:cBhvr>
                                    </p:animEffect>
                                  </p:childTnLst>
                                </p:cTn>
                              </p:par>
                            </p:childTnLst>
                          </p:cTn>
                        </p:par>
                        <p:par>
                          <p:cTn id="81" fill="hold">
                            <p:stCondLst>
                              <p:cond delay="7000"/>
                            </p:stCondLst>
                            <p:childTnLst>
                              <p:par>
                                <p:cTn id="82" presetID="22" presetClass="entr" presetSubtype="8" fill="hold" grpId="0" nodeType="afterEffect">
                                  <p:stCondLst>
                                    <p:cond delay="0"/>
                                  </p:stCondLst>
                                  <p:childTnLst>
                                    <p:set>
                                      <p:cBhvr>
                                        <p:cTn id="83" dur="1" fill="hold">
                                          <p:stCondLst>
                                            <p:cond delay="0"/>
                                          </p:stCondLst>
                                        </p:cTn>
                                        <p:tgtEl>
                                          <p:spTgt spid="5161"/>
                                        </p:tgtEl>
                                        <p:attrNameLst>
                                          <p:attrName>style.visibility</p:attrName>
                                        </p:attrNameLst>
                                      </p:cBhvr>
                                      <p:to>
                                        <p:strVal val="visible"/>
                                      </p:to>
                                    </p:set>
                                    <p:animEffect>
                                      <p:cBhvr>
                                        <p:cTn id="84" dur="250"/>
                                        <p:tgtEl>
                                          <p:spTgt spid="516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5162"/>
                                        </p:tgtEl>
                                        <p:attrNameLst>
                                          <p:attrName>style.visibility</p:attrName>
                                        </p:attrNameLst>
                                      </p:cBhvr>
                                      <p:to>
                                        <p:strVal val="visible"/>
                                      </p:to>
                                    </p:set>
                                    <p:animEffect>
                                      <p:cBhvr>
                                        <p:cTn id="87" dur="250"/>
                                        <p:tgtEl>
                                          <p:spTgt spid="5162"/>
                                        </p:tgtEl>
                                      </p:cBhvr>
                                    </p:animEffect>
                                  </p:childTnLst>
                                </p:cTn>
                              </p:par>
                            </p:childTnLst>
                          </p:cTn>
                        </p:par>
                        <p:par>
                          <p:cTn id="88" fill="hold">
                            <p:stCondLst>
                              <p:cond delay="7500"/>
                            </p:stCondLst>
                            <p:childTnLst>
                              <p:par>
                                <p:cTn id="89" presetID="22" presetClass="entr" presetSubtype="1" fill="hold" nodeType="afterEffect">
                                  <p:stCondLst>
                                    <p:cond delay="0"/>
                                  </p:stCondLst>
                                  <p:childTnLst>
                                    <p:set>
                                      <p:cBhvr>
                                        <p:cTn id="90" dur="1" fill="hold">
                                          <p:stCondLst>
                                            <p:cond delay="0"/>
                                          </p:stCondLst>
                                        </p:cTn>
                                        <p:tgtEl>
                                          <p:spTgt spid="5163"/>
                                        </p:tgtEl>
                                        <p:attrNameLst>
                                          <p:attrName>style.visibility</p:attrName>
                                        </p:attrNameLst>
                                      </p:cBhvr>
                                      <p:to>
                                        <p:strVal val="visible"/>
                                      </p:to>
                                    </p:set>
                                    <p:animEffect>
                                      <p:cBhvr>
                                        <p:cTn id="91" dur="500"/>
                                        <p:tgtEl>
                                          <p:spTgt spid="5163"/>
                                        </p:tgtEl>
                                      </p:cBhvr>
                                    </p:animEffect>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5166"/>
                                        </p:tgtEl>
                                        <p:attrNameLst>
                                          <p:attrName>style.visibility</p:attrName>
                                        </p:attrNameLst>
                                      </p:cBhvr>
                                      <p:to>
                                        <p:strVal val="visible"/>
                                      </p:to>
                                    </p:set>
                                    <p:animEffect>
                                      <p:cBhvr>
                                        <p:cTn id="95" dur="250"/>
                                        <p:tgtEl>
                                          <p:spTgt spid="5166"/>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5167"/>
                                        </p:tgtEl>
                                        <p:attrNameLst>
                                          <p:attrName>style.visibility</p:attrName>
                                        </p:attrNameLst>
                                      </p:cBhvr>
                                      <p:to>
                                        <p:strVal val="visible"/>
                                      </p:to>
                                    </p:set>
                                    <p:animEffect>
                                      <p:cBhvr>
                                        <p:cTn id="98" dur="250"/>
                                        <p:tgtEl>
                                          <p:spTgt spid="5167"/>
                                        </p:tgtEl>
                                      </p:cBhvr>
                                    </p:animEffect>
                                  </p:childTnLst>
                                </p:cTn>
                              </p:par>
                            </p:childTnLst>
                          </p:cTn>
                        </p:par>
                        <p:par>
                          <p:cTn id="99" fill="hold">
                            <p:stCondLst>
                              <p:cond delay="8500"/>
                            </p:stCondLst>
                            <p:childTnLst>
                              <p:par>
                                <p:cTn id="100" presetID="22" presetClass="entr" presetSubtype="1" fill="hold" nodeType="afterEffect">
                                  <p:stCondLst>
                                    <p:cond delay="0"/>
                                  </p:stCondLst>
                                  <p:childTnLst>
                                    <p:set>
                                      <p:cBhvr>
                                        <p:cTn id="101" dur="1" fill="hold">
                                          <p:stCondLst>
                                            <p:cond delay="0"/>
                                          </p:stCondLst>
                                        </p:cTn>
                                        <p:tgtEl>
                                          <p:spTgt spid="5168"/>
                                        </p:tgtEl>
                                        <p:attrNameLst>
                                          <p:attrName>style.visibility</p:attrName>
                                        </p:attrNameLst>
                                      </p:cBhvr>
                                      <p:to>
                                        <p:strVal val="visible"/>
                                      </p:to>
                                    </p:set>
                                    <p:animEffect>
                                      <p:cBhvr>
                                        <p:cTn id="102" dur="500"/>
                                        <p:tgtEl>
                                          <p:spTgt spid="5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ldLvl="0" animBg="1" autoUpdateAnimBg="0"/>
      <p:bldP spid="5126" grpId="0" bldLvl="0" autoUpdateAnimBg="0"/>
      <p:bldP spid="5132" grpId="0" animBg="1"/>
      <p:bldP spid="5133" grpId="0" bldLvl="0" autoUpdateAnimBg="0"/>
      <p:bldP spid="5137" grpId="0" animBg="1"/>
      <p:bldP spid="5138" grpId="0" bldLvl="0" autoUpdateAnimBg="0"/>
      <p:bldP spid="5142" grpId="0" animBg="1"/>
      <p:bldP spid="5143" grpId="0" bldLvl="0" autoUpdateAnimBg="0"/>
      <p:bldP spid="5147" grpId="0" animBg="1"/>
      <p:bldP spid="5151" grpId="0" animBg="1"/>
      <p:bldP spid="5152" grpId="0" bldLvl="0" autoUpdateAnimBg="0"/>
      <p:bldP spid="5156" grpId="0" animBg="1"/>
      <p:bldP spid="5157" grpId="0" bldLvl="0" autoUpdateAnimBg="0"/>
      <p:bldP spid="5161" grpId="0" animBg="1"/>
      <p:bldP spid="5162" grpId="0" bldLvl="0" autoUpdateAnimBg="0"/>
      <p:bldP spid="5166" grpId="0" animBg="1"/>
      <p:bldP spid="5167"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21508"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矩形 3"/>
          <p:cNvSpPr>
            <a:spLocks noChangeArrowheads="1"/>
          </p:cNvSpPr>
          <p:nvPr/>
        </p:nvSpPr>
        <p:spPr bwMode="auto">
          <a:xfrm>
            <a:off x="0" y="2171700"/>
            <a:ext cx="12192000" cy="262890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58" name="文本框 5"/>
          <p:cNvSpPr>
            <a:spLocks noChangeArrowheads="1"/>
          </p:cNvSpPr>
          <p:nvPr/>
        </p:nvSpPr>
        <p:spPr bwMode="auto">
          <a:xfrm>
            <a:off x="4097338" y="2652713"/>
            <a:ext cx="398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chemeClr val="bg1"/>
                </a:solidFill>
                <a:latin typeface="Calibri" panose="020F0502020204030204" pitchFamily="34" charset="0"/>
                <a:sym typeface="Calibri" panose="020F0502020204030204" pitchFamily="34" charset="0"/>
              </a:rPr>
              <a:t>PRODUCTS</a:t>
            </a:r>
            <a:endParaRPr lang="zh-CN" altLang="en-US"/>
          </a:p>
        </p:txBody>
      </p:sp>
      <p:sp>
        <p:nvSpPr>
          <p:cNvPr id="23559" name="文本框 6"/>
          <p:cNvSpPr>
            <a:spLocks noChangeArrowheads="1"/>
          </p:cNvSpPr>
          <p:nvPr/>
        </p:nvSpPr>
        <p:spPr bwMode="auto">
          <a:xfrm>
            <a:off x="2584450" y="3581400"/>
            <a:ext cx="7010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400"/>
              </a:lnSpc>
            </a:pPr>
            <a:r>
              <a:rPr lang="en-US" altLang="zh-CN" sz="2000">
                <a:solidFill>
                  <a:srgbClr val="F2F2F2"/>
                </a:solidFill>
                <a:sym typeface="Arial" panose="020B0604020202020204"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23560" name="Group 8"/>
          <p:cNvGrpSpPr/>
          <p:nvPr/>
        </p:nvGrpSpPr>
        <p:grpSpPr bwMode="auto">
          <a:xfrm>
            <a:off x="5645150" y="1716088"/>
            <a:ext cx="889000" cy="889000"/>
            <a:chOff x="0" y="0"/>
            <a:chExt cx="888824" cy="888824"/>
          </a:xfrm>
        </p:grpSpPr>
        <p:sp>
          <p:nvSpPr>
            <p:cNvPr id="21513" name="矩形 4"/>
            <p:cNvSpPr>
              <a:spLocks noChangeArrowheads="1"/>
            </p:cNvSpPr>
            <p:nvPr/>
          </p:nvSpPr>
          <p:spPr bwMode="auto">
            <a:xfrm rot="2700000">
              <a:off x="0" y="0"/>
              <a:ext cx="888824" cy="888824"/>
            </a:xfrm>
            <a:prstGeom prst="rect">
              <a:avLst/>
            </a:prstGeom>
            <a:solidFill>
              <a:srgbClr val="2F374C"/>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A5A5A5"/>
                </a:solidFill>
                <a:latin typeface="宋体" panose="02010600030101010101" pitchFamily="2" charset="-122"/>
                <a:sym typeface="宋体" panose="02010600030101010101" pitchFamily="2" charset="-122"/>
              </a:endParaRPr>
            </a:p>
          </p:txBody>
        </p:sp>
        <p:sp>
          <p:nvSpPr>
            <p:cNvPr id="21514" name="Freeform 5"/>
            <p:cNvSpPr>
              <a:spLocks noEditPoints="1" noChangeArrowheads="1"/>
            </p:cNvSpPr>
            <p:nvPr/>
          </p:nvSpPr>
          <p:spPr bwMode="auto">
            <a:xfrm>
              <a:off x="245975" y="187237"/>
              <a:ext cx="396875" cy="514351"/>
            </a:xfrm>
            <a:custGeom>
              <a:avLst/>
              <a:gdLst>
                <a:gd name="T0" fmla="*/ 366050 w 103"/>
                <a:gd name="T1" fmla="*/ 514351 h 134"/>
                <a:gd name="T2" fmla="*/ 396875 w 103"/>
                <a:gd name="T3" fmla="*/ 149699 h 134"/>
                <a:gd name="T4" fmla="*/ 265868 w 103"/>
                <a:gd name="T5" fmla="*/ 118992 h 134"/>
                <a:gd name="T6" fmla="*/ 335225 w 103"/>
                <a:gd name="T7" fmla="*/ 72930 h 134"/>
                <a:gd name="T8" fmla="*/ 296693 w 103"/>
                <a:gd name="T9" fmla="*/ 3838 h 134"/>
                <a:gd name="T10" fmla="*/ 242749 w 103"/>
                <a:gd name="T11" fmla="*/ 42223 h 134"/>
                <a:gd name="T12" fmla="*/ 200364 w 103"/>
                <a:gd name="T13" fmla="*/ 99799 h 134"/>
                <a:gd name="T14" fmla="*/ 157979 w 103"/>
                <a:gd name="T15" fmla="*/ 42223 h 134"/>
                <a:gd name="T16" fmla="*/ 104035 w 103"/>
                <a:gd name="T17" fmla="*/ 3838 h 134"/>
                <a:gd name="T18" fmla="*/ 61650 w 103"/>
                <a:gd name="T19" fmla="*/ 72930 h 134"/>
                <a:gd name="T20" fmla="*/ 131007 w 103"/>
                <a:gd name="T21" fmla="*/ 118992 h 134"/>
                <a:gd name="T22" fmla="*/ 0 w 103"/>
                <a:gd name="T23" fmla="*/ 149699 h 134"/>
                <a:gd name="T24" fmla="*/ 34678 w 103"/>
                <a:gd name="T25" fmla="*/ 514351 h 134"/>
                <a:gd name="T26" fmla="*/ 34678 w 103"/>
                <a:gd name="T27" fmla="*/ 483643 h 134"/>
                <a:gd name="T28" fmla="*/ 30825 w 103"/>
                <a:gd name="T29" fmla="*/ 364652 h 134"/>
                <a:gd name="T30" fmla="*/ 150273 w 103"/>
                <a:gd name="T31" fmla="*/ 483643 h 134"/>
                <a:gd name="T32" fmla="*/ 173392 w 103"/>
                <a:gd name="T33" fmla="*/ 487482 h 134"/>
                <a:gd name="T34" fmla="*/ 223483 w 103"/>
                <a:gd name="T35" fmla="*/ 364652 h 134"/>
                <a:gd name="T36" fmla="*/ 369903 w 103"/>
                <a:gd name="T37" fmla="*/ 479805 h 134"/>
                <a:gd name="T38" fmla="*/ 246602 w 103"/>
                <a:gd name="T39" fmla="*/ 483643 h 134"/>
                <a:gd name="T40" fmla="*/ 369903 w 103"/>
                <a:gd name="T41" fmla="*/ 364652 h 134"/>
                <a:gd name="T42" fmla="*/ 366050 w 103"/>
                <a:gd name="T43" fmla="*/ 145861 h 134"/>
                <a:gd name="T44" fmla="*/ 369903 w 103"/>
                <a:gd name="T45" fmla="*/ 268691 h 134"/>
                <a:gd name="T46" fmla="*/ 246602 w 103"/>
                <a:gd name="T47" fmla="*/ 145861 h 134"/>
                <a:gd name="T48" fmla="*/ 246602 w 103"/>
                <a:gd name="T49" fmla="*/ 80607 h 134"/>
                <a:gd name="T50" fmla="*/ 288987 w 103"/>
                <a:gd name="T51" fmla="*/ 38384 h 134"/>
                <a:gd name="T52" fmla="*/ 319812 w 103"/>
                <a:gd name="T53" fmla="*/ 34546 h 134"/>
                <a:gd name="T54" fmla="*/ 296693 w 103"/>
                <a:gd name="T55" fmla="*/ 72930 h 134"/>
                <a:gd name="T56" fmla="*/ 246602 w 103"/>
                <a:gd name="T57" fmla="*/ 80607 h 134"/>
                <a:gd name="T58" fmla="*/ 177245 w 103"/>
                <a:gd name="T59" fmla="*/ 142022 h 134"/>
                <a:gd name="T60" fmla="*/ 177245 w 103"/>
                <a:gd name="T61" fmla="*/ 142022 h 134"/>
                <a:gd name="T62" fmla="*/ 223483 w 103"/>
                <a:gd name="T63" fmla="*/ 142022 h 134"/>
                <a:gd name="T64" fmla="*/ 223483 w 103"/>
                <a:gd name="T65" fmla="*/ 142022 h 134"/>
                <a:gd name="T66" fmla="*/ 173392 w 103"/>
                <a:gd name="T67" fmla="*/ 268691 h 134"/>
                <a:gd name="T68" fmla="*/ 100182 w 103"/>
                <a:gd name="T69" fmla="*/ 72930 h 134"/>
                <a:gd name="T70" fmla="*/ 80916 w 103"/>
                <a:gd name="T71" fmla="*/ 34546 h 134"/>
                <a:gd name="T72" fmla="*/ 111742 w 103"/>
                <a:gd name="T73" fmla="*/ 38384 h 134"/>
                <a:gd name="T74" fmla="*/ 154126 w 103"/>
                <a:gd name="T75" fmla="*/ 80607 h 134"/>
                <a:gd name="T76" fmla="*/ 100182 w 103"/>
                <a:gd name="T77" fmla="*/ 72930 h 134"/>
                <a:gd name="T78" fmla="*/ 34678 w 103"/>
                <a:gd name="T79" fmla="*/ 145861 h 134"/>
                <a:gd name="T80" fmla="*/ 150273 w 103"/>
                <a:gd name="T81" fmla="*/ 268691 h 134"/>
                <a:gd name="T82" fmla="*/ 30825 w 103"/>
                <a:gd name="T83" fmla="*/ 149699 h 134"/>
                <a:gd name="T84" fmla="*/ 373756 w 103"/>
                <a:gd name="T85" fmla="*/ 291721 h 134"/>
                <a:gd name="T86" fmla="*/ 26972 w 103"/>
                <a:gd name="T87" fmla="*/ 341621 h 1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134"/>
                <a:gd name="T134" fmla="*/ 103 w 103"/>
                <a:gd name="T135" fmla="*/ 134 h 1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134">
                  <a:moveTo>
                    <a:pt x="9" y="134"/>
                  </a:moveTo>
                  <a:cubicBezTo>
                    <a:pt x="95" y="134"/>
                    <a:pt x="95" y="134"/>
                    <a:pt x="95" y="134"/>
                  </a:cubicBezTo>
                  <a:cubicBezTo>
                    <a:pt x="100" y="134"/>
                    <a:pt x="103" y="130"/>
                    <a:pt x="103" y="125"/>
                  </a:cubicBezTo>
                  <a:cubicBezTo>
                    <a:pt x="103" y="39"/>
                    <a:pt x="103" y="39"/>
                    <a:pt x="103" y="39"/>
                  </a:cubicBezTo>
                  <a:cubicBezTo>
                    <a:pt x="103" y="34"/>
                    <a:pt x="100" y="31"/>
                    <a:pt x="95" y="31"/>
                  </a:cubicBezTo>
                  <a:cubicBezTo>
                    <a:pt x="69" y="31"/>
                    <a:pt x="69" y="31"/>
                    <a:pt x="69" y="31"/>
                  </a:cubicBezTo>
                  <a:cubicBezTo>
                    <a:pt x="74" y="29"/>
                    <a:pt x="78" y="27"/>
                    <a:pt x="81" y="25"/>
                  </a:cubicBezTo>
                  <a:cubicBezTo>
                    <a:pt x="83" y="24"/>
                    <a:pt x="85" y="22"/>
                    <a:pt x="87" y="19"/>
                  </a:cubicBezTo>
                  <a:cubicBezTo>
                    <a:pt x="91" y="15"/>
                    <a:pt x="92" y="9"/>
                    <a:pt x="89" y="5"/>
                  </a:cubicBezTo>
                  <a:cubicBezTo>
                    <a:pt x="87" y="1"/>
                    <a:pt x="82" y="0"/>
                    <a:pt x="77" y="1"/>
                  </a:cubicBezTo>
                  <a:cubicBezTo>
                    <a:pt x="75" y="2"/>
                    <a:pt x="73" y="3"/>
                    <a:pt x="70" y="4"/>
                  </a:cubicBezTo>
                  <a:cubicBezTo>
                    <a:pt x="68" y="6"/>
                    <a:pt x="65" y="8"/>
                    <a:pt x="63" y="11"/>
                  </a:cubicBezTo>
                  <a:cubicBezTo>
                    <a:pt x="61" y="13"/>
                    <a:pt x="59" y="15"/>
                    <a:pt x="58" y="17"/>
                  </a:cubicBezTo>
                  <a:cubicBezTo>
                    <a:pt x="55" y="21"/>
                    <a:pt x="53" y="24"/>
                    <a:pt x="52" y="26"/>
                  </a:cubicBezTo>
                  <a:cubicBezTo>
                    <a:pt x="50" y="24"/>
                    <a:pt x="48" y="21"/>
                    <a:pt x="46" y="17"/>
                  </a:cubicBezTo>
                  <a:cubicBezTo>
                    <a:pt x="44" y="15"/>
                    <a:pt x="43" y="13"/>
                    <a:pt x="41" y="11"/>
                  </a:cubicBezTo>
                  <a:cubicBezTo>
                    <a:pt x="38" y="8"/>
                    <a:pt x="36" y="6"/>
                    <a:pt x="33" y="4"/>
                  </a:cubicBezTo>
                  <a:cubicBezTo>
                    <a:pt x="31" y="3"/>
                    <a:pt x="29" y="2"/>
                    <a:pt x="27" y="1"/>
                  </a:cubicBezTo>
                  <a:cubicBezTo>
                    <a:pt x="22" y="0"/>
                    <a:pt x="17" y="1"/>
                    <a:pt x="15" y="5"/>
                  </a:cubicBezTo>
                  <a:cubicBezTo>
                    <a:pt x="12" y="9"/>
                    <a:pt x="13" y="15"/>
                    <a:pt x="16" y="19"/>
                  </a:cubicBezTo>
                  <a:cubicBezTo>
                    <a:pt x="18" y="22"/>
                    <a:pt x="21" y="24"/>
                    <a:pt x="22" y="25"/>
                  </a:cubicBezTo>
                  <a:cubicBezTo>
                    <a:pt x="26" y="27"/>
                    <a:pt x="29" y="29"/>
                    <a:pt x="34" y="31"/>
                  </a:cubicBezTo>
                  <a:cubicBezTo>
                    <a:pt x="9" y="31"/>
                    <a:pt x="9" y="31"/>
                    <a:pt x="9" y="31"/>
                  </a:cubicBezTo>
                  <a:cubicBezTo>
                    <a:pt x="4" y="31"/>
                    <a:pt x="0" y="34"/>
                    <a:pt x="0" y="39"/>
                  </a:cubicBezTo>
                  <a:cubicBezTo>
                    <a:pt x="0" y="125"/>
                    <a:pt x="0" y="125"/>
                    <a:pt x="0" y="125"/>
                  </a:cubicBezTo>
                  <a:cubicBezTo>
                    <a:pt x="0" y="130"/>
                    <a:pt x="4" y="134"/>
                    <a:pt x="9" y="134"/>
                  </a:cubicBezTo>
                  <a:close/>
                  <a:moveTo>
                    <a:pt x="39" y="126"/>
                  </a:moveTo>
                  <a:cubicBezTo>
                    <a:pt x="9" y="126"/>
                    <a:pt x="9" y="126"/>
                    <a:pt x="9" y="126"/>
                  </a:cubicBezTo>
                  <a:cubicBezTo>
                    <a:pt x="8" y="126"/>
                    <a:pt x="8" y="126"/>
                    <a:pt x="8" y="125"/>
                  </a:cubicBezTo>
                  <a:cubicBezTo>
                    <a:pt x="8" y="95"/>
                    <a:pt x="8" y="95"/>
                    <a:pt x="8" y="95"/>
                  </a:cubicBezTo>
                  <a:cubicBezTo>
                    <a:pt x="39" y="95"/>
                    <a:pt x="39" y="95"/>
                    <a:pt x="39" y="95"/>
                  </a:cubicBezTo>
                  <a:lnTo>
                    <a:pt x="39" y="126"/>
                  </a:lnTo>
                  <a:close/>
                  <a:moveTo>
                    <a:pt x="58" y="127"/>
                  </a:moveTo>
                  <a:cubicBezTo>
                    <a:pt x="45" y="127"/>
                    <a:pt x="45" y="127"/>
                    <a:pt x="45" y="127"/>
                  </a:cubicBezTo>
                  <a:cubicBezTo>
                    <a:pt x="45" y="95"/>
                    <a:pt x="45" y="95"/>
                    <a:pt x="45" y="95"/>
                  </a:cubicBezTo>
                  <a:cubicBezTo>
                    <a:pt x="58" y="95"/>
                    <a:pt x="58" y="95"/>
                    <a:pt x="58" y="95"/>
                  </a:cubicBezTo>
                  <a:lnTo>
                    <a:pt x="58" y="127"/>
                  </a:lnTo>
                  <a:close/>
                  <a:moveTo>
                    <a:pt x="96" y="125"/>
                  </a:moveTo>
                  <a:cubicBezTo>
                    <a:pt x="96" y="126"/>
                    <a:pt x="95" y="126"/>
                    <a:pt x="95" y="126"/>
                  </a:cubicBezTo>
                  <a:cubicBezTo>
                    <a:pt x="64" y="126"/>
                    <a:pt x="64" y="126"/>
                    <a:pt x="64" y="126"/>
                  </a:cubicBezTo>
                  <a:cubicBezTo>
                    <a:pt x="64" y="95"/>
                    <a:pt x="64" y="95"/>
                    <a:pt x="64" y="95"/>
                  </a:cubicBezTo>
                  <a:cubicBezTo>
                    <a:pt x="96" y="95"/>
                    <a:pt x="96" y="95"/>
                    <a:pt x="96" y="95"/>
                  </a:cubicBezTo>
                  <a:lnTo>
                    <a:pt x="96" y="125"/>
                  </a:lnTo>
                  <a:close/>
                  <a:moveTo>
                    <a:pt x="95" y="38"/>
                  </a:moveTo>
                  <a:cubicBezTo>
                    <a:pt x="95" y="38"/>
                    <a:pt x="96" y="39"/>
                    <a:pt x="96" y="39"/>
                  </a:cubicBezTo>
                  <a:cubicBezTo>
                    <a:pt x="96" y="70"/>
                    <a:pt x="96" y="70"/>
                    <a:pt x="96" y="70"/>
                  </a:cubicBezTo>
                  <a:cubicBezTo>
                    <a:pt x="64" y="70"/>
                    <a:pt x="64" y="70"/>
                    <a:pt x="64" y="70"/>
                  </a:cubicBezTo>
                  <a:cubicBezTo>
                    <a:pt x="64" y="38"/>
                    <a:pt x="64" y="38"/>
                    <a:pt x="64" y="38"/>
                  </a:cubicBezTo>
                  <a:lnTo>
                    <a:pt x="95" y="38"/>
                  </a:lnTo>
                  <a:close/>
                  <a:moveTo>
                    <a:pt x="64" y="21"/>
                  </a:moveTo>
                  <a:cubicBezTo>
                    <a:pt x="65" y="20"/>
                    <a:pt x="67" y="18"/>
                    <a:pt x="68" y="16"/>
                  </a:cubicBezTo>
                  <a:cubicBezTo>
                    <a:pt x="70" y="14"/>
                    <a:pt x="72" y="12"/>
                    <a:pt x="75" y="10"/>
                  </a:cubicBezTo>
                  <a:cubicBezTo>
                    <a:pt x="76" y="9"/>
                    <a:pt x="77" y="8"/>
                    <a:pt x="79" y="8"/>
                  </a:cubicBezTo>
                  <a:cubicBezTo>
                    <a:pt x="80" y="8"/>
                    <a:pt x="82" y="8"/>
                    <a:pt x="83" y="9"/>
                  </a:cubicBezTo>
                  <a:cubicBezTo>
                    <a:pt x="84" y="10"/>
                    <a:pt x="84" y="13"/>
                    <a:pt x="82" y="15"/>
                  </a:cubicBezTo>
                  <a:cubicBezTo>
                    <a:pt x="81" y="16"/>
                    <a:pt x="79" y="17"/>
                    <a:pt x="77" y="19"/>
                  </a:cubicBezTo>
                  <a:cubicBezTo>
                    <a:pt x="73" y="21"/>
                    <a:pt x="68" y="24"/>
                    <a:pt x="61" y="26"/>
                  </a:cubicBezTo>
                  <a:cubicBezTo>
                    <a:pt x="61" y="25"/>
                    <a:pt x="63" y="23"/>
                    <a:pt x="64" y="21"/>
                  </a:cubicBezTo>
                  <a:close/>
                  <a:moveTo>
                    <a:pt x="45" y="37"/>
                  </a:moveTo>
                  <a:cubicBezTo>
                    <a:pt x="46" y="37"/>
                    <a:pt x="46" y="37"/>
                    <a:pt x="46" y="37"/>
                  </a:cubicBezTo>
                  <a:cubicBezTo>
                    <a:pt x="46" y="37"/>
                    <a:pt x="46" y="37"/>
                    <a:pt x="46" y="37"/>
                  </a:cubicBezTo>
                  <a:cubicBezTo>
                    <a:pt x="46" y="37"/>
                    <a:pt x="46" y="37"/>
                    <a:pt x="46" y="37"/>
                  </a:cubicBezTo>
                  <a:cubicBezTo>
                    <a:pt x="57" y="37"/>
                    <a:pt x="57" y="37"/>
                    <a:pt x="57" y="37"/>
                  </a:cubicBezTo>
                  <a:cubicBezTo>
                    <a:pt x="58" y="37"/>
                    <a:pt x="58" y="37"/>
                    <a:pt x="58" y="37"/>
                  </a:cubicBezTo>
                  <a:cubicBezTo>
                    <a:pt x="58" y="37"/>
                    <a:pt x="58" y="37"/>
                    <a:pt x="58" y="37"/>
                  </a:cubicBezTo>
                  <a:cubicBezTo>
                    <a:pt x="58" y="37"/>
                    <a:pt x="58" y="37"/>
                    <a:pt x="58" y="37"/>
                  </a:cubicBezTo>
                  <a:cubicBezTo>
                    <a:pt x="58" y="70"/>
                    <a:pt x="58" y="70"/>
                    <a:pt x="58" y="70"/>
                  </a:cubicBezTo>
                  <a:cubicBezTo>
                    <a:pt x="45" y="70"/>
                    <a:pt x="45" y="70"/>
                    <a:pt x="45" y="70"/>
                  </a:cubicBezTo>
                  <a:lnTo>
                    <a:pt x="45" y="37"/>
                  </a:lnTo>
                  <a:close/>
                  <a:moveTo>
                    <a:pt x="26" y="19"/>
                  </a:moveTo>
                  <a:cubicBezTo>
                    <a:pt x="25" y="17"/>
                    <a:pt x="23" y="16"/>
                    <a:pt x="22" y="15"/>
                  </a:cubicBezTo>
                  <a:cubicBezTo>
                    <a:pt x="20" y="13"/>
                    <a:pt x="20" y="10"/>
                    <a:pt x="21" y="9"/>
                  </a:cubicBezTo>
                  <a:cubicBezTo>
                    <a:pt x="22" y="8"/>
                    <a:pt x="23" y="8"/>
                    <a:pt x="25" y="8"/>
                  </a:cubicBezTo>
                  <a:cubicBezTo>
                    <a:pt x="26" y="8"/>
                    <a:pt x="27" y="9"/>
                    <a:pt x="29" y="10"/>
                  </a:cubicBezTo>
                  <a:cubicBezTo>
                    <a:pt x="31" y="12"/>
                    <a:pt x="33" y="14"/>
                    <a:pt x="36" y="16"/>
                  </a:cubicBezTo>
                  <a:cubicBezTo>
                    <a:pt x="37" y="18"/>
                    <a:pt x="38" y="20"/>
                    <a:pt x="40" y="21"/>
                  </a:cubicBezTo>
                  <a:cubicBezTo>
                    <a:pt x="41" y="23"/>
                    <a:pt x="42" y="25"/>
                    <a:pt x="43" y="26"/>
                  </a:cubicBezTo>
                  <a:cubicBezTo>
                    <a:pt x="36" y="24"/>
                    <a:pt x="30" y="21"/>
                    <a:pt x="26" y="19"/>
                  </a:cubicBezTo>
                  <a:close/>
                  <a:moveTo>
                    <a:pt x="8" y="39"/>
                  </a:moveTo>
                  <a:cubicBezTo>
                    <a:pt x="8" y="39"/>
                    <a:pt x="8" y="38"/>
                    <a:pt x="9" y="38"/>
                  </a:cubicBezTo>
                  <a:cubicBezTo>
                    <a:pt x="39" y="38"/>
                    <a:pt x="39" y="38"/>
                    <a:pt x="39" y="38"/>
                  </a:cubicBezTo>
                  <a:cubicBezTo>
                    <a:pt x="39" y="70"/>
                    <a:pt x="39" y="70"/>
                    <a:pt x="39" y="70"/>
                  </a:cubicBezTo>
                  <a:cubicBezTo>
                    <a:pt x="8" y="70"/>
                    <a:pt x="8" y="70"/>
                    <a:pt x="8" y="70"/>
                  </a:cubicBezTo>
                  <a:lnTo>
                    <a:pt x="8" y="39"/>
                  </a:lnTo>
                  <a:close/>
                  <a:moveTo>
                    <a:pt x="7" y="76"/>
                  </a:moveTo>
                  <a:cubicBezTo>
                    <a:pt x="97" y="76"/>
                    <a:pt x="97" y="76"/>
                    <a:pt x="97" y="76"/>
                  </a:cubicBezTo>
                  <a:cubicBezTo>
                    <a:pt x="97" y="89"/>
                    <a:pt x="97" y="89"/>
                    <a:pt x="97" y="89"/>
                  </a:cubicBezTo>
                  <a:cubicBezTo>
                    <a:pt x="7" y="89"/>
                    <a:pt x="7" y="89"/>
                    <a:pt x="7" y="89"/>
                  </a:cubicBezTo>
                  <a:lnTo>
                    <a:pt x="7"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3557"/>
                                        </p:tgtEl>
                                        <p:attrNameLst>
                                          <p:attrName>style.visibility</p:attrName>
                                        </p:attrNameLst>
                                      </p:cBhvr>
                                      <p:to>
                                        <p:strVal val="visible"/>
                                      </p:to>
                                    </p:set>
                                    <p:animEffect>
                                      <p:cBhvr>
                                        <p:cTn id="7" dur="500"/>
                                        <p:tgtEl>
                                          <p:spTgt spid="2355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560"/>
                                        </p:tgtEl>
                                        <p:attrNameLst>
                                          <p:attrName>style.visibility</p:attrName>
                                        </p:attrNameLst>
                                      </p:cBhvr>
                                      <p:to>
                                        <p:strVal val="visible"/>
                                      </p:to>
                                    </p:set>
                                    <p:animEffect>
                                      <p:cBhvr>
                                        <p:cTn id="11" dur="500"/>
                                        <p:tgtEl>
                                          <p:spTgt spid="23560"/>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23558"/>
                                        </p:tgtEl>
                                        <p:attrNameLst>
                                          <p:attrName>style.visibility</p:attrName>
                                        </p:attrNameLst>
                                      </p:cBhvr>
                                      <p:to>
                                        <p:strVal val="visible"/>
                                      </p:to>
                                    </p:set>
                                    <p:anim calcmode="lin" valueType="num">
                                      <p:cBhvr>
                                        <p:cTn id="15" dur="500" fill="hold"/>
                                        <p:tgtEl>
                                          <p:spTgt spid="23558"/>
                                        </p:tgtEl>
                                        <p:attrNameLst>
                                          <p:attrName>ppt_w</p:attrName>
                                        </p:attrNameLst>
                                      </p:cBhvr>
                                      <p:tavLst>
                                        <p:tav tm="0">
                                          <p:val>
                                            <p:strVal val="(6*min(max(#ppt_w*#ppt_h,.3),1)-7.4)/-.7*#ppt_w"/>
                                          </p:val>
                                        </p:tav>
                                        <p:tav tm="100000">
                                          <p:val>
                                            <p:strVal val="#ppt_w"/>
                                          </p:val>
                                        </p:tav>
                                      </p:tavLst>
                                    </p:anim>
                                    <p:anim calcmode="lin" valueType="num">
                                      <p:cBhvr>
                                        <p:cTn id="16" dur="500" fill="hold"/>
                                        <p:tgtEl>
                                          <p:spTgt spid="23558"/>
                                        </p:tgtEl>
                                        <p:attrNameLst>
                                          <p:attrName>ppt_h</p:attrName>
                                        </p:attrNameLst>
                                      </p:cBhvr>
                                      <p:tavLst>
                                        <p:tav tm="0">
                                          <p:val>
                                            <p:strVal val="(6*min(max(#ppt_w*#ppt_h,.3),1)-7.4)/-.7*#ppt_h"/>
                                          </p:val>
                                        </p:tav>
                                        <p:tav tm="100000">
                                          <p:val>
                                            <p:strVal val="#ppt_h"/>
                                          </p:val>
                                        </p:tav>
                                      </p:tavLst>
                                    </p:anim>
                                    <p:anim calcmode="lin" valueType="num">
                                      <p:cBhvr>
                                        <p:cTn id="17" dur="500" fill="hold"/>
                                        <p:tgtEl>
                                          <p:spTgt spid="23558"/>
                                        </p:tgtEl>
                                        <p:attrNameLst>
                                          <p:attrName>ppt_x</p:attrName>
                                        </p:attrNameLst>
                                      </p:cBhvr>
                                      <p:tavLst>
                                        <p:tav tm="0">
                                          <p:val>
                                            <p:fltVal val="0.5"/>
                                          </p:val>
                                        </p:tav>
                                        <p:tav tm="100000">
                                          <p:val>
                                            <p:strVal val="#ppt_x"/>
                                          </p:val>
                                        </p:tav>
                                      </p:tavLst>
                                    </p:anim>
                                    <p:anim calcmode="lin" valueType="num">
                                      <p:cBhvr>
                                        <p:cTn id="18" dur="500" fill="hold"/>
                                        <p:tgtEl>
                                          <p:spTgt spid="2355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595"/>
                            </p:stCondLst>
                            <p:childTnLst>
                              <p:par>
                                <p:cTn id="20" presetID="9" presetClass="entr" presetSubtype="0" fill="hold" grpId="0" nodeType="afterEffect">
                                  <p:stCondLst>
                                    <p:cond delay="0"/>
                                  </p:stCondLst>
                                  <p:childTnLst>
                                    <p:set>
                                      <p:cBhvr>
                                        <p:cTn id="21" dur="1" fill="hold">
                                          <p:stCondLst>
                                            <p:cond delay="0"/>
                                          </p:stCondLst>
                                        </p:cTn>
                                        <p:tgtEl>
                                          <p:spTgt spid="23559"/>
                                        </p:tgtEl>
                                        <p:attrNameLst>
                                          <p:attrName>style.visibility</p:attrName>
                                        </p:attrNameLst>
                                      </p:cBhvr>
                                      <p:to>
                                        <p:strVal val="visible"/>
                                      </p:to>
                                    </p:set>
                                    <p:animEffect>
                                      <p:cBhvr>
                                        <p:cTn id="22"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animBg="1" autoUpdateAnimBg="0"/>
      <p:bldP spid="23558" grpId="0" bldLvl="0" autoUpdateAnimBg="0"/>
      <p:bldP spid="23559"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80" name="文本框 4"/>
          <p:cNvSpPr>
            <a:spLocks noChangeArrowheads="1"/>
          </p:cNvSpPr>
          <p:nvPr/>
        </p:nvSpPr>
        <p:spPr bwMode="auto">
          <a:xfrm>
            <a:off x="247650" y="55563"/>
            <a:ext cx="2738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Products</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24581" name="Group 5"/>
          <p:cNvGrpSpPr/>
          <p:nvPr/>
        </p:nvGrpSpPr>
        <p:grpSpPr bwMode="auto">
          <a:xfrm>
            <a:off x="10790238" y="257175"/>
            <a:ext cx="1017587" cy="577850"/>
            <a:chOff x="0" y="0"/>
            <a:chExt cx="1016794" cy="578108"/>
          </a:xfrm>
        </p:grpSpPr>
        <p:grpSp>
          <p:nvGrpSpPr>
            <p:cNvPr id="22581" name="Group 6"/>
            <p:cNvGrpSpPr/>
            <p:nvPr/>
          </p:nvGrpSpPr>
          <p:grpSpPr bwMode="auto">
            <a:xfrm>
              <a:off x="0" y="0"/>
              <a:ext cx="1016794" cy="360857"/>
              <a:chOff x="0" y="0"/>
              <a:chExt cx="1016794" cy="360857"/>
            </a:xfrm>
          </p:grpSpPr>
          <p:sp>
            <p:nvSpPr>
              <p:cNvPr id="22583"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84"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22582"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24586" name="Group 10"/>
          <p:cNvGrpSpPr/>
          <p:nvPr/>
        </p:nvGrpSpPr>
        <p:grpSpPr bwMode="auto">
          <a:xfrm>
            <a:off x="5780088" y="6584950"/>
            <a:ext cx="638175" cy="254000"/>
            <a:chOff x="0" y="0"/>
            <a:chExt cx="637959" cy="253916"/>
          </a:xfrm>
        </p:grpSpPr>
        <p:sp>
          <p:nvSpPr>
            <p:cNvPr id="22578"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2579"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2580"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14</a:t>
              </a:r>
              <a:endParaRPr lang="zh-CN" altLang="en-US" sz="1000">
                <a:solidFill>
                  <a:schemeClr val="bg1"/>
                </a:solidFill>
                <a:latin typeface="Calibri" panose="020F0502020204030204" pitchFamily="34" charset="0"/>
                <a:sym typeface="宋体" panose="02010600030101010101" pitchFamily="2" charset="-122"/>
              </a:endParaRPr>
            </a:p>
          </p:txBody>
        </p:sp>
      </p:grpSp>
      <p:grpSp>
        <p:nvGrpSpPr>
          <p:cNvPr id="24590" name="Group 14"/>
          <p:cNvGrpSpPr>
            <a:grpSpLocks noChangeAspect="1"/>
          </p:cNvGrpSpPr>
          <p:nvPr/>
        </p:nvGrpSpPr>
        <p:grpSpPr bwMode="auto">
          <a:xfrm>
            <a:off x="1035050" y="1427163"/>
            <a:ext cx="3822700" cy="5056187"/>
            <a:chOff x="0" y="0"/>
            <a:chExt cx="4008689" cy="5300662"/>
          </a:xfrm>
        </p:grpSpPr>
        <p:pic>
          <p:nvPicPr>
            <p:cNvPr id="2257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8689"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7" name="图片 2"/>
            <p:cNvPicPr>
              <a:picLocks noChangeAspect="1" noChangeArrowheads="1"/>
            </p:cNvPicPr>
            <p:nvPr/>
          </p:nvPicPr>
          <p:blipFill>
            <a:blip r:embed="rId4">
              <a:extLst>
                <a:ext uri="{28A0092B-C50C-407E-A947-70E740481C1C}">
                  <a14:useLocalDpi xmlns:a14="http://schemas.microsoft.com/office/drawing/2010/main" val="0"/>
                </a:ext>
              </a:extLst>
            </a:blip>
            <a:srcRect l="21222" r="26155"/>
            <a:stretch>
              <a:fillRect/>
            </a:stretch>
          </p:blipFill>
          <p:spPr bwMode="auto">
            <a:xfrm>
              <a:off x="168845" y="325830"/>
              <a:ext cx="3670998" cy="43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93" name="文本框 29"/>
          <p:cNvSpPr>
            <a:spLocks noChangeArrowheads="1"/>
          </p:cNvSpPr>
          <p:nvPr/>
        </p:nvSpPr>
        <p:spPr bwMode="auto">
          <a:xfrm>
            <a:off x="5297488" y="1435100"/>
            <a:ext cx="6154737"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3600"/>
              </a:lnSpc>
            </a:pPr>
            <a:r>
              <a:rPr lang="en-US" altLang="zh-CN" sz="3600" b="1">
                <a:solidFill>
                  <a:schemeClr val="bg1"/>
                </a:solidFill>
                <a:sym typeface="Arial" panose="020B0604020202020204" pitchFamily="34" charset="0"/>
              </a:rPr>
              <a:t>Don't aim for success if you want it; just do what you love and believe in, and it will come naturally.</a:t>
            </a:r>
            <a:endParaRPr lang="zh-CN" altLang="en-US" sz="3600" b="1">
              <a:solidFill>
                <a:schemeClr val="bg1"/>
              </a:solidFill>
              <a:sym typeface="Arial" panose="020B0604020202020204" pitchFamily="34" charset="0"/>
            </a:endParaRPr>
          </a:p>
        </p:txBody>
      </p:sp>
      <p:sp>
        <p:nvSpPr>
          <p:cNvPr id="24594" name="矩形 30"/>
          <p:cNvSpPr>
            <a:spLocks noChangeArrowheads="1"/>
          </p:cNvSpPr>
          <p:nvPr/>
        </p:nvSpPr>
        <p:spPr bwMode="auto">
          <a:xfrm>
            <a:off x="5329238" y="3432175"/>
            <a:ext cx="6137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chemeClr val="bg1"/>
                </a:solidFill>
                <a:latin typeface="Calibri" panose="020F0502020204030204" pitchFamily="34" charset="0"/>
                <a:sym typeface="Calibri" panose="020F0502020204030204"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one following another, make us sad and blessed by turns. Even death itself makes life more loving. </a:t>
            </a:r>
            <a:endParaRPr lang="zh-CN" altLang="en-US" sz="1600">
              <a:solidFill>
                <a:schemeClr val="bg1"/>
              </a:solidFill>
              <a:latin typeface="Calibri" panose="020F0502020204030204" pitchFamily="34" charset="0"/>
              <a:sym typeface="宋体" panose="02010600030101010101" pitchFamily="2" charset="-122"/>
            </a:endParaRPr>
          </a:p>
          <a:p>
            <a:pPr eaLnBrk="1" hangingPunct="1"/>
            <a:endParaRPr lang="zh-CN" altLang="en-US" sz="1600">
              <a:solidFill>
                <a:schemeClr val="bg1"/>
              </a:solidFill>
              <a:latin typeface="Calibri" panose="020F0502020204030204" pitchFamily="34" charset="0"/>
              <a:sym typeface="宋体" panose="02010600030101010101" pitchFamily="2" charset="-122"/>
            </a:endParaRPr>
          </a:p>
        </p:txBody>
      </p:sp>
      <p:grpSp>
        <p:nvGrpSpPr>
          <p:cNvPr id="24595" name="Group 19"/>
          <p:cNvGrpSpPr/>
          <p:nvPr/>
        </p:nvGrpSpPr>
        <p:grpSpPr bwMode="auto">
          <a:xfrm>
            <a:off x="5416550" y="4865688"/>
            <a:ext cx="1439863" cy="1439862"/>
            <a:chOff x="0" y="0"/>
            <a:chExt cx="1440000" cy="1440000"/>
          </a:xfrm>
        </p:grpSpPr>
        <p:sp>
          <p:nvSpPr>
            <p:cNvPr id="22574" name="矩形 32"/>
            <p:cNvSpPr>
              <a:spLocks noChangeArrowheads="1"/>
            </p:cNvSpPr>
            <p:nvPr/>
          </p:nvSpPr>
          <p:spPr bwMode="auto">
            <a:xfrm>
              <a:off x="0" y="0"/>
              <a:ext cx="1440000" cy="1440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75" name="Freeform 7"/>
            <p:cNvSpPr>
              <a:spLocks noEditPoints="1" noChangeArrowheads="1"/>
            </p:cNvSpPr>
            <p:nvPr/>
          </p:nvSpPr>
          <p:spPr bwMode="auto">
            <a:xfrm>
              <a:off x="395506" y="434224"/>
              <a:ext cx="648989" cy="571553"/>
            </a:xfrm>
            <a:custGeom>
              <a:avLst/>
              <a:gdLst>
                <a:gd name="T0" fmla="*/ 121958 w 149"/>
                <a:gd name="T1" fmla="*/ 366492 h 131"/>
                <a:gd name="T2" fmla="*/ 509609 w 149"/>
                <a:gd name="T3" fmla="*/ 383944 h 131"/>
                <a:gd name="T4" fmla="*/ 535743 w 149"/>
                <a:gd name="T5" fmla="*/ 445026 h 131"/>
                <a:gd name="T6" fmla="*/ 135025 w 149"/>
                <a:gd name="T7" fmla="*/ 458115 h 131"/>
                <a:gd name="T8" fmla="*/ 143736 w 149"/>
                <a:gd name="T9" fmla="*/ 488656 h 131"/>
                <a:gd name="T10" fmla="*/ 152447 w 149"/>
                <a:gd name="T11" fmla="*/ 514834 h 131"/>
                <a:gd name="T12" fmla="*/ 265693 w 149"/>
                <a:gd name="T13" fmla="*/ 514834 h 131"/>
                <a:gd name="T14" fmla="*/ 461697 w 149"/>
                <a:gd name="T15" fmla="*/ 488656 h 131"/>
                <a:gd name="T16" fmla="*/ 509609 w 149"/>
                <a:gd name="T17" fmla="*/ 571553 h 131"/>
                <a:gd name="T18" fmla="*/ 557521 w 149"/>
                <a:gd name="T19" fmla="*/ 488656 h 131"/>
                <a:gd name="T20" fmla="*/ 596721 w 149"/>
                <a:gd name="T21" fmla="*/ 475567 h 131"/>
                <a:gd name="T22" fmla="*/ 596721 w 149"/>
                <a:gd name="T23" fmla="*/ 375218 h 131"/>
                <a:gd name="T24" fmla="*/ 596721 w 149"/>
                <a:gd name="T25" fmla="*/ 139616 h 131"/>
                <a:gd name="T26" fmla="*/ 579299 w 149"/>
                <a:gd name="T27" fmla="*/ 0 h 131"/>
                <a:gd name="T28" fmla="*/ 30489 w 149"/>
                <a:gd name="T29" fmla="*/ 52356 h 131"/>
                <a:gd name="T30" fmla="*/ 0 w 149"/>
                <a:gd name="T31" fmla="*/ 122164 h 131"/>
                <a:gd name="T32" fmla="*/ 209070 w 149"/>
                <a:gd name="T33" fmla="*/ 541012 h 131"/>
                <a:gd name="T34" fmla="*/ 209070 w 149"/>
                <a:gd name="T35" fmla="*/ 488656 h 131"/>
                <a:gd name="T36" fmla="*/ 209070 w 149"/>
                <a:gd name="T37" fmla="*/ 541012 h 131"/>
                <a:gd name="T38" fmla="*/ 483475 w 149"/>
                <a:gd name="T39" fmla="*/ 514834 h 131"/>
                <a:gd name="T40" fmla="*/ 535743 w 149"/>
                <a:gd name="T41" fmla="*/ 514834 h 131"/>
                <a:gd name="T42" fmla="*/ 579299 w 149"/>
                <a:gd name="T43" fmla="*/ 34904 h 131"/>
                <a:gd name="T44" fmla="*/ 579299 w 149"/>
                <a:gd name="T45" fmla="*/ 104712 h 131"/>
                <a:gd name="T46" fmla="*/ 579299 w 149"/>
                <a:gd name="T47" fmla="*/ 34904 h 131"/>
                <a:gd name="T48" fmla="*/ 509609 w 149"/>
                <a:gd name="T49" fmla="*/ 87260 h 131"/>
                <a:gd name="T50" fmla="*/ 561876 w 149"/>
                <a:gd name="T51" fmla="*/ 152705 h 131"/>
                <a:gd name="T52" fmla="*/ 483475 w 149"/>
                <a:gd name="T53" fmla="*/ 87260 h 131"/>
                <a:gd name="T54" fmla="*/ 561876 w 149"/>
                <a:gd name="T55" fmla="*/ 183246 h 131"/>
                <a:gd name="T56" fmla="*/ 483475 w 149"/>
                <a:gd name="T57" fmla="*/ 253054 h 131"/>
                <a:gd name="T58" fmla="*/ 483475 w 149"/>
                <a:gd name="T59" fmla="*/ 283595 h 131"/>
                <a:gd name="T60" fmla="*/ 561876 w 149"/>
                <a:gd name="T61" fmla="*/ 349040 h 131"/>
                <a:gd name="T62" fmla="*/ 483475 w 149"/>
                <a:gd name="T63" fmla="*/ 349040 h 131"/>
                <a:gd name="T64" fmla="*/ 370229 w 149"/>
                <a:gd name="T65" fmla="*/ 87260 h 131"/>
                <a:gd name="T66" fmla="*/ 452986 w 149"/>
                <a:gd name="T67" fmla="*/ 152705 h 131"/>
                <a:gd name="T68" fmla="*/ 370229 w 149"/>
                <a:gd name="T69" fmla="*/ 87260 h 131"/>
                <a:gd name="T70" fmla="*/ 452986 w 149"/>
                <a:gd name="T71" fmla="*/ 183246 h 131"/>
                <a:gd name="T72" fmla="*/ 370229 w 149"/>
                <a:gd name="T73" fmla="*/ 253054 h 131"/>
                <a:gd name="T74" fmla="*/ 370229 w 149"/>
                <a:gd name="T75" fmla="*/ 283595 h 131"/>
                <a:gd name="T76" fmla="*/ 452986 w 149"/>
                <a:gd name="T77" fmla="*/ 349040 h 131"/>
                <a:gd name="T78" fmla="*/ 370229 w 149"/>
                <a:gd name="T79" fmla="*/ 283595 h 131"/>
                <a:gd name="T80" fmla="*/ 339739 w 149"/>
                <a:gd name="T81" fmla="*/ 87260 h 131"/>
                <a:gd name="T82" fmla="*/ 256982 w 149"/>
                <a:gd name="T83" fmla="*/ 152705 h 131"/>
                <a:gd name="T84" fmla="*/ 256982 w 149"/>
                <a:gd name="T85" fmla="*/ 183246 h 131"/>
                <a:gd name="T86" fmla="*/ 339739 w 149"/>
                <a:gd name="T87" fmla="*/ 253054 h 131"/>
                <a:gd name="T88" fmla="*/ 256982 w 149"/>
                <a:gd name="T89" fmla="*/ 183246 h 131"/>
                <a:gd name="T90" fmla="*/ 339739 w 149"/>
                <a:gd name="T91" fmla="*/ 283595 h 131"/>
                <a:gd name="T92" fmla="*/ 256982 w 149"/>
                <a:gd name="T93" fmla="*/ 349040 h 131"/>
                <a:gd name="T94" fmla="*/ 143736 w 149"/>
                <a:gd name="T95" fmla="*/ 87260 h 131"/>
                <a:gd name="T96" fmla="*/ 226493 w 149"/>
                <a:gd name="T97" fmla="*/ 152705 h 131"/>
                <a:gd name="T98" fmla="*/ 143736 w 149"/>
                <a:gd name="T99" fmla="*/ 87260 h 131"/>
                <a:gd name="T100" fmla="*/ 226493 w 149"/>
                <a:gd name="T101" fmla="*/ 183246 h 131"/>
                <a:gd name="T102" fmla="*/ 143736 w 149"/>
                <a:gd name="T103" fmla="*/ 253054 h 131"/>
                <a:gd name="T104" fmla="*/ 143736 w 149"/>
                <a:gd name="T105" fmla="*/ 283595 h 131"/>
                <a:gd name="T106" fmla="*/ 226493 w 149"/>
                <a:gd name="T107" fmla="*/ 349040 h 131"/>
                <a:gd name="T108" fmla="*/ 143736 w 149"/>
                <a:gd name="T109" fmla="*/ 322862 h 131"/>
                <a:gd name="T110" fmla="*/ 113246 w 149"/>
                <a:gd name="T111" fmla="*/ 253054 h 131"/>
                <a:gd name="T112" fmla="*/ 69690 w 149"/>
                <a:gd name="T113" fmla="*/ 183246 h 131"/>
                <a:gd name="T114" fmla="*/ 113246 w 149"/>
                <a:gd name="T115" fmla="*/ 253054 h 131"/>
                <a:gd name="T116" fmla="*/ 113246 w 149"/>
                <a:gd name="T117" fmla="*/ 152705 h 131"/>
                <a:gd name="T118" fmla="*/ 34845 w 149"/>
                <a:gd name="T119" fmla="*/ 122164 h 131"/>
                <a:gd name="T120" fmla="*/ 113246 w 149"/>
                <a:gd name="T121" fmla="*/ 87260 h 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31"/>
                <a:gd name="T185" fmla="*/ 149 w 149"/>
                <a:gd name="T186" fmla="*/ 131 h 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4598" name="Group 22"/>
          <p:cNvGrpSpPr/>
          <p:nvPr/>
        </p:nvGrpSpPr>
        <p:grpSpPr bwMode="auto">
          <a:xfrm>
            <a:off x="9885363" y="4865688"/>
            <a:ext cx="1439862" cy="1439862"/>
            <a:chOff x="0" y="0"/>
            <a:chExt cx="1440000" cy="1440000"/>
          </a:xfrm>
        </p:grpSpPr>
        <p:sp>
          <p:nvSpPr>
            <p:cNvPr id="22558" name="矩形 46"/>
            <p:cNvSpPr>
              <a:spLocks noChangeArrowheads="1"/>
            </p:cNvSpPr>
            <p:nvPr/>
          </p:nvSpPr>
          <p:spPr bwMode="auto">
            <a:xfrm>
              <a:off x="0" y="0"/>
              <a:ext cx="1440000" cy="14400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2559" name="Group 24"/>
            <p:cNvGrpSpPr/>
            <p:nvPr/>
          </p:nvGrpSpPr>
          <p:grpSpPr bwMode="auto">
            <a:xfrm>
              <a:off x="429614" y="500598"/>
              <a:ext cx="580772" cy="438805"/>
              <a:chOff x="0" y="0"/>
              <a:chExt cx="500063" cy="377825"/>
            </a:xfrm>
          </p:grpSpPr>
          <p:sp>
            <p:nvSpPr>
              <p:cNvPr id="22560" name="Freeform 8"/>
              <p:cNvSpPr>
                <a:spLocks noEditPoints="1" noChangeArrowheads="1"/>
              </p:cNvSpPr>
              <p:nvPr/>
            </p:nvSpPr>
            <p:spPr bwMode="auto">
              <a:xfrm>
                <a:off x="0" y="0"/>
                <a:ext cx="500063" cy="377825"/>
              </a:xfrm>
              <a:custGeom>
                <a:avLst/>
                <a:gdLst>
                  <a:gd name="T0" fmla="*/ 500063 w 133"/>
                  <a:gd name="T1" fmla="*/ 329194 h 101"/>
                  <a:gd name="T2" fmla="*/ 451185 w 133"/>
                  <a:gd name="T3" fmla="*/ 26186 h 101"/>
                  <a:gd name="T4" fmla="*/ 409826 w 133"/>
                  <a:gd name="T5" fmla="*/ 7482 h 101"/>
                  <a:gd name="T6" fmla="*/ 387267 w 133"/>
                  <a:gd name="T7" fmla="*/ 0 h 101"/>
                  <a:gd name="T8" fmla="*/ 379747 w 133"/>
                  <a:gd name="T9" fmla="*/ 26186 h 101"/>
                  <a:gd name="T10" fmla="*/ 353428 w 133"/>
                  <a:gd name="T11" fmla="*/ 7482 h 101"/>
                  <a:gd name="T12" fmla="*/ 327109 w 133"/>
                  <a:gd name="T13" fmla="*/ 0 h 101"/>
                  <a:gd name="T14" fmla="*/ 319589 w 133"/>
                  <a:gd name="T15" fmla="*/ 26186 h 101"/>
                  <a:gd name="T16" fmla="*/ 293270 w 133"/>
                  <a:gd name="T17" fmla="*/ 7482 h 101"/>
                  <a:gd name="T18" fmla="*/ 266951 w 133"/>
                  <a:gd name="T19" fmla="*/ 0 h 101"/>
                  <a:gd name="T20" fmla="*/ 259431 w 133"/>
                  <a:gd name="T21" fmla="*/ 26186 h 101"/>
                  <a:gd name="T22" fmla="*/ 233112 w 133"/>
                  <a:gd name="T23" fmla="*/ 7482 h 101"/>
                  <a:gd name="T24" fmla="*/ 206793 w 133"/>
                  <a:gd name="T25" fmla="*/ 0 h 101"/>
                  <a:gd name="T26" fmla="*/ 203033 w 133"/>
                  <a:gd name="T27" fmla="*/ 26186 h 101"/>
                  <a:gd name="T28" fmla="*/ 172954 w 133"/>
                  <a:gd name="T29" fmla="*/ 7482 h 101"/>
                  <a:gd name="T30" fmla="*/ 146635 w 133"/>
                  <a:gd name="T31" fmla="*/ 0 h 101"/>
                  <a:gd name="T32" fmla="*/ 142875 w 133"/>
                  <a:gd name="T33" fmla="*/ 26186 h 101"/>
                  <a:gd name="T34" fmla="*/ 112796 w 133"/>
                  <a:gd name="T35" fmla="*/ 7482 h 101"/>
                  <a:gd name="T36" fmla="*/ 90237 w 133"/>
                  <a:gd name="T37" fmla="*/ 0 h 101"/>
                  <a:gd name="T38" fmla="*/ 82717 w 133"/>
                  <a:gd name="T39" fmla="*/ 26186 h 101"/>
                  <a:gd name="T40" fmla="*/ 0 w 133"/>
                  <a:gd name="T41" fmla="*/ 74817 h 101"/>
                  <a:gd name="T42" fmla="*/ 48878 w 133"/>
                  <a:gd name="T43" fmla="*/ 377825 h 101"/>
                  <a:gd name="T44" fmla="*/ 30079 w 133"/>
                  <a:gd name="T45" fmla="*/ 329194 h 101"/>
                  <a:gd name="T46" fmla="*/ 48878 w 133"/>
                  <a:gd name="T47" fmla="*/ 56113 h 101"/>
                  <a:gd name="T48" fmla="*/ 82717 w 133"/>
                  <a:gd name="T49" fmla="*/ 74817 h 101"/>
                  <a:gd name="T50" fmla="*/ 109036 w 133"/>
                  <a:gd name="T51" fmla="*/ 82299 h 101"/>
                  <a:gd name="T52" fmla="*/ 112796 w 133"/>
                  <a:gd name="T53" fmla="*/ 56113 h 101"/>
                  <a:gd name="T54" fmla="*/ 142875 w 133"/>
                  <a:gd name="T55" fmla="*/ 74817 h 101"/>
                  <a:gd name="T56" fmla="*/ 165434 w 133"/>
                  <a:gd name="T57" fmla="*/ 82299 h 101"/>
                  <a:gd name="T58" fmla="*/ 172954 w 133"/>
                  <a:gd name="T59" fmla="*/ 56113 h 101"/>
                  <a:gd name="T60" fmla="*/ 203033 w 133"/>
                  <a:gd name="T61" fmla="*/ 74817 h 101"/>
                  <a:gd name="T62" fmla="*/ 225592 w 133"/>
                  <a:gd name="T63" fmla="*/ 82299 h 101"/>
                  <a:gd name="T64" fmla="*/ 233112 w 133"/>
                  <a:gd name="T65" fmla="*/ 56113 h 101"/>
                  <a:gd name="T66" fmla="*/ 259431 w 133"/>
                  <a:gd name="T67" fmla="*/ 74817 h 101"/>
                  <a:gd name="T68" fmla="*/ 285750 w 133"/>
                  <a:gd name="T69" fmla="*/ 82299 h 101"/>
                  <a:gd name="T70" fmla="*/ 293270 w 133"/>
                  <a:gd name="T71" fmla="*/ 56113 h 101"/>
                  <a:gd name="T72" fmla="*/ 319589 w 133"/>
                  <a:gd name="T73" fmla="*/ 74817 h 101"/>
                  <a:gd name="T74" fmla="*/ 345908 w 133"/>
                  <a:gd name="T75" fmla="*/ 82299 h 101"/>
                  <a:gd name="T76" fmla="*/ 353428 w 133"/>
                  <a:gd name="T77" fmla="*/ 56113 h 101"/>
                  <a:gd name="T78" fmla="*/ 379747 w 133"/>
                  <a:gd name="T79" fmla="*/ 74817 h 101"/>
                  <a:gd name="T80" fmla="*/ 406066 w 133"/>
                  <a:gd name="T81" fmla="*/ 82299 h 101"/>
                  <a:gd name="T82" fmla="*/ 409826 w 133"/>
                  <a:gd name="T83" fmla="*/ 56113 h 101"/>
                  <a:gd name="T84" fmla="*/ 469984 w 133"/>
                  <a:gd name="T85" fmla="*/ 74817 h 101"/>
                  <a:gd name="T86" fmla="*/ 451185 w 133"/>
                  <a:gd name="T87" fmla="*/ 347898 h 101"/>
                  <a:gd name="T88" fmla="*/ 30079 w 133"/>
                  <a:gd name="T89" fmla="*/ 329194 h 1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3"/>
                  <a:gd name="T136" fmla="*/ 0 h 101"/>
                  <a:gd name="T137" fmla="*/ 133 w 133"/>
                  <a:gd name="T138" fmla="*/ 101 h 1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3" h="101">
                    <a:moveTo>
                      <a:pt x="120" y="101"/>
                    </a:moveTo>
                    <a:cubicBezTo>
                      <a:pt x="127" y="101"/>
                      <a:pt x="133" y="95"/>
                      <a:pt x="133" y="88"/>
                    </a:cubicBezTo>
                    <a:cubicBezTo>
                      <a:pt x="133" y="20"/>
                      <a:pt x="133" y="20"/>
                      <a:pt x="133" y="20"/>
                    </a:cubicBezTo>
                    <a:cubicBezTo>
                      <a:pt x="133" y="13"/>
                      <a:pt x="127" y="7"/>
                      <a:pt x="120" y="7"/>
                    </a:cubicBezTo>
                    <a:cubicBezTo>
                      <a:pt x="109" y="7"/>
                      <a:pt x="109" y="7"/>
                      <a:pt x="109" y="7"/>
                    </a:cubicBezTo>
                    <a:cubicBezTo>
                      <a:pt x="109" y="2"/>
                      <a:pt x="109" y="2"/>
                      <a:pt x="109" y="2"/>
                    </a:cubicBezTo>
                    <a:cubicBezTo>
                      <a:pt x="109" y="1"/>
                      <a:pt x="109" y="0"/>
                      <a:pt x="108" y="0"/>
                    </a:cubicBezTo>
                    <a:cubicBezTo>
                      <a:pt x="103" y="0"/>
                      <a:pt x="103" y="0"/>
                      <a:pt x="103" y="0"/>
                    </a:cubicBezTo>
                    <a:cubicBezTo>
                      <a:pt x="102" y="0"/>
                      <a:pt x="101" y="1"/>
                      <a:pt x="101" y="2"/>
                    </a:cubicBezTo>
                    <a:cubicBezTo>
                      <a:pt x="101" y="7"/>
                      <a:pt x="101" y="7"/>
                      <a:pt x="101" y="7"/>
                    </a:cubicBezTo>
                    <a:cubicBezTo>
                      <a:pt x="94" y="7"/>
                      <a:pt x="94" y="7"/>
                      <a:pt x="94" y="7"/>
                    </a:cubicBezTo>
                    <a:cubicBezTo>
                      <a:pt x="94" y="2"/>
                      <a:pt x="94" y="2"/>
                      <a:pt x="94" y="2"/>
                    </a:cubicBezTo>
                    <a:cubicBezTo>
                      <a:pt x="94" y="1"/>
                      <a:pt x="93" y="0"/>
                      <a:pt x="92" y="0"/>
                    </a:cubicBezTo>
                    <a:cubicBezTo>
                      <a:pt x="87" y="0"/>
                      <a:pt x="87" y="0"/>
                      <a:pt x="87" y="0"/>
                    </a:cubicBezTo>
                    <a:cubicBezTo>
                      <a:pt x="86" y="0"/>
                      <a:pt x="85" y="1"/>
                      <a:pt x="85" y="2"/>
                    </a:cubicBezTo>
                    <a:cubicBezTo>
                      <a:pt x="85" y="7"/>
                      <a:pt x="85" y="7"/>
                      <a:pt x="85" y="7"/>
                    </a:cubicBezTo>
                    <a:cubicBezTo>
                      <a:pt x="78" y="7"/>
                      <a:pt x="78" y="7"/>
                      <a:pt x="78" y="7"/>
                    </a:cubicBezTo>
                    <a:cubicBezTo>
                      <a:pt x="78" y="2"/>
                      <a:pt x="78" y="2"/>
                      <a:pt x="78" y="2"/>
                    </a:cubicBezTo>
                    <a:cubicBezTo>
                      <a:pt x="78" y="1"/>
                      <a:pt x="77" y="0"/>
                      <a:pt x="76" y="0"/>
                    </a:cubicBezTo>
                    <a:cubicBezTo>
                      <a:pt x="71" y="0"/>
                      <a:pt x="71" y="0"/>
                      <a:pt x="71" y="0"/>
                    </a:cubicBezTo>
                    <a:cubicBezTo>
                      <a:pt x="70" y="0"/>
                      <a:pt x="69" y="1"/>
                      <a:pt x="69" y="2"/>
                    </a:cubicBezTo>
                    <a:cubicBezTo>
                      <a:pt x="69" y="7"/>
                      <a:pt x="69" y="7"/>
                      <a:pt x="69" y="7"/>
                    </a:cubicBezTo>
                    <a:cubicBezTo>
                      <a:pt x="62" y="7"/>
                      <a:pt x="62" y="7"/>
                      <a:pt x="62" y="7"/>
                    </a:cubicBezTo>
                    <a:cubicBezTo>
                      <a:pt x="62" y="2"/>
                      <a:pt x="62" y="2"/>
                      <a:pt x="62" y="2"/>
                    </a:cubicBezTo>
                    <a:cubicBezTo>
                      <a:pt x="62" y="1"/>
                      <a:pt x="61" y="0"/>
                      <a:pt x="60" y="0"/>
                    </a:cubicBezTo>
                    <a:cubicBezTo>
                      <a:pt x="55" y="0"/>
                      <a:pt x="55" y="0"/>
                      <a:pt x="55" y="0"/>
                    </a:cubicBezTo>
                    <a:cubicBezTo>
                      <a:pt x="54" y="0"/>
                      <a:pt x="54" y="1"/>
                      <a:pt x="54" y="2"/>
                    </a:cubicBezTo>
                    <a:cubicBezTo>
                      <a:pt x="54" y="7"/>
                      <a:pt x="54" y="7"/>
                      <a:pt x="54" y="7"/>
                    </a:cubicBezTo>
                    <a:cubicBezTo>
                      <a:pt x="46" y="7"/>
                      <a:pt x="46" y="7"/>
                      <a:pt x="46" y="7"/>
                    </a:cubicBezTo>
                    <a:cubicBezTo>
                      <a:pt x="46" y="2"/>
                      <a:pt x="46" y="2"/>
                      <a:pt x="46" y="2"/>
                    </a:cubicBezTo>
                    <a:cubicBezTo>
                      <a:pt x="46" y="1"/>
                      <a:pt x="45" y="0"/>
                      <a:pt x="44" y="0"/>
                    </a:cubicBezTo>
                    <a:cubicBezTo>
                      <a:pt x="39" y="0"/>
                      <a:pt x="39" y="0"/>
                      <a:pt x="39" y="0"/>
                    </a:cubicBezTo>
                    <a:cubicBezTo>
                      <a:pt x="38" y="0"/>
                      <a:pt x="38" y="1"/>
                      <a:pt x="38" y="2"/>
                    </a:cubicBezTo>
                    <a:cubicBezTo>
                      <a:pt x="38" y="7"/>
                      <a:pt x="38" y="7"/>
                      <a:pt x="38" y="7"/>
                    </a:cubicBezTo>
                    <a:cubicBezTo>
                      <a:pt x="30" y="7"/>
                      <a:pt x="30" y="7"/>
                      <a:pt x="30" y="7"/>
                    </a:cubicBezTo>
                    <a:cubicBezTo>
                      <a:pt x="30" y="2"/>
                      <a:pt x="30" y="2"/>
                      <a:pt x="30" y="2"/>
                    </a:cubicBezTo>
                    <a:cubicBezTo>
                      <a:pt x="30" y="1"/>
                      <a:pt x="30" y="0"/>
                      <a:pt x="29" y="0"/>
                    </a:cubicBezTo>
                    <a:cubicBezTo>
                      <a:pt x="24" y="0"/>
                      <a:pt x="24" y="0"/>
                      <a:pt x="24" y="0"/>
                    </a:cubicBezTo>
                    <a:cubicBezTo>
                      <a:pt x="23" y="0"/>
                      <a:pt x="22" y="1"/>
                      <a:pt x="22" y="2"/>
                    </a:cubicBezTo>
                    <a:cubicBezTo>
                      <a:pt x="22" y="7"/>
                      <a:pt x="22" y="7"/>
                      <a:pt x="22" y="7"/>
                    </a:cubicBezTo>
                    <a:cubicBezTo>
                      <a:pt x="13" y="7"/>
                      <a:pt x="13" y="7"/>
                      <a:pt x="13" y="7"/>
                    </a:cubicBezTo>
                    <a:cubicBezTo>
                      <a:pt x="6" y="7"/>
                      <a:pt x="0" y="13"/>
                      <a:pt x="0" y="20"/>
                    </a:cubicBezTo>
                    <a:cubicBezTo>
                      <a:pt x="0" y="88"/>
                      <a:pt x="0" y="88"/>
                      <a:pt x="0" y="88"/>
                    </a:cubicBezTo>
                    <a:cubicBezTo>
                      <a:pt x="0" y="95"/>
                      <a:pt x="6" y="101"/>
                      <a:pt x="13" y="101"/>
                    </a:cubicBezTo>
                    <a:lnTo>
                      <a:pt x="120" y="101"/>
                    </a:lnTo>
                    <a:close/>
                    <a:moveTo>
                      <a:pt x="8" y="88"/>
                    </a:moveTo>
                    <a:cubicBezTo>
                      <a:pt x="8" y="20"/>
                      <a:pt x="8" y="20"/>
                      <a:pt x="8" y="20"/>
                    </a:cubicBezTo>
                    <a:cubicBezTo>
                      <a:pt x="8" y="18"/>
                      <a:pt x="11" y="15"/>
                      <a:pt x="13" y="15"/>
                    </a:cubicBezTo>
                    <a:cubicBezTo>
                      <a:pt x="22" y="15"/>
                      <a:pt x="22" y="15"/>
                      <a:pt x="22" y="15"/>
                    </a:cubicBezTo>
                    <a:cubicBezTo>
                      <a:pt x="22" y="20"/>
                      <a:pt x="22" y="20"/>
                      <a:pt x="22" y="20"/>
                    </a:cubicBezTo>
                    <a:cubicBezTo>
                      <a:pt x="22" y="21"/>
                      <a:pt x="23" y="22"/>
                      <a:pt x="24" y="22"/>
                    </a:cubicBezTo>
                    <a:cubicBezTo>
                      <a:pt x="29" y="22"/>
                      <a:pt x="29" y="22"/>
                      <a:pt x="29" y="22"/>
                    </a:cubicBezTo>
                    <a:cubicBezTo>
                      <a:pt x="30" y="22"/>
                      <a:pt x="30" y="21"/>
                      <a:pt x="30" y="20"/>
                    </a:cubicBezTo>
                    <a:cubicBezTo>
                      <a:pt x="30" y="15"/>
                      <a:pt x="30" y="15"/>
                      <a:pt x="30" y="15"/>
                    </a:cubicBezTo>
                    <a:cubicBezTo>
                      <a:pt x="38" y="15"/>
                      <a:pt x="38" y="15"/>
                      <a:pt x="38" y="15"/>
                    </a:cubicBezTo>
                    <a:cubicBezTo>
                      <a:pt x="38" y="20"/>
                      <a:pt x="38" y="20"/>
                      <a:pt x="38" y="20"/>
                    </a:cubicBezTo>
                    <a:cubicBezTo>
                      <a:pt x="38" y="21"/>
                      <a:pt x="38" y="22"/>
                      <a:pt x="39" y="22"/>
                    </a:cubicBezTo>
                    <a:cubicBezTo>
                      <a:pt x="44" y="22"/>
                      <a:pt x="44" y="22"/>
                      <a:pt x="44" y="22"/>
                    </a:cubicBezTo>
                    <a:cubicBezTo>
                      <a:pt x="45" y="22"/>
                      <a:pt x="46" y="21"/>
                      <a:pt x="46" y="20"/>
                    </a:cubicBezTo>
                    <a:cubicBezTo>
                      <a:pt x="46" y="15"/>
                      <a:pt x="46" y="15"/>
                      <a:pt x="46" y="15"/>
                    </a:cubicBezTo>
                    <a:cubicBezTo>
                      <a:pt x="54" y="15"/>
                      <a:pt x="54" y="15"/>
                      <a:pt x="54" y="15"/>
                    </a:cubicBezTo>
                    <a:cubicBezTo>
                      <a:pt x="54" y="20"/>
                      <a:pt x="54" y="20"/>
                      <a:pt x="54" y="20"/>
                    </a:cubicBezTo>
                    <a:cubicBezTo>
                      <a:pt x="54" y="21"/>
                      <a:pt x="54" y="22"/>
                      <a:pt x="55" y="22"/>
                    </a:cubicBezTo>
                    <a:cubicBezTo>
                      <a:pt x="60" y="22"/>
                      <a:pt x="60" y="22"/>
                      <a:pt x="60" y="22"/>
                    </a:cubicBezTo>
                    <a:cubicBezTo>
                      <a:pt x="61" y="22"/>
                      <a:pt x="62" y="21"/>
                      <a:pt x="62" y="20"/>
                    </a:cubicBezTo>
                    <a:cubicBezTo>
                      <a:pt x="62" y="15"/>
                      <a:pt x="62" y="15"/>
                      <a:pt x="62" y="15"/>
                    </a:cubicBezTo>
                    <a:cubicBezTo>
                      <a:pt x="69" y="15"/>
                      <a:pt x="69" y="15"/>
                      <a:pt x="69" y="15"/>
                    </a:cubicBezTo>
                    <a:cubicBezTo>
                      <a:pt x="69" y="20"/>
                      <a:pt x="69" y="20"/>
                      <a:pt x="69" y="20"/>
                    </a:cubicBezTo>
                    <a:cubicBezTo>
                      <a:pt x="69" y="21"/>
                      <a:pt x="70" y="22"/>
                      <a:pt x="71" y="22"/>
                    </a:cubicBezTo>
                    <a:cubicBezTo>
                      <a:pt x="76" y="22"/>
                      <a:pt x="76" y="22"/>
                      <a:pt x="76" y="22"/>
                    </a:cubicBezTo>
                    <a:cubicBezTo>
                      <a:pt x="77" y="22"/>
                      <a:pt x="78" y="21"/>
                      <a:pt x="78" y="20"/>
                    </a:cubicBezTo>
                    <a:cubicBezTo>
                      <a:pt x="78" y="15"/>
                      <a:pt x="78" y="15"/>
                      <a:pt x="78" y="15"/>
                    </a:cubicBezTo>
                    <a:cubicBezTo>
                      <a:pt x="85" y="15"/>
                      <a:pt x="85" y="15"/>
                      <a:pt x="85" y="15"/>
                    </a:cubicBezTo>
                    <a:cubicBezTo>
                      <a:pt x="85" y="20"/>
                      <a:pt x="85" y="20"/>
                      <a:pt x="85" y="20"/>
                    </a:cubicBezTo>
                    <a:cubicBezTo>
                      <a:pt x="85" y="21"/>
                      <a:pt x="86" y="22"/>
                      <a:pt x="87" y="22"/>
                    </a:cubicBezTo>
                    <a:cubicBezTo>
                      <a:pt x="92" y="22"/>
                      <a:pt x="92" y="22"/>
                      <a:pt x="92" y="22"/>
                    </a:cubicBezTo>
                    <a:cubicBezTo>
                      <a:pt x="93" y="22"/>
                      <a:pt x="94" y="21"/>
                      <a:pt x="94" y="20"/>
                    </a:cubicBezTo>
                    <a:cubicBezTo>
                      <a:pt x="94" y="15"/>
                      <a:pt x="94" y="15"/>
                      <a:pt x="94" y="15"/>
                    </a:cubicBezTo>
                    <a:cubicBezTo>
                      <a:pt x="101" y="15"/>
                      <a:pt x="101" y="15"/>
                      <a:pt x="101" y="15"/>
                    </a:cubicBezTo>
                    <a:cubicBezTo>
                      <a:pt x="101" y="20"/>
                      <a:pt x="101" y="20"/>
                      <a:pt x="101" y="20"/>
                    </a:cubicBezTo>
                    <a:cubicBezTo>
                      <a:pt x="101" y="21"/>
                      <a:pt x="102" y="22"/>
                      <a:pt x="103" y="22"/>
                    </a:cubicBezTo>
                    <a:cubicBezTo>
                      <a:pt x="108" y="22"/>
                      <a:pt x="108" y="22"/>
                      <a:pt x="108" y="22"/>
                    </a:cubicBezTo>
                    <a:cubicBezTo>
                      <a:pt x="109" y="22"/>
                      <a:pt x="109" y="21"/>
                      <a:pt x="109" y="20"/>
                    </a:cubicBezTo>
                    <a:cubicBezTo>
                      <a:pt x="109" y="15"/>
                      <a:pt x="109" y="15"/>
                      <a:pt x="109" y="15"/>
                    </a:cubicBezTo>
                    <a:cubicBezTo>
                      <a:pt x="120" y="15"/>
                      <a:pt x="120" y="15"/>
                      <a:pt x="120" y="15"/>
                    </a:cubicBezTo>
                    <a:cubicBezTo>
                      <a:pt x="123" y="15"/>
                      <a:pt x="125" y="18"/>
                      <a:pt x="125" y="20"/>
                    </a:cubicBezTo>
                    <a:cubicBezTo>
                      <a:pt x="125" y="88"/>
                      <a:pt x="125" y="88"/>
                      <a:pt x="125" y="88"/>
                    </a:cubicBezTo>
                    <a:cubicBezTo>
                      <a:pt x="125" y="91"/>
                      <a:pt x="123" y="93"/>
                      <a:pt x="120" y="93"/>
                    </a:cubicBezTo>
                    <a:cubicBezTo>
                      <a:pt x="13" y="93"/>
                      <a:pt x="13" y="93"/>
                      <a:pt x="13" y="93"/>
                    </a:cubicBezTo>
                    <a:cubicBezTo>
                      <a:pt x="11" y="93"/>
                      <a:pt x="8" y="91"/>
                      <a:pt x="8" y="8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1" name="Freeform 9"/>
              <p:cNvSpPr>
                <a:spLocks noChangeArrowheads="1"/>
              </p:cNvSpPr>
              <p:nvPr/>
            </p:nvSpPr>
            <p:spPr bwMode="auto">
              <a:xfrm>
                <a:off x="52388" y="119063"/>
                <a:ext cx="87313" cy="82550"/>
              </a:xfrm>
              <a:custGeom>
                <a:avLst/>
                <a:gdLst>
                  <a:gd name="T0" fmla="*/ 15185 w 23"/>
                  <a:gd name="T1" fmla="*/ 82550 h 22"/>
                  <a:gd name="T2" fmla="*/ 72128 w 23"/>
                  <a:gd name="T3" fmla="*/ 82550 h 22"/>
                  <a:gd name="T4" fmla="*/ 87313 w 23"/>
                  <a:gd name="T5" fmla="*/ 67541 h 22"/>
                  <a:gd name="T6" fmla="*/ 87313 w 23"/>
                  <a:gd name="T7" fmla="*/ 15009 h 22"/>
                  <a:gd name="T8" fmla="*/ 72128 w 23"/>
                  <a:gd name="T9" fmla="*/ 0 h 22"/>
                  <a:gd name="T10" fmla="*/ 15185 w 23"/>
                  <a:gd name="T11" fmla="*/ 0 h 22"/>
                  <a:gd name="T12" fmla="*/ 0 w 23"/>
                  <a:gd name="T13" fmla="*/ 15009 h 22"/>
                  <a:gd name="T14" fmla="*/ 0 w 23"/>
                  <a:gd name="T15" fmla="*/ 67541 h 22"/>
                  <a:gd name="T16" fmla="*/ 15185 w 23"/>
                  <a:gd name="T17" fmla="*/ 8255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4" y="22"/>
                    </a:moveTo>
                    <a:cubicBezTo>
                      <a:pt x="19" y="22"/>
                      <a:pt x="19" y="22"/>
                      <a:pt x="19" y="22"/>
                    </a:cubicBezTo>
                    <a:cubicBezTo>
                      <a:pt x="21" y="22"/>
                      <a:pt x="23" y="20"/>
                      <a:pt x="23" y="18"/>
                    </a:cubicBezTo>
                    <a:cubicBezTo>
                      <a:pt x="23" y="4"/>
                      <a:pt x="23" y="4"/>
                      <a:pt x="23" y="4"/>
                    </a:cubicBezTo>
                    <a:cubicBezTo>
                      <a:pt x="23" y="2"/>
                      <a:pt x="21" y="0"/>
                      <a:pt x="19" y="0"/>
                    </a:cubicBezTo>
                    <a:cubicBezTo>
                      <a:pt x="4" y="0"/>
                      <a:pt x="4" y="0"/>
                      <a:pt x="4" y="0"/>
                    </a:cubicBezTo>
                    <a:cubicBezTo>
                      <a:pt x="2" y="0"/>
                      <a:pt x="0" y="2"/>
                      <a:pt x="0" y="4"/>
                    </a:cubicBezTo>
                    <a:cubicBezTo>
                      <a:pt x="0" y="18"/>
                      <a:pt x="0" y="18"/>
                      <a:pt x="0" y="18"/>
                    </a:cubicBezTo>
                    <a:cubicBezTo>
                      <a:pt x="0" y="20"/>
                      <a:pt x="2" y="22"/>
                      <a:pt x="4"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2" name="Freeform 10"/>
              <p:cNvSpPr>
                <a:spLocks noChangeArrowheads="1"/>
              </p:cNvSpPr>
              <p:nvPr/>
            </p:nvSpPr>
            <p:spPr bwMode="auto">
              <a:xfrm>
                <a:off x="161925" y="119063"/>
                <a:ext cx="55563" cy="52388"/>
              </a:xfrm>
              <a:custGeom>
                <a:avLst/>
                <a:gdLst>
                  <a:gd name="T0" fmla="*/ 7408 w 15"/>
                  <a:gd name="T1" fmla="*/ 52388 h 14"/>
                  <a:gd name="T2" fmla="*/ 44450 w 15"/>
                  <a:gd name="T3" fmla="*/ 52388 h 14"/>
                  <a:gd name="T4" fmla="*/ 55563 w 15"/>
                  <a:gd name="T5" fmla="*/ 44904 h 14"/>
                  <a:gd name="T6" fmla="*/ 55563 w 15"/>
                  <a:gd name="T7" fmla="*/ 7484 h 14"/>
                  <a:gd name="T8" fmla="*/ 44450 w 15"/>
                  <a:gd name="T9" fmla="*/ 0 h 14"/>
                  <a:gd name="T10" fmla="*/ 7408 w 15"/>
                  <a:gd name="T11" fmla="*/ 0 h 14"/>
                  <a:gd name="T12" fmla="*/ 0 w 15"/>
                  <a:gd name="T13" fmla="*/ 7484 h 14"/>
                  <a:gd name="T14" fmla="*/ 0 w 15"/>
                  <a:gd name="T15" fmla="*/ 44904 h 14"/>
                  <a:gd name="T16" fmla="*/ 7408 w 15"/>
                  <a:gd name="T17" fmla="*/ 5238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3" name="Freeform 11"/>
              <p:cNvSpPr>
                <a:spLocks noChangeArrowheads="1"/>
              </p:cNvSpPr>
              <p:nvPr/>
            </p:nvSpPr>
            <p:spPr bwMode="auto">
              <a:xfrm>
                <a:off x="236538" y="119063"/>
                <a:ext cx="52388" cy="52388"/>
              </a:xfrm>
              <a:custGeom>
                <a:avLst/>
                <a:gdLst>
                  <a:gd name="T0" fmla="*/ 7484 w 14"/>
                  <a:gd name="T1" fmla="*/ 52388 h 14"/>
                  <a:gd name="T2" fmla="*/ 44904 w 14"/>
                  <a:gd name="T3" fmla="*/ 52388 h 14"/>
                  <a:gd name="T4" fmla="*/ 52388 w 14"/>
                  <a:gd name="T5" fmla="*/ 44904 h 14"/>
                  <a:gd name="T6" fmla="*/ 52388 w 14"/>
                  <a:gd name="T7" fmla="*/ 7484 h 14"/>
                  <a:gd name="T8" fmla="*/ 44904 w 14"/>
                  <a:gd name="T9" fmla="*/ 0 h 14"/>
                  <a:gd name="T10" fmla="*/ 7484 w 14"/>
                  <a:gd name="T11" fmla="*/ 0 h 14"/>
                  <a:gd name="T12" fmla="*/ 0 w 14"/>
                  <a:gd name="T13" fmla="*/ 7484 h 14"/>
                  <a:gd name="T14" fmla="*/ 0 w 14"/>
                  <a:gd name="T15" fmla="*/ 44904 h 14"/>
                  <a:gd name="T16" fmla="*/ 7484 w 14"/>
                  <a:gd name="T17" fmla="*/ 5238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4" name="Freeform 12"/>
              <p:cNvSpPr>
                <a:spLocks noChangeArrowheads="1"/>
              </p:cNvSpPr>
              <p:nvPr/>
            </p:nvSpPr>
            <p:spPr bwMode="auto">
              <a:xfrm>
                <a:off x="311150" y="119063"/>
                <a:ext cx="53975" cy="52388"/>
              </a:xfrm>
              <a:custGeom>
                <a:avLst/>
                <a:gdLst>
                  <a:gd name="T0" fmla="*/ 7711 w 14"/>
                  <a:gd name="T1" fmla="*/ 52388 h 14"/>
                  <a:gd name="T2" fmla="*/ 46264 w 14"/>
                  <a:gd name="T3" fmla="*/ 52388 h 14"/>
                  <a:gd name="T4" fmla="*/ 53975 w 14"/>
                  <a:gd name="T5" fmla="*/ 44904 h 14"/>
                  <a:gd name="T6" fmla="*/ 53975 w 14"/>
                  <a:gd name="T7" fmla="*/ 7484 h 14"/>
                  <a:gd name="T8" fmla="*/ 46264 w 14"/>
                  <a:gd name="T9" fmla="*/ 0 h 14"/>
                  <a:gd name="T10" fmla="*/ 7711 w 14"/>
                  <a:gd name="T11" fmla="*/ 0 h 14"/>
                  <a:gd name="T12" fmla="*/ 0 w 14"/>
                  <a:gd name="T13" fmla="*/ 7484 h 14"/>
                  <a:gd name="T14" fmla="*/ 0 w 14"/>
                  <a:gd name="T15" fmla="*/ 44904 h 14"/>
                  <a:gd name="T16" fmla="*/ 7711 w 14"/>
                  <a:gd name="T17" fmla="*/ 5238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5" name="Freeform 13"/>
              <p:cNvSpPr>
                <a:spLocks noChangeArrowheads="1"/>
              </p:cNvSpPr>
              <p:nvPr/>
            </p:nvSpPr>
            <p:spPr bwMode="auto">
              <a:xfrm>
                <a:off x="387350" y="119063"/>
                <a:ext cx="52388" cy="52388"/>
              </a:xfrm>
              <a:custGeom>
                <a:avLst/>
                <a:gdLst>
                  <a:gd name="T0" fmla="*/ 7484 w 14"/>
                  <a:gd name="T1" fmla="*/ 52388 h 14"/>
                  <a:gd name="T2" fmla="*/ 44904 w 14"/>
                  <a:gd name="T3" fmla="*/ 52388 h 14"/>
                  <a:gd name="T4" fmla="*/ 52388 w 14"/>
                  <a:gd name="T5" fmla="*/ 44904 h 14"/>
                  <a:gd name="T6" fmla="*/ 52388 w 14"/>
                  <a:gd name="T7" fmla="*/ 7484 h 14"/>
                  <a:gd name="T8" fmla="*/ 44904 w 14"/>
                  <a:gd name="T9" fmla="*/ 0 h 14"/>
                  <a:gd name="T10" fmla="*/ 7484 w 14"/>
                  <a:gd name="T11" fmla="*/ 0 h 14"/>
                  <a:gd name="T12" fmla="*/ 0 w 14"/>
                  <a:gd name="T13" fmla="*/ 7484 h 14"/>
                  <a:gd name="T14" fmla="*/ 0 w 14"/>
                  <a:gd name="T15" fmla="*/ 44904 h 14"/>
                  <a:gd name="T16" fmla="*/ 7484 w 14"/>
                  <a:gd name="T17" fmla="*/ 5238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6" name="Freeform 14"/>
              <p:cNvSpPr>
                <a:spLocks noChangeArrowheads="1"/>
              </p:cNvSpPr>
              <p:nvPr/>
            </p:nvSpPr>
            <p:spPr bwMode="auto">
              <a:xfrm>
                <a:off x="161925" y="190500"/>
                <a:ext cx="55563" cy="57150"/>
              </a:xfrm>
              <a:custGeom>
                <a:avLst/>
                <a:gdLst>
                  <a:gd name="T0" fmla="*/ 7408 w 15"/>
                  <a:gd name="T1" fmla="*/ 57150 h 15"/>
                  <a:gd name="T2" fmla="*/ 44450 w 15"/>
                  <a:gd name="T3" fmla="*/ 57150 h 15"/>
                  <a:gd name="T4" fmla="*/ 55563 w 15"/>
                  <a:gd name="T5" fmla="*/ 45720 h 15"/>
                  <a:gd name="T6" fmla="*/ 55563 w 15"/>
                  <a:gd name="T7" fmla="*/ 11430 h 15"/>
                  <a:gd name="T8" fmla="*/ 44450 w 15"/>
                  <a:gd name="T9" fmla="*/ 0 h 15"/>
                  <a:gd name="T10" fmla="*/ 7408 w 15"/>
                  <a:gd name="T11" fmla="*/ 0 h 15"/>
                  <a:gd name="T12" fmla="*/ 0 w 15"/>
                  <a:gd name="T13" fmla="*/ 11430 h 15"/>
                  <a:gd name="T14" fmla="*/ 0 w 15"/>
                  <a:gd name="T15" fmla="*/ 45720 h 15"/>
                  <a:gd name="T16" fmla="*/ 7408 w 15"/>
                  <a:gd name="T17" fmla="*/ 5715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2" y="15"/>
                    </a:moveTo>
                    <a:cubicBezTo>
                      <a:pt x="12" y="15"/>
                      <a:pt x="12" y="15"/>
                      <a:pt x="12" y="15"/>
                    </a:cubicBezTo>
                    <a:cubicBezTo>
                      <a:pt x="13" y="15"/>
                      <a:pt x="15" y="14"/>
                      <a:pt x="15" y="12"/>
                    </a:cubicBezTo>
                    <a:cubicBezTo>
                      <a:pt x="15" y="3"/>
                      <a:pt x="15" y="3"/>
                      <a:pt x="15" y="3"/>
                    </a:cubicBezTo>
                    <a:cubicBezTo>
                      <a:pt x="15"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7" name="Freeform 15"/>
              <p:cNvSpPr>
                <a:spLocks noChangeArrowheads="1"/>
              </p:cNvSpPr>
              <p:nvPr/>
            </p:nvSpPr>
            <p:spPr bwMode="auto">
              <a:xfrm>
                <a:off x="236538" y="190500"/>
                <a:ext cx="52388" cy="57150"/>
              </a:xfrm>
              <a:custGeom>
                <a:avLst/>
                <a:gdLst>
                  <a:gd name="T0" fmla="*/ 7484 w 14"/>
                  <a:gd name="T1" fmla="*/ 57150 h 15"/>
                  <a:gd name="T2" fmla="*/ 44904 w 14"/>
                  <a:gd name="T3" fmla="*/ 57150 h 15"/>
                  <a:gd name="T4" fmla="*/ 52388 w 14"/>
                  <a:gd name="T5" fmla="*/ 45720 h 15"/>
                  <a:gd name="T6" fmla="*/ 52388 w 14"/>
                  <a:gd name="T7" fmla="*/ 11430 h 15"/>
                  <a:gd name="T8" fmla="*/ 44904 w 14"/>
                  <a:gd name="T9" fmla="*/ 0 h 15"/>
                  <a:gd name="T10" fmla="*/ 7484 w 14"/>
                  <a:gd name="T11" fmla="*/ 0 h 15"/>
                  <a:gd name="T12" fmla="*/ 0 w 14"/>
                  <a:gd name="T13" fmla="*/ 11430 h 15"/>
                  <a:gd name="T14" fmla="*/ 0 w 14"/>
                  <a:gd name="T15" fmla="*/ 45720 h 15"/>
                  <a:gd name="T16" fmla="*/ 7484 w 14"/>
                  <a:gd name="T17" fmla="*/ 5715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8" name="Freeform 16"/>
              <p:cNvSpPr>
                <a:spLocks noChangeArrowheads="1"/>
              </p:cNvSpPr>
              <p:nvPr/>
            </p:nvSpPr>
            <p:spPr bwMode="auto">
              <a:xfrm>
                <a:off x="311150" y="190500"/>
                <a:ext cx="53975" cy="57150"/>
              </a:xfrm>
              <a:custGeom>
                <a:avLst/>
                <a:gdLst>
                  <a:gd name="T0" fmla="*/ 7711 w 14"/>
                  <a:gd name="T1" fmla="*/ 57150 h 15"/>
                  <a:gd name="T2" fmla="*/ 46264 w 14"/>
                  <a:gd name="T3" fmla="*/ 57150 h 15"/>
                  <a:gd name="T4" fmla="*/ 53975 w 14"/>
                  <a:gd name="T5" fmla="*/ 45720 h 15"/>
                  <a:gd name="T6" fmla="*/ 53975 w 14"/>
                  <a:gd name="T7" fmla="*/ 11430 h 15"/>
                  <a:gd name="T8" fmla="*/ 46264 w 14"/>
                  <a:gd name="T9" fmla="*/ 0 h 15"/>
                  <a:gd name="T10" fmla="*/ 7711 w 14"/>
                  <a:gd name="T11" fmla="*/ 0 h 15"/>
                  <a:gd name="T12" fmla="*/ 0 w 14"/>
                  <a:gd name="T13" fmla="*/ 11430 h 15"/>
                  <a:gd name="T14" fmla="*/ 0 w 14"/>
                  <a:gd name="T15" fmla="*/ 45720 h 15"/>
                  <a:gd name="T16" fmla="*/ 7711 w 14"/>
                  <a:gd name="T17" fmla="*/ 5715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9" name="Freeform 17"/>
              <p:cNvSpPr>
                <a:spLocks noChangeArrowheads="1"/>
              </p:cNvSpPr>
              <p:nvPr/>
            </p:nvSpPr>
            <p:spPr bwMode="auto">
              <a:xfrm>
                <a:off x="387350" y="190500"/>
                <a:ext cx="52388" cy="57150"/>
              </a:xfrm>
              <a:custGeom>
                <a:avLst/>
                <a:gdLst>
                  <a:gd name="T0" fmla="*/ 7484 w 14"/>
                  <a:gd name="T1" fmla="*/ 57150 h 15"/>
                  <a:gd name="T2" fmla="*/ 44904 w 14"/>
                  <a:gd name="T3" fmla="*/ 57150 h 15"/>
                  <a:gd name="T4" fmla="*/ 52388 w 14"/>
                  <a:gd name="T5" fmla="*/ 45720 h 15"/>
                  <a:gd name="T6" fmla="*/ 52388 w 14"/>
                  <a:gd name="T7" fmla="*/ 11430 h 15"/>
                  <a:gd name="T8" fmla="*/ 44904 w 14"/>
                  <a:gd name="T9" fmla="*/ 0 h 15"/>
                  <a:gd name="T10" fmla="*/ 7484 w 14"/>
                  <a:gd name="T11" fmla="*/ 0 h 15"/>
                  <a:gd name="T12" fmla="*/ 0 w 14"/>
                  <a:gd name="T13" fmla="*/ 11430 h 15"/>
                  <a:gd name="T14" fmla="*/ 0 w 14"/>
                  <a:gd name="T15" fmla="*/ 45720 h 15"/>
                  <a:gd name="T16" fmla="*/ 7484 w 14"/>
                  <a:gd name="T17" fmla="*/ 5715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70" name="Freeform 18"/>
              <p:cNvSpPr>
                <a:spLocks noChangeArrowheads="1"/>
              </p:cNvSpPr>
              <p:nvPr/>
            </p:nvSpPr>
            <p:spPr bwMode="auto">
              <a:xfrm>
                <a:off x="161925" y="265113"/>
                <a:ext cx="55563" cy="53975"/>
              </a:xfrm>
              <a:custGeom>
                <a:avLst/>
                <a:gdLst>
                  <a:gd name="T0" fmla="*/ 7408 w 15"/>
                  <a:gd name="T1" fmla="*/ 53975 h 14"/>
                  <a:gd name="T2" fmla="*/ 44450 w 15"/>
                  <a:gd name="T3" fmla="*/ 53975 h 14"/>
                  <a:gd name="T4" fmla="*/ 55563 w 15"/>
                  <a:gd name="T5" fmla="*/ 46264 h 14"/>
                  <a:gd name="T6" fmla="*/ 55563 w 15"/>
                  <a:gd name="T7" fmla="*/ 7711 h 14"/>
                  <a:gd name="T8" fmla="*/ 44450 w 15"/>
                  <a:gd name="T9" fmla="*/ 0 h 14"/>
                  <a:gd name="T10" fmla="*/ 7408 w 15"/>
                  <a:gd name="T11" fmla="*/ 0 h 14"/>
                  <a:gd name="T12" fmla="*/ 0 w 15"/>
                  <a:gd name="T13" fmla="*/ 7711 h 14"/>
                  <a:gd name="T14" fmla="*/ 0 w 15"/>
                  <a:gd name="T15" fmla="*/ 46264 h 14"/>
                  <a:gd name="T16" fmla="*/ 7408 w 15"/>
                  <a:gd name="T17" fmla="*/ 5397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71" name="Freeform 19"/>
              <p:cNvSpPr>
                <a:spLocks noChangeArrowheads="1"/>
              </p:cNvSpPr>
              <p:nvPr/>
            </p:nvSpPr>
            <p:spPr bwMode="auto">
              <a:xfrm>
                <a:off x="236538" y="265113"/>
                <a:ext cx="52388" cy="53975"/>
              </a:xfrm>
              <a:custGeom>
                <a:avLst/>
                <a:gdLst>
                  <a:gd name="T0" fmla="*/ 7484 w 14"/>
                  <a:gd name="T1" fmla="*/ 53975 h 14"/>
                  <a:gd name="T2" fmla="*/ 44904 w 14"/>
                  <a:gd name="T3" fmla="*/ 53975 h 14"/>
                  <a:gd name="T4" fmla="*/ 52388 w 14"/>
                  <a:gd name="T5" fmla="*/ 46264 h 14"/>
                  <a:gd name="T6" fmla="*/ 52388 w 14"/>
                  <a:gd name="T7" fmla="*/ 7711 h 14"/>
                  <a:gd name="T8" fmla="*/ 44904 w 14"/>
                  <a:gd name="T9" fmla="*/ 0 h 14"/>
                  <a:gd name="T10" fmla="*/ 7484 w 14"/>
                  <a:gd name="T11" fmla="*/ 0 h 14"/>
                  <a:gd name="T12" fmla="*/ 0 w 14"/>
                  <a:gd name="T13" fmla="*/ 7711 h 14"/>
                  <a:gd name="T14" fmla="*/ 0 w 14"/>
                  <a:gd name="T15" fmla="*/ 46264 h 14"/>
                  <a:gd name="T16" fmla="*/ 7484 w 14"/>
                  <a:gd name="T17" fmla="*/ 5397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72" name="Freeform 20"/>
              <p:cNvSpPr>
                <a:spLocks noChangeArrowheads="1"/>
              </p:cNvSpPr>
              <p:nvPr/>
            </p:nvSpPr>
            <p:spPr bwMode="auto">
              <a:xfrm>
                <a:off x="311150" y="265113"/>
                <a:ext cx="53975" cy="53975"/>
              </a:xfrm>
              <a:custGeom>
                <a:avLst/>
                <a:gdLst>
                  <a:gd name="T0" fmla="*/ 7711 w 14"/>
                  <a:gd name="T1" fmla="*/ 53975 h 14"/>
                  <a:gd name="T2" fmla="*/ 46264 w 14"/>
                  <a:gd name="T3" fmla="*/ 53975 h 14"/>
                  <a:gd name="T4" fmla="*/ 53975 w 14"/>
                  <a:gd name="T5" fmla="*/ 46264 h 14"/>
                  <a:gd name="T6" fmla="*/ 53975 w 14"/>
                  <a:gd name="T7" fmla="*/ 7711 h 14"/>
                  <a:gd name="T8" fmla="*/ 46264 w 14"/>
                  <a:gd name="T9" fmla="*/ 0 h 14"/>
                  <a:gd name="T10" fmla="*/ 7711 w 14"/>
                  <a:gd name="T11" fmla="*/ 0 h 14"/>
                  <a:gd name="T12" fmla="*/ 0 w 14"/>
                  <a:gd name="T13" fmla="*/ 7711 h 14"/>
                  <a:gd name="T14" fmla="*/ 0 w 14"/>
                  <a:gd name="T15" fmla="*/ 46264 h 14"/>
                  <a:gd name="T16" fmla="*/ 7711 w 14"/>
                  <a:gd name="T17" fmla="*/ 5397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73" name="Freeform 21"/>
              <p:cNvSpPr>
                <a:spLocks noChangeArrowheads="1"/>
              </p:cNvSpPr>
              <p:nvPr/>
            </p:nvSpPr>
            <p:spPr bwMode="auto">
              <a:xfrm>
                <a:off x="387350" y="265113"/>
                <a:ext cx="52388" cy="53975"/>
              </a:xfrm>
              <a:custGeom>
                <a:avLst/>
                <a:gdLst>
                  <a:gd name="T0" fmla="*/ 7484 w 14"/>
                  <a:gd name="T1" fmla="*/ 53975 h 14"/>
                  <a:gd name="T2" fmla="*/ 44904 w 14"/>
                  <a:gd name="T3" fmla="*/ 53975 h 14"/>
                  <a:gd name="T4" fmla="*/ 52388 w 14"/>
                  <a:gd name="T5" fmla="*/ 46264 h 14"/>
                  <a:gd name="T6" fmla="*/ 52388 w 14"/>
                  <a:gd name="T7" fmla="*/ 7711 h 14"/>
                  <a:gd name="T8" fmla="*/ 44904 w 14"/>
                  <a:gd name="T9" fmla="*/ 0 h 14"/>
                  <a:gd name="T10" fmla="*/ 7484 w 14"/>
                  <a:gd name="T11" fmla="*/ 0 h 14"/>
                  <a:gd name="T12" fmla="*/ 0 w 14"/>
                  <a:gd name="T13" fmla="*/ 7711 h 14"/>
                  <a:gd name="T14" fmla="*/ 0 w 14"/>
                  <a:gd name="T15" fmla="*/ 46264 h 14"/>
                  <a:gd name="T16" fmla="*/ 7484 w 14"/>
                  <a:gd name="T17" fmla="*/ 5397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4615" name="Group 39"/>
          <p:cNvGrpSpPr/>
          <p:nvPr/>
        </p:nvGrpSpPr>
        <p:grpSpPr bwMode="auto">
          <a:xfrm>
            <a:off x="8394700" y="4865688"/>
            <a:ext cx="1441450" cy="1439862"/>
            <a:chOff x="0" y="0"/>
            <a:chExt cx="1440000" cy="1440000"/>
          </a:xfrm>
        </p:grpSpPr>
        <p:sp>
          <p:nvSpPr>
            <p:cNvPr id="22553" name="矩形 67"/>
            <p:cNvSpPr>
              <a:spLocks noChangeArrowheads="1"/>
            </p:cNvSpPr>
            <p:nvPr/>
          </p:nvSpPr>
          <p:spPr bwMode="auto">
            <a:xfrm>
              <a:off x="0" y="0"/>
              <a:ext cx="1440000" cy="1440000"/>
            </a:xfrm>
            <a:prstGeom prst="rect">
              <a:avLst/>
            </a:prstGeom>
            <a:solidFill>
              <a:srgbClr val="187D69"/>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2554" name="Group 41"/>
            <p:cNvGrpSpPr/>
            <p:nvPr/>
          </p:nvGrpSpPr>
          <p:grpSpPr bwMode="auto">
            <a:xfrm>
              <a:off x="417630" y="448051"/>
              <a:ext cx="604740" cy="543898"/>
              <a:chOff x="0" y="0"/>
              <a:chExt cx="520700" cy="468313"/>
            </a:xfrm>
          </p:grpSpPr>
          <p:sp>
            <p:nvSpPr>
              <p:cNvPr id="22555" name="Freeform 22"/>
              <p:cNvSpPr>
                <a:spLocks noEditPoints="1" noChangeArrowheads="1"/>
              </p:cNvSpPr>
              <p:nvPr/>
            </p:nvSpPr>
            <p:spPr bwMode="auto">
              <a:xfrm>
                <a:off x="0" y="0"/>
                <a:ext cx="520700" cy="468313"/>
              </a:xfrm>
              <a:custGeom>
                <a:avLst/>
                <a:gdLst>
                  <a:gd name="T0" fmla="*/ 29968 w 139"/>
                  <a:gd name="T1" fmla="*/ 468313 h 125"/>
                  <a:gd name="T2" fmla="*/ 408319 w 139"/>
                  <a:gd name="T3" fmla="*/ 468313 h 125"/>
                  <a:gd name="T4" fmla="*/ 438287 w 139"/>
                  <a:gd name="T5" fmla="*/ 438341 h 125"/>
                  <a:gd name="T6" fmla="*/ 438287 w 139"/>
                  <a:gd name="T7" fmla="*/ 303467 h 125"/>
                  <a:gd name="T8" fmla="*/ 490732 w 139"/>
                  <a:gd name="T9" fmla="*/ 303467 h 125"/>
                  <a:gd name="T10" fmla="*/ 520700 w 139"/>
                  <a:gd name="T11" fmla="*/ 273495 h 125"/>
                  <a:gd name="T12" fmla="*/ 520700 w 139"/>
                  <a:gd name="T13" fmla="*/ 29972 h 125"/>
                  <a:gd name="T14" fmla="*/ 490732 w 139"/>
                  <a:gd name="T15" fmla="*/ 0 h 125"/>
                  <a:gd name="T16" fmla="*/ 112381 w 139"/>
                  <a:gd name="T17" fmla="*/ 0 h 125"/>
                  <a:gd name="T18" fmla="*/ 82413 w 139"/>
                  <a:gd name="T19" fmla="*/ 29972 h 125"/>
                  <a:gd name="T20" fmla="*/ 82413 w 139"/>
                  <a:gd name="T21" fmla="*/ 164846 h 125"/>
                  <a:gd name="T22" fmla="*/ 29968 w 139"/>
                  <a:gd name="T23" fmla="*/ 164846 h 125"/>
                  <a:gd name="T24" fmla="*/ 0 w 139"/>
                  <a:gd name="T25" fmla="*/ 194818 h 125"/>
                  <a:gd name="T26" fmla="*/ 0 w 139"/>
                  <a:gd name="T27" fmla="*/ 438341 h 125"/>
                  <a:gd name="T28" fmla="*/ 29968 w 139"/>
                  <a:gd name="T29" fmla="*/ 468313 h 125"/>
                  <a:gd name="T30" fmla="*/ 408319 w 139"/>
                  <a:gd name="T31" fmla="*/ 198565 h 125"/>
                  <a:gd name="T32" fmla="*/ 408319 w 139"/>
                  <a:gd name="T33" fmla="*/ 434594 h 125"/>
                  <a:gd name="T34" fmla="*/ 33714 w 139"/>
                  <a:gd name="T35" fmla="*/ 434594 h 125"/>
                  <a:gd name="T36" fmla="*/ 33714 w 139"/>
                  <a:gd name="T37" fmla="*/ 198565 h 125"/>
                  <a:gd name="T38" fmla="*/ 408319 w 139"/>
                  <a:gd name="T39" fmla="*/ 198565 h 125"/>
                  <a:gd name="T40" fmla="*/ 490732 w 139"/>
                  <a:gd name="T41" fmla="*/ 71184 h 125"/>
                  <a:gd name="T42" fmla="*/ 116127 w 139"/>
                  <a:gd name="T43" fmla="*/ 71184 h 125"/>
                  <a:gd name="T44" fmla="*/ 116127 w 139"/>
                  <a:gd name="T45" fmla="*/ 33719 h 125"/>
                  <a:gd name="T46" fmla="*/ 490732 w 139"/>
                  <a:gd name="T47" fmla="*/ 33719 h 125"/>
                  <a:gd name="T48" fmla="*/ 490732 w 139"/>
                  <a:gd name="T49" fmla="*/ 71184 h 125"/>
                  <a:gd name="T50" fmla="*/ 116127 w 139"/>
                  <a:gd name="T51" fmla="*/ 116142 h 125"/>
                  <a:gd name="T52" fmla="*/ 490732 w 139"/>
                  <a:gd name="T53" fmla="*/ 116142 h 125"/>
                  <a:gd name="T54" fmla="*/ 490732 w 139"/>
                  <a:gd name="T55" fmla="*/ 269748 h 125"/>
                  <a:gd name="T56" fmla="*/ 438287 w 139"/>
                  <a:gd name="T57" fmla="*/ 269748 h 125"/>
                  <a:gd name="T58" fmla="*/ 438287 w 139"/>
                  <a:gd name="T59" fmla="*/ 194818 h 125"/>
                  <a:gd name="T60" fmla="*/ 408319 w 139"/>
                  <a:gd name="T61" fmla="*/ 164846 h 125"/>
                  <a:gd name="T62" fmla="*/ 116127 w 139"/>
                  <a:gd name="T63" fmla="*/ 164846 h 125"/>
                  <a:gd name="T64" fmla="*/ 116127 w 139"/>
                  <a:gd name="T65" fmla="*/ 116142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125"/>
                  <a:gd name="T101" fmla="*/ 139 w 139"/>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6" name="Freeform 23"/>
              <p:cNvSpPr>
                <a:spLocks noChangeArrowheads="1"/>
              </p:cNvSpPr>
              <p:nvPr/>
            </p:nvSpPr>
            <p:spPr bwMode="auto">
              <a:xfrm>
                <a:off x="269875" y="322263"/>
                <a:ext cx="107950" cy="90488"/>
              </a:xfrm>
              <a:custGeom>
                <a:avLst/>
                <a:gdLst>
                  <a:gd name="T0" fmla="*/ 100505 w 29"/>
                  <a:gd name="T1" fmla="*/ 0 h 24"/>
                  <a:gd name="T2" fmla="*/ 7445 w 29"/>
                  <a:gd name="T3" fmla="*/ 0 h 24"/>
                  <a:gd name="T4" fmla="*/ 0 w 29"/>
                  <a:gd name="T5" fmla="*/ 7541 h 24"/>
                  <a:gd name="T6" fmla="*/ 0 w 29"/>
                  <a:gd name="T7" fmla="*/ 82947 h 24"/>
                  <a:gd name="T8" fmla="*/ 7445 w 29"/>
                  <a:gd name="T9" fmla="*/ 90488 h 24"/>
                  <a:gd name="T10" fmla="*/ 100505 w 29"/>
                  <a:gd name="T11" fmla="*/ 90488 h 24"/>
                  <a:gd name="T12" fmla="*/ 107950 w 29"/>
                  <a:gd name="T13" fmla="*/ 82947 h 24"/>
                  <a:gd name="T14" fmla="*/ 107950 w 29"/>
                  <a:gd name="T15" fmla="*/ 7541 h 24"/>
                  <a:gd name="T16" fmla="*/ 100505 w 29"/>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4"/>
                  <a:gd name="T29" fmla="*/ 29 w 2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7" name="Freeform 24"/>
              <p:cNvSpPr>
                <a:spLocks noChangeArrowheads="1"/>
              </p:cNvSpPr>
              <p:nvPr/>
            </p:nvSpPr>
            <p:spPr bwMode="auto">
              <a:xfrm>
                <a:off x="66675" y="231775"/>
                <a:ext cx="57150" cy="57150"/>
              </a:xfrm>
              <a:custGeom>
                <a:avLst/>
                <a:gdLst>
                  <a:gd name="T0" fmla="*/ 0 w 15"/>
                  <a:gd name="T1" fmla="*/ 22860 h 15"/>
                  <a:gd name="T2" fmla="*/ 0 w 15"/>
                  <a:gd name="T3" fmla="*/ 26670 h 15"/>
                  <a:gd name="T4" fmla="*/ 0 w 15"/>
                  <a:gd name="T5" fmla="*/ 30480 h 15"/>
                  <a:gd name="T6" fmla="*/ 53340 w 15"/>
                  <a:gd name="T7" fmla="*/ 53340 h 15"/>
                  <a:gd name="T8" fmla="*/ 57150 w 15"/>
                  <a:gd name="T9" fmla="*/ 53340 h 15"/>
                  <a:gd name="T10" fmla="*/ 57150 w 15"/>
                  <a:gd name="T11" fmla="*/ 53340 h 15"/>
                  <a:gd name="T12" fmla="*/ 57150 w 15"/>
                  <a:gd name="T13" fmla="*/ 3810 h 15"/>
                  <a:gd name="T14" fmla="*/ 57150 w 15"/>
                  <a:gd name="T15" fmla="*/ 0 h 15"/>
                  <a:gd name="T16" fmla="*/ 53340 w 15"/>
                  <a:gd name="T17" fmla="*/ 0 h 15"/>
                  <a:gd name="T18" fmla="*/ 0 w 15"/>
                  <a:gd name="T19" fmla="*/ 2286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4621" name="Group 45"/>
          <p:cNvGrpSpPr/>
          <p:nvPr/>
        </p:nvGrpSpPr>
        <p:grpSpPr bwMode="auto">
          <a:xfrm>
            <a:off x="6905625" y="4865688"/>
            <a:ext cx="1439863" cy="1439862"/>
            <a:chOff x="0" y="0"/>
            <a:chExt cx="1440000" cy="1440000"/>
          </a:xfrm>
        </p:grpSpPr>
        <p:sp>
          <p:nvSpPr>
            <p:cNvPr id="22542" name="矩形 73"/>
            <p:cNvSpPr>
              <a:spLocks noChangeArrowheads="1"/>
            </p:cNvSpPr>
            <p:nvPr/>
          </p:nvSpPr>
          <p:spPr bwMode="auto">
            <a:xfrm>
              <a:off x="0" y="0"/>
              <a:ext cx="1440000" cy="1440000"/>
            </a:xfrm>
            <a:prstGeom prst="rect">
              <a:avLst/>
            </a:prstGeom>
            <a:solidFill>
              <a:srgbClr val="33942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2543" name="Group 47"/>
            <p:cNvGrpSpPr/>
            <p:nvPr/>
          </p:nvGrpSpPr>
          <p:grpSpPr bwMode="auto">
            <a:xfrm>
              <a:off x="384443" y="438833"/>
              <a:ext cx="671114" cy="562335"/>
              <a:chOff x="0" y="0"/>
              <a:chExt cx="577850" cy="484188"/>
            </a:xfrm>
          </p:grpSpPr>
          <p:sp>
            <p:nvSpPr>
              <p:cNvPr id="22544" name="Freeform 25"/>
              <p:cNvSpPr>
                <a:spLocks noEditPoints="1" noChangeArrowheads="1"/>
              </p:cNvSpPr>
              <p:nvPr/>
            </p:nvSpPr>
            <p:spPr bwMode="auto">
              <a:xfrm>
                <a:off x="0" y="0"/>
                <a:ext cx="577850" cy="484188"/>
              </a:xfrm>
              <a:custGeom>
                <a:avLst/>
                <a:gdLst>
                  <a:gd name="T0" fmla="*/ 273916 w 154"/>
                  <a:gd name="T1" fmla="*/ 480435 h 129"/>
                  <a:gd name="T2" fmla="*/ 303934 w 154"/>
                  <a:gd name="T3" fmla="*/ 480435 h 129"/>
                  <a:gd name="T4" fmla="*/ 547832 w 154"/>
                  <a:gd name="T5" fmla="*/ 450407 h 129"/>
                  <a:gd name="T6" fmla="*/ 570345 w 154"/>
                  <a:gd name="T7" fmla="*/ 446654 h 129"/>
                  <a:gd name="T8" fmla="*/ 577850 w 154"/>
                  <a:gd name="T9" fmla="*/ 427887 h 129"/>
                  <a:gd name="T10" fmla="*/ 577850 w 154"/>
                  <a:gd name="T11" fmla="*/ 63808 h 129"/>
                  <a:gd name="T12" fmla="*/ 559089 w 154"/>
                  <a:gd name="T13" fmla="*/ 37534 h 129"/>
                  <a:gd name="T14" fmla="*/ 288925 w 154"/>
                  <a:gd name="T15" fmla="*/ 67561 h 129"/>
                  <a:gd name="T16" fmla="*/ 18761 w 154"/>
                  <a:gd name="T17" fmla="*/ 37534 h 129"/>
                  <a:gd name="T18" fmla="*/ 0 w 154"/>
                  <a:gd name="T19" fmla="*/ 63808 h 129"/>
                  <a:gd name="T20" fmla="*/ 0 w 154"/>
                  <a:gd name="T21" fmla="*/ 427887 h 129"/>
                  <a:gd name="T22" fmla="*/ 11257 w 154"/>
                  <a:gd name="T23" fmla="*/ 446654 h 129"/>
                  <a:gd name="T24" fmla="*/ 30018 w 154"/>
                  <a:gd name="T25" fmla="*/ 450407 h 129"/>
                  <a:gd name="T26" fmla="*/ 273916 w 154"/>
                  <a:gd name="T27" fmla="*/ 480435 h 129"/>
                  <a:gd name="T28" fmla="*/ 300182 w 154"/>
                  <a:gd name="T29" fmla="*/ 97588 h 129"/>
                  <a:gd name="T30" fmla="*/ 547832 w 154"/>
                  <a:gd name="T31" fmla="*/ 67561 h 129"/>
                  <a:gd name="T32" fmla="*/ 547832 w 154"/>
                  <a:gd name="T33" fmla="*/ 420380 h 129"/>
                  <a:gd name="T34" fmla="*/ 300182 w 154"/>
                  <a:gd name="T35" fmla="*/ 446654 h 129"/>
                  <a:gd name="T36" fmla="*/ 300182 w 154"/>
                  <a:gd name="T37" fmla="*/ 97588 h 129"/>
                  <a:gd name="T38" fmla="*/ 30018 w 154"/>
                  <a:gd name="T39" fmla="*/ 420380 h 129"/>
                  <a:gd name="T40" fmla="*/ 30018 w 154"/>
                  <a:gd name="T41" fmla="*/ 67561 h 129"/>
                  <a:gd name="T42" fmla="*/ 277668 w 154"/>
                  <a:gd name="T43" fmla="*/ 97588 h 129"/>
                  <a:gd name="T44" fmla="*/ 277668 w 154"/>
                  <a:gd name="T45" fmla="*/ 446654 h 129"/>
                  <a:gd name="T46" fmla="*/ 30018 w 154"/>
                  <a:gd name="T47" fmla="*/ 42038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129"/>
                  <a:gd name="T74" fmla="*/ 154 w 154"/>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45" name="Freeform 26"/>
              <p:cNvSpPr>
                <a:spLocks noChangeArrowheads="1"/>
              </p:cNvSpPr>
              <p:nvPr/>
            </p:nvSpPr>
            <p:spPr bwMode="auto">
              <a:xfrm>
                <a:off x="87312" y="123825"/>
                <a:ext cx="138113" cy="33338"/>
              </a:xfrm>
              <a:custGeom>
                <a:avLst/>
                <a:gdLst>
                  <a:gd name="T0" fmla="*/ 7466 w 37"/>
                  <a:gd name="T1" fmla="*/ 7408 h 9"/>
                  <a:gd name="T2" fmla="*/ 0 w 37"/>
                  <a:gd name="T3" fmla="*/ 11113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46" name="Freeform 27"/>
              <p:cNvSpPr>
                <a:spLocks noChangeArrowheads="1"/>
              </p:cNvSpPr>
              <p:nvPr/>
            </p:nvSpPr>
            <p:spPr bwMode="auto">
              <a:xfrm>
                <a:off x="87312" y="187325"/>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47" name="Freeform 28"/>
              <p:cNvSpPr>
                <a:spLocks noChangeArrowheads="1"/>
              </p:cNvSpPr>
              <p:nvPr/>
            </p:nvSpPr>
            <p:spPr bwMode="auto">
              <a:xfrm>
                <a:off x="87312" y="247650"/>
                <a:ext cx="138113" cy="33338"/>
              </a:xfrm>
              <a:custGeom>
                <a:avLst/>
                <a:gdLst>
                  <a:gd name="T0" fmla="*/ 7466 w 37"/>
                  <a:gd name="T1" fmla="*/ 7408 h 9"/>
                  <a:gd name="T2" fmla="*/ 0 w 37"/>
                  <a:gd name="T3" fmla="*/ 14817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48" name="Freeform 29"/>
              <p:cNvSpPr>
                <a:spLocks noChangeArrowheads="1"/>
              </p:cNvSpPr>
              <p:nvPr/>
            </p:nvSpPr>
            <p:spPr bwMode="auto">
              <a:xfrm>
                <a:off x="87312" y="311150"/>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49" name="Freeform 30"/>
              <p:cNvSpPr>
                <a:spLocks noChangeArrowheads="1"/>
              </p:cNvSpPr>
              <p:nvPr/>
            </p:nvSpPr>
            <p:spPr bwMode="auto">
              <a:xfrm>
                <a:off x="354012" y="123825"/>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1113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0" name="Freeform 31"/>
              <p:cNvSpPr>
                <a:spLocks noChangeArrowheads="1"/>
              </p:cNvSpPr>
              <p:nvPr/>
            </p:nvSpPr>
            <p:spPr bwMode="auto">
              <a:xfrm>
                <a:off x="354012" y="187325"/>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1" name="Freeform 32"/>
              <p:cNvSpPr>
                <a:spLocks noChangeArrowheads="1"/>
              </p:cNvSpPr>
              <p:nvPr/>
            </p:nvSpPr>
            <p:spPr bwMode="auto">
              <a:xfrm>
                <a:off x="354012" y="247650"/>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4817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2" name="Freeform 33"/>
              <p:cNvSpPr>
                <a:spLocks noChangeArrowheads="1"/>
              </p:cNvSpPr>
              <p:nvPr/>
            </p:nvSpPr>
            <p:spPr bwMode="auto">
              <a:xfrm>
                <a:off x="354012" y="311150"/>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p:cBhvr>
                                        <p:cTn id="7" dur="500"/>
                                        <p:tgtEl>
                                          <p:spTgt spid="24580"/>
                                        </p:tgtEl>
                                      </p:cBhvr>
                                    </p:animEffect>
                                  </p:childTnLst>
                                </p:cTn>
                              </p:par>
                              <p:par>
                                <p:cTn id="8" presetID="9" presetClass="entr" presetSubtype="0" fill="hold" nodeType="withEffect">
                                  <p:stCondLst>
                                    <p:cond delay="0"/>
                                  </p:stCondLst>
                                  <p:childTnLst>
                                    <p:set>
                                      <p:cBhvr>
                                        <p:cTn id="9" dur="1" fill="hold">
                                          <p:stCondLst>
                                            <p:cond delay="0"/>
                                          </p:stCondLst>
                                        </p:cTn>
                                        <p:tgtEl>
                                          <p:spTgt spid="24586"/>
                                        </p:tgtEl>
                                        <p:attrNameLst>
                                          <p:attrName>style.visibility</p:attrName>
                                        </p:attrNameLst>
                                      </p:cBhvr>
                                      <p:to>
                                        <p:strVal val="visible"/>
                                      </p:to>
                                    </p:set>
                                    <p:animEffect>
                                      <p:cBhvr>
                                        <p:cTn id="10" dur="500"/>
                                        <p:tgtEl>
                                          <p:spTgt spid="24586"/>
                                        </p:tgtEl>
                                      </p:cBhvr>
                                    </p:animEffect>
                                  </p:childTnLst>
                                </p:cTn>
                              </p:par>
                              <p:par>
                                <p:cTn id="11" presetID="9" presetClass="entr" presetSubtype="0" fill="hold"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p:cBhvr>
                                        <p:cTn id="13" dur="500"/>
                                        <p:tgtEl>
                                          <p:spTgt spid="24581"/>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4590"/>
                                        </p:tgtEl>
                                        <p:attrNameLst>
                                          <p:attrName>style.visibility</p:attrName>
                                        </p:attrNameLst>
                                      </p:cBhvr>
                                      <p:to>
                                        <p:strVal val="visible"/>
                                      </p:to>
                                    </p:set>
                                    <p:anim calcmode="lin" valueType="num">
                                      <p:cBhvr>
                                        <p:cTn id="17" dur="500"/>
                                        <p:tgtEl>
                                          <p:spTgt spid="24590"/>
                                        </p:tgtEl>
                                        <p:attrNameLst>
                                          <p:attrName>ppt_y</p:attrName>
                                        </p:attrNameLst>
                                      </p:cBhvr>
                                      <p:tavLst>
                                        <p:tav tm="0">
                                          <p:val>
                                            <p:strVal val="#ppt_y+#ppt_h*1.125000"/>
                                          </p:val>
                                        </p:tav>
                                        <p:tav tm="100000">
                                          <p:val>
                                            <p:strVal val="#ppt_y"/>
                                          </p:val>
                                        </p:tav>
                                      </p:tavLst>
                                    </p:anim>
                                    <p:animEffect>
                                      <p:cBhvr>
                                        <p:cTn id="18" dur="500"/>
                                        <p:tgtEl>
                                          <p:spTgt spid="24590"/>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4593"/>
                                        </p:tgtEl>
                                        <p:attrNameLst>
                                          <p:attrName>style.visibility</p:attrName>
                                        </p:attrNameLst>
                                      </p:cBhvr>
                                      <p:to>
                                        <p:strVal val="visible"/>
                                      </p:to>
                                    </p:set>
                                    <p:animEffect>
                                      <p:cBhvr>
                                        <p:cTn id="22" dur="500"/>
                                        <p:tgtEl>
                                          <p:spTgt spid="2459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24594">
                                            <p:txEl>
                                              <p:pRg st="0" end="0"/>
                                            </p:txEl>
                                          </p:spTgt>
                                        </p:tgtEl>
                                        <p:attrNameLst>
                                          <p:attrName>style.visibility</p:attrName>
                                        </p:attrNameLst>
                                      </p:cBhvr>
                                      <p:to>
                                        <p:strVal val="visible"/>
                                      </p:to>
                                    </p:set>
                                    <p:animEffect>
                                      <p:cBhvr>
                                        <p:cTn id="26" dur="650"/>
                                        <p:tgtEl>
                                          <p:spTgt spid="24594">
                                            <p:txEl>
                                              <p:pRg st="0" end="0"/>
                                            </p:txEl>
                                          </p:spTgt>
                                        </p:tgtEl>
                                      </p:cBhvr>
                                    </p:animEffec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24595"/>
                                        </p:tgtEl>
                                        <p:attrNameLst>
                                          <p:attrName>style.visibility</p:attrName>
                                        </p:attrNameLst>
                                      </p:cBhvr>
                                      <p:to>
                                        <p:strVal val="visible"/>
                                      </p:to>
                                    </p:set>
                                    <p:animEffect>
                                      <p:cBhvr>
                                        <p:cTn id="30" dur="500"/>
                                        <p:tgtEl>
                                          <p:spTgt spid="24595"/>
                                        </p:tgtEl>
                                      </p:cBhvr>
                                    </p:animEffect>
                                  </p:childTnLst>
                                </p:cTn>
                              </p:par>
                              <p:par>
                                <p:cTn id="31" presetID="9" presetClass="entr" presetSubtype="0" fill="hold" nodeType="withEffect">
                                  <p:stCondLst>
                                    <p:cond delay="0"/>
                                  </p:stCondLst>
                                  <p:childTnLst>
                                    <p:set>
                                      <p:cBhvr>
                                        <p:cTn id="32" dur="1" fill="hold">
                                          <p:stCondLst>
                                            <p:cond delay="0"/>
                                          </p:stCondLst>
                                        </p:cTn>
                                        <p:tgtEl>
                                          <p:spTgt spid="24621"/>
                                        </p:tgtEl>
                                        <p:attrNameLst>
                                          <p:attrName>style.visibility</p:attrName>
                                        </p:attrNameLst>
                                      </p:cBhvr>
                                      <p:to>
                                        <p:strVal val="visible"/>
                                      </p:to>
                                    </p:set>
                                    <p:animEffect>
                                      <p:cBhvr>
                                        <p:cTn id="33" dur="500"/>
                                        <p:tgtEl>
                                          <p:spTgt spid="24621"/>
                                        </p:tgtEl>
                                      </p:cBhvr>
                                    </p:animEffect>
                                  </p:childTnLst>
                                </p:cTn>
                              </p:par>
                              <p:par>
                                <p:cTn id="34" presetID="9" presetClass="entr" presetSubtype="0" fill="hold" nodeType="withEffect">
                                  <p:stCondLst>
                                    <p:cond delay="0"/>
                                  </p:stCondLst>
                                  <p:childTnLst>
                                    <p:set>
                                      <p:cBhvr>
                                        <p:cTn id="35" dur="1" fill="hold">
                                          <p:stCondLst>
                                            <p:cond delay="0"/>
                                          </p:stCondLst>
                                        </p:cTn>
                                        <p:tgtEl>
                                          <p:spTgt spid="24615"/>
                                        </p:tgtEl>
                                        <p:attrNameLst>
                                          <p:attrName>style.visibility</p:attrName>
                                        </p:attrNameLst>
                                      </p:cBhvr>
                                      <p:to>
                                        <p:strVal val="visible"/>
                                      </p:to>
                                    </p:set>
                                    <p:animEffect>
                                      <p:cBhvr>
                                        <p:cTn id="36" dur="500"/>
                                        <p:tgtEl>
                                          <p:spTgt spid="24615"/>
                                        </p:tgtEl>
                                      </p:cBhvr>
                                    </p:animEffect>
                                  </p:childTnLst>
                                </p:cTn>
                              </p:par>
                              <p:par>
                                <p:cTn id="37" presetID="9" presetClass="entr" presetSubtype="0" fill="hold" nodeType="withEffect">
                                  <p:stCondLst>
                                    <p:cond delay="0"/>
                                  </p:stCondLst>
                                  <p:childTnLst>
                                    <p:set>
                                      <p:cBhvr>
                                        <p:cTn id="38" dur="1" fill="hold">
                                          <p:stCondLst>
                                            <p:cond delay="0"/>
                                          </p:stCondLst>
                                        </p:cTn>
                                        <p:tgtEl>
                                          <p:spTgt spid="24598"/>
                                        </p:tgtEl>
                                        <p:attrNameLst>
                                          <p:attrName>style.visibility</p:attrName>
                                        </p:attrNameLst>
                                      </p:cBhvr>
                                      <p:to>
                                        <p:strVal val="visible"/>
                                      </p:to>
                                    </p:set>
                                    <p:animEffect>
                                      <p:cBhvr>
                                        <p:cTn id="39"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ldLvl="0" autoUpdateAnimBg="0"/>
      <p:bldP spid="24593" grpId="0" bldLvl="0" autoUpdateAnimBg="0"/>
      <p:bldP spid="24594" grpId="0" build="p"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04" name="文本框 4"/>
          <p:cNvSpPr>
            <a:spLocks noChangeArrowheads="1"/>
          </p:cNvSpPr>
          <p:nvPr/>
        </p:nvSpPr>
        <p:spPr bwMode="auto">
          <a:xfrm>
            <a:off x="247650" y="55563"/>
            <a:ext cx="2738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Products</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25605" name="Group 5"/>
          <p:cNvGrpSpPr/>
          <p:nvPr/>
        </p:nvGrpSpPr>
        <p:grpSpPr bwMode="auto">
          <a:xfrm>
            <a:off x="10790238" y="257175"/>
            <a:ext cx="1017587" cy="577850"/>
            <a:chOff x="0" y="0"/>
            <a:chExt cx="1016794" cy="578108"/>
          </a:xfrm>
        </p:grpSpPr>
        <p:grpSp>
          <p:nvGrpSpPr>
            <p:cNvPr id="23591" name="Group 6"/>
            <p:cNvGrpSpPr/>
            <p:nvPr/>
          </p:nvGrpSpPr>
          <p:grpSpPr bwMode="auto">
            <a:xfrm>
              <a:off x="0" y="0"/>
              <a:ext cx="1016794" cy="360857"/>
              <a:chOff x="0" y="0"/>
              <a:chExt cx="1016794" cy="360857"/>
            </a:xfrm>
          </p:grpSpPr>
          <p:sp>
            <p:nvSpPr>
              <p:cNvPr id="23593"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94"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23592"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25610" name="Group 10"/>
          <p:cNvGrpSpPr/>
          <p:nvPr/>
        </p:nvGrpSpPr>
        <p:grpSpPr bwMode="auto">
          <a:xfrm>
            <a:off x="5780088" y="6584950"/>
            <a:ext cx="638175" cy="254000"/>
            <a:chOff x="0" y="0"/>
            <a:chExt cx="637959" cy="253916"/>
          </a:xfrm>
        </p:grpSpPr>
        <p:sp>
          <p:nvSpPr>
            <p:cNvPr id="23588"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3589"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3590"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15</a:t>
              </a:r>
              <a:endParaRPr lang="zh-CN" altLang="en-US" sz="1000">
                <a:solidFill>
                  <a:schemeClr val="bg1"/>
                </a:solidFill>
                <a:latin typeface="Calibri" panose="020F0502020204030204" pitchFamily="34" charset="0"/>
                <a:sym typeface="宋体" panose="02010600030101010101" pitchFamily="2" charset="-122"/>
              </a:endParaRPr>
            </a:p>
          </p:txBody>
        </p:sp>
      </p:grpSp>
      <p:sp>
        <p:nvSpPr>
          <p:cNvPr id="25614" name="文本框 29"/>
          <p:cNvSpPr>
            <a:spLocks noChangeArrowheads="1"/>
          </p:cNvSpPr>
          <p:nvPr/>
        </p:nvSpPr>
        <p:spPr bwMode="auto">
          <a:xfrm>
            <a:off x="755650" y="1447800"/>
            <a:ext cx="51085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3600"/>
              </a:lnSpc>
            </a:pPr>
            <a:r>
              <a:rPr lang="en-US" altLang="zh-CN" sz="3600" b="1">
                <a:solidFill>
                  <a:schemeClr val="bg1"/>
                </a:solidFill>
                <a:sym typeface="Arial" panose="020B0604020202020204" pitchFamily="34" charset="0"/>
              </a:rPr>
              <a:t>Don't aim for success if you want it; just do what you love and believe in, and it will come naturally.</a:t>
            </a:r>
            <a:endParaRPr lang="zh-CN" altLang="en-US" sz="3600" b="1">
              <a:solidFill>
                <a:schemeClr val="bg1"/>
              </a:solidFill>
              <a:sym typeface="Arial" panose="020B0604020202020204" pitchFamily="34" charset="0"/>
            </a:endParaRPr>
          </a:p>
        </p:txBody>
      </p:sp>
      <p:sp>
        <p:nvSpPr>
          <p:cNvPr id="25615" name="矩形 30"/>
          <p:cNvSpPr>
            <a:spLocks noChangeArrowheads="1"/>
          </p:cNvSpPr>
          <p:nvPr/>
        </p:nvSpPr>
        <p:spPr bwMode="auto">
          <a:xfrm>
            <a:off x="806450" y="3590925"/>
            <a:ext cx="50815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chemeClr val="bg1"/>
                </a:solidFill>
                <a:latin typeface="Calibri" panose="020F0502020204030204" pitchFamily="34" charset="0"/>
                <a:sym typeface="Calibri" panose="020F0502020204030204" pitchFamily="34" charset="0"/>
              </a:rPr>
              <a:t>But all sunshine without shade, all pleasure without pain, is not life at all. Take the lot of the happiest - it is a tangled yarn. Bereavements and blessings, one following another, make us sad and blessed by turns. Even death itself makes</a:t>
            </a:r>
            <a:endParaRPr lang="zh-CN" altLang="en-US" sz="1600">
              <a:solidFill>
                <a:schemeClr val="bg1"/>
              </a:solidFill>
              <a:latin typeface="Calibri" panose="020F0502020204030204" pitchFamily="34" charset="0"/>
              <a:sym typeface="宋体" panose="02010600030101010101" pitchFamily="2" charset="-122"/>
            </a:endParaRPr>
          </a:p>
        </p:txBody>
      </p:sp>
      <p:grpSp>
        <p:nvGrpSpPr>
          <p:cNvPr id="25616" name="Group 16"/>
          <p:cNvGrpSpPr/>
          <p:nvPr/>
        </p:nvGrpSpPr>
        <p:grpSpPr bwMode="auto">
          <a:xfrm>
            <a:off x="922338" y="4813300"/>
            <a:ext cx="1439862" cy="1441450"/>
            <a:chOff x="0" y="0"/>
            <a:chExt cx="1440000" cy="1440000"/>
          </a:xfrm>
        </p:grpSpPr>
        <p:sp>
          <p:nvSpPr>
            <p:cNvPr id="23586" name="矩形 32"/>
            <p:cNvSpPr>
              <a:spLocks noChangeArrowheads="1"/>
            </p:cNvSpPr>
            <p:nvPr/>
          </p:nvSpPr>
          <p:spPr bwMode="auto">
            <a:xfrm>
              <a:off x="0" y="0"/>
              <a:ext cx="1440000" cy="1440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87" name="Freeform 7"/>
            <p:cNvSpPr>
              <a:spLocks noEditPoints="1" noChangeArrowheads="1"/>
            </p:cNvSpPr>
            <p:nvPr/>
          </p:nvSpPr>
          <p:spPr bwMode="auto">
            <a:xfrm>
              <a:off x="395506" y="434224"/>
              <a:ext cx="648989" cy="571553"/>
            </a:xfrm>
            <a:custGeom>
              <a:avLst/>
              <a:gdLst>
                <a:gd name="T0" fmla="*/ 121958 w 149"/>
                <a:gd name="T1" fmla="*/ 366492 h 131"/>
                <a:gd name="T2" fmla="*/ 509609 w 149"/>
                <a:gd name="T3" fmla="*/ 383944 h 131"/>
                <a:gd name="T4" fmla="*/ 535743 w 149"/>
                <a:gd name="T5" fmla="*/ 445026 h 131"/>
                <a:gd name="T6" fmla="*/ 135025 w 149"/>
                <a:gd name="T7" fmla="*/ 458115 h 131"/>
                <a:gd name="T8" fmla="*/ 143736 w 149"/>
                <a:gd name="T9" fmla="*/ 488656 h 131"/>
                <a:gd name="T10" fmla="*/ 152447 w 149"/>
                <a:gd name="T11" fmla="*/ 514834 h 131"/>
                <a:gd name="T12" fmla="*/ 265693 w 149"/>
                <a:gd name="T13" fmla="*/ 514834 h 131"/>
                <a:gd name="T14" fmla="*/ 461697 w 149"/>
                <a:gd name="T15" fmla="*/ 488656 h 131"/>
                <a:gd name="T16" fmla="*/ 509609 w 149"/>
                <a:gd name="T17" fmla="*/ 571553 h 131"/>
                <a:gd name="T18" fmla="*/ 557521 w 149"/>
                <a:gd name="T19" fmla="*/ 488656 h 131"/>
                <a:gd name="T20" fmla="*/ 596721 w 149"/>
                <a:gd name="T21" fmla="*/ 475567 h 131"/>
                <a:gd name="T22" fmla="*/ 596721 w 149"/>
                <a:gd name="T23" fmla="*/ 375218 h 131"/>
                <a:gd name="T24" fmla="*/ 596721 w 149"/>
                <a:gd name="T25" fmla="*/ 139616 h 131"/>
                <a:gd name="T26" fmla="*/ 579299 w 149"/>
                <a:gd name="T27" fmla="*/ 0 h 131"/>
                <a:gd name="T28" fmla="*/ 30489 w 149"/>
                <a:gd name="T29" fmla="*/ 52356 h 131"/>
                <a:gd name="T30" fmla="*/ 0 w 149"/>
                <a:gd name="T31" fmla="*/ 122164 h 131"/>
                <a:gd name="T32" fmla="*/ 209070 w 149"/>
                <a:gd name="T33" fmla="*/ 541012 h 131"/>
                <a:gd name="T34" fmla="*/ 209070 w 149"/>
                <a:gd name="T35" fmla="*/ 488656 h 131"/>
                <a:gd name="T36" fmla="*/ 209070 w 149"/>
                <a:gd name="T37" fmla="*/ 541012 h 131"/>
                <a:gd name="T38" fmla="*/ 483475 w 149"/>
                <a:gd name="T39" fmla="*/ 514834 h 131"/>
                <a:gd name="T40" fmla="*/ 535743 w 149"/>
                <a:gd name="T41" fmla="*/ 514834 h 131"/>
                <a:gd name="T42" fmla="*/ 579299 w 149"/>
                <a:gd name="T43" fmla="*/ 34904 h 131"/>
                <a:gd name="T44" fmla="*/ 579299 w 149"/>
                <a:gd name="T45" fmla="*/ 104712 h 131"/>
                <a:gd name="T46" fmla="*/ 579299 w 149"/>
                <a:gd name="T47" fmla="*/ 34904 h 131"/>
                <a:gd name="T48" fmla="*/ 509609 w 149"/>
                <a:gd name="T49" fmla="*/ 87260 h 131"/>
                <a:gd name="T50" fmla="*/ 561876 w 149"/>
                <a:gd name="T51" fmla="*/ 152705 h 131"/>
                <a:gd name="T52" fmla="*/ 483475 w 149"/>
                <a:gd name="T53" fmla="*/ 87260 h 131"/>
                <a:gd name="T54" fmla="*/ 561876 w 149"/>
                <a:gd name="T55" fmla="*/ 183246 h 131"/>
                <a:gd name="T56" fmla="*/ 483475 w 149"/>
                <a:gd name="T57" fmla="*/ 253054 h 131"/>
                <a:gd name="T58" fmla="*/ 483475 w 149"/>
                <a:gd name="T59" fmla="*/ 283595 h 131"/>
                <a:gd name="T60" fmla="*/ 561876 w 149"/>
                <a:gd name="T61" fmla="*/ 349040 h 131"/>
                <a:gd name="T62" fmla="*/ 483475 w 149"/>
                <a:gd name="T63" fmla="*/ 349040 h 131"/>
                <a:gd name="T64" fmla="*/ 370229 w 149"/>
                <a:gd name="T65" fmla="*/ 87260 h 131"/>
                <a:gd name="T66" fmla="*/ 452986 w 149"/>
                <a:gd name="T67" fmla="*/ 152705 h 131"/>
                <a:gd name="T68" fmla="*/ 370229 w 149"/>
                <a:gd name="T69" fmla="*/ 87260 h 131"/>
                <a:gd name="T70" fmla="*/ 452986 w 149"/>
                <a:gd name="T71" fmla="*/ 183246 h 131"/>
                <a:gd name="T72" fmla="*/ 370229 w 149"/>
                <a:gd name="T73" fmla="*/ 253054 h 131"/>
                <a:gd name="T74" fmla="*/ 370229 w 149"/>
                <a:gd name="T75" fmla="*/ 283595 h 131"/>
                <a:gd name="T76" fmla="*/ 452986 w 149"/>
                <a:gd name="T77" fmla="*/ 349040 h 131"/>
                <a:gd name="T78" fmla="*/ 370229 w 149"/>
                <a:gd name="T79" fmla="*/ 283595 h 131"/>
                <a:gd name="T80" fmla="*/ 339739 w 149"/>
                <a:gd name="T81" fmla="*/ 87260 h 131"/>
                <a:gd name="T82" fmla="*/ 256982 w 149"/>
                <a:gd name="T83" fmla="*/ 152705 h 131"/>
                <a:gd name="T84" fmla="*/ 256982 w 149"/>
                <a:gd name="T85" fmla="*/ 183246 h 131"/>
                <a:gd name="T86" fmla="*/ 339739 w 149"/>
                <a:gd name="T87" fmla="*/ 253054 h 131"/>
                <a:gd name="T88" fmla="*/ 256982 w 149"/>
                <a:gd name="T89" fmla="*/ 183246 h 131"/>
                <a:gd name="T90" fmla="*/ 339739 w 149"/>
                <a:gd name="T91" fmla="*/ 283595 h 131"/>
                <a:gd name="T92" fmla="*/ 256982 w 149"/>
                <a:gd name="T93" fmla="*/ 349040 h 131"/>
                <a:gd name="T94" fmla="*/ 143736 w 149"/>
                <a:gd name="T95" fmla="*/ 87260 h 131"/>
                <a:gd name="T96" fmla="*/ 226493 w 149"/>
                <a:gd name="T97" fmla="*/ 152705 h 131"/>
                <a:gd name="T98" fmla="*/ 143736 w 149"/>
                <a:gd name="T99" fmla="*/ 87260 h 131"/>
                <a:gd name="T100" fmla="*/ 226493 w 149"/>
                <a:gd name="T101" fmla="*/ 183246 h 131"/>
                <a:gd name="T102" fmla="*/ 143736 w 149"/>
                <a:gd name="T103" fmla="*/ 253054 h 131"/>
                <a:gd name="T104" fmla="*/ 143736 w 149"/>
                <a:gd name="T105" fmla="*/ 283595 h 131"/>
                <a:gd name="T106" fmla="*/ 226493 w 149"/>
                <a:gd name="T107" fmla="*/ 349040 h 131"/>
                <a:gd name="T108" fmla="*/ 143736 w 149"/>
                <a:gd name="T109" fmla="*/ 322862 h 131"/>
                <a:gd name="T110" fmla="*/ 113246 w 149"/>
                <a:gd name="T111" fmla="*/ 253054 h 131"/>
                <a:gd name="T112" fmla="*/ 69690 w 149"/>
                <a:gd name="T113" fmla="*/ 183246 h 131"/>
                <a:gd name="T114" fmla="*/ 113246 w 149"/>
                <a:gd name="T115" fmla="*/ 253054 h 131"/>
                <a:gd name="T116" fmla="*/ 113246 w 149"/>
                <a:gd name="T117" fmla="*/ 152705 h 131"/>
                <a:gd name="T118" fmla="*/ 34845 w 149"/>
                <a:gd name="T119" fmla="*/ 122164 h 131"/>
                <a:gd name="T120" fmla="*/ 113246 w 149"/>
                <a:gd name="T121" fmla="*/ 87260 h 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31"/>
                <a:gd name="T185" fmla="*/ 149 w 149"/>
                <a:gd name="T186" fmla="*/ 131 h 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5619" name="Group 19"/>
          <p:cNvGrpSpPr/>
          <p:nvPr/>
        </p:nvGrpSpPr>
        <p:grpSpPr bwMode="auto">
          <a:xfrm>
            <a:off x="4340225" y="4813300"/>
            <a:ext cx="1439863" cy="1441450"/>
            <a:chOff x="0" y="0"/>
            <a:chExt cx="1440000" cy="1440000"/>
          </a:xfrm>
        </p:grpSpPr>
        <p:sp>
          <p:nvSpPr>
            <p:cNvPr id="23581" name="矩形 67"/>
            <p:cNvSpPr>
              <a:spLocks noChangeArrowheads="1"/>
            </p:cNvSpPr>
            <p:nvPr/>
          </p:nvSpPr>
          <p:spPr bwMode="auto">
            <a:xfrm>
              <a:off x="0" y="0"/>
              <a:ext cx="1440000" cy="1440000"/>
            </a:xfrm>
            <a:prstGeom prst="rect">
              <a:avLst/>
            </a:prstGeom>
            <a:solidFill>
              <a:srgbClr val="187D69"/>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3582" name="Group 21"/>
            <p:cNvGrpSpPr/>
            <p:nvPr/>
          </p:nvGrpSpPr>
          <p:grpSpPr bwMode="auto">
            <a:xfrm>
              <a:off x="417630" y="448051"/>
              <a:ext cx="604740" cy="543898"/>
              <a:chOff x="0" y="0"/>
              <a:chExt cx="520700" cy="468313"/>
            </a:xfrm>
          </p:grpSpPr>
          <p:sp>
            <p:nvSpPr>
              <p:cNvPr id="23583" name="Freeform 22"/>
              <p:cNvSpPr>
                <a:spLocks noEditPoints="1" noChangeArrowheads="1"/>
              </p:cNvSpPr>
              <p:nvPr/>
            </p:nvSpPr>
            <p:spPr bwMode="auto">
              <a:xfrm>
                <a:off x="0" y="0"/>
                <a:ext cx="520700" cy="468313"/>
              </a:xfrm>
              <a:custGeom>
                <a:avLst/>
                <a:gdLst>
                  <a:gd name="T0" fmla="*/ 29968 w 139"/>
                  <a:gd name="T1" fmla="*/ 468313 h 125"/>
                  <a:gd name="T2" fmla="*/ 408319 w 139"/>
                  <a:gd name="T3" fmla="*/ 468313 h 125"/>
                  <a:gd name="T4" fmla="*/ 438287 w 139"/>
                  <a:gd name="T5" fmla="*/ 438341 h 125"/>
                  <a:gd name="T6" fmla="*/ 438287 w 139"/>
                  <a:gd name="T7" fmla="*/ 303467 h 125"/>
                  <a:gd name="T8" fmla="*/ 490732 w 139"/>
                  <a:gd name="T9" fmla="*/ 303467 h 125"/>
                  <a:gd name="T10" fmla="*/ 520700 w 139"/>
                  <a:gd name="T11" fmla="*/ 273495 h 125"/>
                  <a:gd name="T12" fmla="*/ 520700 w 139"/>
                  <a:gd name="T13" fmla="*/ 29972 h 125"/>
                  <a:gd name="T14" fmla="*/ 490732 w 139"/>
                  <a:gd name="T15" fmla="*/ 0 h 125"/>
                  <a:gd name="T16" fmla="*/ 112381 w 139"/>
                  <a:gd name="T17" fmla="*/ 0 h 125"/>
                  <a:gd name="T18" fmla="*/ 82413 w 139"/>
                  <a:gd name="T19" fmla="*/ 29972 h 125"/>
                  <a:gd name="T20" fmla="*/ 82413 w 139"/>
                  <a:gd name="T21" fmla="*/ 164846 h 125"/>
                  <a:gd name="T22" fmla="*/ 29968 w 139"/>
                  <a:gd name="T23" fmla="*/ 164846 h 125"/>
                  <a:gd name="T24" fmla="*/ 0 w 139"/>
                  <a:gd name="T25" fmla="*/ 194818 h 125"/>
                  <a:gd name="T26" fmla="*/ 0 w 139"/>
                  <a:gd name="T27" fmla="*/ 438341 h 125"/>
                  <a:gd name="T28" fmla="*/ 29968 w 139"/>
                  <a:gd name="T29" fmla="*/ 468313 h 125"/>
                  <a:gd name="T30" fmla="*/ 408319 w 139"/>
                  <a:gd name="T31" fmla="*/ 198565 h 125"/>
                  <a:gd name="T32" fmla="*/ 408319 w 139"/>
                  <a:gd name="T33" fmla="*/ 434594 h 125"/>
                  <a:gd name="T34" fmla="*/ 33714 w 139"/>
                  <a:gd name="T35" fmla="*/ 434594 h 125"/>
                  <a:gd name="T36" fmla="*/ 33714 w 139"/>
                  <a:gd name="T37" fmla="*/ 198565 h 125"/>
                  <a:gd name="T38" fmla="*/ 408319 w 139"/>
                  <a:gd name="T39" fmla="*/ 198565 h 125"/>
                  <a:gd name="T40" fmla="*/ 490732 w 139"/>
                  <a:gd name="T41" fmla="*/ 71184 h 125"/>
                  <a:gd name="T42" fmla="*/ 116127 w 139"/>
                  <a:gd name="T43" fmla="*/ 71184 h 125"/>
                  <a:gd name="T44" fmla="*/ 116127 w 139"/>
                  <a:gd name="T45" fmla="*/ 33719 h 125"/>
                  <a:gd name="T46" fmla="*/ 490732 w 139"/>
                  <a:gd name="T47" fmla="*/ 33719 h 125"/>
                  <a:gd name="T48" fmla="*/ 490732 w 139"/>
                  <a:gd name="T49" fmla="*/ 71184 h 125"/>
                  <a:gd name="T50" fmla="*/ 116127 w 139"/>
                  <a:gd name="T51" fmla="*/ 116142 h 125"/>
                  <a:gd name="T52" fmla="*/ 490732 w 139"/>
                  <a:gd name="T53" fmla="*/ 116142 h 125"/>
                  <a:gd name="T54" fmla="*/ 490732 w 139"/>
                  <a:gd name="T55" fmla="*/ 269748 h 125"/>
                  <a:gd name="T56" fmla="*/ 438287 w 139"/>
                  <a:gd name="T57" fmla="*/ 269748 h 125"/>
                  <a:gd name="T58" fmla="*/ 438287 w 139"/>
                  <a:gd name="T59" fmla="*/ 194818 h 125"/>
                  <a:gd name="T60" fmla="*/ 408319 w 139"/>
                  <a:gd name="T61" fmla="*/ 164846 h 125"/>
                  <a:gd name="T62" fmla="*/ 116127 w 139"/>
                  <a:gd name="T63" fmla="*/ 164846 h 125"/>
                  <a:gd name="T64" fmla="*/ 116127 w 139"/>
                  <a:gd name="T65" fmla="*/ 116142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125"/>
                  <a:gd name="T101" fmla="*/ 139 w 139"/>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84" name="Freeform 23"/>
              <p:cNvSpPr>
                <a:spLocks noChangeArrowheads="1"/>
              </p:cNvSpPr>
              <p:nvPr/>
            </p:nvSpPr>
            <p:spPr bwMode="auto">
              <a:xfrm>
                <a:off x="269875" y="322263"/>
                <a:ext cx="107950" cy="90488"/>
              </a:xfrm>
              <a:custGeom>
                <a:avLst/>
                <a:gdLst>
                  <a:gd name="T0" fmla="*/ 100505 w 29"/>
                  <a:gd name="T1" fmla="*/ 0 h 24"/>
                  <a:gd name="T2" fmla="*/ 7445 w 29"/>
                  <a:gd name="T3" fmla="*/ 0 h 24"/>
                  <a:gd name="T4" fmla="*/ 0 w 29"/>
                  <a:gd name="T5" fmla="*/ 7541 h 24"/>
                  <a:gd name="T6" fmla="*/ 0 w 29"/>
                  <a:gd name="T7" fmla="*/ 82947 h 24"/>
                  <a:gd name="T8" fmla="*/ 7445 w 29"/>
                  <a:gd name="T9" fmla="*/ 90488 h 24"/>
                  <a:gd name="T10" fmla="*/ 100505 w 29"/>
                  <a:gd name="T11" fmla="*/ 90488 h 24"/>
                  <a:gd name="T12" fmla="*/ 107950 w 29"/>
                  <a:gd name="T13" fmla="*/ 82947 h 24"/>
                  <a:gd name="T14" fmla="*/ 107950 w 29"/>
                  <a:gd name="T15" fmla="*/ 7541 h 24"/>
                  <a:gd name="T16" fmla="*/ 100505 w 29"/>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4"/>
                  <a:gd name="T29" fmla="*/ 29 w 2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85" name="Freeform 24"/>
              <p:cNvSpPr>
                <a:spLocks noChangeArrowheads="1"/>
              </p:cNvSpPr>
              <p:nvPr/>
            </p:nvSpPr>
            <p:spPr bwMode="auto">
              <a:xfrm>
                <a:off x="66675" y="231775"/>
                <a:ext cx="57150" cy="57150"/>
              </a:xfrm>
              <a:custGeom>
                <a:avLst/>
                <a:gdLst>
                  <a:gd name="T0" fmla="*/ 0 w 15"/>
                  <a:gd name="T1" fmla="*/ 22860 h 15"/>
                  <a:gd name="T2" fmla="*/ 0 w 15"/>
                  <a:gd name="T3" fmla="*/ 26670 h 15"/>
                  <a:gd name="T4" fmla="*/ 0 w 15"/>
                  <a:gd name="T5" fmla="*/ 30480 h 15"/>
                  <a:gd name="T6" fmla="*/ 53340 w 15"/>
                  <a:gd name="T7" fmla="*/ 53340 h 15"/>
                  <a:gd name="T8" fmla="*/ 57150 w 15"/>
                  <a:gd name="T9" fmla="*/ 53340 h 15"/>
                  <a:gd name="T10" fmla="*/ 57150 w 15"/>
                  <a:gd name="T11" fmla="*/ 53340 h 15"/>
                  <a:gd name="T12" fmla="*/ 57150 w 15"/>
                  <a:gd name="T13" fmla="*/ 3810 h 15"/>
                  <a:gd name="T14" fmla="*/ 57150 w 15"/>
                  <a:gd name="T15" fmla="*/ 0 h 15"/>
                  <a:gd name="T16" fmla="*/ 53340 w 15"/>
                  <a:gd name="T17" fmla="*/ 0 h 15"/>
                  <a:gd name="T18" fmla="*/ 0 w 15"/>
                  <a:gd name="T19" fmla="*/ 2286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5625" name="Group 25"/>
          <p:cNvGrpSpPr/>
          <p:nvPr/>
        </p:nvGrpSpPr>
        <p:grpSpPr bwMode="auto">
          <a:xfrm>
            <a:off x="2630488" y="4813300"/>
            <a:ext cx="1439862" cy="1441450"/>
            <a:chOff x="0" y="0"/>
            <a:chExt cx="1440000" cy="1440000"/>
          </a:xfrm>
        </p:grpSpPr>
        <p:sp>
          <p:nvSpPr>
            <p:cNvPr id="23570" name="矩形 73"/>
            <p:cNvSpPr>
              <a:spLocks noChangeArrowheads="1"/>
            </p:cNvSpPr>
            <p:nvPr/>
          </p:nvSpPr>
          <p:spPr bwMode="auto">
            <a:xfrm>
              <a:off x="0" y="0"/>
              <a:ext cx="1440000" cy="1440000"/>
            </a:xfrm>
            <a:prstGeom prst="rect">
              <a:avLst/>
            </a:prstGeom>
            <a:solidFill>
              <a:srgbClr val="33942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3571" name="Group 27"/>
            <p:cNvGrpSpPr/>
            <p:nvPr/>
          </p:nvGrpSpPr>
          <p:grpSpPr bwMode="auto">
            <a:xfrm>
              <a:off x="384443" y="438833"/>
              <a:ext cx="671114" cy="562335"/>
              <a:chOff x="0" y="0"/>
              <a:chExt cx="577850" cy="484188"/>
            </a:xfrm>
          </p:grpSpPr>
          <p:sp>
            <p:nvSpPr>
              <p:cNvPr id="23572" name="Freeform 25"/>
              <p:cNvSpPr>
                <a:spLocks noEditPoints="1" noChangeArrowheads="1"/>
              </p:cNvSpPr>
              <p:nvPr/>
            </p:nvSpPr>
            <p:spPr bwMode="auto">
              <a:xfrm>
                <a:off x="0" y="0"/>
                <a:ext cx="577850" cy="484188"/>
              </a:xfrm>
              <a:custGeom>
                <a:avLst/>
                <a:gdLst>
                  <a:gd name="T0" fmla="*/ 273916 w 154"/>
                  <a:gd name="T1" fmla="*/ 480435 h 129"/>
                  <a:gd name="T2" fmla="*/ 303934 w 154"/>
                  <a:gd name="T3" fmla="*/ 480435 h 129"/>
                  <a:gd name="T4" fmla="*/ 547832 w 154"/>
                  <a:gd name="T5" fmla="*/ 450407 h 129"/>
                  <a:gd name="T6" fmla="*/ 570345 w 154"/>
                  <a:gd name="T7" fmla="*/ 446654 h 129"/>
                  <a:gd name="T8" fmla="*/ 577850 w 154"/>
                  <a:gd name="T9" fmla="*/ 427887 h 129"/>
                  <a:gd name="T10" fmla="*/ 577850 w 154"/>
                  <a:gd name="T11" fmla="*/ 63808 h 129"/>
                  <a:gd name="T12" fmla="*/ 559089 w 154"/>
                  <a:gd name="T13" fmla="*/ 37534 h 129"/>
                  <a:gd name="T14" fmla="*/ 288925 w 154"/>
                  <a:gd name="T15" fmla="*/ 67561 h 129"/>
                  <a:gd name="T16" fmla="*/ 18761 w 154"/>
                  <a:gd name="T17" fmla="*/ 37534 h 129"/>
                  <a:gd name="T18" fmla="*/ 0 w 154"/>
                  <a:gd name="T19" fmla="*/ 63808 h 129"/>
                  <a:gd name="T20" fmla="*/ 0 w 154"/>
                  <a:gd name="T21" fmla="*/ 427887 h 129"/>
                  <a:gd name="T22" fmla="*/ 11257 w 154"/>
                  <a:gd name="T23" fmla="*/ 446654 h 129"/>
                  <a:gd name="T24" fmla="*/ 30018 w 154"/>
                  <a:gd name="T25" fmla="*/ 450407 h 129"/>
                  <a:gd name="T26" fmla="*/ 273916 w 154"/>
                  <a:gd name="T27" fmla="*/ 480435 h 129"/>
                  <a:gd name="T28" fmla="*/ 300182 w 154"/>
                  <a:gd name="T29" fmla="*/ 97588 h 129"/>
                  <a:gd name="T30" fmla="*/ 547832 w 154"/>
                  <a:gd name="T31" fmla="*/ 67561 h 129"/>
                  <a:gd name="T32" fmla="*/ 547832 w 154"/>
                  <a:gd name="T33" fmla="*/ 420380 h 129"/>
                  <a:gd name="T34" fmla="*/ 300182 w 154"/>
                  <a:gd name="T35" fmla="*/ 446654 h 129"/>
                  <a:gd name="T36" fmla="*/ 300182 w 154"/>
                  <a:gd name="T37" fmla="*/ 97588 h 129"/>
                  <a:gd name="T38" fmla="*/ 30018 w 154"/>
                  <a:gd name="T39" fmla="*/ 420380 h 129"/>
                  <a:gd name="T40" fmla="*/ 30018 w 154"/>
                  <a:gd name="T41" fmla="*/ 67561 h 129"/>
                  <a:gd name="T42" fmla="*/ 277668 w 154"/>
                  <a:gd name="T43" fmla="*/ 97588 h 129"/>
                  <a:gd name="T44" fmla="*/ 277668 w 154"/>
                  <a:gd name="T45" fmla="*/ 446654 h 129"/>
                  <a:gd name="T46" fmla="*/ 30018 w 154"/>
                  <a:gd name="T47" fmla="*/ 42038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129"/>
                  <a:gd name="T74" fmla="*/ 154 w 154"/>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73" name="Freeform 26"/>
              <p:cNvSpPr>
                <a:spLocks noChangeArrowheads="1"/>
              </p:cNvSpPr>
              <p:nvPr/>
            </p:nvSpPr>
            <p:spPr bwMode="auto">
              <a:xfrm>
                <a:off x="87312" y="123825"/>
                <a:ext cx="138113" cy="33338"/>
              </a:xfrm>
              <a:custGeom>
                <a:avLst/>
                <a:gdLst>
                  <a:gd name="T0" fmla="*/ 7466 w 37"/>
                  <a:gd name="T1" fmla="*/ 7408 h 9"/>
                  <a:gd name="T2" fmla="*/ 0 w 37"/>
                  <a:gd name="T3" fmla="*/ 11113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74" name="Freeform 27"/>
              <p:cNvSpPr>
                <a:spLocks noChangeArrowheads="1"/>
              </p:cNvSpPr>
              <p:nvPr/>
            </p:nvSpPr>
            <p:spPr bwMode="auto">
              <a:xfrm>
                <a:off x="87312" y="187325"/>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75" name="Freeform 28"/>
              <p:cNvSpPr>
                <a:spLocks noChangeArrowheads="1"/>
              </p:cNvSpPr>
              <p:nvPr/>
            </p:nvSpPr>
            <p:spPr bwMode="auto">
              <a:xfrm>
                <a:off x="87312" y="247650"/>
                <a:ext cx="138113" cy="33338"/>
              </a:xfrm>
              <a:custGeom>
                <a:avLst/>
                <a:gdLst>
                  <a:gd name="T0" fmla="*/ 7466 w 37"/>
                  <a:gd name="T1" fmla="*/ 7408 h 9"/>
                  <a:gd name="T2" fmla="*/ 0 w 37"/>
                  <a:gd name="T3" fmla="*/ 14817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76" name="Freeform 29"/>
              <p:cNvSpPr>
                <a:spLocks noChangeArrowheads="1"/>
              </p:cNvSpPr>
              <p:nvPr/>
            </p:nvSpPr>
            <p:spPr bwMode="auto">
              <a:xfrm>
                <a:off x="87312" y="311150"/>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77" name="Freeform 30"/>
              <p:cNvSpPr>
                <a:spLocks noChangeArrowheads="1"/>
              </p:cNvSpPr>
              <p:nvPr/>
            </p:nvSpPr>
            <p:spPr bwMode="auto">
              <a:xfrm>
                <a:off x="354012" y="123825"/>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1113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78" name="Freeform 31"/>
              <p:cNvSpPr>
                <a:spLocks noChangeArrowheads="1"/>
              </p:cNvSpPr>
              <p:nvPr/>
            </p:nvSpPr>
            <p:spPr bwMode="auto">
              <a:xfrm>
                <a:off x="354012" y="187325"/>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79" name="Freeform 32"/>
              <p:cNvSpPr>
                <a:spLocks noChangeArrowheads="1"/>
              </p:cNvSpPr>
              <p:nvPr/>
            </p:nvSpPr>
            <p:spPr bwMode="auto">
              <a:xfrm>
                <a:off x="354012" y="247650"/>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4817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80" name="Freeform 33"/>
              <p:cNvSpPr>
                <a:spLocks noChangeArrowheads="1"/>
              </p:cNvSpPr>
              <p:nvPr/>
            </p:nvSpPr>
            <p:spPr bwMode="auto">
              <a:xfrm>
                <a:off x="354012" y="311150"/>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5637" name="Group 37"/>
          <p:cNvGrpSpPr>
            <a:grpSpLocks noChangeAspect="1"/>
          </p:cNvGrpSpPr>
          <p:nvPr/>
        </p:nvGrpSpPr>
        <p:grpSpPr bwMode="auto">
          <a:xfrm>
            <a:off x="7794625" y="1489075"/>
            <a:ext cx="3730625" cy="4933950"/>
            <a:chOff x="0" y="0"/>
            <a:chExt cx="4008689" cy="5300662"/>
          </a:xfrm>
        </p:grpSpPr>
        <p:pic>
          <p:nvPicPr>
            <p:cNvPr id="23568" name="图片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8689"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图片 86"/>
            <p:cNvPicPr>
              <a:picLocks noChangeAspect="1" noChangeArrowheads="1"/>
            </p:cNvPicPr>
            <p:nvPr/>
          </p:nvPicPr>
          <p:blipFill>
            <a:blip r:embed="rId4">
              <a:extLst>
                <a:ext uri="{28A0092B-C50C-407E-A947-70E740481C1C}">
                  <a14:useLocalDpi xmlns:a14="http://schemas.microsoft.com/office/drawing/2010/main" val="0"/>
                </a:ext>
              </a:extLst>
            </a:blip>
            <a:srcRect l="21222" r="26155"/>
            <a:stretch>
              <a:fillRect/>
            </a:stretch>
          </p:blipFill>
          <p:spPr bwMode="auto">
            <a:xfrm>
              <a:off x="168845" y="325830"/>
              <a:ext cx="3670998" cy="43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40" name="Group 40"/>
          <p:cNvGrpSpPr>
            <a:grpSpLocks noChangeAspect="1"/>
          </p:cNvGrpSpPr>
          <p:nvPr/>
        </p:nvGrpSpPr>
        <p:grpSpPr bwMode="auto">
          <a:xfrm>
            <a:off x="6045200" y="3121025"/>
            <a:ext cx="1638300" cy="3354388"/>
            <a:chOff x="0" y="0"/>
            <a:chExt cx="1638423" cy="3354252"/>
          </a:xfrm>
        </p:grpSpPr>
        <p:pic>
          <p:nvPicPr>
            <p:cNvPr id="23566" name="图片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38423" cy="335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图片 88"/>
            <p:cNvPicPr>
              <a:picLocks noChangeAspect="1" noChangeArrowheads="1"/>
            </p:cNvPicPr>
            <p:nvPr/>
          </p:nvPicPr>
          <p:blipFill>
            <a:blip r:embed="rId6">
              <a:extLst>
                <a:ext uri="{28A0092B-C50C-407E-A947-70E740481C1C}">
                  <a14:useLocalDpi xmlns:a14="http://schemas.microsoft.com/office/drawing/2010/main" val="0"/>
                </a:ext>
              </a:extLst>
            </a:blip>
            <a:srcRect l="21745" r="39481"/>
            <a:stretch>
              <a:fillRect/>
            </a:stretch>
          </p:blipFill>
          <p:spPr bwMode="auto">
            <a:xfrm>
              <a:off x="79436" y="437656"/>
              <a:ext cx="1498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p:cBhvr>
                                        <p:cTn id="7" dur="500"/>
                                        <p:tgtEl>
                                          <p:spTgt spid="25604"/>
                                        </p:tgtEl>
                                      </p:cBhvr>
                                    </p:animEffect>
                                  </p:childTnLst>
                                </p:cTn>
                              </p:par>
                              <p:par>
                                <p:cTn id="8" presetID="9" presetClass="entr" presetSubtype="0" fill="hold" nodeType="withEffect">
                                  <p:stCondLst>
                                    <p:cond delay="0"/>
                                  </p:stCondLst>
                                  <p:childTnLst>
                                    <p:set>
                                      <p:cBhvr>
                                        <p:cTn id="9" dur="1" fill="hold">
                                          <p:stCondLst>
                                            <p:cond delay="0"/>
                                          </p:stCondLst>
                                        </p:cTn>
                                        <p:tgtEl>
                                          <p:spTgt spid="25610"/>
                                        </p:tgtEl>
                                        <p:attrNameLst>
                                          <p:attrName>style.visibility</p:attrName>
                                        </p:attrNameLst>
                                      </p:cBhvr>
                                      <p:to>
                                        <p:strVal val="visible"/>
                                      </p:to>
                                    </p:set>
                                    <p:animEffect>
                                      <p:cBhvr>
                                        <p:cTn id="10" dur="500"/>
                                        <p:tgtEl>
                                          <p:spTgt spid="25610"/>
                                        </p:tgtEl>
                                      </p:cBhvr>
                                    </p:animEffect>
                                  </p:childTnLst>
                                </p:cTn>
                              </p:par>
                              <p:par>
                                <p:cTn id="11" presetID="9" presetClass="entr" presetSubtype="0" fill="hold" nodeType="withEffect">
                                  <p:stCondLst>
                                    <p:cond delay="0"/>
                                  </p:stCondLst>
                                  <p:childTnLst>
                                    <p:set>
                                      <p:cBhvr>
                                        <p:cTn id="12" dur="1" fill="hold">
                                          <p:stCondLst>
                                            <p:cond delay="0"/>
                                          </p:stCondLst>
                                        </p:cTn>
                                        <p:tgtEl>
                                          <p:spTgt spid="25605"/>
                                        </p:tgtEl>
                                        <p:attrNameLst>
                                          <p:attrName>style.visibility</p:attrName>
                                        </p:attrNameLst>
                                      </p:cBhvr>
                                      <p:to>
                                        <p:strVal val="visible"/>
                                      </p:to>
                                    </p:set>
                                    <p:animEffect>
                                      <p:cBhvr>
                                        <p:cTn id="13" dur="500"/>
                                        <p:tgtEl>
                                          <p:spTgt spid="25605"/>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5637"/>
                                        </p:tgtEl>
                                        <p:attrNameLst>
                                          <p:attrName>style.visibility</p:attrName>
                                        </p:attrNameLst>
                                      </p:cBhvr>
                                      <p:to>
                                        <p:strVal val="visible"/>
                                      </p:to>
                                    </p:set>
                                    <p:anim calcmode="lin" valueType="num">
                                      <p:cBhvr>
                                        <p:cTn id="17" dur="500"/>
                                        <p:tgtEl>
                                          <p:spTgt spid="25637"/>
                                        </p:tgtEl>
                                        <p:attrNameLst>
                                          <p:attrName>ppt_y</p:attrName>
                                        </p:attrNameLst>
                                      </p:cBhvr>
                                      <p:tavLst>
                                        <p:tav tm="0">
                                          <p:val>
                                            <p:strVal val="#ppt_y+#ppt_h*1.125000"/>
                                          </p:val>
                                        </p:tav>
                                        <p:tav tm="100000">
                                          <p:val>
                                            <p:strVal val="#ppt_y"/>
                                          </p:val>
                                        </p:tav>
                                      </p:tavLst>
                                    </p:anim>
                                    <p:animEffect>
                                      <p:cBhvr>
                                        <p:cTn id="18" dur="500"/>
                                        <p:tgtEl>
                                          <p:spTgt spid="25637"/>
                                        </p:tgtEl>
                                      </p:cBhvr>
                                    </p:animEffect>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25640"/>
                                        </p:tgtEl>
                                        <p:attrNameLst>
                                          <p:attrName>style.visibility</p:attrName>
                                        </p:attrNameLst>
                                      </p:cBhvr>
                                      <p:to>
                                        <p:strVal val="visible"/>
                                      </p:to>
                                    </p:set>
                                    <p:anim calcmode="lin" valueType="num">
                                      <p:cBhvr>
                                        <p:cTn id="22" dur="500"/>
                                        <p:tgtEl>
                                          <p:spTgt spid="25640"/>
                                        </p:tgtEl>
                                        <p:attrNameLst>
                                          <p:attrName>ppt_y</p:attrName>
                                        </p:attrNameLst>
                                      </p:cBhvr>
                                      <p:tavLst>
                                        <p:tav tm="0">
                                          <p:val>
                                            <p:strVal val="#ppt_y+#ppt_h*1.125000"/>
                                          </p:val>
                                        </p:tav>
                                        <p:tav tm="100000">
                                          <p:val>
                                            <p:strVal val="#ppt_y"/>
                                          </p:val>
                                        </p:tav>
                                      </p:tavLst>
                                    </p:anim>
                                    <p:animEffect>
                                      <p:cBhvr>
                                        <p:cTn id="23" dur="500"/>
                                        <p:tgtEl>
                                          <p:spTgt spid="25640"/>
                                        </p:tgtEl>
                                      </p:cBhvr>
                                    </p:animEffect>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25614"/>
                                        </p:tgtEl>
                                        <p:attrNameLst>
                                          <p:attrName>style.visibility</p:attrName>
                                        </p:attrNameLst>
                                      </p:cBhvr>
                                      <p:to>
                                        <p:strVal val="visible"/>
                                      </p:to>
                                    </p:set>
                                    <p:animEffect>
                                      <p:cBhvr>
                                        <p:cTn id="27" dur="500"/>
                                        <p:tgtEl>
                                          <p:spTgt spid="25614"/>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25615">
                                            <p:txEl>
                                              <p:pRg st="0" end="0"/>
                                            </p:txEl>
                                          </p:spTgt>
                                        </p:tgtEl>
                                        <p:attrNameLst>
                                          <p:attrName>style.visibility</p:attrName>
                                        </p:attrNameLst>
                                      </p:cBhvr>
                                      <p:to>
                                        <p:strVal val="visible"/>
                                      </p:to>
                                    </p:set>
                                    <p:animEffect>
                                      <p:cBhvr>
                                        <p:cTn id="31" dur="650"/>
                                        <p:tgtEl>
                                          <p:spTgt spid="25615">
                                            <p:txEl>
                                              <p:pRg st="0" end="0"/>
                                            </p:txEl>
                                          </p:spTgt>
                                        </p:tgtEl>
                                      </p:cBhvr>
                                    </p:animEffect>
                                  </p:childTnLst>
                                </p:cTn>
                              </p:par>
                            </p:childTnLst>
                          </p:cTn>
                        </p:par>
                        <p:par>
                          <p:cTn id="32" fill="hold">
                            <p:stCondLst>
                              <p:cond delay="3000"/>
                            </p:stCondLst>
                            <p:childTnLst>
                              <p:par>
                                <p:cTn id="33" presetID="9" presetClass="entr" presetSubtype="0" fill="hold" nodeType="afterEffect">
                                  <p:stCondLst>
                                    <p:cond delay="0"/>
                                  </p:stCondLst>
                                  <p:childTnLst>
                                    <p:set>
                                      <p:cBhvr>
                                        <p:cTn id="34" dur="1" fill="hold">
                                          <p:stCondLst>
                                            <p:cond delay="0"/>
                                          </p:stCondLst>
                                        </p:cTn>
                                        <p:tgtEl>
                                          <p:spTgt spid="25616"/>
                                        </p:tgtEl>
                                        <p:attrNameLst>
                                          <p:attrName>style.visibility</p:attrName>
                                        </p:attrNameLst>
                                      </p:cBhvr>
                                      <p:to>
                                        <p:strVal val="visible"/>
                                      </p:to>
                                    </p:set>
                                    <p:animEffect>
                                      <p:cBhvr>
                                        <p:cTn id="35" dur="500"/>
                                        <p:tgtEl>
                                          <p:spTgt spid="25616"/>
                                        </p:tgtEl>
                                      </p:cBhvr>
                                    </p:animEffect>
                                  </p:childTnLst>
                                </p:cTn>
                              </p:par>
                              <p:par>
                                <p:cTn id="36" presetID="9" presetClass="entr" presetSubtype="0" fill="hold" nodeType="withEffect">
                                  <p:stCondLst>
                                    <p:cond delay="0"/>
                                  </p:stCondLst>
                                  <p:childTnLst>
                                    <p:set>
                                      <p:cBhvr>
                                        <p:cTn id="37" dur="1" fill="hold">
                                          <p:stCondLst>
                                            <p:cond delay="0"/>
                                          </p:stCondLst>
                                        </p:cTn>
                                        <p:tgtEl>
                                          <p:spTgt spid="25625"/>
                                        </p:tgtEl>
                                        <p:attrNameLst>
                                          <p:attrName>style.visibility</p:attrName>
                                        </p:attrNameLst>
                                      </p:cBhvr>
                                      <p:to>
                                        <p:strVal val="visible"/>
                                      </p:to>
                                    </p:set>
                                    <p:animEffect>
                                      <p:cBhvr>
                                        <p:cTn id="38" dur="500"/>
                                        <p:tgtEl>
                                          <p:spTgt spid="25625"/>
                                        </p:tgtEl>
                                      </p:cBhvr>
                                    </p:animEffect>
                                  </p:childTnLst>
                                </p:cTn>
                              </p:par>
                              <p:par>
                                <p:cTn id="39" presetID="9" presetClass="entr" presetSubtype="0" fill="hold" nodeType="withEffect">
                                  <p:stCondLst>
                                    <p:cond delay="0"/>
                                  </p:stCondLst>
                                  <p:childTnLst>
                                    <p:set>
                                      <p:cBhvr>
                                        <p:cTn id="40" dur="1" fill="hold">
                                          <p:stCondLst>
                                            <p:cond delay="0"/>
                                          </p:stCondLst>
                                        </p:cTn>
                                        <p:tgtEl>
                                          <p:spTgt spid="25619"/>
                                        </p:tgtEl>
                                        <p:attrNameLst>
                                          <p:attrName>style.visibility</p:attrName>
                                        </p:attrNameLst>
                                      </p:cBhvr>
                                      <p:to>
                                        <p:strVal val="visible"/>
                                      </p:to>
                                    </p:set>
                                    <p:animEffect>
                                      <p:cBhvr>
                                        <p:cTn id="41" dur="5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ldLvl="0" autoUpdateAnimBg="0"/>
      <p:bldP spid="25614" grpId="0" bldLvl="0" autoUpdateAnimBg="0"/>
      <p:bldP spid="25615" grpId="0" build="p"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28" name="文本框 4"/>
          <p:cNvSpPr>
            <a:spLocks noChangeArrowheads="1"/>
          </p:cNvSpPr>
          <p:nvPr/>
        </p:nvSpPr>
        <p:spPr bwMode="auto">
          <a:xfrm>
            <a:off x="247650" y="55563"/>
            <a:ext cx="2738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Products</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26629" name="Group 5"/>
          <p:cNvGrpSpPr/>
          <p:nvPr/>
        </p:nvGrpSpPr>
        <p:grpSpPr bwMode="auto">
          <a:xfrm>
            <a:off x="10790238" y="257175"/>
            <a:ext cx="1017587" cy="577850"/>
            <a:chOff x="0" y="0"/>
            <a:chExt cx="1016794" cy="578108"/>
          </a:xfrm>
        </p:grpSpPr>
        <p:grpSp>
          <p:nvGrpSpPr>
            <p:cNvPr id="24612" name="Group 6"/>
            <p:cNvGrpSpPr/>
            <p:nvPr/>
          </p:nvGrpSpPr>
          <p:grpSpPr bwMode="auto">
            <a:xfrm>
              <a:off x="0" y="0"/>
              <a:ext cx="1016794" cy="360857"/>
              <a:chOff x="0" y="0"/>
              <a:chExt cx="1016794" cy="360857"/>
            </a:xfrm>
          </p:grpSpPr>
          <p:sp>
            <p:nvSpPr>
              <p:cNvPr id="24614"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5"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24613"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26634" name="Group 10"/>
          <p:cNvGrpSpPr/>
          <p:nvPr/>
        </p:nvGrpSpPr>
        <p:grpSpPr bwMode="auto">
          <a:xfrm>
            <a:off x="5780088" y="6584950"/>
            <a:ext cx="638175" cy="254000"/>
            <a:chOff x="0" y="0"/>
            <a:chExt cx="637959" cy="253916"/>
          </a:xfrm>
        </p:grpSpPr>
        <p:sp>
          <p:nvSpPr>
            <p:cNvPr id="24609"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4610"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4611"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16</a:t>
              </a:r>
              <a:endParaRPr lang="zh-CN" altLang="en-US" sz="1000">
                <a:solidFill>
                  <a:schemeClr val="bg1"/>
                </a:solidFill>
                <a:latin typeface="Calibri" panose="020F0502020204030204" pitchFamily="34" charset="0"/>
                <a:sym typeface="宋体" panose="02010600030101010101" pitchFamily="2" charset="-122"/>
              </a:endParaRPr>
            </a:p>
          </p:txBody>
        </p:sp>
      </p:grpSp>
      <p:grpSp>
        <p:nvGrpSpPr>
          <p:cNvPr id="26638" name="Group 14"/>
          <p:cNvGrpSpPr/>
          <p:nvPr/>
        </p:nvGrpSpPr>
        <p:grpSpPr bwMode="auto">
          <a:xfrm>
            <a:off x="10186988" y="1590675"/>
            <a:ext cx="1439862" cy="1439863"/>
            <a:chOff x="0" y="0"/>
            <a:chExt cx="1440000" cy="1440000"/>
          </a:xfrm>
        </p:grpSpPr>
        <p:sp>
          <p:nvSpPr>
            <p:cNvPr id="24607" name="矩形 32"/>
            <p:cNvSpPr>
              <a:spLocks noChangeArrowheads="1"/>
            </p:cNvSpPr>
            <p:nvPr/>
          </p:nvSpPr>
          <p:spPr bwMode="auto">
            <a:xfrm>
              <a:off x="0" y="0"/>
              <a:ext cx="1440000" cy="1440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608" name="Freeform 7"/>
            <p:cNvSpPr>
              <a:spLocks noEditPoints="1" noChangeArrowheads="1"/>
            </p:cNvSpPr>
            <p:nvPr/>
          </p:nvSpPr>
          <p:spPr bwMode="auto">
            <a:xfrm>
              <a:off x="395506" y="434224"/>
              <a:ext cx="648989" cy="571553"/>
            </a:xfrm>
            <a:custGeom>
              <a:avLst/>
              <a:gdLst>
                <a:gd name="T0" fmla="*/ 121958 w 149"/>
                <a:gd name="T1" fmla="*/ 366492 h 131"/>
                <a:gd name="T2" fmla="*/ 509609 w 149"/>
                <a:gd name="T3" fmla="*/ 383944 h 131"/>
                <a:gd name="T4" fmla="*/ 535743 w 149"/>
                <a:gd name="T5" fmla="*/ 445026 h 131"/>
                <a:gd name="T6" fmla="*/ 135025 w 149"/>
                <a:gd name="T7" fmla="*/ 458115 h 131"/>
                <a:gd name="T8" fmla="*/ 143736 w 149"/>
                <a:gd name="T9" fmla="*/ 488656 h 131"/>
                <a:gd name="T10" fmla="*/ 152447 w 149"/>
                <a:gd name="T11" fmla="*/ 514834 h 131"/>
                <a:gd name="T12" fmla="*/ 265693 w 149"/>
                <a:gd name="T13" fmla="*/ 514834 h 131"/>
                <a:gd name="T14" fmla="*/ 461697 w 149"/>
                <a:gd name="T15" fmla="*/ 488656 h 131"/>
                <a:gd name="T16" fmla="*/ 509609 w 149"/>
                <a:gd name="T17" fmla="*/ 571553 h 131"/>
                <a:gd name="T18" fmla="*/ 557521 w 149"/>
                <a:gd name="T19" fmla="*/ 488656 h 131"/>
                <a:gd name="T20" fmla="*/ 596721 w 149"/>
                <a:gd name="T21" fmla="*/ 475567 h 131"/>
                <a:gd name="T22" fmla="*/ 596721 w 149"/>
                <a:gd name="T23" fmla="*/ 375218 h 131"/>
                <a:gd name="T24" fmla="*/ 596721 w 149"/>
                <a:gd name="T25" fmla="*/ 139616 h 131"/>
                <a:gd name="T26" fmla="*/ 579299 w 149"/>
                <a:gd name="T27" fmla="*/ 0 h 131"/>
                <a:gd name="T28" fmla="*/ 30489 w 149"/>
                <a:gd name="T29" fmla="*/ 52356 h 131"/>
                <a:gd name="T30" fmla="*/ 0 w 149"/>
                <a:gd name="T31" fmla="*/ 122164 h 131"/>
                <a:gd name="T32" fmla="*/ 209070 w 149"/>
                <a:gd name="T33" fmla="*/ 541012 h 131"/>
                <a:gd name="T34" fmla="*/ 209070 w 149"/>
                <a:gd name="T35" fmla="*/ 488656 h 131"/>
                <a:gd name="T36" fmla="*/ 209070 w 149"/>
                <a:gd name="T37" fmla="*/ 541012 h 131"/>
                <a:gd name="T38" fmla="*/ 483475 w 149"/>
                <a:gd name="T39" fmla="*/ 514834 h 131"/>
                <a:gd name="T40" fmla="*/ 535743 w 149"/>
                <a:gd name="T41" fmla="*/ 514834 h 131"/>
                <a:gd name="T42" fmla="*/ 579299 w 149"/>
                <a:gd name="T43" fmla="*/ 34904 h 131"/>
                <a:gd name="T44" fmla="*/ 579299 w 149"/>
                <a:gd name="T45" fmla="*/ 104712 h 131"/>
                <a:gd name="T46" fmla="*/ 579299 w 149"/>
                <a:gd name="T47" fmla="*/ 34904 h 131"/>
                <a:gd name="T48" fmla="*/ 509609 w 149"/>
                <a:gd name="T49" fmla="*/ 87260 h 131"/>
                <a:gd name="T50" fmla="*/ 561876 w 149"/>
                <a:gd name="T51" fmla="*/ 152705 h 131"/>
                <a:gd name="T52" fmla="*/ 483475 w 149"/>
                <a:gd name="T53" fmla="*/ 87260 h 131"/>
                <a:gd name="T54" fmla="*/ 561876 w 149"/>
                <a:gd name="T55" fmla="*/ 183246 h 131"/>
                <a:gd name="T56" fmla="*/ 483475 w 149"/>
                <a:gd name="T57" fmla="*/ 253054 h 131"/>
                <a:gd name="T58" fmla="*/ 483475 w 149"/>
                <a:gd name="T59" fmla="*/ 283595 h 131"/>
                <a:gd name="T60" fmla="*/ 561876 w 149"/>
                <a:gd name="T61" fmla="*/ 349040 h 131"/>
                <a:gd name="T62" fmla="*/ 483475 w 149"/>
                <a:gd name="T63" fmla="*/ 349040 h 131"/>
                <a:gd name="T64" fmla="*/ 370229 w 149"/>
                <a:gd name="T65" fmla="*/ 87260 h 131"/>
                <a:gd name="T66" fmla="*/ 452986 w 149"/>
                <a:gd name="T67" fmla="*/ 152705 h 131"/>
                <a:gd name="T68" fmla="*/ 370229 w 149"/>
                <a:gd name="T69" fmla="*/ 87260 h 131"/>
                <a:gd name="T70" fmla="*/ 452986 w 149"/>
                <a:gd name="T71" fmla="*/ 183246 h 131"/>
                <a:gd name="T72" fmla="*/ 370229 w 149"/>
                <a:gd name="T73" fmla="*/ 253054 h 131"/>
                <a:gd name="T74" fmla="*/ 370229 w 149"/>
                <a:gd name="T75" fmla="*/ 283595 h 131"/>
                <a:gd name="T76" fmla="*/ 452986 w 149"/>
                <a:gd name="T77" fmla="*/ 349040 h 131"/>
                <a:gd name="T78" fmla="*/ 370229 w 149"/>
                <a:gd name="T79" fmla="*/ 283595 h 131"/>
                <a:gd name="T80" fmla="*/ 339739 w 149"/>
                <a:gd name="T81" fmla="*/ 87260 h 131"/>
                <a:gd name="T82" fmla="*/ 256982 w 149"/>
                <a:gd name="T83" fmla="*/ 152705 h 131"/>
                <a:gd name="T84" fmla="*/ 256982 w 149"/>
                <a:gd name="T85" fmla="*/ 183246 h 131"/>
                <a:gd name="T86" fmla="*/ 339739 w 149"/>
                <a:gd name="T87" fmla="*/ 253054 h 131"/>
                <a:gd name="T88" fmla="*/ 256982 w 149"/>
                <a:gd name="T89" fmla="*/ 183246 h 131"/>
                <a:gd name="T90" fmla="*/ 339739 w 149"/>
                <a:gd name="T91" fmla="*/ 283595 h 131"/>
                <a:gd name="T92" fmla="*/ 256982 w 149"/>
                <a:gd name="T93" fmla="*/ 349040 h 131"/>
                <a:gd name="T94" fmla="*/ 143736 w 149"/>
                <a:gd name="T95" fmla="*/ 87260 h 131"/>
                <a:gd name="T96" fmla="*/ 226493 w 149"/>
                <a:gd name="T97" fmla="*/ 152705 h 131"/>
                <a:gd name="T98" fmla="*/ 143736 w 149"/>
                <a:gd name="T99" fmla="*/ 87260 h 131"/>
                <a:gd name="T100" fmla="*/ 226493 w 149"/>
                <a:gd name="T101" fmla="*/ 183246 h 131"/>
                <a:gd name="T102" fmla="*/ 143736 w 149"/>
                <a:gd name="T103" fmla="*/ 253054 h 131"/>
                <a:gd name="T104" fmla="*/ 143736 w 149"/>
                <a:gd name="T105" fmla="*/ 283595 h 131"/>
                <a:gd name="T106" fmla="*/ 226493 w 149"/>
                <a:gd name="T107" fmla="*/ 349040 h 131"/>
                <a:gd name="T108" fmla="*/ 143736 w 149"/>
                <a:gd name="T109" fmla="*/ 322862 h 131"/>
                <a:gd name="T110" fmla="*/ 113246 w 149"/>
                <a:gd name="T111" fmla="*/ 253054 h 131"/>
                <a:gd name="T112" fmla="*/ 69690 w 149"/>
                <a:gd name="T113" fmla="*/ 183246 h 131"/>
                <a:gd name="T114" fmla="*/ 113246 w 149"/>
                <a:gd name="T115" fmla="*/ 253054 h 131"/>
                <a:gd name="T116" fmla="*/ 113246 w 149"/>
                <a:gd name="T117" fmla="*/ 152705 h 131"/>
                <a:gd name="T118" fmla="*/ 34845 w 149"/>
                <a:gd name="T119" fmla="*/ 122164 h 131"/>
                <a:gd name="T120" fmla="*/ 113246 w 149"/>
                <a:gd name="T121" fmla="*/ 87260 h 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31"/>
                <a:gd name="T185" fmla="*/ 149 w 149"/>
                <a:gd name="T186" fmla="*/ 131 h 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6641" name="Group 17"/>
          <p:cNvGrpSpPr/>
          <p:nvPr/>
        </p:nvGrpSpPr>
        <p:grpSpPr bwMode="auto">
          <a:xfrm>
            <a:off x="10186988" y="4848225"/>
            <a:ext cx="1439862" cy="1439863"/>
            <a:chOff x="0" y="0"/>
            <a:chExt cx="1440000" cy="1440000"/>
          </a:xfrm>
        </p:grpSpPr>
        <p:sp>
          <p:nvSpPr>
            <p:cNvPr id="24602" name="矩形 67"/>
            <p:cNvSpPr>
              <a:spLocks noChangeArrowheads="1"/>
            </p:cNvSpPr>
            <p:nvPr/>
          </p:nvSpPr>
          <p:spPr bwMode="auto">
            <a:xfrm>
              <a:off x="0" y="0"/>
              <a:ext cx="1440000" cy="1440000"/>
            </a:xfrm>
            <a:prstGeom prst="rect">
              <a:avLst/>
            </a:prstGeom>
            <a:solidFill>
              <a:srgbClr val="187D69"/>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4603" name="Group 19"/>
            <p:cNvGrpSpPr/>
            <p:nvPr/>
          </p:nvGrpSpPr>
          <p:grpSpPr bwMode="auto">
            <a:xfrm>
              <a:off x="417630" y="448051"/>
              <a:ext cx="604740" cy="543898"/>
              <a:chOff x="0" y="0"/>
              <a:chExt cx="520700" cy="468313"/>
            </a:xfrm>
          </p:grpSpPr>
          <p:sp>
            <p:nvSpPr>
              <p:cNvPr id="24604" name="Freeform 22"/>
              <p:cNvSpPr>
                <a:spLocks noEditPoints="1" noChangeArrowheads="1"/>
              </p:cNvSpPr>
              <p:nvPr/>
            </p:nvSpPr>
            <p:spPr bwMode="auto">
              <a:xfrm>
                <a:off x="0" y="0"/>
                <a:ext cx="520700" cy="468313"/>
              </a:xfrm>
              <a:custGeom>
                <a:avLst/>
                <a:gdLst>
                  <a:gd name="T0" fmla="*/ 29968 w 139"/>
                  <a:gd name="T1" fmla="*/ 468313 h 125"/>
                  <a:gd name="T2" fmla="*/ 408319 w 139"/>
                  <a:gd name="T3" fmla="*/ 468313 h 125"/>
                  <a:gd name="T4" fmla="*/ 438287 w 139"/>
                  <a:gd name="T5" fmla="*/ 438341 h 125"/>
                  <a:gd name="T6" fmla="*/ 438287 w 139"/>
                  <a:gd name="T7" fmla="*/ 303467 h 125"/>
                  <a:gd name="T8" fmla="*/ 490732 w 139"/>
                  <a:gd name="T9" fmla="*/ 303467 h 125"/>
                  <a:gd name="T10" fmla="*/ 520700 w 139"/>
                  <a:gd name="T11" fmla="*/ 273495 h 125"/>
                  <a:gd name="T12" fmla="*/ 520700 w 139"/>
                  <a:gd name="T13" fmla="*/ 29972 h 125"/>
                  <a:gd name="T14" fmla="*/ 490732 w 139"/>
                  <a:gd name="T15" fmla="*/ 0 h 125"/>
                  <a:gd name="T16" fmla="*/ 112381 w 139"/>
                  <a:gd name="T17" fmla="*/ 0 h 125"/>
                  <a:gd name="T18" fmla="*/ 82413 w 139"/>
                  <a:gd name="T19" fmla="*/ 29972 h 125"/>
                  <a:gd name="T20" fmla="*/ 82413 w 139"/>
                  <a:gd name="T21" fmla="*/ 164846 h 125"/>
                  <a:gd name="T22" fmla="*/ 29968 w 139"/>
                  <a:gd name="T23" fmla="*/ 164846 h 125"/>
                  <a:gd name="T24" fmla="*/ 0 w 139"/>
                  <a:gd name="T25" fmla="*/ 194818 h 125"/>
                  <a:gd name="T26" fmla="*/ 0 w 139"/>
                  <a:gd name="T27" fmla="*/ 438341 h 125"/>
                  <a:gd name="T28" fmla="*/ 29968 w 139"/>
                  <a:gd name="T29" fmla="*/ 468313 h 125"/>
                  <a:gd name="T30" fmla="*/ 408319 w 139"/>
                  <a:gd name="T31" fmla="*/ 198565 h 125"/>
                  <a:gd name="T32" fmla="*/ 408319 w 139"/>
                  <a:gd name="T33" fmla="*/ 434594 h 125"/>
                  <a:gd name="T34" fmla="*/ 33714 w 139"/>
                  <a:gd name="T35" fmla="*/ 434594 h 125"/>
                  <a:gd name="T36" fmla="*/ 33714 w 139"/>
                  <a:gd name="T37" fmla="*/ 198565 h 125"/>
                  <a:gd name="T38" fmla="*/ 408319 w 139"/>
                  <a:gd name="T39" fmla="*/ 198565 h 125"/>
                  <a:gd name="T40" fmla="*/ 490732 w 139"/>
                  <a:gd name="T41" fmla="*/ 71184 h 125"/>
                  <a:gd name="T42" fmla="*/ 116127 w 139"/>
                  <a:gd name="T43" fmla="*/ 71184 h 125"/>
                  <a:gd name="T44" fmla="*/ 116127 w 139"/>
                  <a:gd name="T45" fmla="*/ 33719 h 125"/>
                  <a:gd name="T46" fmla="*/ 490732 w 139"/>
                  <a:gd name="T47" fmla="*/ 33719 h 125"/>
                  <a:gd name="T48" fmla="*/ 490732 w 139"/>
                  <a:gd name="T49" fmla="*/ 71184 h 125"/>
                  <a:gd name="T50" fmla="*/ 116127 w 139"/>
                  <a:gd name="T51" fmla="*/ 116142 h 125"/>
                  <a:gd name="T52" fmla="*/ 490732 w 139"/>
                  <a:gd name="T53" fmla="*/ 116142 h 125"/>
                  <a:gd name="T54" fmla="*/ 490732 w 139"/>
                  <a:gd name="T55" fmla="*/ 269748 h 125"/>
                  <a:gd name="T56" fmla="*/ 438287 w 139"/>
                  <a:gd name="T57" fmla="*/ 269748 h 125"/>
                  <a:gd name="T58" fmla="*/ 438287 w 139"/>
                  <a:gd name="T59" fmla="*/ 194818 h 125"/>
                  <a:gd name="T60" fmla="*/ 408319 w 139"/>
                  <a:gd name="T61" fmla="*/ 164846 h 125"/>
                  <a:gd name="T62" fmla="*/ 116127 w 139"/>
                  <a:gd name="T63" fmla="*/ 164846 h 125"/>
                  <a:gd name="T64" fmla="*/ 116127 w 139"/>
                  <a:gd name="T65" fmla="*/ 116142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125"/>
                  <a:gd name="T101" fmla="*/ 139 w 139"/>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5" name="Freeform 23"/>
              <p:cNvSpPr>
                <a:spLocks noChangeArrowheads="1"/>
              </p:cNvSpPr>
              <p:nvPr/>
            </p:nvSpPr>
            <p:spPr bwMode="auto">
              <a:xfrm>
                <a:off x="269875" y="322263"/>
                <a:ext cx="107950" cy="90488"/>
              </a:xfrm>
              <a:custGeom>
                <a:avLst/>
                <a:gdLst>
                  <a:gd name="T0" fmla="*/ 100505 w 29"/>
                  <a:gd name="T1" fmla="*/ 0 h 24"/>
                  <a:gd name="T2" fmla="*/ 7445 w 29"/>
                  <a:gd name="T3" fmla="*/ 0 h 24"/>
                  <a:gd name="T4" fmla="*/ 0 w 29"/>
                  <a:gd name="T5" fmla="*/ 7541 h 24"/>
                  <a:gd name="T6" fmla="*/ 0 w 29"/>
                  <a:gd name="T7" fmla="*/ 82947 h 24"/>
                  <a:gd name="T8" fmla="*/ 7445 w 29"/>
                  <a:gd name="T9" fmla="*/ 90488 h 24"/>
                  <a:gd name="T10" fmla="*/ 100505 w 29"/>
                  <a:gd name="T11" fmla="*/ 90488 h 24"/>
                  <a:gd name="T12" fmla="*/ 107950 w 29"/>
                  <a:gd name="T13" fmla="*/ 82947 h 24"/>
                  <a:gd name="T14" fmla="*/ 107950 w 29"/>
                  <a:gd name="T15" fmla="*/ 7541 h 24"/>
                  <a:gd name="T16" fmla="*/ 100505 w 29"/>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4"/>
                  <a:gd name="T29" fmla="*/ 29 w 2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6" name="Freeform 24"/>
              <p:cNvSpPr>
                <a:spLocks noChangeArrowheads="1"/>
              </p:cNvSpPr>
              <p:nvPr/>
            </p:nvSpPr>
            <p:spPr bwMode="auto">
              <a:xfrm>
                <a:off x="66675" y="231775"/>
                <a:ext cx="57150" cy="57150"/>
              </a:xfrm>
              <a:custGeom>
                <a:avLst/>
                <a:gdLst>
                  <a:gd name="T0" fmla="*/ 0 w 15"/>
                  <a:gd name="T1" fmla="*/ 22860 h 15"/>
                  <a:gd name="T2" fmla="*/ 0 w 15"/>
                  <a:gd name="T3" fmla="*/ 26670 h 15"/>
                  <a:gd name="T4" fmla="*/ 0 w 15"/>
                  <a:gd name="T5" fmla="*/ 30480 h 15"/>
                  <a:gd name="T6" fmla="*/ 53340 w 15"/>
                  <a:gd name="T7" fmla="*/ 53340 h 15"/>
                  <a:gd name="T8" fmla="*/ 57150 w 15"/>
                  <a:gd name="T9" fmla="*/ 53340 h 15"/>
                  <a:gd name="T10" fmla="*/ 57150 w 15"/>
                  <a:gd name="T11" fmla="*/ 53340 h 15"/>
                  <a:gd name="T12" fmla="*/ 57150 w 15"/>
                  <a:gd name="T13" fmla="*/ 3810 h 15"/>
                  <a:gd name="T14" fmla="*/ 57150 w 15"/>
                  <a:gd name="T15" fmla="*/ 0 h 15"/>
                  <a:gd name="T16" fmla="*/ 53340 w 15"/>
                  <a:gd name="T17" fmla="*/ 0 h 15"/>
                  <a:gd name="T18" fmla="*/ 0 w 15"/>
                  <a:gd name="T19" fmla="*/ 2286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6647" name="Group 23"/>
          <p:cNvGrpSpPr/>
          <p:nvPr/>
        </p:nvGrpSpPr>
        <p:grpSpPr bwMode="auto">
          <a:xfrm>
            <a:off x="10186988" y="3219450"/>
            <a:ext cx="1439862" cy="1439863"/>
            <a:chOff x="0" y="0"/>
            <a:chExt cx="1440000" cy="1440000"/>
          </a:xfrm>
        </p:grpSpPr>
        <p:sp>
          <p:nvSpPr>
            <p:cNvPr id="24591" name="矩形 73"/>
            <p:cNvSpPr>
              <a:spLocks noChangeArrowheads="1"/>
            </p:cNvSpPr>
            <p:nvPr/>
          </p:nvSpPr>
          <p:spPr bwMode="auto">
            <a:xfrm>
              <a:off x="0" y="0"/>
              <a:ext cx="1440000" cy="1440000"/>
            </a:xfrm>
            <a:prstGeom prst="rect">
              <a:avLst/>
            </a:prstGeom>
            <a:solidFill>
              <a:srgbClr val="33942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4592" name="Group 25"/>
            <p:cNvGrpSpPr/>
            <p:nvPr/>
          </p:nvGrpSpPr>
          <p:grpSpPr bwMode="auto">
            <a:xfrm>
              <a:off x="384443" y="438833"/>
              <a:ext cx="671114" cy="562335"/>
              <a:chOff x="0" y="0"/>
              <a:chExt cx="577850" cy="484188"/>
            </a:xfrm>
          </p:grpSpPr>
          <p:sp>
            <p:nvSpPr>
              <p:cNvPr id="24593" name="Freeform 25"/>
              <p:cNvSpPr>
                <a:spLocks noEditPoints="1" noChangeArrowheads="1"/>
              </p:cNvSpPr>
              <p:nvPr/>
            </p:nvSpPr>
            <p:spPr bwMode="auto">
              <a:xfrm>
                <a:off x="0" y="0"/>
                <a:ext cx="577850" cy="484188"/>
              </a:xfrm>
              <a:custGeom>
                <a:avLst/>
                <a:gdLst>
                  <a:gd name="T0" fmla="*/ 273916 w 154"/>
                  <a:gd name="T1" fmla="*/ 480435 h 129"/>
                  <a:gd name="T2" fmla="*/ 303934 w 154"/>
                  <a:gd name="T3" fmla="*/ 480435 h 129"/>
                  <a:gd name="T4" fmla="*/ 547832 w 154"/>
                  <a:gd name="T5" fmla="*/ 450407 h 129"/>
                  <a:gd name="T6" fmla="*/ 570345 w 154"/>
                  <a:gd name="T7" fmla="*/ 446654 h 129"/>
                  <a:gd name="T8" fmla="*/ 577850 w 154"/>
                  <a:gd name="T9" fmla="*/ 427887 h 129"/>
                  <a:gd name="T10" fmla="*/ 577850 w 154"/>
                  <a:gd name="T11" fmla="*/ 63808 h 129"/>
                  <a:gd name="T12" fmla="*/ 559089 w 154"/>
                  <a:gd name="T13" fmla="*/ 37534 h 129"/>
                  <a:gd name="T14" fmla="*/ 288925 w 154"/>
                  <a:gd name="T15" fmla="*/ 67561 h 129"/>
                  <a:gd name="T16" fmla="*/ 18761 w 154"/>
                  <a:gd name="T17" fmla="*/ 37534 h 129"/>
                  <a:gd name="T18" fmla="*/ 0 w 154"/>
                  <a:gd name="T19" fmla="*/ 63808 h 129"/>
                  <a:gd name="T20" fmla="*/ 0 w 154"/>
                  <a:gd name="T21" fmla="*/ 427887 h 129"/>
                  <a:gd name="T22" fmla="*/ 11257 w 154"/>
                  <a:gd name="T23" fmla="*/ 446654 h 129"/>
                  <a:gd name="T24" fmla="*/ 30018 w 154"/>
                  <a:gd name="T25" fmla="*/ 450407 h 129"/>
                  <a:gd name="T26" fmla="*/ 273916 w 154"/>
                  <a:gd name="T27" fmla="*/ 480435 h 129"/>
                  <a:gd name="T28" fmla="*/ 300182 w 154"/>
                  <a:gd name="T29" fmla="*/ 97588 h 129"/>
                  <a:gd name="T30" fmla="*/ 547832 w 154"/>
                  <a:gd name="T31" fmla="*/ 67561 h 129"/>
                  <a:gd name="T32" fmla="*/ 547832 w 154"/>
                  <a:gd name="T33" fmla="*/ 420380 h 129"/>
                  <a:gd name="T34" fmla="*/ 300182 w 154"/>
                  <a:gd name="T35" fmla="*/ 446654 h 129"/>
                  <a:gd name="T36" fmla="*/ 300182 w 154"/>
                  <a:gd name="T37" fmla="*/ 97588 h 129"/>
                  <a:gd name="T38" fmla="*/ 30018 w 154"/>
                  <a:gd name="T39" fmla="*/ 420380 h 129"/>
                  <a:gd name="T40" fmla="*/ 30018 w 154"/>
                  <a:gd name="T41" fmla="*/ 67561 h 129"/>
                  <a:gd name="T42" fmla="*/ 277668 w 154"/>
                  <a:gd name="T43" fmla="*/ 97588 h 129"/>
                  <a:gd name="T44" fmla="*/ 277668 w 154"/>
                  <a:gd name="T45" fmla="*/ 446654 h 129"/>
                  <a:gd name="T46" fmla="*/ 30018 w 154"/>
                  <a:gd name="T47" fmla="*/ 42038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129"/>
                  <a:gd name="T74" fmla="*/ 154 w 154"/>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4" name="Freeform 26"/>
              <p:cNvSpPr>
                <a:spLocks noChangeArrowheads="1"/>
              </p:cNvSpPr>
              <p:nvPr/>
            </p:nvSpPr>
            <p:spPr bwMode="auto">
              <a:xfrm>
                <a:off x="87312" y="123825"/>
                <a:ext cx="138113" cy="33338"/>
              </a:xfrm>
              <a:custGeom>
                <a:avLst/>
                <a:gdLst>
                  <a:gd name="T0" fmla="*/ 7466 w 37"/>
                  <a:gd name="T1" fmla="*/ 7408 h 9"/>
                  <a:gd name="T2" fmla="*/ 0 w 37"/>
                  <a:gd name="T3" fmla="*/ 11113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5" name="Freeform 27"/>
              <p:cNvSpPr>
                <a:spLocks noChangeArrowheads="1"/>
              </p:cNvSpPr>
              <p:nvPr/>
            </p:nvSpPr>
            <p:spPr bwMode="auto">
              <a:xfrm>
                <a:off x="87312" y="187325"/>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6" name="Freeform 28"/>
              <p:cNvSpPr>
                <a:spLocks noChangeArrowheads="1"/>
              </p:cNvSpPr>
              <p:nvPr/>
            </p:nvSpPr>
            <p:spPr bwMode="auto">
              <a:xfrm>
                <a:off x="87312" y="247650"/>
                <a:ext cx="138113" cy="33338"/>
              </a:xfrm>
              <a:custGeom>
                <a:avLst/>
                <a:gdLst>
                  <a:gd name="T0" fmla="*/ 7466 w 37"/>
                  <a:gd name="T1" fmla="*/ 7408 h 9"/>
                  <a:gd name="T2" fmla="*/ 0 w 37"/>
                  <a:gd name="T3" fmla="*/ 14817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7" name="Freeform 29"/>
              <p:cNvSpPr>
                <a:spLocks noChangeArrowheads="1"/>
              </p:cNvSpPr>
              <p:nvPr/>
            </p:nvSpPr>
            <p:spPr bwMode="auto">
              <a:xfrm>
                <a:off x="87312" y="311150"/>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8" name="Freeform 30"/>
              <p:cNvSpPr>
                <a:spLocks noChangeArrowheads="1"/>
              </p:cNvSpPr>
              <p:nvPr/>
            </p:nvSpPr>
            <p:spPr bwMode="auto">
              <a:xfrm>
                <a:off x="354012" y="123825"/>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1113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9" name="Freeform 31"/>
              <p:cNvSpPr>
                <a:spLocks noChangeArrowheads="1"/>
              </p:cNvSpPr>
              <p:nvPr/>
            </p:nvSpPr>
            <p:spPr bwMode="auto">
              <a:xfrm>
                <a:off x="354012" y="187325"/>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0" name="Freeform 32"/>
              <p:cNvSpPr>
                <a:spLocks noChangeArrowheads="1"/>
              </p:cNvSpPr>
              <p:nvPr/>
            </p:nvSpPr>
            <p:spPr bwMode="auto">
              <a:xfrm>
                <a:off x="354012" y="247650"/>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4817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1" name="Freeform 33"/>
              <p:cNvSpPr>
                <a:spLocks noChangeArrowheads="1"/>
              </p:cNvSpPr>
              <p:nvPr/>
            </p:nvSpPr>
            <p:spPr bwMode="auto">
              <a:xfrm>
                <a:off x="354012" y="311150"/>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6659" name="Group 35"/>
          <p:cNvGrpSpPr>
            <a:grpSpLocks noChangeAspect="1"/>
          </p:cNvGrpSpPr>
          <p:nvPr/>
        </p:nvGrpSpPr>
        <p:grpSpPr bwMode="auto">
          <a:xfrm>
            <a:off x="466725" y="1609725"/>
            <a:ext cx="6102350" cy="4870450"/>
            <a:chOff x="0" y="0"/>
            <a:chExt cx="6103235" cy="4870400"/>
          </a:xfrm>
        </p:grpSpPr>
        <p:pic>
          <p:nvPicPr>
            <p:cNvPr id="24589"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03235" cy="48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图片 41"/>
            <p:cNvPicPr>
              <a:picLocks noChangeAspect="1" noChangeArrowheads="1"/>
            </p:cNvPicPr>
            <p:nvPr/>
          </p:nvPicPr>
          <p:blipFill>
            <a:blip r:embed="rId4">
              <a:extLst>
                <a:ext uri="{28A0092B-C50C-407E-A947-70E740481C1C}">
                  <a14:useLocalDpi xmlns:a14="http://schemas.microsoft.com/office/drawing/2010/main" val="0"/>
                </a:ext>
              </a:extLst>
            </a:blip>
            <a:srcRect l="6496" t="19098" r="6735"/>
            <a:stretch>
              <a:fillRect/>
            </a:stretch>
          </p:blipFill>
          <p:spPr bwMode="auto">
            <a:xfrm>
              <a:off x="234675" y="210736"/>
              <a:ext cx="5633884" cy="326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62" name="文本框 43"/>
          <p:cNvSpPr>
            <a:spLocks noChangeArrowheads="1"/>
          </p:cNvSpPr>
          <p:nvPr/>
        </p:nvSpPr>
        <p:spPr bwMode="auto">
          <a:xfrm>
            <a:off x="6823075" y="1425575"/>
            <a:ext cx="2254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249F86"/>
                </a:solidFill>
                <a:latin typeface="Calibri" panose="020F0502020204030204" pitchFamily="34" charset="0"/>
                <a:sym typeface="Calibri" panose="020F0502020204030204" pitchFamily="34" charset="0"/>
              </a:rPr>
              <a:t>Our Product</a:t>
            </a:r>
            <a:endParaRPr lang="zh-CN" altLang="en-US" sz="3200" b="1">
              <a:solidFill>
                <a:srgbClr val="249F86"/>
              </a:solidFill>
              <a:latin typeface="Calibri" panose="020F0502020204030204" pitchFamily="34" charset="0"/>
              <a:sym typeface="宋体" panose="02010600030101010101" pitchFamily="2" charset="-122"/>
            </a:endParaRPr>
          </a:p>
        </p:txBody>
      </p:sp>
      <p:sp>
        <p:nvSpPr>
          <p:cNvPr id="26663" name="矩形 44"/>
          <p:cNvSpPr>
            <a:spLocks noChangeArrowheads="1"/>
          </p:cNvSpPr>
          <p:nvPr/>
        </p:nvSpPr>
        <p:spPr bwMode="auto">
          <a:xfrm>
            <a:off x="6823075" y="1978025"/>
            <a:ext cx="33528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000"/>
              </a:lnSpc>
            </a:pPr>
            <a:r>
              <a:rPr lang="en-US" altLang="zh-CN">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a:solidFill>
                <a:schemeClr val="bg1"/>
              </a:solidFill>
              <a:latin typeface="Calibri" panose="020F0502020204030204" pitchFamily="34" charset="0"/>
              <a:sym typeface="宋体" panose="02010600030101010101" pitchFamily="2" charset="-122"/>
            </a:endParaRPr>
          </a:p>
          <a:p>
            <a:pPr eaLnBrk="1" hangingPunct="1">
              <a:lnSpc>
                <a:spcPts val="2000"/>
              </a:lnSpc>
            </a:pPr>
            <a:r>
              <a:rPr lang="en-US" altLang="zh-CN">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By faith I mean a vision of good one cherishes and the enthusiasm that pushes one to seek its</a:t>
            </a:r>
            <a:endParaRPr lang="zh-CN" altLang="en-US">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p:cBhvr>
                                        <p:cTn id="7" dur="500"/>
                                        <p:tgtEl>
                                          <p:spTgt spid="26628"/>
                                        </p:tgtEl>
                                      </p:cBhvr>
                                    </p:animEffect>
                                  </p:childTnLst>
                                </p:cTn>
                              </p:par>
                              <p:par>
                                <p:cTn id="8" presetID="9" presetClass="entr" presetSubtype="0" fill="hold" nodeType="withEffect">
                                  <p:stCondLst>
                                    <p:cond delay="0"/>
                                  </p:stCondLst>
                                  <p:childTnLst>
                                    <p:set>
                                      <p:cBhvr>
                                        <p:cTn id="9" dur="1" fill="hold">
                                          <p:stCondLst>
                                            <p:cond delay="0"/>
                                          </p:stCondLst>
                                        </p:cTn>
                                        <p:tgtEl>
                                          <p:spTgt spid="26634"/>
                                        </p:tgtEl>
                                        <p:attrNameLst>
                                          <p:attrName>style.visibility</p:attrName>
                                        </p:attrNameLst>
                                      </p:cBhvr>
                                      <p:to>
                                        <p:strVal val="visible"/>
                                      </p:to>
                                    </p:set>
                                    <p:animEffect>
                                      <p:cBhvr>
                                        <p:cTn id="10" dur="500"/>
                                        <p:tgtEl>
                                          <p:spTgt spid="26634"/>
                                        </p:tgtEl>
                                      </p:cBhvr>
                                    </p:animEffect>
                                  </p:childTnLst>
                                </p:cTn>
                              </p:par>
                              <p:par>
                                <p:cTn id="11" presetID="9" presetClass="entr" presetSubtype="0" fill="hold" nodeType="withEffect">
                                  <p:stCondLst>
                                    <p:cond delay="0"/>
                                  </p:stCondLst>
                                  <p:childTnLst>
                                    <p:set>
                                      <p:cBhvr>
                                        <p:cTn id="12" dur="1" fill="hold">
                                          <p:stCondLst>
                                            <p:cond delay="0"/>
                                          </p:stCondLst>
                                        </p:cTn>
                                        <p:tgtEl>
                                          <p:spTgt spid="26629"/>
                                        </p:tgtEl>
                                        <p:attrNameLst>
                                          <p:attrName>style.visibility</p:attrName>
                                        </p:attrNameLst>
                                      </p:cBhvr>
                                      <p:to>
                                        <p:strVal val="visible"/>
                                      </p:to>
                                    </p:set>
                                    <p:animEffect>
                                      <p:cBhvr>
                                        <p:cTn id="13" dur="500"/>
                                        <p:tgtEl>
                                          <p:spTgt spid="26629"/>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6659"/>
                                        </p:tgtEl>
                                        <p:attrNameLst>
                                          <p:attrName>style.visibility</p:attrName>
                                        </p:attrNameLst>
                                      </p:cBhvr>
                                      <p:to>
                                        <p:strVal val="visible"/>
                                      </p:to>
                                    </p:set>
                                    <p:anim calcmode="lin" valueType="num">
                                      <p:cBhvr>
                                        <p:cTn id="17" dur="500"/>
                                        <p:tgtEl>
                                          <p:spTgt spid="26659"/>
                                        </p:tgtEl>
                                        <p:attrNameLst>
                                          <p:attrName>ppt_y</p:attrName>
                                        </p:attrNameLst>
                                      </p:cBhvr>
                                      <p:tavLst>
                                        <p:tav tm="0">
                                          <p:val>
                                            <p:strVal val="#ppt_y+#ppt_h*1.125000"/>
                                          </p:val>
                                        </p:tav>
                                        <p:tav tm="100000">
                                          <p:val>
                                            <p:strVal val="#ppt_y"/>
                                          </p:val>
                                        </p:tav>
                                      </p:tavLst>
                                    </p:anim>
                                    <p:animEffect>
                                      <p:cBhvr>
                                        <p:cTn id="18" dur="500"/>
                                        <p:tgtEl>
                                          <p:spTgt spid="26659"/>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6662"/>
                                        </p:tgtEl>
                                        <p:attrNameLst>
                                          <p:attrName>style.visibility</p:attrName>
                                        </p:attrNameLst>
                                      </p:cBhvr>
                                      <p:to>
                                        <p:strVal val="visible"/>
                                      </p:to>
                                    </p:set>
                                    <p:animEffect>
                                      <p:cBhvr>
                                        <p:cTn id="22" dur="500"/>
                                        <p:tgtEl>
                                          <p:spTgt spid="26662"/>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26663"/>
                                        </p:tgtEl>
                                        <p:attrNameLst>
                                          <p:attrName>style.visibility</p:attrName>
                                        </p:attrNameLst>
                                      </p:cBhvr>
                                      <p:to>
                                        <p:strVal val="visible"/>
                                      </p:to>
                                    </p:set>
                                    <p:animEffect>
                                      <p:cBhvr>
                                        <p:cTn id="26" dur="650"/>
                                        <p:tgtEl>
                                          <p:spTgt spid="26663"/>
                                        </p:tgtEl>
                                      </p:cBhvr>
                                    </p:animEffec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26638"/>
                                        </p:tgtEl>
                                        <p:attrNameLst>
                                          <p:attrName>style.visibility</p:attrName>
                                        </p:attrNameLst>
                                      </p:cBhvr>
                                      <p:to>
                                        <p:strVal val="visible"/>
                                      </p:to>
                                    </p:set>
                                    <p:animEffect>
                                      <p:cBhvr>
                                        <p:cTn id="30" dur="500"/>
                                        <p:tgtEl>
                                          <p:spTgt spid="26638"/>
                                        </p:tgtEl>
                                      </p:cBhvr>
                                    </p:animEffect>
                                  </p:childTnLst>
                                </p:cTn>
                              </p:par>
                            </p:childTnLst>
                          </p:cTn>
                        </p:par>
                        <p:par>
                          <p:cTn id="31" fill="hold">
                            <p:stCondLst>
                              <p:cond delay="3000"/>
                            </p:stCondLst>
                            <p:childTnLst>
                              <p:par>
                                <p:cTn id="32" presetID="9" presetClass="entr" presetSubtype="0" fill="hold" nodeType="afterEffect">
                                  <p:stCondLst>
                                    <p:cond delay="0"/>
                                  </p:stCondLst>
                                  <p:childTnLst>
                                    <p:set>
                                      <p:cBhvr>
                                        <p:cTn id="33" dur="1" fill="hold">
                                          <p:stCondLst>
                                            <p:cond delay="0"/>
                                          </p:stCondLst>
                                        </p:cTn>
                                        <p:tgtEl>
                                          <p:spTgt spid="26647"/>
                                        </p:tgtEl>
                                        <p:attrNameLst>
                                          <p:attrName>style.visibility</p:attrName>
                                        </p:attrNameLst>
                                      </p:cBhvr>
                                      <p:to>
                                        <p:strVal val="visible"/>
                                      </p:to>
                                    </p:set>
                                    <p:animEffect>
                                      <p:cBhvr>
                                        <p:cTn id="34" dur="500"/>
                                        <p:tgtEl>
                                          <p:spTgt spid="26647"/>
                                        </p:tgtEl>
                                      </p:cBhvr>
                                    </p:animEffect>
                                  </p:childTnLst>
                                </p:cTn>
                              </p:par>
                            </p:childTnLst>
                          </p:cTn>
                        </p:par>
                        <p:par>
                          <p:cTn id="35" fill="hold">
                            <p:stCondLst>
                              <p:cond delay="3500"/>
                            </p:stCondLst>
                            <p:childTnLst>
                              <p:par>
                                <p:cTn id="36" presetID="9" presetClass="entr" presetSubtype="0" fill="hold" nodeType="afterEffect">
                                  <p:stCondLst>
                                    <p:cond delay="0"/>
                                  </p:stCondLst>
                                  <p:childTnLst>
                                    <p:set>
                                      <p:cBhvr>
                                        <p:cTn id="37" dur="1" fill="hold">
                                          <p:stCondLst>
                                            <p:cond delay="0"/>
                                          </p:stCondLst>
                                        </p:cTn>
                                        <p:tgtEl>
                                          <p:spTgt spid="26641"/>
                                        </p:tgtEl>
                                        <p:attrNameLst>
                                          <p:attrName>style.visibility</p:attrName>
                                        </p:attrNameLst>
                                      </p:cBhvr>
                                      <p:to>
                                        <p:strVal val="visible"/>
                                      </p:to>
                                    </p:set>
                                    <p:animEffect>
                                      <p:cBhvr>
                                        <p:cTn id="38" dur="5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autoUpdateAnimBg="0"/>
      <p:bldP spid="26662" grpId="0" bldLvl="0" autoUpdateAnimBg="0"/>
      <p:bldP spid="26663"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25604"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任意多边形 10"/>
          <p:cNvSpPr>
            <a:spLocks noChangeArrowheads="1"/>
          </p:cNvSpPr>
          <p:nvPr/>
        </p:nvSpPr>
        <p:spPr bwMode="auto">
          <a:xfrm rot="5400000">
            <a:off x="8143081" y="2313782"/>
            <a:ext cx="2339975" cy="446088"/>
          </a:xfrm>
          <a:custGeom>
            <a:avLst/>
            <a:gdLst>
              <a:gd name="T0" fmla="*/ 0 w 2409826"/>
              <a:gd name="T1" fmla="*/ 446088 h 396002"/>
              <a:gd name="T2" fmla="*/ 0 w 2409826"/>
              <a:gd name="T3" fmla="*/ 1 h 396002"/>
              <a:gd name="T4" fmla="*/ 1 w 2409826"/>
              <a:gd name="T5" fmla="*/ 1 h 396002"/>
              <a:gd name="T6" fmla="*/ 1 w 2409826"/>
              <a:gd name="T7" fmla="*/ 0 h 396002"/>
              <a:gd name="T8" fmla="*/ 2339975 w 2409826"/>
              <a:gd name="T9" fmla="*/ 0 h 396002"/>
              <a:gd name="T10" fmla="*/ 2339975 w 2409826"/>
              <a:gd name="T11" fmla="*/ 1 h 396002"/>
              <a:gd name="T12" fmla="*/ 2339975 w 2409826"/>
              <a:gd name="T13" fmla="*/ 1 h 396002"/>
              <a:gd name="T14" fmla="*/ 2339975 w 2409826"/>
              <a:gd name="T15" fmla="*/ 446088 h 396002"/>
              <a:gd name="T16" fmla="*/ 2219739 w 2409826"/>
              <a:gd name="T17" fmla="*/ 446088 h 396002"/>
              <a:gd name="T18" fmla="*/ 2219739 w 2409826"/>
              <a:gd name="T19" fmla="*/ 139487 h 396002"/>
              <a:gd name="T20" fmla="*/ 120236 w 2409826"/>
              <a:gd name="T21" fmla="*/ 139487 h 396002"/>
              <a:gd name="T22" fmla="*/ 120236 w 2409826"/>
              <a:gd name="T23" fmla="*/ 446088 h 3960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09826"/>
              <a:gd name="T37" fmla="*/ 0 h 396002"/>
              <a:gd name="T38" fmla="*/ 2409826 w 2409826"/>
              <a:gd name="T39" fmla="*/ 396002 h 3960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7654" name="任意多边形 11"/>
          <p:cNvSpPr>
            <a:spLocks noChangeArrowheads="1"/>
          </p:cNvSpPr>
          <p:nvPr/>
        </p:nvSpPr>
        <p:spPr bwMode="auto">
          <a:xfrm rot="16200000" flipH="1">
            <a:off x="1707356" y="2313782"/>
            <a:ext cx="2339975" cy="446088"/>
          </a:xfrm>
          <a:custGeom>
            <a:avLst/>
            <a:gdLst>
              <a:gd name="T0" fmla="*/ 0 w 2409826"/>
              <a:gd name="T1" fmla="*/ 446088 h 396002"/>
              <a:gd name="T2" fmla="*/ 0 w 2409826"/>
              <a:gd name="T3" fmla="*/ 1 h 396002"/>
              <a:gd name="T4" fmla="*/ 1 w 2409826"/>
              <a:gd name="T5" fmla="*/ 1 h 396002"/>
              <a:gd name="T6" fmla="*/ 1 w 2409826"/>
              <a:gd name="T7" fmla="*/ 0 h 396002"/>
              <a:gd name="T8" fmla="*/ 2339975 w 2409826"/>
              <a:gd name="T9" fmla="*/ 0 h 396002"/>
              <a:gd name="T10" fmla="*/ 2339975 w 2409826"/>
              <a:gd name="T11" fmla="*/ 1 h 396002"/>
              <a:gd name="T12" fmla="*/ 2339975 w 2409826"/>
              <a:gd name="T13" fmla="*/ 1 h 396002"/>
              <a:gd name="T14" fmla="*/ 2339975 w 2409826"/>
              <a:gd name="T15" fmla="*/ 446088 h 396002"/>
              <a:gd name="T16" fmla="*/ 2219739 w 2409826"/>
              <a:gd name="T17" fmla="*/ 446088 h 396002"/>
              <a:gd name="T18" fmla="*/ 2219739 w 2409826"/>
              <a:gd name="T19" fmla="*/ 139487 h 396002"/>
              <a:gd name="T20" fmla="*/ 120236 w 2409826"/>
              <a:gd name="T21" fmla="*/ 139487 h 396002"/>
              <a:gd name="T22" fmla="*/ 120236 w 2409826"/>
              <a:gd name="T23" fmla="*/ 446088 h 3960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09826"/>
              <a:gd name="T37" fmla="*/ 0 h 396002"/>
              <a:gd name="T38" fmla="*/ 2409826 w 2409826"/>
              <a:gd name="T39" fmla="*/ 396002 h 3960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nvGrpSpPr>
          <p:cNvPr id="27655" name="Group 7"/>
          <p:cNvGrpSpPr/>
          <p:nvPr/>
        </p:nvGrpSpPr>
        <p:grpSpPr bwMode="auto">
          <a:xfrm>
            <a:off x="3619500" y="1476375"/>
            <a:ext cx="5224463" cy="2122488"/>
            <a:chOff x="0" y="0"/>
            <a:chExt cx="5224635" cy="2123658"/>
          </a:xfrm>
        </p:grpSpPr>
        <p:sp>
          <p:nvSpPr>
            <p:cNvPr id="25611" name="文本框 6"/>
            <p:cNvSpPr>
              <a:spLocks noChangeArrowheads="1"/>
            </p:cNvSpPr>
            <p:nvPr/>
          </p:nvSpPr>
          <p:spPr bwMode="auto">
            <a:xfrm>
              <a:off x="0" y="0"/>
              <a:ext cx="5224635"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500">
                  <a:solidFill>
                    <a:schemeClr val="bg1"/>
                  </a:solidFill>
                  <a:latin typeface="Impact" panose="020B0806030902050204" pitchFamily="34" charset="0"/>
                  <a:sym typeface="Impact" panose="020B0806030902050204" pitchFamily="34" charset="0"/>
                </a:rPr>
                <a:t>THANKS</a:t>
              </a:r>
              <a:endParaRPr lang="zh-CN" altLang="en-US" sz="11500">
                <a:solidFill>
                  <a:schemeClr val="bg1"/>
                </a:solidFill>
                <a:latin typeface="Impact" panose="020B0806030902050204" pitchFamily="34" charset="0"/>
                <a:sym typeface="Impact" panose="020B0806030902050204" pitchFamily="34" charset="0"/>
              </a:endParaRPr>
            </a:p>
          </p:txBody>
        </p:sp>
        <p:sp>
          <p:nvSpPr>
            <p:cNvPr id="25612" name="文本框 9"/>
            <p:cNvSpPr>
              <a:spLocks noChangeArrowheads="1"/>
            </p:cNvSpPr>
            <p:nvPr/>
          </p:nvSpPr>
          <p:spPr bwMode="auto">
            <a:xfrm>
              <a:off x="1138377" y="1600438"/>
              <a:ext cx="29520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latin typeface="Calibri" panose="020F0502020204030204" pitchFamily="34" charset="0"/>
                  <a:sym typeface="Calibri" panose="020F0502020204030204" pitchFamily="34" charset="0"/>
                </a:rPr>
                <a:t>Make you different</a:t>
              </a:r>
              <a:endParaRPr lang="zh-CN" altLang="en-US" sz="2800">
                <a:solidFill>
                  <a:schemeClr val="bg1"/>
                </a:solidFill>
                <a:latin typeface="Calibri" panose="020F0502020204030204" pitchFamily="34" charset="0"/>
                <a:sym typeface="宋体" panose="02010600030101010101" pitchFamily="2" charset="-122"/>
              </a:endParaRPr>
            </a:p>
          </p:txBody>
        </p:sp>
      </p:grpSp>
      <p:grpSp>
        <p:nvGrpSpPr>
          <p:cNvPr id="27658" name="Group 10"/>
          <p:cNvGrpSpPr/>
          <p:nvPr/>
        </p:nvGrpSpPr>
        <p:grpSpPr bwMode="auto">
          <a:xfrm>
            <a:off x="5025867" y="5514277"/>
            <a:ext cx="2140266" cy="660246"/>
            <a:chOff x="504745" y="80360"/>
            <a:chExt cx="2140597" cy="661036"/>
          </a:xfrm>
        </p:grpSpPr>
        <p:sp>
          <p:nvSpPr>
            <p:cNvPr id="25609" name="文本框 13"/>
            <p:cNvSpPr>
              <a:spLocks noChangeArrowheads="1"/>
            </p:cNvSpPr>
            <p:nvPr/>
          </p:nvSpPr>
          <p:spPr bwMode="auto">
            <a:xfrm>
              <a:off x="504745" y="80360"/>
              <a:ext cx="2140597" cy="40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chemeClr val="bg1"/>
                  </a:solidFill>
                  <a:latin typeface="Calibri" panose="020F0502020204030204" pitchFamily="34" charset="0"/>
                  <a:sym typeface="Calibri" panose="020F0502020204030204" pitchFamily="34" charset="0"/>
                </a:rPr>
                <a:t>Prepared by: </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xiaoz</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0" name="文本框 14"/>
            <p:cNvSpPr>
              <a:spLocks noChangeArrowheads="1"/>
            </p:cNvSpPr>
            <p:nvPr/>
          </p:nvSpPr>
          <p:spPr bwMode="auto">
            <a:xfrm>
              <a:off x="856452" y="342139"/>
              <a:ext cx="1482319" cy="3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chemeClr val="bg1"/>
                  </a:solidFill>
                  <a:latin typeface="Calibri" panose="020F0502020204030204" pitchFamily="34" charset="0"/>
                  <a:sym typeface="Calibri" panose="020F0502020204030204" pitchFamily="34" charset="0"/>
                </a:rPr>
                <a:t>Jun 18, 2020</a:t>
              </a:r>
              <a:endParaRPr lang="zh-CN" altLang="en-US" sz="2000" dirty="0">
                <a:solidFill>
                  <a:schemeClr val="bg1"/>
                </a:solidFill>
                <a:latin typeface="Calibri" panose="020F0502020204030204" pitchFamily="34" charset="0"/>
                <a:sym typeface="宋体" panose="02010600030101010101" pitchFamily="2"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par>
                                <p:cTn id="9" presetID="63" presetClass="path" presetSubtype="0" fill="hold" grpId="1" nodeType="withEffect">
                                  <p:stCondLst>
                                    <p:cond delay="0"/>
                                  </p:stCondLst>
                                  <p:childTnLst>
                                    <p:animMotion origin="layout" path="M -0.24518 2.59259E-6 L -2.5E-6 2.59259E-6 " pathEditMode="relative" rAng="0" ptsTypes="AA">
                                      <p:cBhvr>
                                        <p:cTn id="10" dur="1250" fill="hold"/>
                                        <p:tgtEl>
                                          <p:spTgt spid="27653"/>
                                        </p:tgtEl>
                                        <p:attrNameLst>
                                          <p:attrName>ppt_x</p:attrName>
                                          <p:attrName>ppt_y</p:attrName>
                                        </p:attrNameLst>
                                      </p:cBhvr>
                                      <p:rCtr x="1226600" y="0"/>
                                    </p:animMotion>
                                  </p:childTnLst>
                                </p:cTn>
                              </p:par>
                              <p:par>
                                <p:cTn id="11" presetID="35" presetClass="path" presetSubtype="0" fill="hold" grpId="1" nodeType="withEffect">
                                  <p:stCondLst>
                                    <p:cond delay="0"/>
                                  </p:stCondLst>
                                  <p:childTnLst>
                                    <p:animMotion origin="layout" path="M 0.24674 2.59259E-6 L 5E-6 2.59259E-6 " pathEditMode="relative" rAng="0" ptsTypes="AA">
                                      <p:cBhvr>
                                        <p:cTn id="12" dur="1250" fill="hold"/>
                                        <p:tgtEl>
                                          <p:spTgt spid="27654"/>
                                        </p:tgtEl>
                                        <p:attrNameLst>
                                          <p:attrName>ppt_x</p:attrName>
                                          <p:attrName>ppt_y</p:attrName>
                                        </p:attrNameLst>
                                      </p:cBhvr>
                                      <p:rCtr x="-1242200" y="0"/>
                                    </p:animMotion>
                                  </p:childTnLst>
                                </p:cTn>
                              </p:par>
                              <p:par>
                                <p:cTn id="13" presetID="16" presetClass="entr" presetSubtype="37" fill="hold" nodeType="withEffect">
                                  <p:stCondLst>
                                    <p:cond delay="0"/>
                                  </p:stCondLst>
                                  <p:childTnLst>
                                    <p:set>
                                      <p:cBhvr>
                                        <p:cTn id="14" dur="1" fill="hold">
                                          <p:stCondLst>
                                            <p:cond delay="0"/>
                                          </p:stCondLst>
                                        </p:cTn>
                                        <p:tgtEl>
                                          <p:spTgt spid="27655"/>
                                        </p:tgtEl>
                                        <p:attrNameLst>
                                          <p:attrName>style.visibility</p:attrName>
                                        </p:attrNameLst>
                                      </p:cBhvr>
                                      <p:to>
                                        <p:strVal val="visible"/>
                                      </p:to>
                                    </p:set>
                                    <p:animEffect>
                                      <p:cBhvr>
                                        <p:cTn id="15" dur="1250"/>
                                        <p:tgtEl>
                                          <p:spTgt spid="27655"/>
                                        </p:tgtEl>
                                      </p:cBhvr>
                                    </p:animEffect>
                                  </p:childTnLst>
                                </p:cTn>
                              </p:par>
                            </p:childTnLst>
                          </p:cTn>
                        </p:par>
                        <p:par>
                          <p:cTn id="16" fill="hold">
                            <p:stCondLst>
                              <p:cond delay="0"/>
                            </p:stCondLst>
                            <p:childTnLst>
                              <p:par>
                                <p:cTn id="17" presetID="12" presetClass="entr" presetSubtype="4" fill="hold" nodeType="afterEffect">
                                  <p:stCondLst>
                                    <p:cond delay="0"/>
                                  </p:stCondLst>
                                  <p:childTnLst>
                                    <p:set>
                                      <p:cBhvr>
                                        <p:cTn id="18" dur="1" fill="hold">
                                          <p:stCondLst>
                                            <p:cond delay="0"/>
                                          </p:stCondLst>
                                        </p:cTn>
                                        <p:tgtEl>
                                          <p:spTgt spid="27658"/>
                                        </p:tgtEl>
                                        <p:attrNameLst>
                                          <p:attrName>style.visibility</p:attrName>
                                        </p:attrNameLst>
                                      </p:cBhvr>
                                      <p:to>
                                        <p:strVal val="visible"/>
                                      </p:to>
                                    </p:set>
                                    <p:anim calcmode="lin" valueType="num">
                                      <p:cBhvr>
                                        <p:cTn id="19" dur="500"/>
                                        <p:tgtEl>
                                          <p:spTgt spid="27658"/>
                                        </p:tgtEl>
                                        <p:attrNameLst>
                                          <p:attrName>ppt_y</p:attrName>
                                        </p:attrNameLst>
                                      </p:cBhvr>
                                      <p:tavLst>
                                        <p:tav tm="0">
                                          <p:val>
                                            <p:strVal val="#ppt_y+#ppt_h*1.125000"/>
                                          </p:val>
                                        </p:tav>
                                        <p:tav tm="100000">
                                          <p:val>
                                            <p:strVal val="#ppt_y"/>
                                          </p:val>
                                        </p:tav>
                                      </p:tavLst>
                                    </p:anim>
                                    <p:animEffect>
                                      <p:cBhvr>
                                        <p:cTn id="20"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3" grpId="1" animBg="1"/>
      <p:bldP spid="27654" grpId="0" animBg="1"/>
      <p:bldP spid="2765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4100"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矩形 3"/>
          <p:cNvSpPr>
            <a:spLocks noChangeArrowheads="1"/>
          </p:cNvSpPr>
          <p:nvPr/>
        </p:nvSpPr>
        <p:spPr bwMode="auto">
          <a:xfrm>
            <a:off x="0" y="2171700"/>
            <a:ext cx="12192000" cy="262890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50" name="文本框 5"/>
          <p:cNvSpPr>
            <a:spLocks noChangeArrowheads="1"/>
          </p:cNvSpPr>
          <p:nvPr/>
        </p:nvSpPr>
        <p:spPr bwMode="auto">
          <a:xfrm>
            <a:off x="3297238" y="2652713"/>
            <a:ext cx="556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chemeClr val="bg1"/>
                </a:solidFill>
                <a:latin typeface="Calibri" panose="020F0502020204030204" pitchFamily="34" charset="0"/>
                <a:sym typeface="Calibri" panose="020F0502020204030204" pitchFamily="34" charset="0"/>
              </a:rPr>
              <a:t>OUR COMPANY</a:t>
            </a:r>
            <a:endParaRPr lang="zh-CN" altLang="en-US" sz="6000" b="1">
              <a:solidFill>
                <a:schemeClr val="bg1"/>
              </a:solidFill>
              <a:latin typeface="Calibri" panose="020F0502020204030204" pitchFamily="34" charset="0"/>
              <a:sym typeface="宋体" panose="02010600030101010101" pitchFamily="2" charset="-122"/>
            </a:endParaRPr>
          </a:p>
        </p:txBody>
      </p:sp>
      <p:sp>
        <p:nvSpPr>
          <p:cNvPr id="6151" name="文本框 6"/>
          <p:cNvSpPr>
            <a:spLocks noChangeArrowheads="1"/>
          </p:cNvSpPr>
          <p:nvPr/>
        </p:nvSpPr>
        <p:spPr bwMode="auto">
          <a:xfrm>
            <a:off x="2584450" y="3581400"/>
            <a:ext cx="7010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400"/>
              </a:lnSpc>
            </a:pPr>
            <a:r>
              <a:rPr lang="en-US" altLang="zh-CN" sz="2000">
                <a:solidFill>
                  <a:srgbClr val="F2F2F2"/>
                </a:solidFill>
                <a:sym typeface="Arial" panose="020B0604020202020204"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6152" name="Group 8"/>
          <p:cNvGrpSpPr/>
          <p:nvPr/>
        </p:nvGrpSpPr>
        <p:grpSpPr bwMode="auto">
          <a:xfrm>
            <a:off x="5645150" y="1716088"/>
            <a:ext cx="889000" cy="889000"/>
            <a:chOff x="0" y="0"/>
            <a:chExt cx="888824" cy="888824"/>
          </a:xfrm>
        </p:grpSpPr>
        <p:sp>
          <p:nvSpPr>
            <p:cNvPr id="4105" name="矩形 4"/>
            <p:cNvSpPr>
              <a:spLocks noChangeArrowheads="1"/>
            </p:cNvSpPr>
            <p:nvPr/>
          </p:nvSpPr>
          <p:spPr bwMode="auto">
            <a:xfrm rot="2700000">
              <a:off x="0" y="0"/>
              <a:ext cx="888824" cy="888824"/>
            </a:xfrm>
            <a:prstGeom prst="rect">
              <a:avLst/>
            </a:prstGeom>
            <a:solidFill>
              <a:srgbClr val="2F374C"/>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A5A5A5"/>
                </a:solidFill>
                <a:latin typeface="宋体" panose="02010600030101010101" pitchFamily="2" charset="-122"/>
                <a:sym typeface="宋体" panose="02010600030101010101" pitchFamily="2" charset="-122"/>
              </a:endParaRPr>
            </a:p>
          </p:txBody>
        </p:sp>
        <p:sp>
          <p:nvSpPr>
            <p:cNvPr id="4106" name="Freeform 6"/>
            <p:cNvSpPr>
              <a:spLocks noEditPoints="1" noChangeArrowheads="1"/>
            </p:cNvSpPr>
            <p:nvPr/>
          </p:nvSpPr>
          <p:spPr bwMode="auto">
            <a:xfrm>
              <a:off x="187237" y="197556"/>
              <a:ext cx="514350" cy="493712"/>
            </a:xfrm>
            <a:custGeom>
              <a:avLst/>
              <a:gdLst>
                <a:gd name="T0" fmla="*/ 88284 w 134"/>
                <a:gd name="T1" fmla="*/ 459267 h 129"/>
                <a:gd name="T2" fmla="*/ 88284 w 134"/>
                <a:gd name="T3" fmla="*/ 463094 h 129"/>
                <a:gd name="T4" fmla="*/ 99799 w 134"/>
                <a:gd name="T5" fmla="*/ 486058 h 129"/>
                <a:gd name="T6" fmla="*/ 126668 w 134"/>
                <a:gd name="T7" fmla="*/ 486058 h 129"/>
                <a:gd name="T8" fmla="*/ 257175 w 134"/>
                <a:gd name="T9" fmla="*/ 417168 h 129"/>
                <a:gd name="T10" fmla="*/ 383843 w 134"/>
                <a:gd name="T11" fmla="*/ 486058 h 129"/>
                <a:gd name="T12" fmla="*/ 414551 w 134"/>
                <a:gd name="T13" fmla="*/ 486058 h 129"/>
                <a:gd name="T14" fmla="*/ 426066 w 134"/>
                <a:gd name="T15" fmla="*/ 463094 h 129"/>
                <a:gd name="T16" fmla="*/ 426066 w 134"/>
                <a:gd name="T17" fmla="*/ 459267 h 129"/>
                <a:gd name="T18" fmla="*/ 395359 w 134"/>
                <a:gd name="T19" fmla="*/ 313832 h 129"/>
                <a:gd name="T20" fmla="*/ 502835 w 134"/>
                <a:gd name="T21" fmla="*/ 214325 h 129"/>
                <a:gd name="T22" fmla="*/ 514350 w 134"/>
                <a:gd name="T23" fmla="*/ 195188 h 129"/>
                <a:gd name="T24" fmla="*/ 510512 w 134"/>
                <a:gd name="T25" fmla="*/ 187534 h 129"/>
                <a:gd name="T26" fmla="*/ 487481 w 134"/>
                <a:gd name="T27" fmla="*/ 168398 h 129"/>
                <a:gd name="T28" fmla="*/ 341621 w 134"/>
                <a:gd name="T29" fmla="*/ 149262 h 129"/>
                <a:gd name="T30" fmla="*/ 280206 w 134"/>
                <a:gd name="T31" fmla="*/ 15309 h 129"/>
                <a:gd name="T32" fmla="*/ 257175 w 134"/>
                <a:gd name="T33" fmla="*/ 0 h 129"/>
                <a:gd name="T34" fmla="*/ 230306 w 134"/>
                <a:gd name="T35" fmla="*/ 15309 h 129"/>
                <a:gd name="T36" fmla="*/ 168891 w 134"/>
                <a:gd name="T37" fmla="*/ 149262 h 129"/>
                <a:gd name="T38" fmla="*/ 23031 w 134"/>
                <a:gd name="T39" fmla="*/ 168398 h 129"/>
                <a:gd name="T40" fmla="*/ 0 w 134"/>
                <a:gd name="T41" fmla="*/ 187534 h 129"/>
                <a:gd name="T42" fmla="*/ 0 w 134"/>
                <a:gd name="T43" fmla="*/ 195188 h 129"/>
                <a:gd name="T44" fmla="*/ 7677 w 134"/>
                <a:gd name="T45" fmla="*/ 214325 h 129"/>
                <a:gd name="T46" fmla="*/ 115153 w 134"/>
                <a:gd name="T47" fmla="*/ 313832 h 129"/>
                <a:gd name="T48" fmla="*/ 88284 w 134"/>
                <a:gd name="T49" fmla="*/ 459267 h 129"/>
                <a:gd name="T50" fmla="*/ 191922 w 134"/>
                <a:gd name="T51" fmla="*/ 179880 h 129"/>
                <a:gd name="T52" fmla="*/ 195760 w 134"/>
                <a:gd name="T53" fmla="*/ 172225 h 129"/>
                <a:gd name="T54" fmla="*/ 257175 w 134"/>
                <a:gd name="T55" fmla="*/ 42099 h 129"/>
                <a:gd name="T56" fmla="*/ 318590 w 134"/>
                <a:gd name="T57" fmla="*/ 172225 h 129"/>
                <a:gd name="T58" fmla="*/ 322428 w 134"/>
                <a:gd name="T59" fmla="*/ 179880 h 129"/>
                <a:gd name="T60" fmla="*/ 330105 w 134"/>
                <a:gd name="T61" fmla="*/ 179880 h 129"/>
                <a:gd name="T62" fmla="*/ 472127 w 134"/>
                <a:gd name="T63" fmla="*/ 199016 h 129"/>
                <a:gd name="T64" fmla="*/ 368490 w 134"/>
                <a:gd name="T65" fmla="*/ 294696 h 129"/>
                <a:gd name="T66" fmla="*/ 360813 w 134"/>
                <a:gd name="T67" fmla="*/ 302351 h 129"/>
                <a:gd name="T68" fmla="*/ 360813 w 134"/>
                <a:gd name="T69" fmla="*/ 310005 h 129"/>
                <a:gd name="T70" fmla="*/ 391520 w 134"/>
                <a:gd name="T71" fmla="*/ 451613 h 129"/>
                <a:gd name="T72" fmla="*/ 264852 w 134"/>
                <a:gd name="T73" fmla="*/ 382722 h 129"/>
                <a:gd name="T74" fmla="*/ 257175 w 134"/>
                <a:gd name="T75" fmla="*/ 378895 h 129"/>
                <a:gd name="T76" fmla="*/ 249498 w 134"/>
                <a:gd name="T77" fmla="*/ 382722 h 129"/>
                <a:gd name="T78" fmla="*/ 122830 w 134"/>
                <a:gd name="T79" fmla="*/ 451613 h 129"/>
                <a:gd name="T80" fmla="*/ 149699 w 134"/>
                <a:gd name="T81" fmla="*/ 310005 h 129"/>
                <a:gd name="T82" fmla="*/ 153537 w 134"/>
                <a:gd name="T83" fmla="*/ 302351 h 129"/>
                <a:gd name="T84" fmla="*/ 145860 w 134"/>
                <a:gd name="T85" fmla="*/ 294696 h 129"/>
                <a:gd name="T86" fmla="*/ 38384 w 134"/>
                <a:gd name="T87" fmla="*/ 199016 h 129"/>
                <a:gd name="T88" fmla="*/ 184245 w 134"/>
                <a:gd name="T89" fmla="*/ 179880 h 129"/>
                <a:gd name="T90" fmla="*/ 191922 w 134"/>
                <a:gd name="T91" fmla="*/ 179880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4"/>
                <a:gd name="T139" fmla="*/ 0 h 129"/>
                <a:gd name="T140" fmla="*/ 134 w 134"/>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4" h="129">
                  <a:moveTo>
                    <a:pt x="23" y="120"/>
                  </a:moveTo>
                  <a:cubicBezTo>
                    <a:pt x="23" y="120"/>
                    <a:pt x="23" y="121"/>
                    <a:pt x="23" y="121"/>
                  </a:cubicBezTo>
                  <a:cubicBezTo>
                    <a:pt x="23" y="123"/>
                    <a:pt x="24" y="126"/>
                    <a:pt x="26" y="127"/>
                  </a:cubicBezTo>
                  <a:cubicBezTo>
                    <a:pt x="28" y="129"/>
                    <a:pt x="31" y="129"/>
                    <a:pt x="33" y="127"/>
                  </a:cubicBezTo>
                  <a:cubicBezTo>
                    <a:pt x="33" y="127"/>
                    <a:pt x="59" y="113"/>
                    <a:pt x="67" y="109"/>
                  </a:cubicBezTo>
                  <a:cubicBezTo>
                    <a:pt x="100" y="127"/>
                    <a:pt x="100" y="127"/>
                    <a:pt x="100" y="127"/>
                  </a:cubicBezTo>
                  <a:cubicBezTo>
                    <a:pt x="103" y="129"/>
                    <a:pt x="106" y="129"/>
                    <a:pt x="108" y="127"/>
                  </a:cubicBezTo>
                  <a:cubicBezTo>
                    <a:pt x="110" y="126"/>
                    <a:pt x="111" y="123"/>
                    <a:pt x="111" y="121"/>
                  </a:cubicBezTo>
                  <a:cubicBezTo>
                    <a:pt x="111" y="121"/>
                    <a:pt x="111" y="120"/>
                    <a:pt x="111" y="120"/>
                  </a:cubicBezTo>
                  <a:cubicBezTo>
                    <a:pt x="111" y="120"/>
                    <a:pt x="105" y="91"/>
                    <a:pt x="103" y="82"/>
                  </a:cubicBezTo>
                  <a:cubicBezTo>
                    <a:pt x="131" y="56"/>
                    <a:pt x="131" y="56"/>
                    <a:pt x="131" y="56"/>
                  </a:cubicBezTo>
                  <a:cubicBezTo>
                    <a:pt x="133" y="55"/>
                    <a:pt x="134" y="53"/>
                    <a:pt x="134" y="51"/>
                  </a:cubicBezTo>
                  <a:cubicBezTo>
                    <a:pt x="134" y="50"/>
                    <a:pt x="134" y="49"/>
                    <a:pt x="133" y="49"/>
                  </a:cubicBezTo>
                  <a:cubicBezTo>
                    <a:pt x="132" y="46"/>
                    <a:pt x="130" y="44"/>
                    <a:pt x="127" y="44"/>
                  </a:cubicBezTo>
                  <a:cubicBezTo>
                    <a:pt x="127" y="44"/>
                    <a:pt x="98" y="40"/>
                    <a:pt x="89" y="39"/>
                  </a:cubicBezTo>
                  <a:cubicBezTo>
                    <a:pt x="73" y="4"/>
                    <a:pt x="73" y="4"/>
                    <a:pt x="73" y="4"/>
                  </a:cubicBezTo>
                  <a:cubicBezTo>
                    <a:pt x="72" y="2"/>
                    <a:pt x="70" y="0"/>
                    <a:pt x="67" y="0"/>
                  </a:cubicBezTo>
                  <a:cubicBezTo>
                    <a:pt x="64" y="0"/>
                    <a:pt x="61" y="2"/>
                    <a:pt x="60" y="4"/>
                  </a:cubicBezTo>
                  <a:cubicBezTo>
                    <a:pt x="44" y="39"/>
                    <a:pt x="44" y="39"/>
                    <a:pt x="44" y="39"/>
                  </a:cubicBezTo>
                  <a:cubicBezTo>
                    <a:pt x="6" y="44"/>
                    <a:pt x="6" y="44"/>
                    <a:pt x="6" y="44"/>
                  </a:cubicBezTo>
                  <a:cubicBezTo>
                    <a:pt x="3" y="44"/>
                    <a:pt x="1" y="46"/>
                    <a:pt x="0" y="49"/>
                  </a:cubicBezTo>
                  <a:cubicBezTo>
                    <a:pt x="0" y="49"/>
                    <a:pt x="0" y="50"/>
                    <a:pt x="0" y="51"/>
                  </a:cubicBezTo>
                  <a:cubicBezTo>
                    <a:pt x="0" y="53"/>
                    <a:pt x="1" y="55"/>
                    <a:pt x="2" y="56"/>
                  </a:cubicBezTo>
                  <a:cubicBezTo>
                    <a:pt x="2" y="56"/>
                    <a:pt x="24" y="76"/>
                    <a:pt x="30" y="82"/>
                  </a:cubicBezTo>
                  <a:lnTo>
                    <a:pt x="23" y="120"/>
                  </a:lnTo>
                  <a:close/>
                  <a:moveTo>
                    <a:pt x="50" y="47"/>
                  </a:moveTo>
                  <a:cubicBezTo>
                    <a:pt x="50" y="47"/>
                    <a:pt x="51" y="45"/>
                    <a:pt x="51" y="45"/>
                  </a:cubicBezTo>
                  <a:cubicBezTo>
                    <a:pt x="67" y="11"/>
                    <a:pt x="67" y="11"/>
                    <a:pt x="67" y="11"/>
                  </a:cubicBezTo>
                  <a:cubicBezTo>
                    <a:pt x="71" y="19"/>
                    <a:pt x="83" y="45"/>
                    <a:pt x="83" y="45"/>
                  </a:cubicBezTo>
                  <a:cubicBezTo>
                    <a:pt x="84" y="47"/>
                    <a:pt x="84" y="47"/>
                    <a:pt x="84" y="47"/>
                  </a:cubicBezTo>
                  <a:cubicBezTo>
                    <a:pt x="84" y="47"/>
                    <a:pt x="86" y="47"/>
                    <a:pt x="86" y="47"/>
                  </a:cubicBezTo>
                  <a:cubicBezTo>
                    <a:pt x="123" y="52"/>
                    <a:pt x="123" y="52"/>
                    <a:pt x="123" y="52"/>
                  </a:cubicBezTo>
                  <a:cubicBezTo>
                    <a:pt x="116" y="58"/>
                    <a:pt x="96" y="77"/>
                    <a:pt x="96" y="77"/>
                  </a:cubicBezTo>
                  <a:cubicBezTo>
                    <a:pt x="94" y="79"/>
                    <a:pt x="94" y="79"/>
                    <a:pt x="94" y="79"/>
                  </a:cubicBezTo>
                  <a:cubicBezTo>
                    <a:pt x="94" y="81"/>
                    <a:pt x="94" y="81"/>
                    <a:pt x="94" y="81"/>
                  </a:cubicBezTo>
                  <a:cubicBezTo>
                    <a:pt x="102" y="118"/>
                    <a:pt x="102" y="118"/>
                    <a:pt x="102" y="118"/>
                  </a:cubicBezTo>
                  <a:cubicBezTo>
                    <a:pt x="93" y="114"/>
                    <a:pt x="69" y="100"/>
                    <a:pt x="69" y="100"/>
                  </a:cubicBezTo>
                  <a:cubicBezTo>
                    <a:pt x="67" y="99"/>
                    <a:pt x="67" y="99"/>
                    <a:pt x="67" y="99"/>
                  </a:cubicBezTo>
                  <a:cubicBezTo>
                    <a:pt x="67" y="99"/>
                    <a:pt x="65" y="100"/>
                    <a:pt x="65" y="100"/>
                  </a:cubicBezTo>
                  <a:cubicBezTo>
                    <a:pt x="32" y="118"/>
                    <a:pt x="32" y="118"/>
                    <a:pt x="32" y="118"/>
                  </a:cubicBezTo>
                  <a:cubicBezTo>
                    <a:pt x="34" y="109"/>
                    <a:pt x="39" y="81"/>
                    <a:pt x="39" y="81"/>
                  </a:cubicBezTo>
                  <a:cubicBezTo>
                    <a:pt x="40" y="79"/>
                    <a:pt x="40" y="79"/>
                    <a:pt x="40" y="79"/>
                  </a:cubicBezTo>
                  <a:cubicBezTo>
                    <a:pt x="40" y="79"/>
                    <a:pt x="38" y="77"/>
                    <a:pt x="38" y="77"/>
                  </a:cubicBezTo>
                  <a:cubicBezTo>
                    <a:pt x="10" y="52"/>
                    <a:pt x="10" y="52"/>
                    <a:pt x="10" y="52"/>
                  </a:cubicBezTo>
                  <a:cubicBezTo>
                    <a:pt x="20" y="51"/>
                    <a:pt x="48" y="47"/>
                    <a:pt x="48" y="47"/>
                  </a:cubicBezTo>
                  <a:lnTo>
                    <a:pt x="50" y="4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149"/>
                                        </p:tgtEl>
                                        <p:attrNameLst>
                                          <p:attrName>style.visibility</p:attrName>
                                        </p:attrNameLst>
                                      </p:cBhvr>
                                      <p:to>
                                        <p:strVal val="visible"/>
                                      </p:to>
                                    </p:set>
                                    <p:animEffect>
                                      <p:cBhvr>
                                        <p:cTn id="7" dur="500"/>
                                        <p:tgtEl>
                                          <p:spTgt spid="614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152"/>
                                        </p:tgtEl>
                                        <p:attrNameLst>
                                          <p:attrName>style.visibility</p:attrName>
                                        </p:attrNameLst>
                                      </p:cBhvr>
                                      <p:to>
                                        <p:strVal val="visible"/>
                                      </p:to>
                                    </p:set>
                                    <p:animEffect>
                                      <p:cBhvr>
                                        <p:cTn id="11" dur="500"/>
                                        <p:tgtEl>
                                          <p:spTgt spid="6152"/>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6150"/>
                                        </p:tgtEl>
                                        <p:attrNameLst>
                                          <p:attrName>style.visibility</p:attrName>
                                        </p:attrNameLst>
                                      </p:cBhvr>
                                      <p:to>
                                        <p:strVal val="visible"/>
                                      </p:to>
                                    </p:set>
                                    <p:anim calcmode="lin" valueType="num">
                                      <p:cBhvr>
                                        <p:cTn id="15" dur="500" fill="hold"/>
                                        <p:tgtEl>
                                          <p:spTgt spid="6150"/>
                                        </p:tgtEl>
                                        <p:attrNameLst>
                                          <p:attrName>ppt_w</p:attrName>
                                        </p:attrNameLst>
                                      </p:cBhvr>
                                      <p:tavLst>
                                        <p:tav tm="0">
                                          <p:val>
                                            <p:strVal val="(6*min(max(#ppt_w*#ppt_h,.3),1)-7.4)/-.7*#ppt_w"/>
                                          </p:val>
                                        </p:tav>
                                        <p:tav tm="100000">
                                          <p:val>
                                            <p:strVal val="#ppt_w"/>
                                          </p:val>
                                        </p:tav>
                                      </p:tavLst>
                                    </p:anim>
                                    <p:anim calcmode="lin" valueType="num">
                                      <p:cBhvr>
                                        <p:cTn id="16" dur="500" fill="hold"/>
                                        <p:tgtEl>
                                          <p:spTgt spid="6150"/>
                                        </p:tgtEl>
                                        <p:attrNameLst>
                                          <p:attrName>ppt_h</p:attrName>
                                        </p:attrNameLst>
                                      </p:cBhvr>
                                      <p:tavLst>
                                        <p:tav tm="0">
                                          <p:val>
                                            <p:strVal val="(6*min(max(#ppt_w*#ppt_h,.3),1)-7.4)/-.7*#ppt_h"/>
                                          </p:val>
                                        </p:tav>
                                        <p:tav tm="100000">
                                          <p:val>
                                            <p:strVal val="#ppt_h"/>
                                          </p:val>
                                        </p:tav>
                                      </p:tavLst>
                                    </p:anim>
                                    <p:anim calcmode="lin" valueType="num">
                                      <p:cBhvr>
                                        <p:cTn id="17" dur="500" fill="hold"/>
                                        <p:tgtEl>
                                          <p:spTgt spid="6150"/>
                                        </p:tgtEl>
                                        <p:attrNameLst>
                                          <p:attrName>ppt_x</p:attrName>
                                        </p:attrNameLst>
                                      </p:cBhvr>
                                      <p:tavLst>
                                        <p:tav tm="0">
                                          <p:val>
                                            <p:fltVal val="0.5"/>
                                          </p:val>
                                        </p:tav>
                                        <p:tav tm="100000">
                                          <p:val>
                                            <p:strVal val="#ppt_x"/>
                                          </p:val>
                                        </p:tav>
                                      </p:tavLst>
                                    </p:anim>
                                    <p:anim calcmode="lin" valueType="num">
                                      <p:cBhvr>
                                        <p:cTn id="18" dur="500" fill="hold"/>
                                        <p:tgtEl>
                                          <p:spTgt spid="6150"/>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850"/>
                            </p:stCondLst>
                            <p:childTnLst>
                              <p:par>
                                <p:cTn id="20" presetID="9" presetClass="entr" presetSubtype="0" fill="hold" grpId="0" nodeType="afterEffect">
                                  <p:stCondLst>
                                    <p:cond delay="0"/>
                                  </p:stCondLst>
                                  <p:childTnLst>
                                    <p:set>
                                      <p:cBhvr>
                                        <p:cTn id="21" dur="1" fill="hold">
                                          <p:stCondLst>
                                            <p:cond delay="0"/>
                                          </p:stCondLst>
                                        </p:cTn>
                                        <p:tgtEl>
                                          <p:spTgt spid="6151"/>
                                        </p:tgtEl>
                                        <p:attrNameLst>
                                          <p:attrName>style.visibility</p:attrName>
                                        </p:attrNameLst>
                                      </p:cBhvr>
                                      <p:to>
                                        <p:strVal val="visible"/>
                                      </p:to>
                                    </p:set>
                                    <p:animEffect>
                                      <p:cBhvr>
                                        <p:cTn id="22"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ldLvl="0" animBg="1" autoUpdateAnimBg="0"/>
      <p:bldP spid="6150" grpId="0" bldLvl="0" autoUpdateAnimBg="0"/>
      <p:bldP spid="6151"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2" name="文本框 4"/>
          <p:cNvSpPr>
            <a:spLocks noChangeArrowheads="1"/>
          </p:cNvSpPr>
          <p:nvPr/>
        </p:nvSpPr>
        <p:spPr bwMode="auto">
          <a:xfrm>
            <a:off x="247650" y="55563"/>
            <a:ext cx="411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Our Company</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7173" name="Group 5"/>
          <p:cNvGrpSpPr/>
          <p:nvPr/>
        </p:nvGrpSpPr>
        <p:grpSpPr bwMode="auto">
          <a:xfrm>
            <a:off x="10790238" y="257175"/>
            <a:ext cx="1017587" cy="577850"/>
            <a:chOff x="0" y="0"/>
            <a:chExt cx="1016794" cy="578108"/>
          </a:xfrm>
        </p:grpSpPr>
        <p:grpSp>
          <p:nvGrpSpPr>
            <p:cNvPr id="5177" name="Group 6"/>
            <p:cNvGrpSpPr/>
            <p:nvPr/>
          </p:nvGrpSpPr>
          <p:grpSpPr bwMode="auto">
            <a:xfrm>
              <a:off x="0" y="0"/>
              <a:ext cx="1016794" cy="360857"/>
              <a:chOff x="0" y="0"/>
              <a:chExt cx="1016794" cy="360857"/>
            </a:xfrm>
          </p:grpSpPr>
          <p:sp>
            <p:nvSpPr>
              <p:cNvPr id="5179"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80"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46C132"/>
                  </a:solidFill>
                  <a:latin typeface="宋体" panose="02010600030101010101" pitchFamily="2" charset="-122"/>
                  <a:sym typeface="宋体" panose="02010600030101010101" pitchFamily="2" charset="-122"/>
                </a:endParaRPr>
              </a:p>
            </p:txBody>
          </p:sp>
        </p:grpSp>
        <p:sp>
          <p:nvSpPr>
            <p:cNvPr id="5178"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pic>
        <p:nvPicPr>
          <p:cNvPr id="7178" name="图片 1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650" y="2949575"/>
            <a:ext cx="14398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7179" name="图片 1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2949575"/>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7180" name="图片 1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1650" y="1504950"/>
            <a:ext cx="14398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7181" name="图片 17"/>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2900" y="2949575"/>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7182" name="图片 18"/>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4288" y="4378325"/>
            <a:ext cx="143986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7183" name="图片 19"/>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949575"/>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7184" name="图片 2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0975" y="4378325"/>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7185" name="Group 17"/>
          <p:cNvGrpSpPr/>
          <p:nvPr/>
        </p:nvGrpSpPr>
        <p:grpSpPr bwMode="auto">
          <a:xfrm>
            <a:off x="2216150" y="2944813"/>
            <a:ext cx="1439863" cy="1439862"/>
            <a:chOff x="0" y="0"/>
            <a:chExt cx="1440000" cy="1440000"/>
          </a:xfrm>
        </p:grpSpPr>
        <p:sp>
          <p:nvSpPr>
            <p:cNvPr id="5175" name="矩形 13"/>
            <p:cNvSpPr>
              <a:spLocks noChangeArrowheads="1"/>
            </p:cNvSpPr>
            <p:nvPr/>
          </p:nvSpPr>
          <p:spPr bwMode="auto">
            <a:xfrm>
              <a:off x="0" y="0"/>
              <a:ext cx="1440000" cy="1440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76" name="Freeform 7"/>
            <p:cNvSpPr>
              <a:spLocks noEditPoints="1" noChangeArrowheads="1"/>
            </p:cNvSpPr>
            <p:nvPr/>
          </p:nvSpPr>
          <p:spPr bwMode="auto">
            <a:xfrm>
              <a:off x="395506" y="434224"/>
              <a:ext cx="648989" cy="571553"/>
            </a:xfrm>
            <a:custGeom>
              <a:avLst/>
              <a:gdLst>
                <a:gd name="T0" fmla="*/ 121958 w 149"/>
                <a:gd name="T1" fmla="*/ 366492 h 131"/>
                <a:gd name="T2" fmla="*/ 509609 w 149"/>
                <a:gd name="T3" fmla="*/ 383944 h 131"/>
                <a:gd name="T4" fmla="*/ 535743 w 149"/>
                <a:gd name="T5" fmla="*/ 445026 h 131"/>
                <a:gd name="T6" fmla="*/ 135025 w 149"/>
                <a:gd name="T7" fmla="*/ 458115 h 131"/>
                <a:gd name="T8" fmla="*/ 143736 w 149"/>
                <a:gd name="T9" fmla="*/ 488656 h 131"/>
                <a:gd name="T10" fmla="*/ 152447 w 149"/>
                <a:gd name="T11" fmla="*/ 514834 h 131"/>
                <a:gd name="T12" fmla="*/ 265693 w 149"/>
                <a:gd name="T13" fmla="*/ 514834 h 131"/>
                <a:gd name="T14" fmla="*/ 461697 w 149"/>
                <a:gd name="T15" fmla="*/ 488656 h 131"/>
                <a:gd name="T16" fmla="*/ 509609 w 149"/>
                <a:gd name="T17" fmla="*/ 571553 h 131"/>
                <a:gd name="T18" fmla="*/ 557521 w 149"/>
                <a:gd name="T19" fmla="*/ 488656 h 131"/>
                <a:gd name="T20" fmla="*/ 596721 w 149"/>
                <a:gd name="T21" fmla="*/ 475567 h 131"/>
                <a:gd name="T22" fmla="*/ 596721 w 149"/>
                <a:gd name="T23" fmla="*/ 375218 h 131"/>
                <a:gd name="T24" fmla="*/ 596721 w 149"/>
                <a:gd name="T25" fmla="*/ 139616 h 131"/>
                <a:gd name="T26" fmla="*/ 579299 w 149"/>
                <a:gd name="T27" fmla="*/ 0 h 131"/>
                <a:gd name="T28" fmla="*/ 30489 w 149"/>
                <a:gd name="T29" fmla="*/ 52356 h 131"/>
                <a:gd name="T30" fmla="*/ 0 w 149"/>
                <a:gd name="T31" fmla="*/ 122164 h 131"/>
                <a:gd name="T32" fmla="*/ 209070 w 149"/>
                <a:gd name="T33" fmla="*/ 541012 h 131"/>
                <a:gd name="T34" fmla="*/ 209070 w 149"/>
                <a:gd name="T35" fmla="*/ 488656 h 131"/>
                <a:gd name="T36" fmla="*/ 209070 w 149"/>
                <a:gd name="T37" fmla="*/ 541012 h 131"/>
                <a:gd name="T38" fmla="*/ 483475 w 149"/>
                <a:gd name="T39" fmla="*/ 514834 h 131"/>
                <a:gd name="T40" fmla="*/ 535743 w 149"/>
                <a:gd name="T41" fmla="*/ 514834 h 131"/>
                <a:gd name="T42" fmla="*/ 579299 w 149"/>
                <a:gd name="T43" fmla="*/ 34904 h 131"/>
                <a:gd name="T44" fmla="*/ 579299 w 149"/>
                <a:gd name="T45" fmla="*/ 104712 h 131"/>
                <a:gd name="T46" fmla="*/ 579299 w 149"/>
                <a:gd name="T47" fmla="*/ 34904 h 131"/>
                <a:gd name="T48" fmla="*/ 509609 w 149"/>
                <a:gd name="T49" fmla="*/ 87260 h 131"/>
                <a:gd name="T50" fmla="*/ 561876 w 149"/>
                <a:gd name="T51" fmla="*/ 152705 h 131"/>
                <a:gd name="T52" fmla="*/ 483475 w 149"/>
                <a:gd name="T53" fmla="*/ 87260 h 131"/>
                <a:gd name="T54" fmla="*/ 561876 w 149"/>
                <a:gd name="T55" fmla="*/ 183246 h 131"/>
                <a:gd name="T56" fmla="*/ 483475 w 149"/>
                <a:gd name="T57" fmla="*/ 253054 h 131"/>
                <a:gd name="T58" fmla="*/ 483475 w 149"/>
                <a:gd name="T59" fmla="*/ 283595 h 131"/>
                <a:gd name="T60" fmla="*/ 561876 w 149"/>
                <a:gd name="T61" fmla="*/ 349040 h 131"/>
                <a:gd name="T62" fmla="*/ 483475 w 149"/>
                <a:gd name="T63" fmla="*/ 349040 h 131"/>
                <a:gd name="T64" fmla="*/ 370229 w 149"/>
                <a:gd name="T65" fmla="*/ 87260 h 131"/>
                <a:gd name="T66" fmla="*/ 452986 w 149"/>
                <a:gd name="T67" fmla="*/ 152705 h 131"/>
                <a:gd name="T68" fmla="*/ 370229 w 149"/>
                <a:gd name="T69" fmla="*/ 87260 h 131"/>
                <a:gd name="T70" fmla="*/ 452986 w 149"/>
                <a:gd name="T71" fmla="*/ 183246 h 131"/>
                <a:gd name="T72" fmla="*/ 370229 w 149"/>
                <a:gd name="T73" fmla="*/ 253054 h 131"/>
                <a:gd name="T74" fmla="*/ 370229 w 149"/>
                <a:gd name="T75" fmla="*/ 283595 h 131"/>
                <a:gd name="T76" fmla="*/ 452986 w 149"/>
                <a:gd name="T77" fmla="*/ 349040 h 131"/>
                <a:gd name="T78" fmla="*/ 370229 w 149"/>
                <a:gd name="T79" fmla="*/ 283595 h 131"/>
                <a:gd name="T80" fmla="*/ 339739 w 149"/>
                <a:gd name="T81" fmla="*/ 87260 h 131"/>
                <a:gd name="T82" fmla="*/ 256982 w 149"/>
                <a:gd name="T83" fmla="*/ 152705 h 131"/>
                <a:gd name="T84" fmla="*/ 256982 w 149"/>
                <a:gd name="T85" fmla="*/ 183246 h 131"/>
                <a:gd name="T86" fmla="*/ 339739 w 149"/>
                <a:gd name="T87" fmla="*/ 253054 h 131"/>
                <a:gd name="T88" fmla="*/ 256982 w 149"/>
                <a:gd name="T89" fmla="*/ 183246 h 131"/>
                <a:gd name="T90" fmla="*/ 339739 w 149"/>
                <a:gd name="T91" fmla="*/ 283595 h 131"/>
                <a:gd name="T92" fmla="*/ 256982 w 149"/>
                <a:gd name="T93" fmla="*/ 349040 h 131"/>
                <a:gd name="T94" fmla="*/ 143736 w 149"/>
                <a:gd name="T95" fmla="*/ 87260 h 131"/>
                <a:gd name="T96" fmla="*/ 226493 w 149"/>
                <a:gd name="T97" fmla="*/ 152705 h 131"/>
                <a:gd name="T98" fmla="*/ 143736 w 149"/>
                <a:gd name="T99" fmla="*/ 87260 h 131"/>
                <a:gd name="T100" fmla="*/ 226493 w 149"/>
                <a:gd name="T101" fmla="*/ 183246 h 131"/>
                <a:gd name="T102" fmla="*/ 143736 w 149"/>
                <a:gd name="T103" fmla="*/ 253054 h 131"/>
                <a:gd name="T104" fmla="*/ 143736 w 149"/>
                <a:gd name="T105" fmla="*/ 283595 h 131"/>
                <a:gd name="T106" fmla="*/ 226493 w 149"/>
                <a:gd name="T107" fmla="*/ 349040 h 131"/>
                <a:gd name="T108" fmla="*/ 143736 w 149"/>
                <a:gd name="T109" fmla="*/ 322862 h 131"/>
                <a:gd name="T110" fmla="*/ 113246 w 149"/>
                <a:gd name="T111" fmla="*/ 253054 h 131"/>
                <a:gd name="T112" fmla="*/ 69690 w 149"/>
                <a:gd name="T113" fmla="*/ 183246 h 131"/>
                <a:gd name="T114" fmla="*/ 113246 w 149"/>
                <a:gd name="T115" fmla="*/ 253054 h 131"/>
                <a:gd name="T116" fmla="*/ 113246 w 149"/>
                <a:gd name="T117" fmla="*/ 152705 h 131"/>
                <a:gd name="T118" fmla="*/ 34845 w 149"/>
                <a:gd name="T119" fmla="*/ 122164 h 131"/>
                <a:gd name="T120" fmla="*/ 113246 w 149"/>
                <a:gd name="T121" fmla="*/ 87260 h 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31"/>
                <a:gd name="T185" fmla="*/ 149 w 149"/>
                <a:gd name="T186" fmla="*/ 131 h 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7188" name="Group 20"/>
          <p:cNvGrpSpPr/>
          <p:nvPr/>
        </p:nvGrpSpPr>
        <p:grpSpPr bwMode="auto">
          <a:xfrm>
            <a:off x="7962900" y="4378325"/>
            <a:ext cx="1441450" cy="1441450"/>
            <a:chOff x="0" y="0"/>
            <a:chExt cx="1440000" cy="1440000"/>
          </a:xfrm>
        </p:grpSpPr>
        <p:sp>
          <p:nvSpPr>
            <p:cNvPr id="5159" name="矩形 12"/>
            <p:cNvSpPr>
              <a:spLocks noChangeArrowheads="1"/>
            </p:cNvSpPr>
            <p:nvPr/>
          </p:nvSpPr>
          <p:spPr bwMode="auto">
            <a:xfrm>
              <a:off x="0" y="0"/>
              <a:ext cx="1440000" cy="14400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5160" name="Group 22"/>
            <p:cNvGrpSpPr/>
            <p:nvPr/>
          </p:nvGrpSpPr>
          <p:grpSpPr bwMode="auto">
            <a:xfrm>
              <a:off x="429614" y="500598"/>
              <a:ext cx="580772" cy="438805"/>
              <a:chOff x="0" y="0"/>
              <a:chExt cx="500063" cy="377825"/>
            </a:xfrm>
          </p:grpSpPr>
          <p:sp>
            <p:nvSpPr>
              <p:cNvPr id="5161" name="Freeform 8"/>
              <p:cNvSpPr>
                <a:spLocks noEditPoints="1" noChangeArrowheads="1"/>
              </p:cNvSpPr>
              <p:nvPr/>
            </p:nvSpPr>
            <p:spPr bwMode="auto">
              <a:xfrm>
                <a:off x="0" y="0"/>
                <a:ext cx="500063" cy="377825"/>
              </a:xfrm>
              <a:custGeom>
                <a:avLst/>
                <a:gdLst>
                  <a:gd name="T0" fmla="*/ 500063 w 133"/>
                  <a:gd name="T1" fmla="*/ 329194 h 101"/>
                  <a:gd name="T2" fmla="*/ 451185 w 133"/>
                  <a:gd name="T3" fmla="*/ 26186 h 101"/>
                  <a:gd name="T4" fmla="*/ 409826 w 133"/>
                  <a:gd name="T5" fmla="*/ 7482 h 101"/>
                  <a:gd name="T6" fmla="*/ 387267 w 133"/>
                  <a:gd name="T7" fmla="*/ 0 h 101"/>
                  <a:gd name="T8" fmla="*/ 379747 w 133"/>
                  <a:gd name="T9" fmla="*/ 26186 h 101"/>
                  <a:gd name="T10" fmla="*/ 353428 w 133"/>
                  <a:gd name="T11" fmla="*/ 7482 h 101"/>
                  <a:gd name="T12" fmla="*/ 327109 w 133"/>
                  <a:gd name="T13" fmla="*/ 0 h 101"/>
                  <a:gd name="T14" fmla="*/ 319589 w 133"/>
                  <a:gd name="T15" fmla="*/ 26186 h 101"/>
                  <a:gd name="T16" fmla="*/ 293270 w 133"/>
                  <a:gd name="T17" fmla="*/ 7482 h 101"/>
                  <a:gd name="T18" fmla="*/ 266951 w 133"/>
                  <a:gd name="T19" fmla="*/ 0 h 101"/>
                  <a:gd name="T20" fmla="*/ 259431 w 133"/>
                  <a:gd name="T21" fmla="*/ 26186 h 101"/>
                  <a:gd name="T22" fmla="*/ 233112 w 133"/>
                  <a:gd name="T23" fmla="*/ 7482 h 101"/>
                  <a:gd name="T24" fmla="*/ 206793 w 133"/>
                  <a:gd name="T25" fmla="*/ 0 h 101"/>
                  <a:gd name="T26" fmla="*/ 203033 w 133"/>
                  <a:gd name="T27" fmla="*/ 26186 h 101"/>
                  <a:gd name="T28" fmla="*/ 172954 w 133"/>
                  <a:gd name="T29" fmla="*/ 7482 h 101"/>
                  <a:gd name="T30" fmla="*/ 146635 w 133"/>
                  <a:gd name="T31" fmla="*/ 0 h 101"/>
                  <a:gd name="T32" fmla="*/ 142875 w 133"/>
                  <a:gd name="T33" fmla="*/ 26186 h 101"/>
                  <a:gd name="T34" fmla="*/ 112796 w 133"/>
                  <a:gd name="T35" fmla="*/ 7482 h 101"/>
                  <a:gd name="T36" fmla="*/ 90237 w 133"/>
                  <a:gd name="T37" fmla="*/ 0 h 101"/>
                  <a:gd name="T38" fmla="*/ 82717 w 133"/>
                  <a:gd name="T39" fmla="*/ 26186 h 101"/>
                  <a:gd name="T40" fmla="*/ 0 w 133"/>
                  <a:gd name="T41" fmla="*/ 74817 h 101"/>
                  <a:gd name="T42" fmla="*/ 48878 w 133"/>
                  <a:gd name="T43" fmla="*/ 377825 h 101"/>
                  <a:gd name="T44" fmla="*/ 30079 w 133"/>
                  <a:gd name="T45" fmla="*/ 329194 h 101"/>
                  <a:gd name="T46" fmla="*/ 48878 w 133"/>
                  <a:gd name="T47" fmla="*/ 56113 h 101"/>
                  <a:gd name="T48" fmla="*/ 82717 w 133"/>
                  <a:gd name="T49" fmla="*/ 74817 h 101"/>
                  <a:gd name="T50" fmla="*/ 109036 w 133"/>
                  <a:gd name="T51" fmla="*/ 82299 h 101"/>
                  <a:gd name="T52" fmla="*/ 112796 w 133"/>
                  <a:gd name="T53" fmla="*/ 56113 h 101"/>
                  <a:gd name="T54" fmla="*/ 142875 w 133"/>
                  <a:gd name="T55" fmla="*/ 74817 h 101"/>
                  <a:gd name="T56" fmla="*/ 165434 w 133"/>
                  <a:gd name="T57" fmla="*/ 82299 h 101"/>
                  <a:gd name="T58" fmla="*/ 172954 w 133"/>
                  <a:gd name="T59" fmla="*/ 56113 h 101"/>
                  <a:gd name="T60" fmla="*/ 203033 w 133"/>
                  <a:gd name="T61" fmla="*/ 74817 h 101"/>
                  <a:gd name="T62" fmla="*/ 225592 w 133"/>
                  <a:gd name="T63" fmla="*/ 82299 h 101"/>
                  <a:gd name="T64" fmla="*/ 233112 w 133"/>
                  <a:gd name="T65" fmla="*/ 56113 h 101"/>
                  <a:gd name="T66" fmla="*/ 259431 w 133"/>
                  <a:gd name="T67" fmla="*/ 74817 h 101"/>
                  <a:gd name="T68" fmla="*/ 285750 w 133"/>
                  <a:gd name="T69" fmla="*/ 82299 h 101"/>
                  <a:gd name="T70" fmla="*/ 293270 w 133"/>
                  <a:gd name="T71" fmla="*/ 56113 h 101"/>
                  <a:gd name="T72" fmla="*/ 319589 w 133"/>
                  <a:gd name="T73" fmla="*/ 74817 h 101"/>
                  <a:gd name="T74" fmla="*/ 345908 w 133"/>
                  <a:gd name="T75" fmla="*/ 82299 h 101"/>
                  <a:gd name="T76" fmla="*/ 353428 w 133"/>
                  <a:gd name="T77" fmla="*/ 56113 h 101"/>
                  <a:gd name="T78" fmla="*/ 379747 w 133"/>
                  <a:gd name="T79" fmla="*/ 74817 h 101"/>
                  <a:gd name="T80" fmla="*/ 406066 w 133"/>
                  <a:gd name="T81" fmla="*/ 82299 h 101"/>
                  <a:gd name="T82" fmla="*/ 409826 w 133"/>
                  <a:gd name="T83" fmla="*/ 56113 h 101"/>
                  <a:gd name="T84" fmla="*/ 469984 w 133"/>
                  <a:gd name="T85" fmla="*/ 74817 h 101"/>
                  <a:gd name="T86" fmla="*/ 451185 w 133"/>
                  <a:gd name="T87" fmla="*/ 347898 h 101"/>
                  <a:gd name="T88" fmla="*/ 30079 w 133"/>
                  <a:gd name="T89" fmla="*/ 329194 h 1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3"/>
                  <a:gd name="T136" fmla="*/ 0 h 101"/>
                  <a:gd name="T137" fmla="*/ 133 w 133"/>
                  <a:gd name="T138" fmla="*/ 101 h 1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3" h="101">
                    <a:moveTo>
                      <a:pt x="120" y="101"/>
                    </a:moveTo>
                    <a:cubicBezTo>
                      <a:pt x="127" y="101"/>
                      <a:pt x="133" y="95"/>
                      <a:pt x="133" y="88"/>
                    </a:cubicBezTo>
                    <a:cubicBezTo>
                      <a:pt x="133" y="20"/>
                      <a:pt x="133" y="20"/>
                      <a:pt x="133" y="20"/>
                    </a:cubicBezTo>
                    <a:cubicBezTo>
                      <a:pt x="133" y="13"/>
                      <a:pt x="127" y="7"/>
                      <a:pt x="120" y="7"/>
                    </a:cubicBezTo>
                    <a:cubicBezTo>
                      <a:pt x="109" y="7"/>
                      <a:pt x="109" y="7"/>
                      <a:pt x="109" y="7"/>
                    </a:cubicBezTo>
                    <a:cubicBezTo>
                      <a:pt x="109" y="2"/>
                      <a:pt x="109" y="2"/>
                      <a:pt x="109" y="2"/>
                    </a:cubicBezTo>
                    <a:cubicBezTo>
                      <a:pt x="109" y="1"/>
                      <a:pt x="109" y="0"/>
                      <a:pt x="108" y="0"/>
                    </a:cubicBezTo>
                    <a:cubicBezTo>
                      <a:pt x="103" y="0"/>
                      <a:pt x="103" y="0"/>
                      <a:pt x="103" y="0"/>
                    </a:cubicBezTo>
                    <a:cubicBezTo>
                      <a:pt x="102" y="0"/>
                      <a:pt x="101" y="1"/>
                      <a:pt x="101" y="2"/>
                    </a:cubicBezTo>
                    <a:cubicBezTo>
                      <a:pt x="101" y="7"/>
                      <a:pt x="101" y="7"/>
                      <a:pt x="101" y="7"/>
                    </a:cubicBezTo>
                    <a:cubicBezTo>
                      <a:pt x="94" y="7"/>
                      <a:pt x="94" y="7"/>
                      <a:pt x="94" y="7"/>
                    </a:cubicBezTo>
                    <a:cubicBezTo>
                      <a:pt x="94" y="2"/>
                      <a:pt x="94" y="2"/>
                      <a:pt x="94" y="2"/>
                    </a:cubicBezTo>
                    <a:cubicBezTo>
                      <a:pt x="94" y="1"/>
                      <a:pt x="93" y="0"/>
                      <a:pt x="92" y="0"/>
                    </a:cubicBezTo>
                    <a:cubicBezTo>
                      <a:pt x="87" y="0"/>
                      <a:pt x="87" y="0"/>
                      <a:pt x="87" y="0"/>
                    </a:cubicBezTo>
                    <a:cubicBezTo>
                      <a:pt x="86" y="0"/>
                      <a:pt x="85" y="1"/>
                      <a:pt x="85" y="2"/>
                    </a:cubicBezTo>
                    <a:cubicBezTo>
                      <a:pt x="85" y="7"/>
                      <a:pt x="85" y="7"/>
                      <a:pt x="85" y="7"/>
                    </a:cubicBezTo>
                    <a:cubicBezTo>
                      <a:pt x="78" y="7"/>
                      <a:pt x="78" y="7"/>
                      <a:pt x="78" y="7"/>
                    </a:cubicBezTo>
                    <a:cubicBezTo>
                      <a:pt x="78" y="2"/>
                      <a:pt x="78" y="2"/>
                      <a:pt x="78" y="2"/>
                    </a:cubicBezTo>
                    <a:cubicBezTo>
                      <a:pt x="78" y="1"/>
                      <a:pt x="77" y="0"/>
                      <a:pt x="76" y="0"/>
                    </a:cubicBezTo>
                    <a:cubicBezTo>
                      <a:pt x="71" y="0"/>
                      <a:pt x="71" y="0"/>
                      <a:pt x="71" y="0"/>
                    </a:cubicBezTo>
                    <a:cubicBezTo>
                      <a:pt x="70" y="0"/>
                      <a:pt x="69" y="1"/>
                      <a:pt x="69" y="2"/>
                    </a:cubicBezTo>
                    <a:cubicBezTo>
                      <a:pt x="69" y="7"/>
                      <a:pt x="69" y="7"/>
                      <a:pt x="69" y="7"/>
                    </a:cubicBezTo>
                    <a:cubicBezTo>
                      <a:pt x="62" y="7"/>
                      <a:pt x="62" y="7"/>
                      <a:pt x="62" y="7"/>
                    </a:cubicBezTo>
                    <a:cubicBezTo>
                      <a:pt x="62" y="2"/>
                      <a:pt x="62" y="2"/>
                      <a:pt x="62" y="2"/>
                    </a:cubicBezTo>
                    <a:cubicBezTo>
                      <a:pt x="62" y="1"/>
                      <a:pt x="61" y="0"/>
                      <a:pt x="60" y="0"/>
                    </a:cubicBezTo>
                    <a:cubicBezTo>
                      <a:pt x="55" y="0"/>
                      <a:pt x="55" y="0"/>
                      <a:pt x="55" y="0"/>
                    </a:cubicBezTo>
                    <a:cubicBezTo>
                      <a:pt x="54" y="0"/>
                      <a:pt x="54" y="1"/>
                      <a:pt x="54" y="2"/>
                    </a:cubicBezTo>
                    <a:cubicBezTo>
                      <a:pt x="54" y="7"/>
                      <a:pt x="54" y="7"/>
                      <a:pt x="54" y="7"/>
                    </a:cubicBezTo>
                    <a:cubicBezTo>
                      <a:pt x="46" y="7"/>
                      <a:pt x="46" y="7"/>
                      <a:pt x="46" y="7"/>
                    </a:cubicBezTo>
                    <a:cubicBezTo>
                      <a:pt x="46" y="2"/>
                      <a:pt x="46" y="2"/>
                      <a:pt x="46" y="2"/>
                    </a:cubicBezTo>
                    <a:cubicBezTo>
                      <a:pt x="46" y="1"/>
                      <a:pt x="45" y="0"/>
                      <a:pt x="44" y="0"/>
                    </a:cubicBezTo>
                    <a:cubicBezTo>
                      <a:pt x="39" y="0"/>
                      <a:pt x="39" y="0"/>
                      <a:pt x="39" y="0"/>
                    </a:cubicBezTo>
                    <a:cubicBezTo>
                      <a:pt x="38" y="0"/>
                      <a:pt x="38" y="1"/>
                      <a:pt x="38" y="2"/>
                    </a:cubicBezTo>
                    <a:cubicBezTo>
                      <a:pt x="38" y="7"/>
                      <a:pt x="38" y="7"/>
                      <a:pt x="38" y="7"/>
                    </a:cubicBezTo>
                    <a:cubicBezTo>
                      <a:pt x="30" y="7"/>
                      <a:pt x="30" y="7"/>
                      <a:pt x="30" y="7"/>
                    </a:cubicBezTo>
                    <a:cubicBezTo>
                      <a:pt x="30" y="2"/>
                      <a:pt x="30" y="2"/>
                      <a:pt x="30" y="2"/>
                    </a:cubicBezTo>
                    <a:cubicBezTo>
                      <a:pt x="30" y="1"/>
                      <a:pt x="30" y="0"/>
                      <a:pt x="29" y="0"/>
                    </a:cubicBezTo>
                    <a:cubicBezTo>
                      <a:pt x="24" y="0"/>
                      <a:pt x="24" y="0"/>
                      <a:pt x="24" y="0"/>
                    </a:cubicBezTo>
                    <a:cubicBezTo>
                      <a:pt x="23" y="0"/>
                      <a:pt x="22" y="1"/>
                      <a:pt x="22" y="2"/>
                    </a:cubicBezTo>
                    <a:cubicBezTo>
                      <a:pt x="22" y="7"/>
                      <a:pt x="22" y="7"/>
                      <a:pt x="22" y="7"/>
                    </a:cubicBezTo>
                    <a:cubicBezTo>
                      <a:pt x="13" y="7"/>
                      <a:pt x="13" y="7"/>
                      <a:pt x="13" y="7"/>
                    </a:cubicBezTo>
                    <a:cubicBezTo>
                      <a:pt x="6" y="7"/>
                      <a:pt x="0" y="13"/>
                      <a:pt x="0" y="20"/>
                    </a:cubicBezTo>
                    <a:cubicBezTo>
                      <a:pt x="0" y="88"/>
                      <a:pt x="0" y="88"/>
                      <a:pt x="0" y="88"/>
                    </a:cubicBezTo>
                    <a:cubicBezTo>
                      <a:pt x="0" y="95"/>
                      <a:pt x="6" y="101"/>
                      <a:pt x="13" y="101"/>
                    </a:cubicBezTo>
                    <a:lnTo>
                      <a:pt x="120" y="101"/>
                    </a:lnTo>
                    <a:close/>
                    <a:moveTo>
                      <a:pt x="8" y="88"/>
                    </a:moveTo>
                    <a:cubicBezTo>
                      <a:pt x="8" y="20"/>
                      <a:pt x="8" y="20"/>
                      <a:pt x="8" y="20"/>
                    </a:cubicBezTo>
                    <a:cubicBezTo>
                      <a:pt x="8" y="18"/>
                      <a:pt x="11" y="15"/>
                      <a:pt x="13" y="15"/>
                    </a:cubicBezTo>
                    <a:cubicBezTo>
                      <a:pt x="22" y="15"/>
                      <a:pt x="22" y="15"/>
                      <a:pt x="22" y="15"/>
                    </a:cubicBezTo>
                    <a:cubicBezTo>
                      <a:pt x="22" y="20"/>
                      <a:pt x="22" y="20"/>
                      <a:pt x="22" y="20"/>
                    </a:cubicBezTo>
                    <a:cubicBezTo>
                      <a:pt x="22" y="21"/>
                      <a:pt x="23" y="22"/>
                      <a:pt x="24" y="22"/>
                    </a:cubicBezTo>
                    <a:cubicBezTo>
                      <a:pt x="29" y="22"/>
                      <a:pt x="29" y="22"/>
                      <a:pt x="29" y="22"/>
                    </a:cubicBezTo>
                    <a:cubicBezTo>
                      <a:pt x="30" y="22"/>
                      <a:pt x="30" y="21"/>
                      <a:pt x="30" y="20"/>
                    </a:cubicBezTo>
                    <a:cubicBezTo>
                      <a:pt x="30" y="15"/>
                      <a:pt x="30" y="15"/>
                      <a:pt x="30" y="15"/>
                    </a:cubicBezTo>
                    <a:cubicBezTo>
                      <a:pt x="38" y="15"/>
                      <a:pt x="38" y="15"/>
                      <a:pt x="38" y="15"/>
                    </a:cubicBezTo>
                    <a:cubicBezTo>
                      <a:pt x="38" y="20"/>
                      <a:pt x="38" y="20"/>
                      <a:pt x="38" y="20"/>
                    </a:cubicBezTo>
                    <a:cubicBezTo>
                      <a:pt x="38" y="21"/>
                      <a:pt x="38" y="22"/>
                      <a:pt x="39" y="22"/>
                    </a:cubicBezTo>
                    <a:cubicBezTo>
                      <a:pt x="44" y="22"/>
                      <a:pt x="44" y="22"/>
                      <a:pt x="44" y="22"/>
                    </a:cubicBezTo>
                    <a:cubicBezTo>
                      <a:pt x="45" y="22"/>
                      <a:pt x="46" y="21"/>
                      <a:pt x="46" y="20"/>
                    </a:cubicBezTo>
                    <a:cubicBezTo>
                      <a:pt x="46" y="15"/>
                      <a:pt x="46" y="15"/>
                      <a:pt x="46" y="15"/>
                    </a:cubicBezTo>
                    <a:cubicBezTo>
                      <a:pt x="54" y="15"/>
                      <a:pt x="54" y="15"/>
                      <a:pt x="54" y="15"/>
                    </a:cubicBezTo>
                    <a:cubicBezTo>
                      <a:pt x="54" y="20"/>
                      <a:pt x="54" y="20"/>
                      <a:pt x="54" y="20"/>
                    </a:cubicBezTo>
                    <a:cubicBezTo>
                      <a:pt x="54" y="21"/>
                      <a:pt x="54" y="22"/>
                      <a:pt x="55" y="22"/>
                    </a:cubicBezTo>
                    <a:cubicBezTo>
                      <a:pt x="60" y="22"/>
                      <a:pt x="60" y="22"/>
                      <a:pt x="60" y="22"/>
                    </a:cubicBezTo>
                    <a:cubicBezTo>
                      <a:pt x="61" y="22"/>
                      <a:pt x="62" y="21"/>
                      <a:pt x="62" y="20"/>
                    </a:cubicBezTo>
                    <a:cubicBezTo>
                      <a:pt x="62" y="15"/>
                      <a:pt x="62" y="15"/>
                      <a:pt x="62" y="15"/>
                    </a:cubicBezTo>
                    <a:cubicBezTo>
                      <a:pt x="69" y="15"/>
                      <a:pt x="69" y="15"/>
                      <a:pt x="69" y="15"/>
                    </a:cubicBezTo>
                    <a:cubicBezTo>
                      <a:pt x="69" y="20"/>
                      <a:pt x="69" y="20"/>
                      <a:pt x="69" y="20"/>
                    </a:cubicBezTo>
                    <a:cubicBezTo>
                      <a:pt x="69" y="21"/>
                      <a:pt x="70" y="22"/>
                      <a:pt x="71" y="22"/>
                    </a:cubicBezTo>
                    <a:cubicBezTo>
                      <a:pt x="76" y="22"/>
                      <a:pt x="76" y="22"/>
                      <a:pt x="76" y="22"/>
                    </a:cubicBezTo>
                    <a:cubicBezTo>
                      <a:pt x="77" y="22"/>
                      <a:pt x="78" y="21"/>
                      <a:pt x="78" y="20"/>
                    </a:cubicBezTo>
                    <a:cubicBezTo>
                      <a:pt x="78" y="15"/>
                      <a:pt x="78" y="15"/>
                      <a:pt x="78" y="15"/>
                    </a:cubicBezTo>
                    <a:cubicBezTo>
                      <a:pt x="85" y="15"/>
                      <a:pt x="85" y="15"/>
                      <a:pt x="85" y="15"/>
                    </a:cubicBezTo>
                    <a:cubicBezTo>
                      <a:pt x="85" y="20"/>
                      <a:pt x="85" y="20"/>
                      <a:pt x="85" y="20"/>
                    </a:cubicBezTo>
                    <a:cubicBezTo>
                      <a:pt x="85" y="21"/>
                      <a:pt x="86" y="22"/>
                      <a:pt x="87" y="22"/>
                    </a:cubicBezTo>
                    <a:cubicBezTo>
                      <a:pt x="92" y="22"/>
                      <a:pt x="92" y="22"/>
                      <a:pt x="92" y="22"/>
                    </a:cubicBezTo>
                    <a:cubicBezTo>
                      <a:pt x="93" y="22"/>
                      <a:pt x="94" y="21"/>
                      <a:pt x="94" y="20"/>
                    </a:cubicBezTo>
                    <a:cubicBezTo>
                      <a:pt x="94" y="15"/>
                      <a:pt x="94" y="15"/>
                      <a:pt x="94" y="15"/>
                    </a:cubicBezTo>
                    <a:cubicBezTo>
                      <a:pt x="101" y="15"/>
                      <a:pt x="101" y="15"/>
                      <a:pt x="101" y="15"/>
                    </a:cubicBezTo>
                    <a:cubicBezTo>
                      <a:pt x="101" y="20"/>
                      <a:pt x="101" y="20"/>
                      <a:pt x="101" y="20"/>
                    </a:cubicBezTo>
                    <a:cubicBezTo>
                      <a:pt x="101" y="21"/>
                      <a:pt x="102" y="22"/>
                      <a:pt x="103" y="22"/>
                    </a:cubicBezTo>
                    <a:cubicBezTo>
                      <a:pt x="108" y="22"/>
                      <a:pt x="108" y="22"/>
                      <a:pt x="108" y="22"/>
                    </a:cubicBezTo>
                    <a:cubicBezTo>
                      <a:pt x="109" y="22"/>
                      <a:pt x="109" y="21"/>
                      <a:pt x="109" y="20"/>
                    </a:cubicBezTo>
                    <a:cubicBezTo>
                      <a:pt x="109" y="15"/>
                      <a:pt x="109" y="15"/>
                      <a:pt x="109" y="15"/>
                    </a:cubicBezTo>
                    <a:cubicBezTo>
                      <a:pt x="120" y="15"/>
                      <a:pt x="120" y="15"/>
                      <a:pt x="120" y="15"/>
                    </a:cubicBezTo>
                    <a:cubicBezTo>
                      <a:pt x="123" y="15"/>
                      <a:pt x="125" y="18"/>
                      <a:pt x="125" y="20"/>
                    </a:cubicBezTo>
                    <a:cubicBezTo>
                      <a:pt x="125" y="88"/>
                      <a:pt x="125" y="88"/>
                      <a:pt x="125" y="88"/>
                    </a:cubicBezTo>
                    <a:cubicBezTo>
                      <a:pt x="125" y="91"/>
                      <a:pt x="123" y="93"/>
                      <a:pt x="120" y="93"/>
                    </a:cubicBezTo>
                    <a:cubicBezTo>
                      <a:pt x="13" y="93"/>
                      <a:pt x="13" y="93"/>
                      <a:pt x="13" y="93"/>
                    </a:cubicBezTo>
                    <a:cubicBezTo>
                      <a:pt x="11" y="93"/>
                      <a:pt x="8" y="91"/>
                      <a:pt x="8" y="8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2" name="Freeform 9"/>
              <p:cNvSpPr>
                <a:spLocks noChangeArrowheads="1"/>
              </p:cNvSpPr>
              <p:nvPr/>
            </p:nvSpPr>
            <p:spPr bwMode="auto">
              <a:xfrm>
                <a:off x="52388" y="119063"/>
                <a:ext cx="87313" cy="82550"/>
              </a:xfrm>
              <a:custGeom>
                <a:avLst/>
                <a:gdLst>
                  <a:gd name="T0" fmla="*/ 15185 w 23"/>
                  <a:gd name="T1" fmla="*/ 82550 h 22"/>
                  <a:gd name="T2" fmla="*/ 72128 w 23"/>
                  <a:gd name="T3" fmla="*/ 82550 h 22"/>
                  <a:gd name="T4" fmla="*/ 87313 w 23"/>
                  <a:gd name="T5" fmla="*/ 67541 h 22"/>
                  <a:gd name="T6" fmla="*/ 87313 w 23"/>
                  <a:gd name="T7" fmla="*/ 15009 h 22"/>
                  <a:gd name="T8" fmla="*/ 72128 w 23"/>
                  <a:gd name="T9" fmla="*/ 0 h 22"/>
                  <a:gd name="T10" fmla="*/ 15185 w 23"/>
                  <a:gd name="T11" fmla="*/ 0 h 22"/>
                  <a:gd name="T12" fmla="*/ 0 w 23"/>
                  <a:gd name="T13" fmla="*/ 15009 h 22"/>
                  <a:gd name="T14" fmla="*/ 0 w 23"/>
                  <a:gd name="T15" fmla="*/ 67541 h 22"/>
                  <a:gd name="T16" fmla="*/ 15185 w 23"/>
                  <a:gd name="T17" fmla="*/ 8255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4" y="22"/>
                    </a:moveTo>
                    <a:cubicBezTo>
                      <a:pt x="19" y="22"/>
                      <a:pt x="19" y="22"/>
                      <a:pt x="19" y="22"/>
                    </a:cubicBezTo>
                    <a:cubicBezTo>
                      <a:pt x="21" y="22"/>
                      <a:pt x="23" y="20"/>
                      <a:pt x="23" y="18"/>
                    </a:cubicBezTo>
                    <a:cubicBezTo>
                      <a:pt x="23" y="4"/>
                      <a:pt x="23" y="4"/>
                      <a:pt x="23" y="4"/>
                    </a:cubicBezTo>
                    <a:cubicBezTo>
                      <a:pt x="23" y="2"/>
                      <a:pt x="21" y="0"/>
                      <a:pt x="19" y="0"/>
                    </a:cubicBezTo>
                    <a:cubicBezTo>
                      <a:pt x="4" y="0"/>
                      <a:pt x="4" y="0"/>
                      <a:pt x="4" y="0"/>
                    </a:cubicBezTo>
                    <a:cubicBezTo>
                      <a:pt x="2" y="0"/>
                      <a:pt x="0" y="2"/>
                      <a:pt x="0" y="4"/>
                    </a:cubicBezTo>
                    <a:cubicBezTo>
                      <a:pt x="0" y="18"/>
                      <a:pt x="0" y="18"/>
                      <a:pt x="0" y="18"/>
                    </a:cubicBezTo>
                    <a:cubicBezTo>
                      <a:pt x="0" y="20"/>
                      <a:pt x="2" y="22"/>
                      <a:pt x="4"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3" name="Freeform 10"/>
              <p:cNvSpPr>
                <a:spLocks noChangeArrowheads="1"/>
              </p:cNvSpPr>
              <p:nvPr/>
            </p:nvSpPr>
            <p:spPr bwMode="auto">
              <a:xfrm>
                <a:off x="161925" y="119063"/>
                <a:ext cx="55563" cy="52388"/>
              </a:xfrm>
              <a:custGeom>
                <a:avLst/>
                <a:gdLst>
                  <a:gd name="T0" fmla="*/ 7408 w 15"/>
                  <a:gd name="T1" fmla="*/ 52388 h 14"/>
                  <a:gd name="T2" fmla="*/ 44450 w 15"/>
                  <a:gd name="T3" fmla="*/ 52388 h 14"/>
                  <a:gd name="T4" fmla="*/ 55563 w 15"/>
                  <a:gd name="T5" fmla="*/ 44904 h 14"/>
                  <a:gd name="T6" fmla="*/ 55563 w 15"/>
                  <a:gd name="T7" fmla="*/ 7484 h 14"/>
                  <a:gd name="T8" fmla="*/ 44450 w 15"/>
                  <a:gd name="T9" fmla="*/ 0 h 14"/>
                  <a:gd name="T10" fmla="*/ 7408 w 15"/>
                  <a:gd name="T11" fmla="*/ 0 h 14"/>
                  <a:gd name="T12" fmla="*/ 0 w 15"/>
                  <a:gd name="T13" fmla="*/ 7484 h 14"/>
                  <a:gd name="T14" fmla="*/ 0 w 15"/>
                  <a:gd name="T15" fmla="*/ 44904 h 14"/>
                  <a:gd name="T16" fmla="*/ 7408 w 15"/>
                  <a:gd name="T17" fmla="*/ 5238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4" name="Freeform 11"/>
              <p:cNvSpPr>
                <a:spLocks noChangeArrowheads="1"/>
              </p:cNvSpPr>
              <p:nvPr/>
            </p:nvSpPr>
            <p:spPr bwMode="auto">
              <a:xfrm>
                <a:off x="236538" y="119063"/>
                <a:ext cx="52388" cy="52388"/>
              </a:xfrm>
              <a:custGeom>
                <a:avLst/>
                <a:gdLst>
                  <a:gd name="T0" fmla="*/ 7484 w 14"/>
                  <a:gd name="T1" fmla="*/ 52388 h 14"/>
                  <a:gd name="T2" fmla="*/ 44904 w 14"/>
                  <a:gd name="T3" fmla="*/ 52388 h 14"/>
                  <a:gd name="T4" fmla="*/ 52388 w 14"/>
                  <a:gd name="T5" fmla="*/ 44904 h 14"/>
                  <a:gd name="T6" fmla="*/ 52388 w 14"/>
                  <a:gd name="T7" fmla="*/ 7484 h 14"/>
                  <a:gd name="T8" fmla="*/ 44904 w 14"/>
                  <a:gd name="T9" fmla="*/ 0 h 14"/>
                  <a:gd name="T10" fmla="*/ 7484 w 14"/>
                  <a:gd name="T11" fmla="*/ 0 h 14"/>
                  <a:gd name="T12" fmla="*/ 0 w 14"/>
                  <a:gd name="T13" fmla="*/ 7484 h 14"/>
                  <a:gd name="T14" fmla="*/ 0 w 14"/>
                  <a:gd name="T15" fmla="*/ 44904 h 14"/>
                  <a:gd name="T16" fmla="*/ 7484 w 14"/>
                  <a:gd name="T17" fmla="*/ 5238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5" name="Freeform 12"/>
              <p:cNvSpPr>
                <a:spLocks noChangeArrowheads="1"/>
              </p:cNvSpPr>
              <p:nvPr/>
            </p:nvSpPr>
            <p:spPr bwMode="auto">
              <a:xfrm>
                <a:off x="311150" y="119063"/>
                <a:ext cx="53975" cy="52388"/>
              </a:xfrm>
              <a:custGeom>
                <a:avLst/>
                <a:gdLst>
                  <a:gd name="T0" fmla="*/ 7711 w 14"/>
                  <a:gd name="T1" fmla="*/ 52388 h 14"/>
                  <a:gd name="T2" fmla="*/ 46264 w 14"/>
                  <a:gd name="T3" fmla="*/ 52388 h 14"/>
                  <a:gd name="T4" fmla="*/ 53975 w 14"/>
                  <a:gd name="T5" fmla="*/ 44904 h 14"/>
                  <a:gd name="T6" fmla="*/ 53975 w 14"/>
                  <a:gd name="T7" fmla="*/ 7484 h 14"/>
                  <a:gd name="T8" fmla="*/ 46264 w 14"/>
                  <a:gd name="T9" fmla="*/ 0 h 14"/>
                  <a:gd name="T10" fmla="*/ 7711 w 14"/>
                  <a:gd name="T11" fmla="*/ 0 h 14"/>
                  <a:gd name="T12" fmla="*/ 0 w 14"/>
                  <a:gd name="T13" fmla="*/ 7484 h 14"/>
                  <a:gd name="T14" fmla="*/ 0 w 14"/>
                  <a:gd name="T15" fmla="*/ 44904 h 14"/>
                  <a:gd name="T16" fmla="*/ 7711 w 14"/>
                  <a:gd name="T17" fmla="*/ 5238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6" name="Freeform 13"/>
              <p:cNvSpPr>
                <a:spLocks noChangeArrowheads="1"/>
              </p:cNvSpPr>
              <p:nvPr/>
            </p:nvSpPr>
            <p:spPr bwMode="auto">
              <a:xfrm>
                <a:off x="387350" y="119063"/>
                <a:ext cx="52388" cy="52388"/>
              </a:xfrm>
              <a:custGeom>
                <a:avLst/>
                <a:gdLst>
                  <a:gd name="T0" fmla="*/ 7484 w 14"/>
                  <a:gd name="T1" fmla="*/ 52388 h 14"/>
                  <a:gd name="T2" fmla="*/ 44904 w 14"/>
                  <a:gd name="T3" fmla="*/ 52388 h 14"/>
                  <a:gd name="T4" fmla="*/ 52388 w 14"/>
                  <a:gd name="T5" fmla="*/ 44904 h 14"/>
                  <a:gd name="T6" fmla="*/ 52388 w 14"/>
                  <a:gd name="T7" fmla="*/ 7484 h 14"/>
                  <a:gd name="T8" fmla="*/ 44904 w 14"/>
                  <a:gd name="T9" fmla="*/ 0 h 14"/>
                  <a:gd name="T10" fmla="*/ 7484 w 14"/>
                  <a:gd name="T11" fmla="*/ 0 h 14"/>
                  <a:gd name="T12" fmla="*/ 0 w 14"/>
                  <a:gd name="T13" fmla="*/ 7484 h 14"/>
                  <a:gd name="T14" fmla="*/ 0 w 14"/>
                  <a:gd name="T15" fmla="*/ 44904 h 14"/>
                  <a:gd name="T16" fmla="*/ 7484 w 14"/>
                  <a:gd name="T17" fmla="*/ 5238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7" name="Freeform 14"/>
              <p:cNvSpPr>
                <a:spLocks noChangeArrowheads="1"/>
              </p:cNvSpPr>
              <p:nvPr/>
            </p:nvSpPr>
            <p:spPr bwMode="auto">
              <a:xfrm>
                <a:off x="161925" y="190500"/>
                <a:ext cx="55563" cy="57150"/>
              </a:xfrm>
              <a:custGeom>
                <a:avLst/>
                <a:gdLst>
                  <a:gd name="T0" fmla="*/ 7408 w 15"/>
                  <a:gd name="T1" fmla="*/ 57150 h 15"/>
                  <a:gd name="T2" fmla="*/ 44450 w 15"/>
                  <a:gd name="T3" fmla="*/ 57150 h 15"/>
                  <a:gd name="T4" fmla="*/ 55563 w 15"/>
                  <a:gd name="T5" fmla="*/ 45720 h 15"/>
                  <a:gd name="T6" fmla="*/ 55563 w 15"/>
                  <a:gd name="T7" fmla="*/ 11430 h 15"/>
                  <a:gd name="T8" fmla="*/ 44450 w 15"/>
                  <a:gd name="T9" fmla="*/ 0 h 15"/>
                  <a:gd name="T10" fmla="*/ 7408 w 15"/>
                  <a:gd name="T11" fmla="*/ 0 h 15"/>
                  <a:gd name="T12" fmla="*/ 0 w 15"/>
                  <a:gd name="T13" fmla="*/ 11430 h 15"/>
                  <a:gd name="T14" fmla="*/ 0 w 15"/>
                  <a:gd name="T15" fmla="*/ 45720 h 15"/>
                  <a:gd name="T16" fmla="*/ 7408 w 15"/>
                  <a:gd name="T17" fmla="*/ 5715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2" y="15"/>
                    </a:moveTo>
                    <a:cubicBezTo>
                      <a:pt x="12" y="15"/>
                      <a:pt x="12" y="15"/>
                      <a:pt x="12" y="15"/>
                    </a:cubicBezTo>
                    <a:cubicBezTo>
                      <a:pt x="13" y="15"/>
                      <a:pt x="15" y="14"/>
                      <a:pt x="15" y="12"/>
                    </a:cubicBezTo>
                    <a:cubicBezTo>
                      <a:pt x="15" y="3"/>
                      <a:pt x="15" y="3"/>
                      <a:pt x="15" y="3"/>
                    </a:cubicBezTo>
                    <a:cubicBezTo>
                      <a:pt x="15"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8" name="Freeform 15"/>
              <p:cNvSpPr>
                <a:spLocks noChangeArrowheads="1"/>
              </p:cNvSpPr>
              <p:nvPr/>
            </p:nvSpPr>
            <p:spPr bwMode="auto">
              <a:xfrm>
                <a:off x="236538" y="190500"/>
                <a:ext cx="52388" cy="57150"/>
              </a:xfrm>
              <a:custGeom>
                <a:avLst/>
                <a:gdLst>
                  <a:gd name="T0" fmla="*/ 7484 w 14"/>
                  <a:gd name="T1" fmla="*/ 57150 h 15"/>
                  <a:gd name="T2" fmla="*/ 44904 w 14"/>
                  <a:gd name="T3" fmla="*/ 57150 h 15"/>
                  <a:gd name="T4" fmla="*/ 52388 w 14"/>
                  <a:gd name="T5" fmla="*/ 45720 h 15"/>
                  <a:gd name="T6" fmla="*/ 52388 w 14"/>
                  <a:gd name="T7" fmla="*/ 11430 h 15"/>
                  <a:gd name="T8" fmla="*/ 44904 w 14"/>
                  <a:gd name="T9" fmla="*/ 0 h 15"/>
                  <a:gd name="T10" fmla="*/ 7484 w 14"/>
                  <a:gd name="T11" fmla="*/ 0 h 15"/>
                  <a:gd name="T12" fmla="*/ 0 w 14"/>
                  <a:gd name="T13" fmla="*/ 11430 h 15"/>
                  <a:gd name="T14" fmla="*/ 0 w 14"/>
                  <a:gd name="T15" fmla="*/ 45720 h 15"/>
                  <a:gd name="T16" fmla="*/ 7484 w 14"/>
                  <a:gd name="T17" fmla="*/ 5715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9" name="Freeform 16"/>
              <p:cNvSpPr>
                <a:spLocks noChangeArrowheads="1"/>
              </p:cNvSpPr>
              <p:nvPr/>
            </p:nvSpPr>
            <p:spPr bwMode="auto">
              <a:xfrm>
                <a:off x="311150" y="190500"/>
                <a:ext cx="53975" cy="57150"/>
              </a:xfrm>
              <a:custGeom>
                <a:avLst/>
                <a:gdLst>
                  <a:gd name="T0" fmla="*/ 7711 w 14"/>
                  <a:gd name="T1" fmla="*/ 57150 h 15"/>
                  <a:gd name="T2" fmla="*/ 46264 w 14"/>
                  <a:gd name="T3" fmla="*/ 57150 h 15"/>
                  <a:gd name="T4" fmla="*/ 53975 w 14"/>
                  <a:gd name="T5" fmla="*/ 45720 h 15"/>
                  <a:gd name="T6" fmla="*/ 53975 w 14"/>
                  <a:gd name="T7" fmla="*/ 11430 h 15"/>
                  <a:gd name="T8" fmla="*/ 46264 w 14"/>
                  <a:gd name="T9" fmla="*/ 0 h 15"/>
                  <a:gd name="T10" fmla="*/ 7711 w 14"/>
                  <a:gd name="T11" fmla="*/ 0 h 15"/>
                  <a:gd name="T12" fmla="*/ 0 w 14"/>
                  <a:gd name="T13" fmla="*/ 11430 h 15"/>
                  <a:gd name="T14" fmla="*/ 0 w 14"/>
                  <a:gd name="T15" fmla="*/ 45720 h 15"/>
                  <a:gd name="T16" fmla="*/ 7711 w 14"/>
                  <a:gd name="T17" fmla="*/ 5715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0" name="Freeform 17"/>
              <p:cNvSpPr>
                <a:spLocks noChangeArrowheads="1"/>
              </p:cNvSpPr>
              <p:nvPr/>
            </p:nvSpPr>
            <p:spPr bwMode="auto">
              <a:xfrm>
                <a:off x="387350" y="190500"/>
                <a:ext cx="52388" cy="57150"/>
              </a:xfrm>
              <a:custGeom>
                <a:avLst/>
                <a:gdLst>
                  <a:gd name="T0" fmla="*/ 7484 w 14"/>
                  <a:gd name="T1" fmla="*/ 57150 h 15"/>
                  <a:gd name="T2" fmla="*/ 44904 w 14"/>
                  <a:gd name="T3" fmla="*/ 57150 h 15"/>
                  <a:gd name="T4" fmla="*/ 52388 w 14"/>
                  <a:gd name="T5" fmla="*/ 45720 h 15"/>
                  <a:gd name="T6" fmla="*/ 52388 w 14"/>
                  <a:gd name="T7" fmla="*/ 11430 h 15"/>
                  <a:gd name="T8" fmla="*/ 44904 w 14"/>
                  <a:gd name="T9" fmla="*/ 0 h 15"/>
                  <a:gd name="T10" fmla="*/ 7484 w 14"/>
                  <a:gd name="T11" fmla="*/ 0 h 15"/>
                  <a:gd name="T12" fmla="*/ 0 w 14"/>
                  <a:gd name="T13" fmla="*/ 11430 h 15"/>
                  <a:gd name="T14" fmla="*/ 0 w 14"/>
                  <a:gd name="T15" fmla="*/ 45720 h 15"/>
                  <a:gd name="T16" fmla="*/ 7484 w 14"/>
                  <a:gd name="T17" fmla="*/ 5715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1" name="Freeform 18"/>
              <p:cNvSpPr>
                <a:spLocks noChangeArrowheads="1"/>
              </p:cNvSpPr>
              <p:nvPr/>
            </p:nvSpPr>
            <p:spPr bwMode="auto">
              <a:xfrm>
                <a:off x="161925" y="265113"/>
                <a:ext cx="55563" cy="53975"/>
              </a:xfrm>
              <a:custGeom>
                <a:avLst/>
                <a:gdLst>
                  <a:gd name="T0" fmla="*/ 7408 w 15"/>
                  <a:gd name="T1" fmla="*/ 53975 h 14"/>
                  <a:gd name="T2" fmla="*/ 44450 w 15"/>
                  <a:gd name="T3" fmla="*/ 53975 h 14"/>
                  <a:gd name="T4" fmla="*/ 55563 w 15"/>
                  <a:gd name="T5" fmla="*/ 46264 h 14"/>
                  <a:gd name="T6" fmla="*/ 55563 w 15"/>
                  <a:gd name="T7" fmla="*/ 7711 h 14"/>
                  <a:gd name="T8" fmla="*/ 44450 w 15"/>
                  <a:gd name="T9" fmla="*/ 0 h 14"/>
                  <a:gd name="T10" fmla="*/ 7408 w 15"/>
                  <a:gd name="T11" fmla="*/ 0 h 14"/>
                  <a:gd name="T12" fmla="*/ 0 w 15"/>
                  <a:gd name="T13" fmla="*/ 7711 h 14"/>
                  <a:gd name="T14" fmla="*/ 0 w 15"/>
                  <a:gd name="T15" fmla="*/ 46264 h 14"/>
                  <a:gd name="T16" fmla="*/ 7408 w 15"/>
                  <a:gd name="T17" fmla="*/ 5397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2" name="Freeform 19"/>
              <p:cNvSpPr>
                <a:spLocks noChangeArrowheads="1"/>
              </p:cNvSpPr>
              <p:nvPr/>
            </p:nvSpPr>
            <p:spPr bwMode="auto">
              <a:xfrm>
                <a:off x="236538" y="265113"/>
                <a:ext cx="52388" cy="53975"/>
              </a:xfrm>
              <a:custGeom>
                <a:avLst/>
                <a:gdLst>
                  <a:gd name="T0" fmla="*/ 7484 w 14"/>
                  <a:gd name="T1" fmla="*/ 53975 h 14"/>
                  <a:gd name="T2" fmla="*/ 44904 w 14"/>
                  <a:gd name="T3" fmla="*/ 53975 h 14"/>
                  <a:gd name="T4" fmla="*/ 52388 w 14"/>
                  <a:gd name="T5" fmla="*/ 46264 h 14"/>
                  <a:gd name="T6" fmla="*/ 52388 w 14"/>
                  <a:gd name="T7" fmla="*/ 7711 h 14"/>
                  <a:gd name="T8" fmla="*/ 44904 w 14"/>
                  <a:gd name="T9" fmla="*/ 0 h 14"/>
                  <a:gd name="T10" fmla="*/ 7484 w 14"/>
                  <a:gd name="T11" fmla="*/ 0 h 14"/>
                  <a:gd name="T12" fmla="*/ 0 w 14"/>
                  <a:gd name="T13" fmla="*/ 7711 h 14"/>
                  <a:gd name="T14" fmla="*/ 0 w 14"/>
                  <a:gd name="T15" fmla="*/ 46264 h 14"/>
                  <a:gd name="T16" fmla="*/ 7484 w 14"/>
                  <a:gd name="T17" fmla="*/ 5397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3" name="Freeform 20"/>
              <p:cNvSpPr>
                <a:spLocks noChangeArrowheads="1"/>
              </p:cNvSpPr>
              <p:nvPr/>
            </p:nvSpPr>
            <p:spPr bwMode="auto">
              <a:xfrm>
                <a:off x="311150" y="265113"/>
                <a:ext cx="53975" cy="53975"/>
              </a:xfrm>
              <a:custGeom>
                <a:avLst/>
                <a:gdLst>
                  <a:gd name="T0" fmla="*/ 7711 w 14"/>
                  <a:gd name="T1" fmla="*/ 53975 h 14"/>
                  <a:gd name="T2" fmla="*/ 46264 w 14"/>
                  <a:gd name="T3" fmla="*/ 53975 h 14"/>
                  <a:gd name="T4" fmla="*/ 53975 w 14"/>
                  <a:gd name="T5" fmla="*/ 46264 h 14"/>
                  <a:gd name="T6" fmla="*/ 53975 w 14"/>
                  <a:gd name="T7" fmla="*/ 7711 h 14"/>
                  <a:gd name="T8" fmla="*/ 46264 w 14"/>
                  <a:gd name="T9" fmla="*/ 0 h 14"/>
                  <a:gd name="T10" fmla="*/ 7711 w 14"/>
                  <a:gd name="T11" fmla="*/ 0 h 14"/>
                  <a:gd name="T12" fmla="*/ 0 w 14"/>
                  <a:gd name="T13" fmla="*/ 7711 h 14"/>
                  <a:gd name="T14" fmla="*/ 0 w 14"/>
                  <a:gd name="T15" fmla="*/ 46264 h 14"/>
                  <a:gd name="T16" fmla="*/ 7711 w 14"/>
                  <a:gd name="T17" fmla="*/ 5397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4" name="Freeform 21"/>
              <p:cNvSpPr>
                <a:spLocks noChangeArrowheads="1"/>
              </p:cNvSpPr>
              <p:nvPr/>
            </p:nvSpPr>
            <p:spPr bwMode="auto">
              <a:xfrm>
                <a:off x="387350" y="265113"/>
                <a:ext cx="52388" cy="53975"/>
              </a:xfrm>
              <a:custGeom>
                <a:avLst/>
                <a:gdLst>
                  <a:gd name="T0" fmla="*/ 7484 w 14"/>
                  <a:gd name="T1" fmla="*/ 53975 h 14"/>
                  <a:gd name="T2" fmla="*/ 44904 w 14"/>
                  <a:gd name="T3" fmla="*/ 53975 h 14"/>
                  <a:gd name="T4" fmla="*/ 52388 w 14"/>
                  <a:gd name="T5" fmla="*/ 46264 h 14"/>
                  <a:gd name="T6" fmla="*/ 52388 w 14"/>
                  <a:gd name="T7" fmla="*/ 7711 h 14"/>
                  <a:gd name="T8" fmla="*/ 44904 w 14"/>
                  <a:gd name="T9" fmla="*/ 0 h 14"/>
                  <a:gd name="T10" fmla="*/ 7484 w 14"/>
                  <a:gd name="T11" fmla="*/ 0 h 14"/>
                  <a:gd name="T12" fmla="*/ 0 w 14"/>
                  <a:gd name="T13" fmla="*/ 7711 h 14"/>
                  <a:gd name="T14" fmla="*/ 0 w 14"/>
                  <a:gd name="T15" fmla="*/ 46264 h 14"/>
                  <a:gd name="T16" fmla="*/ 7484 w 14"/>
                  <a:gd name="T17" fmla="*/ 5397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7205" name="Group 37"/>
          <p:cNvGrpSpPr/>
          <p:nvPr/>
        </p:nvGrpSpPr>
        <p:grpSpPr bwMode="auto">
          <a:xfrm>
            <a:off x="7961313" y="1509713"/>
            <a:ext cx="1439862" cy="1439862"/>
            <a:chOff x="0" y="0"/>
            <a:chExt cx="1440000" cy="1440000"/>
          </a:xfrm>
        </p:grpSpPr>
        <p:sp>
          <p:nvSpPr>
            <p:cNvPr id="5154" name="矩形 10"/>
            <p:cNvSpPr>
              <a:spLocks noChangeArrowheads="1"/>
            </p:cNvSpPr>
            <p:nvPr/>
          </p:nvSpPr>
          <p:spPr bwMode="auto">
            <a:xfrm>
              <a:off x="0" y="0"/>
              <a:ext cx="1440000" cy="1440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5155" name="Group 39"/>
            <p:cNvGrpSpPr/>
            <p:nvPr/>
          </p:nvGrpSpPr>
          <p:grpSpPr bwMode="auto">
            <a:xfrm>
              <a:off x="417630" y="448051"/>
              <a:ext cx="604740" cy="543898"/>
              <a:chOff x="0" y="0"/>
              <a:chExt cx="520700" cy="468313"/>
            </a:xfrm>
          </p:grpSpPr>
          <p:sp>
            <p:nvSpPr>
              <p:cNvPr id="5156" name="Freeform 22"/>
              <p:cNvSpPr>
                <a:spLocks noEditPoints="1" noChangeArrowheads="1"/>
              </p:cNvSpPr>
              <p:nvPr/>
            </p:nvSpPr>
            <p:spPr bwMode="auto">
              <a:xfrm>
                <a:off x="0" y="0"/>
                <a:ext cx="520700" cy="468313"/>
              </a:xfrm>
              <a:custGeom>
                <a:avLst/>
                <a:gdLst>
                  <a:gd name="T0" fmla="*/ 29968 w 139"/>
                  <a:gd name="T1" fmla="*/ 468313 h 125"/>
                  <a:gd name="T2" fmla="*/ 408319 w 139"/>
                  <a:gd name="T3" fmla="*/ 468313 h 125"/>
                  <a:gd name="T4" fmla="*/ 438287 w 139"/>
                  <a:gd name="T5" fmla="*/ 438341 h 125"/>
                  <a:gd name="T6" fmla="*/ 438287 w 139"/>
                  <a:gd name="T7" fmla="*/ 303467 h 125"/>
                  <a:gd name="T8" fmla="*/ 490732 w 139"/>
                  <a:gd name="T9" fmla="*/ 303467 h 125"/>
                  <a:gd name="T10" fmla="*/ 520700 w 139"/>
                  <a:gd name="T11" fmla="*/ 273495 h 125"/>
                  <a:gd name="T12" fmla="*/ 520700 w 139"/>
                  <a:gd name="T13" fmla="*/ 29972 h 125"/>
                  <a:gd name="T14" fmla="*/ 490732 w 139"/>
                  <a:gd name="T15" fmla="*/ 0 h 125"/>
                  <a:gd name="T16" fmla="*/ 112381 w 139"/>
                  <a:gd name="T17" fmla="*/ 0 h 125"/>
                  <a:gd name="T18" fmla="*/ 82413 w 139"/>
                  <a:gd name="T19" fmla="*/ 29972 h 125"/>
                  <a:gd name="T20" fmla="*/ 82413 w 139"/>
                  <a:gd name="T21" fmla="*/ 164846 h 125"/>
                  <a:gd name="T22" fmla="*/ 29968 w 139"/>
                  <a:gd name="T23" fmla="*/ 164846 h 125"/>
                  <a:gd name="T24" fmla="*/ 0 w 139"/>
                  <a:gd name="T25" fmla="*/ 194818 h 125"/>
                  <a:gd name="T26" fmla="*/ 0 w 139"/>
                  <a:gd name="T27" fmla="*/ 438341 h 125"/>
                  <a:gd name="T28" fmla="*/ 29968 w 139"/>
                  <a:gd name="T29" fmla="*/ 468313 h 125"/>
                  <a:gd name="T30" fmla="*/ 408319 w 139"/>
                  <a:gd name="T31" fmla="*/ 198565 h 125"/>
                  <a:gd name="T32" fmla="*/ 408319 w 139"/>
                  <a:gd name="T33" fmla="*/ 434594 h 125"/>
                  <a:gd name="T34" fmla="*/ 33714 w 139"/>
                  <a:gd name="T35" fmla="*/ 434594 h 125"/>
                  <a:gd name="T36" fmla="*/ 33714 w 139"/>
                  <a:gd name="T37" fmla="*/ 198565 h 125"/>
                  <a:gd name="T38" fmla="*/ 408319 w 139"/>
                  <a:gd name="T39" fmla="*/ 198565 h 125"/>
                  <a:gd name="T40" fmla="*/ 490732 w 139"/>
                  <a:gd name="T41" fmla="*/ 71184 h 125"/>
                  <a:gd name="T42" fmla="*/ 116127 w 139"/>
                  <a:gd name="T43" fmla="*/ 71184 h 125"/>
                  <a:gd name="T44" fmla="*/ 116127 w 139"/>
                  <a:gd name="T45" fmla="*/ 33719 h 125"/>
                  <a:gd name="T46" fmla="*/ 490732 w 139"/>
                  <a:gd name="T47" fmla="*/ 33719 h 125"/>
                  <a:gd name="T48" fmla="*/ 490732 w 139"/>
                  <a:gd name="T49" fmla="*/ 71184 h 125"/>
                  <a:gd name="T50" fmla="*/ 116127 w 139"/>
                  <a:gd name="T51" fmla="*/ 116142 h 125"/>
                  <a:gd name="T52" fmla="*/ 490732 w 139"/>
                  <a:gd name="T53" fmla="*/ 116142 h 125"/>
                  <a:gd name="T54" fmla="*/ 490732 w 139"/>
                  <a:gd name="T55" fmla="*/ 269748 h 125"/>
                  <a:gd name="T56" fmla="*/ 438287 w 139"/>
                  <a:gd name="T57" fmla="*/ 269748 h 125"/>
                  <a:gd name="T58" fmla="*/ 438287 w 139"/>
                  <a:gd name="T59" fmla="*/ 194818 h 125"/>
                  <a:gd name="T60" fmla="*/ 408319 w 139"/>
                  <a:gd name="T61" fmla="*/ 164846 h 125"/>
                  <a:gd name="T62" fmla="*/ 116127 w 139"/>
                  <a:gd name="T63" fmla="*/ 164846 h 125"/>
                  <a:gd name="T64" fmla="*/ 116127 w 139"/>
                  <a:gd name="T65" fmla="*/ 116142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125"/>
                  <a:gd name="T101" fmla="*/ 139 w 139"/>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7" name="Freeform 23"/>
              <p:cNvSpPr>
                <a:spLocks noChangeArrowheads="1"/>
              </p:cNvSpPr>
              <p:nvPr/>
            </p:nvSpPr>
            <p:spPr bwMode="auto">
              <a:xfrm>
                <a:off x="269875" y="322263"/>
                <a:ext cx="107950" cy="90488"/>
              </a:xfrm>
              <a:custGeom>
                <a:avLst/>
                <a:gdLst>
                  <a:gd name="T0" fmla="*/ 100505 w 29"/>
                  <a:gd name="T1" fmla="*/ 0 h 24"/>
                  <a:gd name="T2" fmla="*/ 7445 w 29"/>
                  <a:gd name="T3" fmla="*/ 0 h 24"/>
                  <a:gd name="T4" fmla="*/ 0 w 29"/>
                  <a:gd name="T5" fmla="*/ 7541 h 24"/>
                  <a:gd name="T6" fmla="*/ 0 w 29"/>
                  <a:gd name="T7" fmla="*/ 82947 h 24"/>
                  <a:gd name="T8" fmla="*/ 7445 w 29"/>
                  <a:gd name="T9" fmla="*/ 90488 h 24"/>
                  <a:gd name="T10" fmla="*/ 100505 w 29"/>
                  <a:gd name="T11" fmla="*/ 90488 h 24"/>
                  <a:gd name="T12" fmla="*/ 107950 w 29"/>
                  <a:gd name="T13" fmla="*/ 82947 h 24"/>
                  <a:gd name="T14" fmla="*/ 107950 w 29"/>
                  <a:gd name="T15" fmla="*/ 7541 h 24"/>
                  <a:gd name="T16" fmla="*/ 100505 w 29"/>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4"/>
                  <a:gd name="T29" fmla="*/ 29 w 2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8" name="Freeform 24"/>
              <p:cNvSpPr>
                <a:spLocks noChangeArrowheads="1"/>
              </p:cNvSpPr>
              <p:nvPr/>
            </p:nvSpPr>
            <p:spPr bwMode="auto">
              <a:xfrm>
                <a:off x="66675" y="231775"/>
                <a:ext cx="57150" cy="57150"/>
              </a:xfrm>
              <a:custGeom>
                <a:avLst/>
                <a:gdLst>
                  <a:gd name="T0" fmla="*/ 0 w 15"/>
                  <a:gd name="T1" fmla="*/ 22860 h 15"/>
                  <a:gd name="T2" fmla="*/ 0 w 15"/>
                  <a:gd name="T3" fmla="*/ 26670 h 15"/>
                  <a:gd name="T4" fmla="*/ 0 w 15"/>
                  <a:gd name="T5" fmla="*/ 30480 h 15"/>
                  <a:gd name="T6" fmla="*/ 53340 w 15"/>
                  <a:gd name="T7" fmla="*/ 53340 h 15"/>
                  <a:gd name="T8" fmla="*/ 57150 w 15"/>
                  <a:gd name="T9" fmla="*/ 53340 h 15"/>
                  <a:gd name="T10" fmla="*/ 57150 w 15"/>
                  <a:gd name="T11" fmla="*/ 53340 h 15"/>
                  <a:gd name="T12" fmla="*/ 57150 w 15"/>
                  <a:gd name="T13" fmla="*/ 3810 h 15"/>
                  <a:gd name="T14" fmla="*/ 57150 w 15"/>
                  <a:gd name="T15" fmla="*/ 0 h 15"/>
                  <a:gd name="T16" fmla="*/ 53340 w 15"/>
                  <a:gd name="T17" fmla="*/ 0 h 15"/>
                  <a:gd name="T18" fmla="*/ 0 w 15"/>
                  <a:gd name="T19" fmla="*/ 2286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7211" name="Group 43"/>
          <p:cNvGrpSpPr/>
          <p:nvPr/>
        </p:nvGrpSpPr>
        <p:grpSpPr bwMode="auto">
          <a:xfrm>
            <a:off x="5094288" y="2949575"/>
            <a:ext cx="1439862" cy="1441450"/>
            <a:chOff x="0" y="0"/>
            <a:chExt cx="1440000" cy="1440000"/>
          </a:xfrm>
        </p:grpSpPr>
        <p:sp>
          <p:nvSpPr>
            <p:cNvPr id="5143" name="矩形 11"/>
            <p:cNvSpPr>
              <a:spLocks noChangeArrowheads="1"/>
            </p:cNvSpPr>
            <p:nvPr/>
          </p:nvSpPr>
          <p:spPr bwMode="auto">
            <a:xfrm>
              <a:off x="0" y="0"/>
              <a:ext cx="1440000" cy="1440000"/>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5144" name="Group 45"/>
            <p:cNvGrpSpPr/>
            <p:nvPr/>
          </p:nvGrpSpPr>
          <p:grpSpPr bwMode="auto">
            <a:xfrm>
              <a:off x="384443" y="438833"/>
              <a:ext cx="671114" cy="562335"/>
              <a:chOff x="0" y="0"/>
              <a:chExt cx="577850" cy="484188"/>
            </a:xfrm>
          </p:grpSpPr>
          <p:sp>
            <p:nvSpPr>
              <p:cNvPr id="5145" name="Freeform 25"/>
              <p:cNvSpPr>
                <a:spLocks noEditPoints="1" noChangeArrowheads="1"/>
              </p:cNvSpPr>
              <p:nvPr/>
            </p:nvSpPr>
            <p:spPr bwMode="auto">
              <a:xfrm>
                <a:off x="0" y="0"/>
                <a:ext cx="577850" cy="484188"/>
              </a:xfrm>
              <a:custGeom>
                <a:avLst/>
                <a:gdLst>
                  <a:gd name="T0" fmla="*/ 273916 w 154"/>
                  <a:gd name="T1" fmla="*/ 480435 h 129"/>
                  <a:gd name="T2" fmla="*/ 303934 w 154"/>
                  <a:gd name="T3" fmla="*/ 480435 h 129"/>
                  <a:gd name="T4" fmla="*/ 547832 w 154"/>
                  <a:gd name="T5" fmla="*/ 450407 h 129"/>
                  <a:gd name="T6" fmla="*/ 570345 w 154"/>
                  <a:gd name="T7" fmla="*/ 446654 h 129"/>
                  <a:gd name="T8" fmla="*/ 577850 w 154"/>
                  <a:gd name="T9" fmla="*/ 427887 h 129"/>
                  <a:gd name="T10" fmla="*/ 577850 w 154"/>
                  <a:gd name="T11" fmla="*/ 63808 h 129"/>
                  <a:gd name="T12" fmla="*/ 559089 w 154"/>
                  <a:gd name="T13" fmla="*/ 37534 h 129"/>
                  <a:gd name="T14" fmla="*/ 288925 w 154"/>
                  <a:gd name="T15" fmla="*/ 67561 h 129"/>
                  <a:gd name="T16" fmla="*/ 18761 w 154"/>
                  <a:gd name="T17" fmla="*/ 37534 h 129"/>
                  <a:gd name="T18" fmla="*/ 0 w 154"/>
                  <a:gd name="T19" fmla="*/ 63808 h 129"/>
                  <a:gd name="T20" fmla="*/ 0 w 154"/>
                  <a:gd name="T21" fmla="*/ 427887 h 129"/>
                  <a:gd name="T22" fmla="*/ 11257 w 154"/>
                  <a:gd name="T23" fmla="*/ 446654 h 129"/>
                  <a:gd name="T24" fmla="*/ 30018 w 154"/>
                  <a:gd name="T25" fmla="*/ 450407 h 129"/>
                  <a:gd name="T26" fmla="*/ 273916 w 154"/>
                  <a:gd name="T27" fmla="*/ 480435 h 129"/>
                  <a:gd name="T28" fmla="*/ 300182 w 154"/>
                  <a:gd name="T29" fmla="*/ 97588 h 129"/>
                  <a:gd name="T30" fmla="*/ 547832 w 154"/>
                  <a:gd name="T31" fmla="*/ 67561 h 129"/>
                  <a:gd name="T32" fmla="*/ 547832 w 154"/>
                  <a:gd name="T33" fmla="*/ 420380 h 129"/>
                  <a:gd name="T34" fmla="*/ 300182 w 154"/>
                  <a:gd name="T35" fmla="*/ 446654 h 129"/>
                  <a:gd name="T36" fmla="*/ 300182 w 154"/>
                  <a:gd name="T37" fmla="*/ 97588 h 129"/>
                  <a:gd name="T38" fmla="*/ 30018 w 154"/>
                  <a:gd name="T39" fmla="*/ 420380 h 129"/>
                  <a:gd name="T40" fmla="*/ 30018 w 154"/>
                  <a:gd name="T41" fmla="*/ 67561 h 129"/>
                  <a:gd name="T42" fmla="*/ 277668 w 154"/>
                  <a:gd name="T43" fmla="*/ 97588 h 129"/>
                  <a:gd name="T44" fmla="*/ 277668 w 154"/>
                  <a:gd name="T45" fmla="*/ 446654 h 129"/>
                  <a:gd name="T46" fmla="*/ 30018 w 154"/>
                  <a:gd name="T47" fmla="*/ 42038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129"/>
                  <a:gd name="T74" fmla="*/ 154 w 154"/>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6" name="Freeform 26"/>
              <p:cNvSpPr>
                <a:spLocks noChangeArrowheads="1"/>
              </p:cNvSpPr>
              <p:nvPr/>
            </p:nvSpPr>
            <p:spPr bwMode="auto">
              <a:xfrm>
                <a:off x="87312" y="123825"/>
                <a:ext cx="138113" cy="33338"/>
              </a:xfrm>
              <a:custGeom>
                <a:avLst/>
                <a:gdLst>
                  <a:gd name="T0" fmla="*/ 7466 w 37"/>
                  <a:gd name="T1" fmla="*/ 7408 h 9"/>
                  <a:gd name="T2" fmla="*/ 0 w 37"/>
                  <a:gd name="T3" fmla="*/ 11113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7" name="Freeform 27"/>
              <p:cNvSpPr>
                <a:spLocks noChangeArrowheads="1"/>
              </p:cNvSpPr>
              <p:nvPr/>
            </p:nvSpPr>
            <p:spPr bwMode="auto">
              <a:xfrm>
                <a:off x="87312" y="187325"/>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8" name="Freeform 28"/>
              <p:cNvSpPr>
                <a:spLocks noChangeArrowheads="1"/>
              </p:cNvSpPr>
              <p:nvPr/>
            </p:nvSpPr>
            <p:spPr bwMode="auto">
              <a:xfrm>
                <a:off x="87312" y="247650"/>
                <a:ext cx="138113" cy="33338"/>
              </a:xfrm>
              <a:custGeom>
                <a:avLst/>
                <a:gdLst>
                  <a:gd name="T0" fmla="*/ 7466 w 37"/>
                  <a:gd name="T1" fmla="*/ 7408 h 9"/>
                  <a:gd name="T2" fmla="*/ 0 w 37"/>
                  <a:gd name="T3" fmla="*/ 14817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9" name="Freeform 29"/>
              <p:cNvSpPr>
                <a:spLocks noChangeArrowheads="1"/>
              </p:cNvSpPr>
              <p:nvPr/>
            </p:nvSpPr>
            <p:spPr bwMode="auto">
              <a:xfrm>
                <a:off x="87312" y="311150"/>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0" name="Freeform 30"/>
              <p:cNvSpPr>
                <a:spLocks noChangeArrowheads="1"/>
              </p:cNvSpPr>
              <p:nvPr/>
            </p:nvSpPr>
            <p:spPr bwMode="auto">
              <a:xfrm>
                <a:off x="354012" y="123825"/>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1113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1" name="Freeform 31"/>
              <p:cNvSpPr>
                <a:spLocks noChangeArrowheads="1"/>
              </p:cNvSpPr>
              <p:nvPr/>
            </p:nvSpPr>
            <p:spPr bwMode="auto">
              <a:xfrm>
                <a:off x="354012" y="187325"/>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2" name="Freeform 32"/>
              <p:cNvSpPr>
                <a:spLocks noChangeArrowheads="1"/>
              </p:cNvSpPr>
              <p:nvPr/>
            </p:nvSpPr>
            <p:spPr bwMode="auto">
              <a:xfrm>
                <a:off x="354012" y="247650"/>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4817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3" name="Freeform 33"/>
              <p:cNvSpPr>
                <a:spLocks noChangeArrowheads="1"/>
              </p:cNvSpPr>
              <p:nvPr/>
            </p:nvSpPr>
            <p:spPr bwMode="auto">
              <a:xfrm>
                <a:off x="354012" y="311150"/>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7223" name="文本框 61"/>
          <p:cNvSpPr>
            <a:spLocks noChangeArrowheads="1"/>
          </p:cNvSpPr>
          <p:nvPr/>
        </p:nvSpPr>
        <p:spPr bwMode="auto">
          <a:xfrm>
            <a:off x="4137025" y="1349375"/>
            <a:ext cx="3630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249F86"/>
                </a:solidFill>
                <a:latin typeface="Calibri" panose="020F0502020204030204" pitchFamily="34" charset="0"/>
                <a:sym typeface="Calibri" panose="020F0502020204030204" pitchFamily="34" charset="0"/>
              </a:rPr>
              <a:t>An Awesome Company</a:t>
            </a:r>
            <a:endParaRPr lang="zh-CN" altLang="en-US" sz="2800" b="1">
              <a:solidFill>
                <a:srgbClr val="249F86"/>
              </a:solidFill>
              <a:latin typeface="Calibri" panose="020F0502020204030204" pitchFamily="34" charset="0"/>
              <a:sym typeface="宋体" panose="02010600030101010101" pitchFamily="2" charset="-122"/>
            </a:endParaRPr>
          </a:p>
        </p:txBody>
      </p:sp>
      <p:sp>
        <p:nvSpPr>
          <p:cNvPr id="7224" name="矩形 62"/>
          <p:cNvSpPr>
            <a:spLocks noChangeArrowheads="1"/>
          </p:cNvSpPr>
          <p:nvPr/>
        </p:nvSpPr>
        <p:spPr bwMode="auto">
          <a:xfrm>
            <a:off x="801688" y="1843088"/>
            <a:ext cx="69659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ts val="1700"/>
              </a:lnSpc>
            </a:pPr>
            <a:r>
              <a:rPr lang="en-US" altLang="zh-CN" sz="1600">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a:solidFill>
                <a:schemeClr val="bg1"/>
              </a:solidFill>
              <a:latin typeface="Calibri" panose="020F0502020204030204" pitchFamily="34" charset="0"/>
              <a:sym typeface="宋体" panose="02010600030101010101" pitchFamily="2" charset="-122"/>
            </a:endParaRPr>
          </a:p>
          <a:p>
            <a:pPr algn="r" eaLnBrk="1" hangingPunct="1">
              <a:lnSpc>
                <a:spcPts val="1700"/>
              </a:lnSpc>
            </a:pPr>
            <a:endParaRPr lang="zh-CN" altLang="en-US" sz="1600">
              <a:solidFill>
                <a:schemeClr val="bg1"/>
              </a:solidFill>
              <a:latin typeface="Calibri" panose="020F0502020204030204" pitchFamily="34" charset="0"/>
              <a:sym typeface="宋体" panose="02010600030101010101" pitchFamily="2" charset="-122"/>
            </a:endParaRPr>
          </a:p>
        </p:txBody>
      </p:sp>
      <p:grpSp>
        <p:nvGrpSpPr>
          <p:cNvPr id="7225" name="Group 57"/>
          <p:cNvGrpSpPr/>
          <p:nvPr/>
        </p:nvGrpSpPr>
        <p:grpSpPr bwMode="auto">
          <a:xfrm>
            <a:off x="5780088" y="6584950"/>
            <a:ext cx="638175" cy="260350"/>
            <a:chOff x="0" y="0"/>
            <a:chExt cx="637959" cy="261610"/>
          </a:xfrm>
        </p:grpSpPr>
        <p:sp>
          <p:nvSpPr>
            <p:cNvPr id="5140" name="直接连接符 64"/>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5141" name="直接连接符 65"/>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5142" name="文本框 66"/>
            <p:cNvSpPr>
              <a:spLocks noChangeArrowheads="1"/>
            </p:cNvSpPr>
            <p:nvPr/>
          </p:nvSpPr>
          <p:spPr bwMode="auto">
            <a:xfrm>
              <a:off x="167607" y="0"/>
              <a:ext cx="3289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01</a:t>
              </a:r>
              <a:endParaRPr lang="zh-CN" altLang="en-US" sz="1000">
                <a:solidFill>
                  <a:schemeClr val="bg1"/>
                </a:solidFill>
                <a:latin typeface="Calibri" panose="020F0502020204030204" pitchFamily="34" charset="0"/>
                <a:sym typeface="宋体" panose="02010600030101010101" pitchFamily="2"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p:cBhvr>
                                        <p:cTn id="7" dur="500"/>
                                        <p:tgtEl>
                                          <p:spTgt spid="7172"/>
                                        </p:tgtEl>
                                      </p:cBhvr>
                                    </p:animEffect>
                                  </p:childTnLst>
                                </p:cTn>
                              </p:par>
                              <p:par>
                                <p:cTn id="8" presetID="9" presetClass="entr" presetSubtype="0" fill="hold" nodeType="withEffect">
                                  <p:stCondLst>
                                    <p:cond delay="0"/>
                                  </p:stCondLst>
                                  <p:childTnLst>
                                    <p:set>
                                      <p:cBhvr>
                                        <p:cTn id="9" dur="1" fill="hold">
                                          <p:stCondLst>
                                            <p:cond delay="0"/>
                                          </p:stCondLst>
                                        </p:cTn>
                                        <p:tgtEl>
                                          <p:spTgt spid="7225"/>
                                        </p:tgtEl>
                                        <p:attrNameLst>
                                          <p:attrName>style.visibility</p:attrName>
                                        </p:attrNameLst>
                                      </p:cBhvr>
                                      <p:to>
                                        <p:strVal val="visible"/>
                                      </p:to>
                                    </p:set>
                                    <p:animEffect>
                                      <p:cBhvr>
                                        <p:cTn id="10" dur="500"/>
                                        <p:tgtEl>
                                          <p:spTgt spid="7225"/>
                                        </p:tgtEl>
                                      </p:cBhvr>
                                    </p:animEffect>
                                  </p:childTnLst>
                                </p:cTn>
                              </p:par>
                              <p:par>
                                <p:cTn id="11" presetID="9"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p:cBhvr>
                                        <p:cTn id="13" dur="500"/>
                                        <p:tgtEl>
                                          <p:spTgt spid="7173"/>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7223"/>
                                        </p:tgtEl>
                                        <p:attrNameLst>
                                          <p:attrName>style.visibility</p:attrName>
                                        </p:attrNameLst>
                                      </p:cBhvr>
                                      <p:to>
                                        <p:strVal val="visible"/>
                                      </p:to>
                                    </p:set>
                                    <p:animEffect>
                                      <p:cBhvr>
                                        <p:cTn id="17" dur="500"/>
                                        <p:tgtEl>
                                          <p:spTgt spid="722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7224"/>
                                        </p:tgtEl>
                                        <p:attrNameLst>
                                          <p:attrName>style.visibility</p:attrName>
                                        </p:attrNameLst>
                                      </p:cBhvr>
                                      <p:to>
                                        <p:strVal val="visible"/>
                                      </p:to>
                                    </p:set>
                                    <p:animEffect>
                                      <p:cBhvr>
                                        <p:cTn id="21" dur="650"/>
                                        <p:tgtEl>
                                          <p:spTgt spid="7224"/>
                                        </p:tgtEl>
                                      </p:cBhvr>
                                    </p:animEffect>
                                  </p:childTnLst>
                                </p:cTn>
                              </p:par>
                              <p:par>
                                <p:cTn id="22" presetID="9" presetClass="entr" presetSubtype="0" fill="hold" nodeType="withEffect">
                                  <p:stCondLst>
                                    <p:cond delay="1250"/>
                                  </p:stCondLst>
                                  <p:childTnLst>
                                    <p:set>
                                      <p:cBhvr>
                                        <p:cTn id="23" dur="1" fill="hold">
                                          <p:stCondLst>
                                            <p:cond delay="0"/>
                                          </p:stCondLst>
                                        </p:cTn>
                                        <p:tgtEl>
                                          <p:spTgt spid="7185"/>
                                        </p:tgtEl>
                                        <p:attrNameLst>
                                          <p:attrName>style.visibility</p:attrName>
                                        </p:attrNameLst>
                                      </p:cBhvr>
                                      <p:to>
                                        <p:strVal val="visible"/>
                                      </p:to>
                                    </p:set>
                                    <p:animEffect>
                                      <p:cBhvr>
                                        <p:cTn id="24" dur="500"/>
                                        <p:tgtEl>
                                          <p:spTgt spid="7185"/>
                                        </p:tgtEl>
                                      </p:cBhvr>
                                    </p:animEffect>
                                  </p:childTnLst>
                                </p:cTn>
                              </p:par>
                              <p:par>
                                <p:cTn id="25" presetID="9" presetClass="entr" presetSubtype="0" fill="hold" nodeType="withEffect">
                                  <p:stCondLst>
                                    <p:cond delay="1000"/>
                                  </p:stCondLst>
                                  <p:childTnLst>
                                    <p:set>
                                      <p:cBhvr>
                                        <p:cTn id="26" dur="1" fill="hold">
                                          <p:stCondLst>
                                            <p:cond delay="0"/>
                                          </p:stCondLst>
                                        </p:cTn>
                                        <p:tgtEl>
                                          <p:spTgt spid="7183"/>
                                        </p:tgtEl>
                                        <p:attrNameLst>
                                          <p:attrName>style.visibility</p:attrName>
                                        </p:attrNameLst>
                                      </p:cBhvr>
                                      <p:to>
                                        <p:strVal val="visible"/>
                                      </p:to>
                                    </p:set>
                                    <p:animEffect>
                                      <p:cBhvr>
                                        <p:cTn id="27" dur="500"/>
                                        <p:tgtEl>
                                          <p:spTgt spid="7183"/>
                                        </p:tgtEl>
                                      </p:cBhvr>
                                    </p:animEffect>
                                  </p:childTnLst>
                                </p:cTn>
                              </p:par>
                              <p:par>
                                <p:cTn id="28" presetID="9" presetClass="entr" presetSubtype="0" fill="hold" nodeType="withEffect">
                                  <p:stCondLst>
                                    <p:cond delay="500"/>
                                  </p:stCondLst>
                                  <p:childTnLst>
                                    <p:set>
                                      <p:cBhvr>
                                        <p:cTn id="29" dur="1" fill="hold">
                                          <p:stCondLst>
                                            <p:cond delay="0"/>
                                          </p:stCondLst>
                                        </p:cTn>
                                        <p:tgtEl>
                                          <p:spTgt spid="7179"/>
                                        </p:tgtEl>
                                        <p:attrNameLst>
                                          <p:attrName>style.visibility</p:attrName>
                                        </p:attrNameLst>
                                      </p:cBhvr>
                                      <p:to>
                                        <p:strVal val="visible"/>
                                      </p:to>
                                    </p:set>
                                    <p:animEffect>
                                      <p:cBhvr>
                                        <p:cTn id="30" dur="500"/>
                                        <p:tgtEl>
                                          <p:spTgt spid="7179"/>
                                        </p:tgtEl>
                                      </p:cBhvr>
                                    </p:animEffect>
                                  </p:childTnLst>
                                </p:cTn>
                              </p:par>
                              <p:par>
                                <p:cTn id="31" presetID="9" presetClass="entr" presetSubtype="0" fill="hold" nodeType="withEffect">
                                  <p:stCondLst>
                                    <p:cond delay="1250"/>
                                  </p:stCondLst>
                                  <p:childTnLst>
                                    <p:set>
                                      <p:cBhvr>
                                        <p:cTn id="32" dur="1" fill="hold">
                                          <p:stCondLst>
                                            <p:cond delay="0"/>
                                          </p:stCondLst>
                                        </p:cTn>
                                        <p:tgtEl>
                                          <p:spTgt spid="7211"/>
                                        </p:tgtEl>
                                        <p:attrNameLst>
                                          <p:attrName>style.visibility</p:attrName>
                                        </p:attrNameLst>
                                      </p:cBhvr>
                                      <p:to>
                                        <p:strVal val="visible"/>
                                      </p:to>
                                    </p:set>
                                    <p:animEffect>
                                      <p:cBhvr>
                                        <p:cTn id="33" dur="500"/>
                                        <p:tgtEl>
                                          <p:spTgt spid="7211"/>
                                        </p:tgtEl>
                                      </p:cBhvr>
                                    </p:animEffect>
                                  </p:childTnLst>
                                </p:cTn>
                              </p:par>
                              <p:par>
                                <p:cTn id="34" presetID="9" presetClass="entr" presetSubtype="0" fill="hold" nodeType="withEffect">
                                  <p:stCondLst>
                                    <p:cond delay="1000"/>
                                  </p:stCondLst>
                                  <p:childTnLst>
                                    <p:set>
                                      <p:cBhvr>
                                        <p:cTn id="35" dur="1" fill="hold">
                                          <p:stCondLst>
                                            <p:cond delay="0"/>
                                          </p:stCondLst>
                                        </p:cTn>
                                        <p:tgtEl>
                                          <p:spTgt spid="7178"/>
                                        </p:tgtEl>
                                        <p:attrNameLst>
                                          <p:attrName>style.visibility</p:attrName>
                                        </p:attrNameLst>
                                      </p:cBhvr>
                                      <p:to>
                                        <p:strVal val="visible"/>
                                      </p:to>
                                    </p:set>
                                    <p:animEffect>
                                      <p:cBhvr>
                                        <p:cTn id="36" dur="500"/>
                                        <p:tgtEl>
                                          <p:spTgt spid="7178"/>
                                        </p:tgtEl>
                                      </p:cBhvr>
                                    </p:animEffect>
                                  </p:childTnLst>
                                </p:cTn>
                              </p:par>
                              <p:par>
                                <p:cTn id="37" presetID="9" presetClass="entr" presetSubtype="0" fill="hold" nodeType="withEffect">
                                  <p:stCondLst>
                                    <p:cond delay="500"/>
                                  </p:stCondLst>
                                  <p:childTnLst>
                                    <p:set>
                                      <p:cBhvr>
                                        <p:cTn id="38" dur="1" fill="hold">
                                          <p:stCondLst>
                                            <p:cond delay="0"/>
                                          </p:stCondLst>
                                        </p:cTn>
                                        <p:tgtEl>
                                          <p:spTgt spid="7180"/>
                                        </p:tgtEl>
                                        <p:attrNameLst>
                                          <p:attrName>style.visibility</p:attrName>
                                        </p:attrNameLst>
                                      </p:cBhvr>
                                      <p:to>
                                        <p:strVal val="visible"/>
                                      </p:to>
                                    </p:set>
                                    <p:animEffect>
                                      <p:cBhvr>
                                        <p:cTn id="39" dur="500"/>
                                        <p:tgtEl>
                                          <p:spTgt spid="7180"/>
                                        </p:tgtEl>
                                      </p:cBhvr>
                                    </p:animEffect>
                                  </p:childTnLst>
                                </p:cTn>
                              </p:par>
                              <p:par>
                                <p:cTn id="40" presetID="9" presetClass="entr" presetSubtype="0" fill="hold" nodeType="withEffect">
                                  <p:stCondLst>
                                    <p:cond delay="1250"/>
                                  </p:stCondLst>
                                  <p:childTnLst>
                                    <p:set>
                                      <p:cBhvr>
                                        <p:cTn id="41" dur="1" fill="hold">
                                          <p:stCondLst>
                                            <p:cond delay="0"/>
                                          </p:stCondLst>
                                        </p:cTn>
                                        <p:tgtEl>
                                          <p:spTgt spid="7181"/>
                                        </p:tgtEl>
                                        <p:attrNameLst>
                                          <p:attrName>style.visibility</p:attrName>
                                        </p:attrNameLst>
                                      </p:cBhvr>
                                      <p:to>
                                        <p:strVal val="visible"/>
                                      </p:to>
                                    </p:set>
                                    <p:animEffect>
                                      <p:cBhvr>
                                        <p:cTn id="42" dur="500"/>
                                        <p:tgtEl>
                                          <p:spTgt spid="7181"/>
                                        </p:tgtEl>
                                      </p:cBhvr>
                                    </p:animEffect>
                                  </p:childTnLst>
                                </p:cTn>
                              </p:par>
                              <p:par>
                                <p:cTn id="43" presetID="9" presetClass="entr" presetSubtype="0" fill="hold" nodeType="withEffect">
                                  <p:stCondLst>
                                    <p:cond delay="500"/>
                                  </p:stCondLst>
                                  <p:childTnLst>
                                    <p:set>
                                      <p:cBhvr>
                                        <p:cTn id="44" dur="1" fill="hold">
                                          <p:stCondLst>
                                            <p:cond delay="0"/>
                                          </p:stCondLst>
                                        </p:cTn>
                                        <p:tgtEl>
                                          <p:spTgt spid="7205"/>
                                        </p:tgtEl>
                                        <p:attrNameLst>
                                          <p:attrName>style.visibility</p:attrName>
                                        </p:attrNameLst>
                                      </p:cBhvr>
                                      <p:to>
                                        <p:strVal val="visible"/>
                                      </p:to>
                                    </p:set>
                                    <p:animEffect>
                                      <p:cBhvr>
                                        <p:cTn id="45" dur="500"/>
                                        <p:tgtEl>
                                          <p:spTgt spid="7205"/>
                                        </p:tgtEl>
                                      </p:cBhvr>
                                    </p:animEffect>
                                  </p:childTnLst>
                                </p:cTn>
                              </p:par>
                              <p:par>
                                <p:cTn id="46" presetID="9" presetClass="entr" presetSubtype="0" fill="hold" nodeType="withEffect">
                                  <p:stCondLst>
                                    <p:cond delay="1000"/>
                                  </p:stCondLst>
                                  <p:childTnLst>
                                    <p:set>
                                      <p:cBhvr>
                                        <p:cTn id="47" dur="1" fill="hold">
                                          <p:stCondLst>
                                            <p:cond delay="0"/>
                                          </p:stCondLst>
                                        </p:cTn>
                                        <p:tgtEl>
                                          <p:spTgt spid="7184"/>
                                        </p:tgtEl>
                                        <p:attrNameLst>
                                          <p:attrName>style.visibility</p:attrName>
                                        </p:attrNameLst>
                                      </p:cBhvr>
                                      <p:to>
                                        <p:strVal val="visible"/>
                                      </p:to>
                                    </p:set>
                                    <p:animEffect>
                                      <p:cBhvr>
                                        <p:cTn id="48" dur="500"/>
                                        <p:tgtEl>
                                          <p:spTgt spid="7184"/>
                                        </p:tgtEl>
                                      </p:cBhvr>
                                    </p:animEffect>
                                  </p:childTnLst>
                                </p:cTn>
                              </p:par>
                              <p:par>
                                <p:cTn id="49" presetID="9" presetClass="entr" presetSubtype="0" fill="hold" nodeType="withEffect">
                                  <p:stCondLst>
                                    <p:cond delay="1250"/>
                                  </p:stCondLst>
                                  <p:childTnLst>
                                    <p:set>
                                      <p:cBhvr>
                                        <p:cTn id="50" dur="1" fill="hold">
                                          <p:stCondLst>
                                            <p:cond delay="0"/>
                                          </p:stCondLst>
                                        </p:cTn>
                                        <p:tgtEl>
                                          <p:spTgt spid="7188"/>
                                        </p:tgtEl>
                                        <p:attrNameLst>
                                          <p:attrName>style.visibility</p:attrName>
                                        </p:attrNameLst>
                                      </p:cBhvr>
                                      <p:to>
                                        <p:strVal val="visible"/>
                                      </p:to>
                                    </p:set>
                                    <p:animEffect>
                                      <p:cBhvr>
                                        <p:cTn id="51" dur="500"/>
                                        <p:tgtEl>
                                          <p:spTgt spid="7188"/>
                                        </p:tgtEl>
                                      </p:cBhvr>
                                    </p:animEffect>
                                  </p:childTnLst>
                                </p:cTn>
                              </p:par>
                              <p:par>
                                <p:cTn id="52" presetID="9" presetClass="entr" presetSubtype="0" fill="hold" nodeType="withEffect">
                                  <p:stCondLst>
                                    <p:cond delay="1000"/>
                                  </p:stCondLst>
                                  <p:childTnLst>
                                    <p:set>
                                      <p:cBhvr>
                                        <p:cTn id="53" dur="1" fill="hold">
                                          <p:stCondLst>
                                            <p:cond delay="0"/>
                                          </p:stCondLst>
                                        </p:cTn>
                                        <p:tgtEl>
                                          <p:spTgt spid="7182"/>
                                        </p:tgtEl>
                                        <p:attrNameLst>
                                          <p:attrName>style.visibility</p:attrName>
                                        </p:attrNameLst>
                                      </p:cBhvr>
                                      <p:to>
                                        <p:strVal val="visible"/>
                                      </p:to>
                                    </p:set>
                                    <p:animEffect>
                                      <p:cBhvr>
                                        <p:cTn id="54"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utoUpdateAnimBg="0"/>
      <p:bldP spid="7223" grpId="0" bldLvl="0" autoUpdateAnimBg="0"/>
      <p:bldP spid="7224"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6" name="文本框 4"/>
          <p:cNvSpPr>
            <a:spLocks noChangeArrowheads="1"/>
          </p:cNvSpPr>
          <p:nvPr/>
        </p:nvSpPr>
        <p:spPr bwMode="auto">
          <a:xfrm>
            <a:off x="247650" y="55563"/>
            <a:ext cx="3833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Our Services</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8197" name="Group 5"/>
          <p:cNvGrpSpPr/>
          <p:nvPr/>
        </p:nvGrpSpPr>
        <p:grpSpPr bwMode="auto">
          <a:xfrm>
            <a:off x="10790238" y="257175"/>
            <a:ext cx="1017587" cy="577850"/>
            <a:chOff x="0" y="0"/>
            <a:chExt cx="1016794" cy="578108"/>
          </a:xfrm>
        </p:grpSpPr>
        <p:grpSp>
          <p:nvGrpSpPr>
            <p:cNvPr id="6191" name="Group 6"/>
            <p:cNvGrpSpPr/>
            <p:nvPr/>
          </p:nvGrpSpPr>
          <p:grpSpPr bwMode="auto">
            <a:xfrm>
              <a:off x="0" y="0"/>
              <a:ext cx="1016794" cy="360857"/>
              <a:chOff x="0" y="0"/>
              <a:chExt cx="1016794" cy="360857"/>
            </a:xfrm>
          </p:grpSpPr>
          <p:sp>
            <p:nvSpPr>
              <p:cNvPr id="6193"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94"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46C132"/>
                  </a:solidFill>
                  <a:latin typeface="宋体" panose="02010600030101010101" pitchFamily="2" charset="-122"/>
                  <a:sym typeface="宋体" panose="02010600030101010101" pitchFamily="2" charset="-122"/>
                </a:endParaRPr>
              </a:p>
            </p:txBody>
          </p:sp>
        </p:grpSp>
        <p:sp>
          <p:nvSpPr>
            <p:cNvPr id="6192"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8202" name="Group 10"/>
          <p:cNvGrpSpPr/>
          <p:nvPr/>
        </p:nvGrpSpPr>
        <p:grpSpPr bwMode="auto">
          <a:xfrm>
            <a:off x="1384300" y="2849563"/>
            <a:ext cx="2863850" cy="1439862"/>
            <a:chOff x="0" y="0"/>
            <a:chExt cx="2862769" cy="1440000"/>
          </a:xfrm>
        </p:grpSpPr>
        <p:pic>
          <p:nvPicPr>
            <p:cNvPr id="6183" name="图片 6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769" y="2412"/>
              <a:ext cx="1440000" cy="14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6184" name="Group 12"/>
            <p:cNvGrpSpPr/>
            <p:nvPr/>
          </p:nvGrpSpPr>
          <p:grpSpPr bwMode="auto">
            <a:xfrm>
              <a:off x="0" y="0"/>
              <a:ext cx="1440000" cy="1440000"/>
              <a:chOff x="0" y="0"/>
              <a:chExt cx="1440000" cy="1440000"/>
            </a:xfrm>
          </p:grpSpPr>
          <p:sp>
            <p:nvSpPr>
              <p:cNvPr id="6185" name="矩形 65"/>
              <p:cNvSpPr>
                <a:spLocks noChangeArrowheads="1"/>
              </p:cNvSpPr>
              <p:nvPr/>
            </p:nvSpPr>
            <p:spPr bwMode="auto">
              <a:xfrm>
                <a:off x="0" y="0"/>
                <a:ext cx="1440000" cy="1440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6186" name="Group 14"/>
              <p:cNvGrpSpPr/>
              <p:nvPr/>
            </p:nvGrpSpPr>
            <p:grpSpPr bwMode="auto">
              <a:xfrm>
                <a:off x="554900" y="375513"/>
                <a:ext cx="330200" cy="688975"/>
                <a:chOff x="0" y="0"/>
                <a:chExt cx="330200" cy="688975"/>
              </a:xfrm>
            </p:grpSpPr>
            <p:sp>
              <p:nvSpPr>
                <p:cNvPr id="6187" name="Freeform 6"/>
                <p:cNvSpPr>
                  <a:spLocks noEditPoints="1" noChangeArrowheads="1"/>
                </p:cNvSpPr>
                <p:nvPr/>
              </p:nvSpPr>
              <p:spPr bwMode="auto">
                <a:xfrm>
                  <a:off x="0" y="0"/>
                  <a:ext cx="330200" cy="688975"/>
                </a:xfrm>
                <a:custGeom>
                  <a:avLst/>
                  <a:gdLst>
                    <a:gd name="T0" fmla="*/ 330200 w 88"/>
                    <a:gd name="T1" fmla="*/ 538379 h 183"/>
                    <a:gd name="T2" fmla="*/ 330200 w 88"/>
                    <a:gd name="T3" fmla="*/ 380254 h 183"/>
                    <a:gd name="T4" fmla="*/ 232641 w 88"/>
                    <a:gd name="T5" fmla="*/ 233423 h 183"/>
                    <a:gd name="T6" fmla="*/ 180109 w 88"/>
                    <a:gd name="T7" fmla="*/ 188245 h 183"/>
                    <a:gd name="T8" fmla="*/ 176357 w 88"/>
                    <a:gd name="T9" fmla="*/ 158125 h 183"/>
                    <a:gd name="T10" fmla="*/ 131330 w 88"/>
                    <a:gd name="T11" fmla="*/ 105417 h 183"/>
                    <a:gd name="T12" fmla="*/ 108816 w 88"/>
                    <a:gd name="T13" fmla="*/ 86592 h 183"/>
                    <a:gd name="T14" fmla="*/ 90055 w 88"/>
                    <a:gd name="T15" fmla="*/ 22589 h 183"/>
                    <a:gd name="T16" fmla="*/ 90055 w 88"/>
                    <a:gd name="T17" fmla="*/ 11295 h 183"/>
                    <a:gd name="T18" fmla="*/ 82550 w 88"/>
                    <a:gd name="T19" fmla="*/ 0 h 183"/>
                    <a:gd name="T20" fmla="*/ 71293 w 88"/>
                    <a:gd name="T21" fmla="*/ 0 h 183"/>
                    <a:gd name="T22" fmla="*/ 63789 w 88"/>
                    <a:gd name="T23" fmla="*/ 3765 h 183"/>
                    <a:gd name="T24" fmla="*/ 60036 w 88"/>
                    <a:gd name="T25" fmla="*/ 11295 h 183"/>
                    <a:gd name="T26" fmla="*/ 60036 w 88"/>
                    <a:gd name="T27" fmla="*/ 22589 h 183"/>
                    <a:gd name="T28" fmla="*/ 86302 w 88"/>
                    <a:gd name="T29" fmla="*/ 109182 h 183"/>
                    <a:gd name="T30" fmla="*/ 116320 w 88"/>
                    <a:gd name="T31" fmla="*/ 131771 h 183"/>
                    <a:gd name="T32" fmla="*/ 146339 w 88"/>
                    <a:gd name="T33" fmla="*/ 169420 h 183"/>
                    <a:gd name="T34" fmla="*/ 150091 w 88"/>
                    <a:gd name="T35" fmla="*/ 188245 h 183"/>
                    <a:gd name="T36" fmla="*/ 97559 w 88"/>
                    <a:gd name="T37" fmla="*/ 233423 h 183"/>
                    <a:gd name="T38" fmla="*/ 0 w 88"/>
                    <a:gd name="T39" fmla="*/ 380254 h 183"/>
                    <a:gd name="T40" fmla="*/ 0 w 88"/>
                    <a:gd name="T41" fmla="*/ 538379 h 183"/>
                    <a:gd name="T42" fmla="*/ 165100 w 88"/>
                    <a:gd name="T43" fmla="*/ 688975 h 183"/>
                    <a:gd name="T44" fmla="*/ 330200 w 88"/>
                    <a:gd name="T45" fmla="*/ 538379 h 183"/>
                    <a:gd name="T46" fmla="*/ 232641 w 88"/>
                    <a:gd name="T47" fmla="*/ 361430 h 183"/>
                    <a:gd name="T48" fmla="*/ 232641 w 88"/>
                    <a:gd name="T49" fmla="*/ 267307 h 183"/>
                    <a:gd name="T50" fmla="*/ 296430 w 88"/>
                    <a:gd name="T51" fmla="*/ 380254 h 183"/>
                    <a:gd name="T52" fmla="*/ 296430 w 88"/>
                    <a:gd name="T53" fmla="*/ 448022 h 183"/>
                    <a:gd name="T54" fmla="*/ 180109 w 88"/>
                    <a:gd name="T55" fmla="*/ 448022 h 183"/>
                    <a:gd name="T56" fmla="*/ 180109 w 88"/>
                    <a:gd name="T57" fmla="*/ 417903 h 183"/>
                    <a:gd name="T58" fmla="*/ 232641 w 88"/>
                    <a:gd name="T59" fmla="*/ 361430 h 183"/>
                    <a:gd name="T60" fmla="*/ 127577 w 88"/>
                    <a:gd name="T61" fmla="*/ 244718 h 183"/>
                    <a:gd name="T62" fmla="*/ 165100 w 88"/>
                    <a:gd name="T63" fmla="*/ 218364 h 183"/>
                    <a:gd name="T64" fmla="*/ 202623 w 88"/>
                    <a:gd name="T65" fmla="*/ 244718 h 183"/>
                    <a:gd name="T66" fmla="*/ 202623 w 88"/>
                    <a:gd name="T67" fmla="*/ 361430 h 183"/>
                    <a:gd name="T68" fmla="*/ 165100 w 88"/>
                    <a:gd name="T69" fmla="*/ 387784 h 183"/>
                    <a:gd name="T70" fmla="*/ 127577 w 88"/>
                    <a:gd name="T71" fmla="*/ 361430 h 183"/>
                    <a:gd name="T72" fmla="*/ 127577 w 88"/>
                    <a:gd name="T73" fmla="*/ 244718 h 183"/>
                    <a:gd name="T74" fmla="*/ 33770 w 88"/>
                    <a:gd name="T75" fmla="*/ 380254 h 183"/>
                    <a:gd name="T76" fmla="*/ 97559 w 88"/>
                    <a:gd name="T77" fmla="*/ 267307 h 183"/>
                    <a:gd name="T78" fmla="*/ 97559 w 88"/>
                    <a:gd name="T79" fmla="*/ 361430 h 183"/>
                    <a:gd name="T80" fmla="*/ 150091 w 88"/>
                    <a:gd name="T81" fmla="*/ 417903 h 183"/>
                    <a:gd name="T82" fmla="*/ 150091 w 88"/>
                    <a:gd name="T83" fmla="*/ 448022 h 183"/>
                    <a:gd name="T84" fmla="*/ 33770 w 88"/>
                    <a:gd name="T85" fmla="*/ 448022 h 183"/>
                    <a:gd name="T86" fmla="*/ 33770 w 88"/>
                    <a:gd name="T87" fmla="*/ 380254 h 183"/>
                    <a:gd name="T88" fmla="*/ 33770 w 88"/>
                    <a:gd name="T89" fmla="*/ 538379 h 183"/>
                    <a:gd name="T90" fmla="*/ 33770 w 88"/>
                    <a:gd name="T91" fmla="*/ 474376 h 183"/>
                    <a:gd name="T92" fmla="*/ 296430 w 88"/>
                    <a:gd name="T93" fmla="*/ 474376 h 183"/>
                    <a:gd name="T94" fmla="*/ 296430 w 88"/>
                    <a:gd name="T95" fmla="*/ 538379 h 183"/>
                    <a:gd name="T96" fmla="*/ 165100 w 88"/>
                    <a:gd name="T97" fmla="*/ 658856 h 183"/>
                    <a:gd name="T98" fmla="*/ 33770 w 88"/>
                    <a:gd name="T99" fmla="*/ 538379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83"/>
                    <a:gd name="T152" fmla="*/ 88 w 88"/>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83">
                      <a:moveTo>
                        <a:pt x="88" y="143"/>
                      </a:moveTo>
                      <a:cubicBezTo>
                        <a:pt x="88" y="101"/>
                        <a:pt x="88" y="101"/>
                        <a:pt x="88" y="101"/>
                      </a:cubicBezTo>
                      <a:cubicBezTo>
                        <a:pt x="88" y="84"/>
                        <a:pt x="78" y="69"/>
                        <a:pt x="62" y="62"/>
                      </a:cubicBezTo>
                      <a:cubicBezTo>
                        <a:pt x="61" y="55"/>
                        <a:pt x="56" y="51"/>
                        <a:pt x="48" y="50"/>
                      </a:cubicBezTo>
                      <a:cubicBezTo>
                        <a:pt x="48" y="47"/>
                        <a:pt x="48" y="45"/>
                        <a:pt x="47" y="42"/>
                      </a:cubicBezTo>
                      <a:cubicBezTo>
                        <a:pt x="45" y="35"/>
                        <a:pt x="40" y="31"/>
                        <a:pt x="35" y="28"/>
                      </a:cubicBezTo>
                      <a:cubicBezTo>
                        <a:pt x="33" y="27"/>
                        <a:pt x="31" y="25"/>
                        <a:pt x="29" y="23"/>
                      </a:cubicBezTo>
                      <a:cubicBezTo>
                        <a:pt x="25" y="19"/>
                        <a:pt x="25" y="13"/>
                        <a:pt x="24" y="6"/>
                      </a:cubicBezTo>
                      <a:cubicBezTo>
                        <a:pt x="24" y="3"/>
                        <a:pt x="24" y="3"/>
                        <a:pt x="24" y="3"/>
                      </a:cubicBezTo>
                      <a:cubicBezTo>
                        <a:pt x="24" y="1"/>
                        <a:pt x="24" y="0"/>
                        <a:pt x="22" y="0"/>
                      </a:cubicBezTo>
                      <a:cubicBezTo>
                        <a:pt x="22" y="0"/>
                        <a:pt x="19" y="0"/>
                        <a:pt x="19" y="0"/>
                      </a:cubicBezTo>
                      <a:cubicBezTo>
                        <a:pt x="18" y="0"/>
                        <a:pt x="17" y="0"/>
                        <a:pt x="17" y="1"/>
                      </a:cubicBezTo>
                      <a:cubicBezTo>
                        <a:pt x="16" y="1"/>
                        <a:pt x="16" y="2"/>
                        <a:pt x="16" y="3"/>
                      </a:cubicBezTo>
                      <a:cubicBezTo>
                        <a:pt x="16" y="6"/>
                        <a:pt x="16" y="6"/>
                        <a:pt x="16" y="6"/>
                      </a:cubicBezTo>
                      <a:cubicBezTo>
                        <a:pt x="16" y="14"/>
                        <a:pt x="17" y="22"/>
                        <a:pt x="23" y="29"/>
                      </a:cubicBezTo>
                      <a:cubicBezTo>
                        <a:pt x="26" y="32"/>
                        <a:pt x="28" y="33"/>
                        <a:pt x="31" y="35"/>
                      </a:cubicBezTo>
                      <a:cubicBezTo>
                        <a:pt x="35" y="38"/>
                        <a:pt x="38" y="40"/>
                        <a:pt x="39" y="45"/>
                      </a:cubicBezTo>
                      <a:cubicBezTo>
                        <a:pt x="40" y="46"/>
                        <a:pt x="40" y="48"/>
                        <a:pt x="40" y="50"/>
                      </a:cubicBezTo>
                      <a:cubicBezTo>
                        <a:pt x="32" y="51"/>
                        <a:pt x="27" y="55"/>
                        <a:pt x="26" y="62"/>
                      </a:cubicBezTo>
                      <a:cubicBezTo>
                        <a:pt x="11" y="69"/>
                        <a:pt x="0" y="84"/>
                        <a:pt x="0" y="101"/>
                      </a:cubicBezTo>
                      <a:cubicBezTo>
                        <a:pt x="0" y="143"/>
                        <a:pt x="0" y="143"/>
                        <a:pt x="0" y="143"/>
                      </a:cubicBezTo>
                      <a:cubicBezTo>
                        <a:pt x="0" y="166"/>
                        <a:pt x="19" y="183"/>
                        <a:pt x="44" y="183"/>
                      </a:cubicBezTo>
                      <a:cubicBezTo>
                        <a:pt x="69" y="183"/>
                        <a:pt x="88" y="166"/>
                        <a:pt x="88" y="143"/>
                      </a:cubicBezTo>
                      <a:close/>
                      <a:moveTo>
                        <a:pt x="62" y="96"/>
                      </a:moveTo>
                      <a:cubicBezTo>
                        <a:pt x="62" y="71"/>
                        <a:pt x="62" y="71"/>
                        <a:pt x="62" y="71"/>
                      </a:cubicBezTo>
                      <a:cubicBezTo>
                        <a:pt x="73" y="77"/>
                        <a:pt x="79" y="89"/>
                        <a:pt x="79" y="101"/>
                      </a:cubicBezTo>
                      <a:cubicBezTo>
                        <a:pt x="79" y="119"/>
                        <a:pt x="79" y="119"/>
                        <a:pt x="79" y="119"/>
                      </a:cubicBezTo>
                      <a:cubicBezTo>
                        <a:pt x="48" y="119"/>
                        <a:pt x="48" y="119"/>
                        <a:pt x="48" y="119"/>
                      </a:cubicBezTo>
                      <a:cubicBezTo>
                        <a:pt x="48" y="111"/>
                        <a:pt x="48" y="111"/>
                        <a:pt x="48" y="111"/>
                      </a:cubicBezTo>
                      <a:cubicBezTo>
                        <a:pt x="57" y="110"/>
                        <a:pt x="62" y="104"/>
                        <a:pt x="62" y="96"/>
                      </a:cubicBezTo>
                      <a:close/>
                      <a:moveTo>
                        <a:pt x="34" y="65"/>
                      </a:moveTo>
                      <a:cubicBezTo>
                        <a:pt x="34" y="63"/>
                        <a:pt x="34" y="58"/>
                        <a:pt x="44" y="58"/>
                      </a:cubicBezTo>
                      <a:cubicBezTo>
                        <a:pt x="54" y="58"/>
                        <a:pt x="54" y="63"/>
                        <a:pt x="54" y="65"/>
                      </a:cubicBezTo>
                      <a:cubicBezTo>
                        <a:pt x="54" y="96"/>
                        <a:pt x="54" y="96"/>
                        <a:pt x="54" y="96"/>
                      </a:cubicBezTo>
                      <a:cubicBezTo>
                        <a:pt x="54" y="102"/>
                        <a:pt x="48" y="103"/>
                        <a:pt x="44" y="103"/>
                      </a:cubicBezTo>
                      <a:cubicBezTo>
                        <a:pt x="40" y="103"/>
                        <a:pt x="34" y="102"/>
                        <a:pt x="34" y="96"/>
                      </a:cubicBezTo>
                      <a:lnTo>
                        <a:pt x="34" y="65"/>
                      </a:lnTo>
                      <a:close/>
                      <a:moveTo>
                        <a:pt x="9" y="101"/>
                      </a:moveTo>
                      <a:cubicBezTo>
                        <a:pt x="9" y="89"/>
                        <a:pt x="15" y="77"/>
                        <a:pt x="26" y="71"/>
                      </a:cubicBezTo>
                      <a:cubicBezTo>
                        <a:pt x="26" y="96"/>
                        <a:pt x="26" y="96"/>
                        <a:pt x="26" y="96"/>
                      </a:cubicBezTo>
                      <a:cubicBezTo>
                        <a:pt x="26" y="104"/>
                        <a:pt x="31" y="110"/>
                        <a:pt x="40" y="111"/>
                      </a:cubicBezTo>
                      <a:cubicBezTo>
                        <a:pt x="40" y="119"/>
                        <a:pt x="40" y="119"/>
                        <a:pt x="40" y="119"/>
                      </a:cubicBezTo>
                      <a:cubicBezTo>
                        <a:pt x="9" y="119"/>
                        <a:pt x="9" y="119"/>
                        <a:pt x="9" y="119"/>
                      </a:cubicBezTo>
                      <a:lnTo>
                        <a:pt x="9" y="101"/>
                      </a:lnTo>
                      <a:close/>
                      <a:moveTo>
                        <a:pt x="9" y="143"/>
                      </a:moveTo>
                      <a:cubicBezTo>
                        <a:pt x="9" y="126"/>
                        <a:pt x="9" y="126"/>
                        <a:pt x="9" y="126"/>
                      </a:cubicBezTo>
                      <a:cubicBezTo>
                        <a:pt x="79" y="126"/>
                        <a:pt x="79" y="126"/>
                        <a:pt x="79" y="126"/>
                      </a:cubicBezTo>
                      <a:cubicBezTo>
                        <a:pt x="79" y="143"/>
                        <a:pt x="79" y="143"/>
                        <a:pt x="79" y="143"/>
                      </a:cubicBezTo>
                      <a:cubicBezTo>
                        <a:pt x="79" y="162"/>
                        <a:pt x="65" y="175"/>
                        <a:pt x="44" y="175"/>
                      </a:cubicBezTo>
                      <a:cubicBezTo>
                        <a:pt x="23" y="175"/>
                        <a:pt x="9" y="162"/>
                        <a:pt x="9" y="14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88" name="Freeform 7"/>
                <p:cNvSpPr>
                  <a:spLocks noChangeArrowheads="1"/>
                </p:cNvSpPr>
                <p:nvPr/>
              </p:nvSpPr>
              <p:spPr bwMode="auto">
                <a:xfrm>
                  <a:off x="139700" y="244475"/>
                  <a:ext cx="52388" cy="26988"/>
                </a:xfrm>
                <a:custGeom>
                  <a:avLst/>
                  <a:gdLst>
                    <a:gd name="T0" fmla="*/ 11226 w 14"/>
                    <a:gd name="T1" fmla="*/ 0 h 7"/>
                    <a:gd name="T2" fmla="*/ 0 w 14"/>
                    <a:gd name="T3" fmla="*/ 11566 h 7"/>
                    <a:gd name="T4" fmla="*/ 0 w 14"/>
                    <a:gd name="T5" fmla="*/ 15422 h 7"/>
                    <a:gd name="T6" fmla="*/ 11226 w 14"/>
                    <a:gd name="T7" fmla="*/ 26988 h 7"/>
                    <a:gd name="T8" fmla="*/ 41162 w 14"/>
                    <a:gd name="T9" fmla="*/ 26988 h 7"/>
                    <a:gd name="T10" fmla="*/ 52388 w 14"/>
                    <a:gd name="T11" fmla="*/ 15422 h 7"/>
                    <a:gd name="T12" fmla="*/ 52388 w 14"/>
                    <a:gd name="T13" fmla="*/ 11566 h 7"/>
                    <a:gd name="T14" fmla="*/ 41162 w 14"/>
                    <a:gd name="T15" fmla="*/ 0 h 7"/>
                    <a:gd name="T16" fmla="*/ 11226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89" name="Freeform 8"/>
                <p:cNvSpPr>
                  <a:spLocks noChangeArrowheads="1"/>
                </p:cNvSpPr>
                <p:nvPr/>
              </p:nvSpPr>
              <p:spPr bwMode="auto">
                <a:xfrm>
                  <a:off x="139700" y="290513"/>
                  <a:ext cx="52388" cy="30163"/>
                </a:xfrm>
                <a:custGeom>
                  <a:avLst/>
                  <a:gdLst>
                    <a:gd name="T0" fmla="*/ 11226 w 14"/>
                    <a:gd name="T1" fmla="*/ 0 h 8"/>
                    <a:gd name="T2" fmla="*/ 0 w 14"/>
                    <a:gd name="T3" fmla="*/ 11311 h 8"/>
                    <a:gd name="T4" fmla="*/ 0 w 14"/>
                    <a:gd name="T5" fmla="*/ 18852 h 8"/>
                    <a:gd name="T6" fmla="*/ 11226 w 14"/>
                    <a:gd name="T7" fmla="*/ 30163 h 8"/>
                    <a:gd name="T8" fmla="*/ 41162 w 14"/>
                    <a:gd name="T9" fmla="*/ 30163 h 8"/>
                    <a:gd name="T10" fmla="*/ 52388 w 14"/>
                    <a:gd name="T11" fmla="*/ 18852 h 8"/>
                    <a:gd name="T12" fmla="*/ 52388 w 14"/>
                    <a:gd name="T13" fmla="*/ 11311 h 8"/>
                    <a:gd name="T14" fmla="*/ 41162 w 14"/>
                    <a:gd name="T15" fmla="*/ 0 h 8"/>
                    <a:gd name="T16" fmla="*/ 11226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90" name="Freeform 9"/>
                <p:cNvSpPr>
                  <a:spLocks noChangeArrowheads="1"/>
                </p:cNvSpPr>
                <p:nvPr/>
              </p:nvSpPr>
              <p:spPr bwMode="auto">
                <a:xfrm>
                  <a:off x="139700" y="339725"/>
                  <a:ext cx="52388" cy="25400"/>
                </a:xfrm>
                <a:custGeom>
                  <a:avLst/>
                  <a:gdLst>
                    <a:gd name="T0" fmla="*/ 11226 w 14"/>
                    <a:gd name="T1" fmla="*/ 0 h 7"/>
                    <a:gd name="T2" fmla="*/ 0 w 14"/>
                    <a:gd name="T3" fmla="*/ 10886 h 7"/>
                    <a:gd name="T4" fmla="*/ 0 w 14"/>
                    <a:gd name="T5" fmla="*/ 18143 h 7"/>
                    <a:gd name="T6" fmla="*/ 11226 w 14"/>
                    <a:gd name="T7" fmla="*/ 25400 h 7"/>
                    <a:gd name="T8" fmla="*/ 41162 w 14"/>
                    <a:gd name="T9" fmla="*/ 25400 h 7"/>
                    <a:gd name="T10" fmla="*/ 52388 w 14"/>
                    <a:gd name="T11" fmla="*/ 18143 h 7"/>
                    <a:gd name="T12" fmla="*/ 52388 w 14"/>
                    <a:gd name="T13" fmla="*/ 10886 h 7"/>
                    <a:gd name="T14" fmla="*/ 41162 w 14"/>
                    <a:gd name="T15" fmla="*/ 0 h 7"/>
                    <a:gd name="T16" fmla="*/ 11226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5"/>
                        <a:pt x="0" y="5"/>
                        <a:pt x="0" y="5"/>
                      </a:cubicBezTo>
                      <a:cubicBezTo>
                        <a:pt x="0" y="6"/>
                        <a:pt x="1" y="7"/>
                        <a:pt x="3" y="7"/>
                      </a:cubicBezTo>
                      <a:cubicBezTo>
                        <a:pt x="11" y="7"/>
                        <a:pt x="11" y="7"/>
                        <a:pt x="11" y="7"/>
                      </a:cubicBezTo>
                      <a:cubicBezTo>
                        <a:pt x="13" y="7"/>
                        <a:pt x="14" y="6"/>
                        <a:pt x="14" y="5"/>
                      </a:cubicBezTo>
                      <a:cubicBezTo>
                        <a:pt x="14" y="3"/>
                        <a:pt x="14" y="3"/>
                        <a:pt x="14" y="3"/>
                      </a:cubicBezTo>
                      <a:cubicBezTo>
                        <a:pt x="14" y="1"/>
                        <a:pt x="13" y="0"/>
                        <a:pt x="1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grpSp>
        <p:nvGrpSpPr>
          <p:cNvPr id="8211" name="Group 19"/>
          <p:cNvGrpSpPr/>
          <p:nvPr/>
        </p:nvGrpSpPr>
        <p:grpSpPr bwMode="auto">
          <a:xfrm>
            <a:off x="4662488" y="2849563"/>
            <a:ext cx="2857500" cy="1439862"/>
            <a:chOff x="0" y="0"/>
            <a:chExt cx="2857809" cy="1440000"/>
          </a:xfrm>
        </p:grpSpPr>
        <p:pic>
          <p:nvPicPr>
            <p:cNvPr id="6177" name="图片 79"/>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809" y="0"/>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6178" name="Group 21"/>
            <p:cNvGrpSpPr/>
            <p:nvPr/>
          </p:nvGrpSpPr>
          <p:grpSpPr bwMode="auto">
            <a:xfrm>
              <a:off x="0" y="0"/>
              <a:ext cx="1440000" cy="1440000"/>
              <a:chOff x="0" y="0"/>
              <a:chExt cx="1440000" cy="1440000"/>
            </a:xfrm>
          </p:grpSpPr>
          <p:sp>
            <p:nvSpPr>
              <p:cNvPr id="6179" name="矩形 99"/>
              <p:cNvSpPr>
                <a:spLocks noChangeArrowheads="1"/>
              </p:cNvSpPr>
              <p:nvPr/>
            </p:nvSpPr>
            <p:spPr bwMode="auto">
              <a:xfrm>
                <a:off x="0" y="0"/>
                <a:ext cx="1440000" cy="1440000"/>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6180" name="Group 23"/>
              <p:cNvGrpSpPr/>
              <p:nvPr/>
            </p:nvGrpSpPr>
            <p:grpSpPr bwMode="auto">
              <a:xfrm>
                <a:off x="465206" y="571569"/>
                <a:ext cx="509588" cy="296863"/>
                <a:chOff x="0" y="0"/>
                <a:chExt cx="509588" cy="296863"/>
              </a:xfrm>
            </p:grpSpPr>
            <p:sp>
              <p:nvSpPr>
                <p:cNvPr id="6181" name="Freeform 10"/>
                <p:cNvSpPr>
                  <a:spLocks noEditPoints="1" noChangeArrowheads="1"/>
                </p:cNvSpPr>
                <p:nvPr/>
              </p:nvSpPr>
              <p:spPr bwMode="auto">
                <a:xfrm>
                  <a:off x="0" y="0"/>
                  <a:ext cx="509588" cy="296863"/>
                </a:xfrm>
                <a:custGeom>
                  <a:avLst/>
                  <a:gdLst>
                    <a:gd name="T0" fmla="*/ 26229 w 136"/>
                    <a:gd name="T1" fmla="*/ 244254 h 79"/>
                    <a:gd name="T2" fmla="*/ 37470 w 136"/>
                    <a:gd name="T3" fmla="*/ 244254 h 79"/>
                    <a:gd name="T4" fmla="*/ 146132 w 136"/>
                    <a:gd name="T5" fmla="*/ 244254 h 79"/>
                    <a:gd name="T6" fmla="*/ 337227 w 136"/>
                    <a:gd name="T7" fmla="*/ 244254 h 79"/>
                    <a:gd name="T8" fmla="*/ 344721 w 136"/>
                    <a:gd name="T9" fmla="*/ 244254 h 79"/>
                    <a:gd name="T10" fmla="*/ 397179 w 136"/>
                    <a:gd name="T11" fmla="*/ 296863 h 79"/>
                    <a:gd name="T12" fmla="*/ 464624 w 136"/>
                    <a:gd name="T13" fmla="*/ 244254 h 79"/>
                    <a:gd name="T14" fmla="*/ 487106 w 136"/>
                    <a:gd name="T15" fmla="*/ 244254 h 79"/>
                    <a:gd name="T16" fmla="*/ 509588 w 136"/>
                    <a:gd name="T17" fmla="*/ 225466 h 79"/>
                    <a:gd name="T18" fmla="*/ 505841 w 136"/>
                    <a:gd name="T19" fmla="*/ 221708 h 79"/>
                    <a:gd name="T20" fmla="*/ 505841 w 136"/>
                    <a:gd name="T21" fmla="*/ 217950 h 79"/>
                    <a:gd name="T22" fmla="*/ 505841 w 136"/>
                    <a:gd name="T23" fmla="*/ 187888 h 79"/>
                    <a:gd name="T24" fmla="*/ 509588 w 136"/>
                    <a:gd name="T25" fmla="*/ 30062 h 79"/>
                    <a:gd name="T26" fmla="*/ 475865 w 136"/>
                    <a:gd name="T27" fmla="*/ 0 h 79"/>
                    <a:gd name="T28" fmla="*/ 277276 w 136"/>
                    <a:gd name="T29" fmla="*/ 0 h 79"/>
                    <a:gd name="T30" fmla="*/ 262288 w 136"/>
                    <a:gd name="T31" fmla="*/ 0 h 79"/>
                    <a:gd name="T32" fmla="*/ 236059 w 136"/>
                    <a:gd name="T33" fmla="*/ 7516 h 79"/>
                    <a:gd name="T34" fmla="*/ 228565 w 136"/>
                    <a:gd name="T35" fmla="*/ 41335 h 79"/>
                    <a:gd name="T36" fmla="*/ 228565 w 136"/>
                    <a:gd name="T37" fmla="*/ 184130 h 79"/>
                    <a:gd name="T38" fmla="*/ 206083 w 136"/>
                    <a:gd name="T39" fmla="*/ 184130 h 79"/>
                    <a:gd name="T40" fmla="*/ 206083 w 136"/>
                    <a:gd name="T41" fmla="*/ 52609 h 79"/>
                    <a:gd name="T42" fmla="*/ 67445 w 136"/>
                    <a:gd name="T43" fmla="*/ 30062 h 79"/>
                    <a:gd name="T44" fmla="*/ 26229 w 136"/>
                    <a:gd name="T45" fmla="*/ 60124 h 79"/>
                    <a:gd name="T46" fmla="*/ 7494 w 136"/>
                    <a:gd name="T47" fmla="*/ 116491 h 79"/>
                    <a:gd name="T48" fmla="*/ 7494 w 136"/>
                    <a:gd name="T49" fmla="*/ 116491 h 79"/>
                    <a:gd name="T50" fmla="*/ 0 w 136"/>
                    <a:gd name="T51" fmla="*/ 221708 h 79"/>
                    <a:gd name="T52" fmla="*/ 59952 w 136"/>
                    <a:gd name="T53" fmla="*/ 244254 h 79"/>
                    <a:gd name="T54" fmla="*/ 123650 w 136"/>
                    <a:gd name="T55" fmla="*/ 244254 h 79"/>
                    <a:gd name="T56" fmla="*/ 397179 w 136"/>
                    <a:gd name="T57" fmla="*/ 274316 h 79"/>
                    <a:gd name="T58" fmla="*/ 397179 w 136"/>
                    <a:gd name="T59" fmla="*/ 210435 h 79"/>
                    <a:gd name="T60" fmla="*/ 397179 w 136"/>
                    <a:gd name="T61" fmla="*/ 274316 h 79"/>
                    <a:gd name="T62" fmla="*/ 26229 w 136"/>
                    <a:gd name="T63" fmla="*/ 165341 h 79"/>
                    <a:gd name="T64" fmla="*/ 44964 w 136"/>
                    <a:gd name="T65" fmla="*/ 78913 h 79"/>
                    <a:gd name="T66" fmla="*/ 52458 w 136"/>
                    <a:gd name="T67" fmla="*/ 63882 h 79"/>
                    <a:gd name="T68" fmla="*/ 71192 w 136"/>
                    <a:gd name="T69" fmla="*/ 56366 h 79"/>
                    <a:gd name="T70" fmla="*/ 164867 w 136"/>
                    <a:gd name="T71" fmla="*/ 56366 h 79"/>
                    <a:gd name="T72" fmla="*/ 183602 w 136"/>
                    <a:gd name="T73" fmla="*/ 116491 h 79"/>
                    <a:gd name="T74" fmla="*/ 183602 w 136"/>
                    <a:gd name="T75" fmla="*/ 206677 h 79"/>
                    <a:gd name="T76" fmla="*/ 251047 w 136"/>
                    <a:gd name="T77" fmla="*/ 206677 h 79"/>
                    <a:gd name="T78" fmla="*/ 251047 w 136"/>
                    <a:gd name="T79" fmla="*/ 26304 h 79"/>
                    <a:gd name="T80" fmla="*/ 483359 w 136"/>
                    <a:gd name="T81" fmla="*/ 184130 h 79"/>
                    <a:gd name="T82" fmla="*/ 475865 w 136"/>
                    <a:gd name="T83" fmla="*/ 221708 h 79"/>
                    <a:gd name="T84" fmla="*/ 397179 w 136"/>
                    <a:gd name="T85" fmla="*/ 191646 h 79"/>
                    <a:gd name="T86" fmla="*/ 344721 w 136"/>
                    <a:gd name="T87" fmla="*/ 221708 h 79"/>
                    <a:gd name="T88" fmla="*/ 337227 w 136"/>
                    <a:gd name="T89" fmla="*/ 221708 h 79"/>
                    <a:gd name="T90" fmla="*/ 337227 w 136"/>
                    <a:gd name="T91" fmla="*/ 221708 h 79"/>
                    <a:gd name="T92" fmla="*/ 243553 w 136"/>
                    <a:gd name="T93" fmla="*/ 221708 h 79"/>
                    <a:gd name="T94" fmla="*/ 138638 w 136"/>
                    <a:gd name="T95" fmla="*/ 221708 h 79"/>
                    <a:gd name="T96" fmla="*/ 44964 w 136"/>
                    <a:gd name="T97" fmla="*/ 221708 h 79"/>
                    <a:gd name="T98" fmla="*/ 26229 w 136"/>
                    <a:gd name="T99" fmla="*/ 221708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6"/>
                    <a:gd name="T151" fmla="*/ 0 h 79"/>
                    <a:gd name="T152" fmla="*/ 136 w 136"/>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6" h="79">
                      <a:moveTo>
                        <a:pt x="0" y="59"/>
                      </a:moveTo>
                      <a:cubicBezTo>
                        <a:pt x="1" y="65"/>
                        <a:pt x="4" y="65"/>
                        <a:pt x="7" y="65"/>
                      </a:cubicBezTo>
                      <a:cubicBezTo>
                        <a:pt x="8" y="65"/>
                        <a:pt x="8" y="65"/>
                        <a:pt x="8" y="65"/>
                      </a:cubicBezTo>
                      <a:cubicBezTo>
                        <a:pt x="10" y="65"/>
                        <a:pt x="10" y="65"/>
                        <a:pt x="10" y="65"/>
                      </a:cubicBezTo>
                      <a:cubicBezTo>
                        <a:pt x="11" y="73"/>
                        <a:pt x="17" y="79"/>
                        <a:pt x="24" y="79"/>
                      </a:cubicBezTo>
                      <a:cubicBezTo>
                        <a:pt x="32" y="79"/>
                        <a:pt x="38" y="73"/>
                        <a:pt x="39" y="65"/>
                      </a:cubicBezTo>
                      <a:cubicBezTo>
                        <a:pt x="90" y="65"/>
                        <a:pt x="90" y="65"/>
                        <a:pt x="90" y="65"/>
                      </a:cubicBezTo>
                      <a:cubicBezTo>
                        <a:pt x="90" y="65"/>
                        <a:pt x="90" y="65"/>
                        <a:pt x="90" y="65"/>
                      </a:cubicBezTo>
                      <a:cubicBezTo>
                        <a:pt x="90" y="65"/>
                        <a:pt x="90" y="65"/>
                        <a:pt x="90" y="65"/>
                      </a:cubicBezTo>
                      <a:cubicBezTo>
                        <a:pt x="92" y="65"/>
                        <a:pt x="92" y="65"/>
                        <a:pt x="92" y="65"/>
                      </a:cubicBezTo>
                      <a:cubicBezTo>
                        <a:pt x="92" y="65"/>
                        <a:pt x="92" y="65"/>
                        <a:pt x="92" y="65"/>
                      </a:cubicBezTo>
                      <a:cubicBezTo>
                        <a:pt x="92" y="73"/>
                        <a:pt x="99" y="79"/>
                        <a:pt x="106" y="79"/>
                      </a:cubicBezTo>
                      <a:cubicBezTo>
                        <a:pt x="114" y="79"/>
                        <a:pt x="120" y="73"/>
                        <a:pt x="120" y="65"/>
                      </a:cubicBezTo>
                      <a:cubicBezTo>
                        <a:pt x="124" y="65"/>
                        <a:pt x="124" y="65"/>
                        <a:pt x="124" y="65"/>
                      </a:cubicBezTo>
                      <a:cubicBezTo>
                        <a:pt x="127" y="65"/>
                        <a:pt x="127" y="65"/>
                        <a:pt x="127" y="65"/>
                      </a:cubicBezTo>
                      <a:cubicBezTo>
                        <a:pt x="130" y="65"/>
                        <a:pt x="130" y="65"/>
                        <a:pt x="130" y="65"/>
                      </a:cubicBezTo>
                      <a:cubicBezTo>
                        <a:pt x="130" y="65"/>
                        <a:pt x="131" y="65"/>
                        <a:pt x="131" y="65"/>
                      </a:cubicBezTo>
                      <a:cubicBezTo>
                        <a:pt x="134" y="65"/>
                        <a:pt x="136" y="63"/>
                        <a:pt x="136" y="60"/>
                      </a:cubicBezTo>
                      <a:cubicBezTo>
                        <a:pt x="136" y="60"/>
                        <a:pt x="136" y="60"/>
                        <a:pt x="135" y="60"/>
                      </a:cubicBezTo>
                      <a:cubicBezTo>
                        <a:pt x="135" y="59"/>
                        <a:pt x="135" y="59"/>
                        <a:pt x="135" y="59"/>
                      </a:cubicBezTo>
                      <a:cubicBezTo>
                        <a:pt x="135" y="60"/>
                        <a:pt x="135" y="60"/>
                        <a:pt x="135" y="60"/>
                      </a:cubicBezTo>
                      <a:cubicBezTo>
                        <a:pt x="135" y="59"/>
                        <a:pt x="135" y="59"/>
                        <a:pt x="135" y="58"/>
                      </a:cubicBezTo>
                      <a:cubicBezTo>
                        <a:pt x="135" y="58"/>
                        <a:pt x="135" y="52"/>
                        <a:pt x="135" y="52"/>
                      </a:cubicBezTo>
                      <a:cubicBezTo>
                        <a:pt x="135" y="50"/>
                        <a:pt x="135" y="50"/>
                        <a:pt x="135" y="50"/>
                      </a:cubicBezTo>
                      <a:cubicBezTo>
                        <a:pt x="136" y="50"/>
                        <a:pt x="136" y="50"/>
                        <a:pt x="136" y="50"/>
                      </a:cubicBezTo>
                      <a:cubicBezTo>
                        <a:pt x="136" y="8"/>
                        <a:pt x="136" y="8"/>
                        <a:pt x="136" y="8"/>
                      </a:cubicBezTo>
                      <a:cubicBezTo>
                        <a:pt x="136" y="6"/>
                        <a:pt x="135" y="4"/>
                        <a:pt x="133" y="2"/>
                      </a:cubicBezTo>
                      <a:cubicBezTo>
                        <a:pt x="132" y="1"/>
                        <a:pt x="129" y="0"/>
                        <a:pt x="127" y="0"/>
                      </a:cubicBezTo>
                      <a:cubicBezTo>
                        <a:pt x="75" y="0"/>
                        <a:pt x="75" y="0"/>
                        <a:pt x="75" y="0"/>
                      </a:cubicBezTo>
                      <a:cubicBezTo>
                        <a:pt x="74" y="0"/>
                        <a:pt x="74" y="0"/>
                        <a:pt x="74" y="0"/>
                      </a:cubicBezTo>
                      <a:cubicBezTo>
                        <a:pt x="70" y="0"/>
                        <a:pt x="70" y="0"/>
                        <a:pt x="70" y="0"/>
                      </a:cubicBezTo>
                      <a:cubicBezTo>
                        <a:pt x="70" y="0"/>
                        <a:pt x="70" y="0"/>
                        <a:pt x="70" y="0"/>
                      </a:cubicBezTo>
                      <a:cubicBezTo>
                        <a:pt x="69" y="0"/>
                        <a:pt x="69" y="0"/>
                        <a:pt x="69" y="0"/>
                      </a:cubicBezTo>
                      <a:cubicBezTo>
                        <a:pt x="67" y="0"/>
                        <a:pt x="65" y="1"/>
                        <a:pt x="63" y="2"/>
                      </a:cubicBezTo>
                      <a:cubicBezTo>
                        <a:pt x="61" y="4"/>
                        <a:pt x="61" y="6"/>
                        <a:pt x="61" y="8"/>
                      </a:cubicBezTo>
                      <a:cubicBezTo>
                        <a:pt x="61" y="11"/>
                        <a:pt x="61" y="11"/>
                        <a:pt x="61" y="11"/>
                      </a:cubicBezTo>
                      <a:cubicBezTo>
                        <a:pt x="61" y="16"/>
                        <a:pt x="61" y="16"/>
                        <a:pt x="61" y="16"/>
                      </a:cubicBezTo>
                      <a:cubicBezTo>
                        <a:pt x="61" y="49"/>
                        <a:pt x="61" y="49"/>
                        <a:pt x="61" y="49"/>
                      </a:cubicBezTo>
                      <a:cubicBezTo>
                        <a:pt x="58" y="49"/>
                        <a:pt x="58" y="49"/>
                        <a:pt x="58" y="49"/>
                      </a:cubicBezTo>
                      <a:cubicBezTo>
                        <a:pt x="55" y="49"/>
                        <a:pt x="55" y="49"/>
                        <a:pt x="55" y="49"/>
                      </a:cubicBezTo>
                      <a:cubicBezTo>
                        <a:pt x="55" y="46"/>
                        <a:pt x="55" y="46"/>
                        <a:pt x="55" y="46"/>
                      </a:cubicBezTo>
                      <a:cubicBezTo>
                        <a:pt x="55" y="14"/>
                        <a:pt x="55" y="14"/>
                        <a:pt x="55" y="14"/>
                      </a:cubicBezTo>
                      <a:cubicBezTo>
                        <a:pt x="55" y="10"/>
                        <a:pt x="53" y="8"/>
                        <a:pt x="49" y="8"/>
                      </a:cubicBezTo>
                      <a:cubicBezTo>
                        <a:pt x="18" y="8"/>
                        <a:pt x="18" y="8"/>
                        <a:pt x="18" y="8"/>
                      </a:cubicBezTo>
                      <a:cubicBezTo>
                        <a:pt x="13" y="8"/>
                        <a:pt x="9" y="11"/>
                        <a:pt x="7" y="15"/>
                      </a:cubicBezTo>
                      <a:cubicBezTo>
                        <a:pt x="7" y="16"/>
                        <a:pt x="7" y="16"/>
                        <a:pt x="7" y="16"/>
                      </a:cubicBezTo>
                      <a:cubicBezTo>
                        <a:pt x="3" y="28"/>
                        <a:pt x="3" y="28"/>
                        <a:pt x="3" y="28"/>
                      </a:cubicBezTo>
                      <a:cubicBezTo>
                        <a:pt x="2" y="30"/>
                        <a:pt x="2" y="31"/>
                        <a:pt x="2" y="31"/>
                      </a:cubicBezTo>
                      <a:cubicBezTo>
                        <a:pt x="2" y="31"/>
                        <a:pt x="2" y="31"/>
                        <a:pt x="2" y="31"/>
                      </a:cubicBezTo>
                      <a:cubicBezTo>
                        <a:pt x="2" y="31"/>
                        <a:pt x="2" y="31"/>
                        <a:pt x="2" y="31"/>
                      </a:cubicBezTo>
                      <a:cubicBezTo>
                        <a:pt x="2" y="31"/>
                        <a:pt x="2" y="31"/>
                        <a:pt x="2" y="31"/>
                      </a:cubicBezTo>
                      <a:cubicBezTo>
                        <a:pt x="1" y="35"/>
                        <a:pt x="0" y="55"/>
                        <a:pt x="0" y="59"/>
                      </a:cubicBezTo>
                      <a:close/>
                      <a:moveTo>
                        <a:pt x="24" y="73"/>
                      </a:moveTo>
                      <a:cubicBezTo>
                        <a:pt x="20" y="73"/>
                        <a:pt x="16" y="70"/>
                        <a:pt x="16" y="65"/>
                      </a:cubicBezTo>
                      <a:cubicBezTo>
                        <a:pt x="16" y="60"/>
                        <a:pt x="20" y="56"/>
                        <a:pt x="24" y="56"/>
                      </a:cubicBezTo>
                      <a:cubicBezTo>
                        <a:pt x="29" y="56"/>
                        <a:pt x="33" y="60"/>
                        <a:pt x="33" y="65"/>
                      </a:cubicBezTo>
                      <a:cubicBezTo>
                        <a:pt x="33" y="70"/>
                        <a:pt x="29" y="73"/>
                        <a:pt x="24" y="73"/>
                      </a:cubicBezTo>
                      <a:close/>
                      <a:moveTo>
                        <a:pt x="106" y="73"/>
                      </a:moveTo>
                      <a:cubicBezTo>
                        <a:pt x="102" y="73"/>
                        <a:pt x="98" y="70"/>
                        <a:pt x="98" y="65"/>
                      </a:cubicBezTo>
                      <a:cubicBezTo>
                        <a:pt x="98" y="60"/>
                        <a:pt x="102" y="56"/>
                        <a:pt x="106" y="56"/>
                      </a:cubicBezTo>
                      <a:cubicBezTo>
                        <a:pt x="111" y="56"/>
                        <a:pt x="115" y="60"/>
                        <a:pt x="115" y="65"/>
                      </a:cubicBezTo>
                      <a:cubicBezTo>
                        <a:pt x="115" y="70"/>
                        <a:pt x="111" y="73"/>
                        <a:pt x="106" y="73"/>
                      </a:cubicBezTo>
                      <a:close/>
                      <a:moveTo>
                        <a:pt x="7" y="53"/>
                      </a:moveTo>
                      <a:cubicBezTo>
                        <a:pt x="7" y="50"/>
                        <a:pt x="7" y="47"/>
                        <a:pt x="7" y="44"/>
                      </a:cubicBezTo>
                      <a:cubicBezTo>
                        <a:pt x="8" y="40"/>
                        <a:pt x="7" y="35"/>
                        <a:pt x="9" y="31"/>
                      </a:cubicBezTo>
                      <a:cubicBezTo>
                        <a:pt x="10" y="28"/>
                        <a:pt x="11" y="24"/>
                        <a:pt x="12" y="21"/>
                      </a:cubicBezTo>
                      <a:cubicBezTo>
                        <a:pt x="12" y="20"/>
                        <a:pt x="12" y="20"/>
                        <a:pt x="12" y="20"/>
                      </a:cubicBezTo>
                      <a:cubicBezTo>
                        <a:pt x="13" y="19"/>
                        <a:pt x="13" y="18"/>
                        <a:pt x="14" y="17"/>
                      </a:cubicBezTo>
                      <a:cubicBezTo>
                        <a:pt x="15" y="16"/>
                        <a:pt x="16" y="15"/>
                        <a:pt x="18" y="15"/>
                      </a:cubicBezTo>
                      <a:cubicBezTo>
                        <a:pt x="18" y="15"/>
                        <a:pt x="19" y="15"/>
                        <a:pt x="19" y="15"/>
                      </a:cubicBezTo>
                      <a:cubicBezTo>
                        <a:pt x="22" y="15"/>
                        <a:pt x="24" y="15"/>
                        <a:pt x="26" y="15"/>
                      </a:cubicBezTo>
                      <a:cubicBezTo>
                        <a:pt x="32" y="15"/>
                        <a:pt x="38" y="15"/>
                        <a:pt x="44" y="15"/>
                      </a:cubicBezTo>
                      <a:cubicBezTo>
                        <a:pt x="46" y="15"/>
                        <a:pt x="47" y="15"/>
                        <a:pt x="49" y="15"/>
                      </a:cubicBezTo>
                      <a:cubicBezTo>
                        <a:pt x="49" y="20"/>
                        <a:pt x="49" y="25"/>
                        <a:pt x="49" y="31"/>
                      </a:cubicBezTo>
                      <a:cubicBezTo>
                        <a:pt x="49" y="36"/>
                        <a:pt x="49" y="41"/>
                        <a:pt x="49" y="46"/>
                      </a:cubicBezTo>
                      <a:cubicBezTo>
                        <a:pt x="49" y="49"/>
                        <a:pt x="49" y="52"/>
                        <a:pt x="49" y="55"/>
                      </a:cubicBezTo>
                      <a:cubicBezTo>
                        <a:pt x="52" y="55"/>
                        <a:pt x="56" y="55"/>
                        <a:pt x="59" y="55"/>
                      </a:cubicBezTo>
                      <a:cubicBezTo>
                        <a:pt x="62" y="55"/>
                        <a:pt x="64" y="55"/>
                        <a:pt x="67" y="55"/>
                      </a:cubicBezTo>
                      <a:cubicBezTo>
                        <a:pt x="67" y="49"/>
                        <a:pt x="67" y="49"/>
                        <a:pt x="67" y="49"/>
                      </a:cubicBezTo>
                      <a:cubicBezTo>
                        <a:pt x="67" y="7"/>
                        <a:pt x="67" y="7"/>
                        <a:pt x="67" y="7"/>
                      </a:cubicBezTo>
                      <a:cubicBezTo>
                        <a:pt x="129" y="7"/>
                        <a:pt x="129" y="7"/>
                        <a:pt x="129" y="7"/>
                      </a:cubicBezTo>
                      <a:cubicBezTo>
                        <a:pt x="129" y="49"/>
                        <a:pt x="129" y="49"/>
                        <a:pt x="129" y="49"/>
                      </a:cubicBezTo>
                      <a:cubicBezTo>
                        <a:pt x="129" y="59"/>
                        <a:pt x="129" y="59"/>
                        <a:pt x="129" y="59"/>
                      </a:cubicBezTo>
                      <a:cubicBezTo>
                        <a:pt x="127" y="59"/>
                        <a:pt x="127" y="59"/>
                        <a:pt x="127" y="59"/>
                      </a:cubicBezTo>
                      <a:cubicBezTo>
                        <a:pt x="124" y="59"/>
                        <a:pt x="122" y="59"/>
                        <a:pt x="119" y="59"/>
                      </a:cubicBezTo>
                      <a:cubicBezTo>
                        <a:pt x="117" y="54"/>
                        <a:pt x="112" y="51"/>
                        <a:pt x="106" y="51"/>
                      </a:cubicBezTo>
                      <a:cubicBezTo>
                        <a:pt x="101" y="51"/>
                        <a:pt x="96" y="54"/>
                        <a:pt x="94" y="59"/>
                      </a:cubicBezTo>
                      <a:cubicBezTo>
                        <a:pt x="94" y="59"/>
                        <a:pt x="93" y="59"/>
                        <a:pt x="92" y="59"/>
                      </a:cubicBezTo>
                      <a:cubicBezTo>
                        <a:pt x="92" y="59"/>
                        <a:pt x="92" y="59"/>
                        <a:pt x="92" y="59"/>
                      </a:cubicBezTo>
                      <a:cubicBezTo>
                        <a:pt x="91" y="59"/>
                        <a:pt x="91" y="59"/>
                        <a:pt x="90" y="59"/>
                      </a:cubicBezTo>
                      <a:cubicBezTo>
                        <a:pt x="90" y="59"/>
                        <a:pt x="90" y="59"/>
                        <a:pt x="90" y="59"/>
                      </a:cubicBezTo>
                      <a:cubicBezTo>
                        <a:pt x="90" y="59"/>
                        <a:pt x="90" y="59"/>
                        <a:pt x="90" y="59"/>
                      </a:cubicBezTo>
                      <a:cubicBezTo>
                        <a:pt x="87" y="59"/>
                        <a:pt x="85" y="59"/>
                        <a:pt x="82" y="59"/>
                      </a:cubicBezTo>
                      <a:cubicBezTo>
                        <a:pt x="77" y="59"/>
                        <a:pt x="71" y="59"/>
                        <a:pt x="65" y="59"/>
                      </a:cubicBezTo>
                      <a:cubicBezTo>
                        <a:pt x="60" y="59"/>
                        <a:pt x="54" y="59"/>
                        <a:pt x="49" y="59"/>
                      </a:cubicBezTo>
                      <a:cubicBezTo>
                        <a:pt x="45" y="59"/>
                        <a:pt x="41" y="59"/>
                        <a:pt x="37" y="59"/>
                      </a:cubicBezTo>
                      <a:cubicBezTo>
                        <a:pt x="35" y="54"/>
                        <a:pt x="30" y="51"/>
                        <a:pt x="24" y="51"/>
                      </a:cubicBezTo>
                      <a:cubicBezTo>
                        <a:pt x="19" y="51"/>
                        <a:pt x="14" y="54"/>
                        <a:pt x="12" y="59"/>
                      </a:cubicBezTo>
                      <a:cubicBezTo>
                        <a:pt x="10" y="59"/>
                        <a:pt x="9" y="59"/>
                        <a:pt x="8" y="59"/>
                      </a:cubicBezTo>
                      <a:cubicBezTo>
                        <a:pt x="7" y="59"/>
                        <a:pt x="7" y="59"/>
                        <a:pt x="7" y="59"/>
                      </a:cubicBezTo>
                      <a:cubicBezTo>
                        <a:pt x="7" y="57"/>
                        <a:pt x="7" y="55"/>
                        <a:pt x="7"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82" name="Freeform 11"/>
                <p:cNvSpPr>
                  <a:spLocks noChangeArrowheads="1"/>
                </p:cNvSpPr>
                <p:nvPr/>
              </p:nvSpPr>
              <p:spPr bwMode="auto">
                <a:xfrm>
                  <a:off x="47625" y="77788"/>
                  <a:ext cx="84138" cy="49213"/>
                </a:xfrm>
                <a:custGeom>
                  <a:avLst/>
                  <a:gdLst>
                    <a:gd name="T0" fmla="*/ 84138 w 22"/>
                    <a:gd name="T1" fmla="*/ 0 h 13"/>
                    <a:gd name="T2" fmla="*/ 30596 w 22"/>
                    <a:gd name="T3" fmla="*/ 0 h 13"/>
                    <a:gd name="T4" fmla="*/ 15298 w 22"/>
                    <a:gd name="T5" fmla="*/ 7571 h 13"/>
                    <a:gd name="T6" fmla="*/ 15298 w 22"/>
                    <a:gd name="T7" fmla="*/ 7571 h 13"/>
                    <a:gd name="T8" fmla="*/ 15298 w 22"/>
                    <a:gd name="T9" fmla="*/ 7571 h 13"/>
                    <a:gd name="T10" fmla="*/ 0 w 22"/>
                    <a:gd name="T11" fmla="*/ 49213 h 13"/>
                    <a:gd name="T12" fmla="*/ 84138 w 22"/>
                    <a:gd name="T13" fmla="*/ 49213 h 13"/>
                    <a:gd name="T14" fmla="*/ 84138 w 22"/>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3"/>
                    <a:gd name="T26" fmla="*/ 22 w 2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3">
                      <a:moveTo>
                        <a:pt x="22" y="0"/>
                      </a:moveTo>
                      <a:cubicBezTo>
                        <a:pt x="22" y="0"/>
                        <a:pt x="8" y="0"/>
                        <a:pt x="8" y="0"/>
                      </a:cubicBezTo>
                      <a:cubicBezTo>
                        <a:pt x="6" y="0"/>
                        <a:pt x="4" y="1"/>
                        <a:pt x="4" y="2"/>
                      </a:cubicBezTo>
                      <a:cubicBezTo>
                        <a:pt x="4" y="2"/>
                        <a:pt x="4" y="2"/>
                        <a:pt x="4" y="2"/>
                      </a:cubicBezTo>
                      <a:cubicBezTo>
                        <a:pt x="4" y="2"/>
                        <a:pt x="4" y="2"/>
                        <a:pt x="4" y="2"/>
                      </a:cubicBezTo>
                      <a:cubicBezTo>
                        <a:pt x="4" y="2"/>
                        <a:pt x="1" y="10"/>
                        <a:pt x="0" y="13"/>
                      </a:cubicBezTo>
                      <a:cubicBezTo>
                        <a:pt x="22" y="13"/>
                        <a:pt x="22" y="13"/>
                        <a:pt x="22" y="13"/>
                      </a:cubicBezTo>
                      <a:cubicBezTo>
                        <a:pt x="22" y="10"/>
                        <a:pt x="22" y="0"/>
                        <a:pt x="22"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grpSp>
        <p:nvGrpSpPr>
          <p:cNvPr id="8218" name="Group 26"/>
          <p:cNvGrpSpPr/>
          <p:nvPr/>
        </p:nvGrpSpPr>
        <p:grpSpPr bwMode="auto">
          <a:xfrm>
            <a:off x="7934325" y="2849563"/>
            <a:ext cx="2865438" cy="1439862"/>
            <a:chOff x="0" y="0"/>
            <a:chExt cx="2865730" cy="1440000"/>
          </a:xfrm>
        </p:grpSpPr>
        <p:pic>
          <p:nvPicPr>
            <p:cNvPr id="6168" name="图片 8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730" y="0"/>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6169" name="矩形 82"/>
            <p:cNvSpPr>
              <a:spLocks noChangeArrowheads="1"/>
            </p:cNvSpPr>
            <p:nvPr/>
          </p:nvSpPr>
          <p:spPr bwMode="auto">
            <a:xfrm>
              <a:off x="0" y="0"/>
              <a:ext cx="1440000" cy="14400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6170" name="Group 29"/>
            <p:cNvGrpSpPr/>
            <p:nvPr/>
          </p:nvGrpSpPr>
          <p:grpSpPr bwMode="auto">
            <a:xfrm>
              <a:off x="494575" y="486638"/>
              <a:ext cx="450850" cy="466725"/>
              <a:chOff x="0" y="0"/>
              <a:chExt cx="450850" cy="466725"/>
            </a:xfrm>
          </p:grpSpPr>
          <p:sp>
            <p:nvSpPr>
              <p:cNvPr id="6171" name="Freeform 12"/>
              <p:cNvSpPr>
                <a:spLocks noEditPoints="1" noChangeArrowheads="1"/>
              </p:cNvSpPr>
              <p:nvPr/>
            </p:nvSpPr>
            <p:spPr bwMode="auto">
              <a:xfrm>
                <a:off x="120650" y="131763"/>
                <a:ext cx="209550" cy="206375"/>
              </a:xfrm>
              <a:custGeom>
                <a:avLst/>
                <a:gdLst>
                  <a:gd name="T0" fmla="*/ 0 w 56"/>
                  <a:gd name="T1" fmla="*/ 101311 h 55"/>
                  <a:gd name="T2" fmla="*/ 104775 w 56"/>
                  <a:gd name="T3" fmla="*/ 206375 h 55"/>
                  <a:gd name="T4" fmla="*/ 209550 w 56"/>
                  <a:gd name="T5" fmla="*/ 101311 h 55"/>
                  <a:gd name="T6" fmla="*/ 104775 w 56"/>
                  <a:gd name="T7" fmla="*/ 0 h 55"/>
                  <a:gd name="T8" fmla="*/ 0 w 56"/>
                  <a:gd name="T9" fmla="*/ 101311 h 55"/>
                  <a:gd name="T10" fmla="*/ 33678 w 56"/>
                  <a:gd name="T11" fmla="*/ 101311 h 55"/>
                  <a:gd name="T12" fmla="*/ 104775 w 56"/>
                  <a:gd name="T13" fmla="*/ 30018 h 55"/>
                  <a:gd name="T14" fmla="*/ 175872 w 56"/>
                  <a:gd name="T15" fmla="*/ 101311 h 55"/>
                  <a:gd name="T16" fmla="*/ 104775 w 56"/>
                  <a:gd name="T17" fmla="*/ 176357 h 55"/>
                  <a:gd name="T18" fmla="*/ 33678 w 56"/>
                  <a:gd name="T19" fmla="*/ 10131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5"/>
                  <a:gd name="T32" fmla="*/ 56 w 56"/>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5">
                    <a:moveTo>
                      <a:pt x="0" y="27"/>
                    </a:moveTo>
                    <a:cubicBezTo>
                      <a:pt x="0" y="43"/>
                      <a:pt x="12" y="55"/>
                      <a:pt x="28" y="55"/>
                    </a:cubicBezTo>
                    <a:cubicBezTo>
                      <a:pt x="43" y="55"/>
                      <a:pt x="56" y="43"/>
                      <a:pt x="56" y="27"/>
                    </a:cubicBezTo>
                    <a:cubicBezTo>
                      <a:pt x="56" y="12"/>
                      <a:pt x="43" y="0"/>
                      <a:pt x="28" y="0"/>
                    </a:cubicBezTo>
                    <a:cubicBezTo>
                      <a:pt x="12" y="0"/>
                      <a:pt x="0" y="12"/>
                      <a:pt x="0" y="27"/>
                    </a:cubicBezTo>
                    <a:close/>
                    <a:moveTo>
                      <a:pt x="9" y="27"/>
                    </a:moveTo>
                    <a:cubicBezTo>
                      <a:pt x="9" y="17"/>
                      <a:pt x="17" y="8"/>
                      <a:pt x="28" y="8"/>
                    </a:cubicBezTo>
                    <a:cubicBezTo>
                      <a:pt x="38" y="8"/>
                      <a:pt x="47" y="17"/>
                      <a:pt x="47" y="27"/>
                    </a:cubicBezTo>
                    <a:cubicBezTo>
                      <a:pt x="47" y="38"/>
                      <a:pt x="38" y="47"/>
                      <a:pt x="28" y="47"/>
                    </a:cubicBezTo>
                    <a:cubicBezTo>
                      <a:pt x="17" y="47"/>
                      <a:pt x="9" y="38"/>
                      <a:pt x="9" y="2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72" name="Rectangle 13"/>
              <p:cNvSpPr>
                <a:spLocks noChangeArrowheads="1"/>
              </p:cNvSpPr>
              <p:nvPr/>
            </p:nvSpPr>
            <p:spPr bwMode="auto">
              <a:xfrm>
                <a:off x="131763" y="361950"/>
                <a:ext cx="184150" cy="3651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6173" name="Freeform 14"/>
              <p:cNvSpPr>
                <a:spLocks noChangeArrowheads="1"/>
              </p:cNvSpPr>
              <p:nvPr/>
            </p:nvSpPr>
            <p:spPr bwMode="auto">
              <a:xfrm>
                <a:off x="131763" y="428625"/>
                <a:ext cx="184150" cy="38100"/>
              </a:xfrm>
              <a:custGeom>
                <a:avLst/>
                <a:gdLst>
                  <a:gd name="T0" fmla="*/ 7516 w 49"/>
                  <a:gd name="T1" fmla="*/ 0 h 10"/>
                  <a:gd name="T2" fmla="*/ 0 w 49"/>
                  <a:gd name="T3" fmla="*/ 7620 h 10"/>
                  <a:gd name="T4" fmla="*/ 0 w 49"/>
                  <a:gd name="T5" fmla="*/ 34290 h 10"/>
                  <a:gd name="T6" fmla="*/ 7516 w 49"/>
                  <a:gd name="T7" fmla="*/ 38100 h 10"/>
                  <a:gd name="T8" fmla="*/ 176634 w 49"/>
                  <a:gd name="T9" fmla="*/ 38100 h 10"/>
                  <a:gd name="T10" fmla="*/ 184150 w 49"/>
                  <a:gd name="T11" fmla="*/ 34290 h 10"/>
                  <a:gd name="T12" fmla="*/ 184150 w 49"/>
                  <a:gd name="T13" fmla="*/ 7620 h 10"/>
                  <a:gd name="T14" fmla="*/ 176634 w 49"/>
                  <a:gd name="T15" fmla="*/ 0 h 10"/>
                  <a:gd name="T16" fmla="*/ 7516 w 4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0"/>
                  <a:gd name="T29" fmla="*/ 49 w 4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0">
                    <a:moveTo>
                      <a:pt x="2" y="0"/>
                    </a:moveTo>
                    <a:cubicBezTo>
                      <a:pt x="1" y="0"/>
                      <a:pt x="0" y="1"/>
                      <a:pt x="0" y="2"/>
                    </a:cubicBezTo>
                    <a:cubicBezTo>
                      <a:pt x="0" y="9"/>
                      <a:pt x="0" y="9"/>
                      <a:pt x="0" y="9"/>
                    </a:cubicBezTo>
                    <a:cubicBezTo>
                      <a:pt x="0" y="10"/>
                      <a:pt x="1" y="10"/>
                      <a:pt x="2" y="10"/>
                    </a:cubicBezTo>
                    <a:cubicBezTo>
                      <a:pt x="47" y="10"/>
                      <a:pt x="47" y="10"/>
                      <a:pt x="47" y="10"/>
                    </a:cubicBezTo>
                    <a:cubicBezTo>
                      <a:pt x="48" y="10"/>
                      <a:pt x="49" y="10"/>
                      <a:pt x="49" y="9"/>
                    </a:cubicBezTo>
                    <a:cubicBezTo>
                      <a:pt x="49" y="2"/>
                      <a:pt x="49" y="2"/>
                      <a:pt x="49" y="2"/>
                    </a:cubicBezTo>
                    <a:cubicBezTo>
                      <a:pt x="49" y="1"/>
                      <a:pt x="48" y="0"/>
                      <a:pt x="47" y="0"/>
                    </a:cubicBezTo>
                    <a:lnTo>
                      <a:pt x="2"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74" name="Freeform 15"/>
              <p:cNvSpPr>
                <a:spLocks noChangeArrowheads="1"/>
              </p:cNvSpPr>
              <p:nvPr/>
            </p:nvSpPr>
            <p:spPr bwMode="auto">
              <a:xfrm>
                <a:off x="0" y="0"/>
                <a:ext cx="150813" cy="150813"/>
              </a:xfrm>
              <a:custGeom>
                <a:avLst/>
                <a:gdLst>
                  <a:gd name="T0" fmla="*/ 120650 w 40"/>
                  <a:gd name="T1" fmla="*/ 0 h 40"/>
                  <a:gd name="T2" fmla="*/ 0 w 40"/>
                  <a:gd name="T3" fmla="*/ 120650 h 40"/>
                  <a:gd name="T4" fmla="*/ 0 w 40"/>
                  <a:gd name="T5" fmla="*/ 131961 h 40"/>
                  <a:gd name="T6" fmla="*/ 18852 w 40"/>
                  <a:gd name="T7" fmla="*/ 147043 h 40"/>
                  <a:gd name="T8" fmla="*/ 26392 w 40"/>
                  <a:gd name="T9" fmla="*/ 150813 h 40"/>
                  <a:gd name="T10" fmla="*/ 30163 w 40"/>
                  <a:gd name="T11" fmla="*/ 147043 h 40"/>
                  <a:gd name="T12" fmla="*/ 150813 w 40"/>
                  <a:gd name="T13" fmla="*/ 26392 h 40"/>
                  <a:gd name="T14" fmla="*/ 150813 w 40"/>
                  <a:gd name="T15" fmla="*/ 22622 h 40"/>
                  <a:gd name="T16" fmla="*/ 150813 w 40"/>
                  <a:gd name="T17" fmla="*/ 18852 h 40"/>
                  <a:gd name="T18" fmla="*/ 131961 w 40"/>
                  <a:gd name="T19" fmla="*/ 0 h 40"/>
                  <a:gd name="T20" fmla="*/ 120650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2" y="0"/>
                    </a:moveTo>
                    <a:cubicBezTo>
                      <a:pt x="0" y="32"/>
                      <a:pt x="0" y="32"/>
                      <a:pt x="0" y="32"/>
                    </a:cubicBezTo>
                    <a:cubicBezTo>
                      <a:pt x="0" y="33"/>
                      <a:pt x="0" y="34"/>
                      <a:pt x="0" y="35"/>
                    </a:cubicBezTo>
                    <a:cubicBezTo>
                      <a:pt x="5" y="39"/>
                      <a:pt x="5" y="39"/>
                      <a:pt x="5" y="39"/>
                    </a:cubicBezTo>
                    <a:cubicBezTo>
                      <a:pt x="6" y="40"/>
                      <a:pt x="6" y="40"/>
                      <a:pt x="7" y="40"/>
                    </a:cubicBezTo>
                    <a:cubicBezTo>
                      <a:pt x="7" y="40"/>
                      <a:pt x="7" y="40"/>
                      <a:pt x="8" y="39"/>
                    </a:cubicBezTo>
                    <a:cubicBezTo>
                      <a:pt x="40" y="7"/>
                      <a:pt x="40" y="7"/>
                      <a:pt x="40" y="7"/>
                    </a:cubicBezTo>
                    <a:cubicBezTo>
                      <a:pt x="40" y="7"/>
                      <a:pt x="40" y="7"/>
                      <a:pt x="40" y="6"/>
                    </a:cubicBezTo>
                    <a:cubicBezTo>
                      <a:pt x="40" y="6"/>
                      <a:pt x="40" y="5"/>
                      <a:pt x="40" y="5"/>
                    </a:cubicBezTo>
                    <a:cubicBezTo>
                      <a:pt x="35" y="0"/>
                      <a:pt x="35" y="0"/>
                      <a:pt x="35" y="0"/>
                    </a:cubicBezTo>
                    <a:cubicBezTo>
                      <a:pt x="34" y="0"/>
                      <a:pt x="33" y="0"/>
                      <a:pt x="32"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75" name="Freeform 16"/>
              <p:cNvSpPr>
                <a:spLocks noChangeArrowheads="1"/>
              </p:cNvSpPr>
              <p:nvPr/>
            </p:nvSpPr>
            <p:spPr bwMode="auto">
              <a:xfrm>
                <a:off x="49213" y="49213"/>
                <a:ext cx="150813" cy="150813"/>
              </a:xfrm>
              <a:custGeom>
                <a:avLst/>
                <a:gdLst>
                  <a:gd name="T0" fmla="*/ 124421 w 40"/>
                  <a:gd name="T1" fmla="*/ 0 h 40"/>
                  <a:gd name="T2" fmla="*/ 3770 w 40"/>
                  <a:gd name="T3" fmla="*/ 120650 h 40"/>
                  <a:gd name="T4" fmla="*/ 0 w 40"/>
                  <a:gd name="T5" fmla="*/ 128191 h 40"/>
                  <a:gd name="T6" fmla="*/ 3770 w 40"/>
                  <a:gd name="T7" fmla="*/ 131961 h 40"/>
                  <a:gd name="T8" fmla="*/ 18852 w 40"/>
                  <a:gd name="T9" fmla="*/ 150813 h 40"/>
                  <a:gd name="T10" fmla="*/ 30163 w 40"/>
                  <a:gd name="T11" fmla="*/ 150813 h 40"/>
                  <a:gd name="T12" fmla="*/ 150813 w 40"/>
                  <a:gd name="T13" fmla="*/ 30163 h 40"/>
                  <a:gd name="T14" fmla="*/ 150813 w 40"/>
                  <a:gd name="T15" fmla="*/ 22622 h 40"/>
                  <a:gd name="T16" fmla="*/ 150813 w 40"/>
                  <a:gd name="T17" fmla="*/ 18852 h 40"/>
                  <a:gd name="T18" fmla="*/ 131961 w 40"/>
                  <a:gd name="T19" fmla="*/ 0 h 40"/>
                  <a:gd name="T20" fmla="*/ 124421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3" y="0"/>
                    </a:moveTo>
                    <a:cubicBezTo>
                      <a:pt x="1" y="32"/>
                      <a:pt x="1" y="32"/>
                      <a:pt x="1" y="32"/>
                    </a:cubicBezTo>
                    <a:cubicBezTo>
                      <a:pt x="0" y="33"/>
                      <a:pt x="0" y="33"/>
                      <a:pt x="0" y="34"/>
                    </a:cubicBezTo>
                    <a:cubicBezTo>
                      <a:pt x="0" y="34"/>
                      <a:pt x="0" y="34"/>
                      <a:pt x="1" y="35"/>
                    </a:cubicBezTo>
                    <a:cubicBezTo>
                      <a:pt x="5" y="40"/>
                      <a:pt x="5" y="40"/>
                      <a:pt x="5" y="40"/>
                    </a:cubicBezTo>
                    <a:cubicBezTo>
                      <a:pt x="6" y="40"/>
                      <a:pt x="7" y="40"/>
                      <a:pt x="8" y="40"/>
                    </a:cubicBezTo>
                    <a:cubicBezTo>
                      <a:pt x="40" y="8"/>
                      <a:pt x="40" y="8"/>
                      <a:pt x="40" y="8"/>
                    </a:cubicBezTo>
                    <a:cubicBezTo>
                      <a:pt x="40" y="7"/>
                      <a:pt x="40" y="7"/>
                      <a:pt x="40" y="6"/>
                    </a:cubicBezTo>
                    <a:cubicBezTo>
                      <a:pt x="40" y="6"/>
                      <a:pt x="40" y="6"/>
                      <a:pt x="40" y="5"/>
                    </a:cubicBezTo>
                    <a:cubicBezTo>
                      <a:pt x="35" y="0"/>
                      <a:pt x="35" y="0"/>
                      <a:pt x="35" y="0"/>
                    </a:cubicBezTo>
                    <a:cubicBezTo>
                      <a:pt x="34" y="0"/>
                      <a:pt x="33" y="0"/>
                      <a:pt x="33"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76" name="Freeform 17"/>
              <p:cNvSpPr>
                <a:spLocks noChangeArrowheads="1"/>
              </p:cNvSpPr>
              <p:nvPr/>
            </p:nvSpPr>
            <p:spPr bwMode="auto">
              <a:xfrm>
                <a:off x="247650" y="0"/>
                <a:ext cx="203200" cy="200025"/>
              </a:xfrm>
              <a:custGeom>
                <a:avLst/>
                <a:gdLst>
                  <a:gd name="T0" fmla="*/ 75259 w 54"/>
                  <a:gd name="T1" fmla="*/ 0 h 53"/>
                  <a:gd name="T2" fmla="*/ 71496 w 54"/>
                  <a:gd name="T3" fmla="*/ 0 h 53"/>
                  <a:gd name="T4" fmla="*/ 3763 w 54"/>
                  <a:gd name="T5" fmla="*/ 67933 h 53"/>
                  <a:gd name="T6" fmla="*/ 0 w 54"/>
                  <a:gd name="T7" fmla="*/ 71707 h 53"/>
                  <a:gd name="T8" fmla="*/ 0 w 54"/>
                  <a:gd name="T9" fmla="*/ 71707 h 53"/>
                  <a:gd name="T10" fmla="*/ 3763 w 54"/>
                  <a:gd name="T11" fmla="*/ 79255 h 53"/>
                  <a:gd name="T12" fmla="*/ 124178 w 54"/>
                  <a:gd name="T13" fmla="*/ 200025 h 53"/>
                  <a:gd name="T14" fmla="*/ 131704 w 54"/>
                  <a:gd name="T15" fmla="*/ 200025 h 53"/>
                  <a:gd name="T16" fmla="*/ 199437 w 54"/>
                  <a:gd name="T17" fmla="*/ 132092 h 53"/>
                  <a:gd name="T18" fmla="*/ 199437 w 54"/>
                  <a:gd name="T19" fmla="*/ 120770 h 53"/>
                  <a:gd name="T20" fmla="*/ 79022 w 54"/>
                  <a:gd name="T21" fmla="*/ 0 h 53"/>
                  <a:gd name="T22" fmla="*/ 75259 w 5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53"/>
                  <a:gd name="T38" fmla="*/ 54 w 5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53">
                    <a:moveTo>
                      <a:pt x="20" y="0"/>
                    </a:moveTo>
                    <a:cubicBezTo>
                      <a:pt x="19" y="0"/>
                      <a:pt x="19" y="0"/>
                      <a:pt x="19" y="0"/>
                    </a:cubicBezTo>
                    <a:cubicBezTo>
                      <a:pt x="1" y="18"/>
                      <a:pt x="1" y="18"/>
                      <a:pt x="1" y="18"/>
                    </a:cubicBezTo>
                    <a:cubicBezTo>
                      <a:pt x="0" y="19"/>
                      <a:pt x="0" y="19"/>
                      <a:pt x="0" y="19"/>
                    </a:cubicBezTo>
                    <a:cubicBezTo>
                      <a:pt x="0" y="19"/>
                      <a:pt x="0" y="19"/>
                      <a:pt x="0" y="19"/>
                    </a:cubicBezTo>
                    <a:cubicBezTo>
                      <a:pt x="0" y="20"/>
                      <a:pt x="0" y="20"/>
                      <a:pt x="1" y="21"/>
                    </a:cubicBezTo>
                    <a:cubicBezTo>
                      <a:pt x="33" y="53"/>
                      <a:pt x="33" y="53"/>
                      <a:pt x="33" y="53"/>
                    </a:cubicBezTo>
                    <a:cubicBezTo>
                      <a:pt x="33" y="53"/>
                      <a:pt x="34" y="53"/>
                      <a:pt x="35" y="53"/>
                    </a:cubicBezTo>
                    <a:cubicBezTo>
                      <a:pt x="53" y="35"/>
                      <a:pt x="53" y="35"/>
                      <a:pt x="53" y="35"/>
                    </a:cubicBezTo>
                    <a:cubicBezTo>
                      <a:pt x="54" y="34"/>
                      <a:pt x="54" y="33"/>
                      <a:pt x="53" y="32"/>
                    </a:cubicBezTo>
                    <a:cubicBezTo>
                      <a:pt x="21" y="0"/>
                      <a:pt x="21" y="0"/>
                      <a:pt x="21" y="0"/>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8228" name="文本框 118"/>
          <p:cNvSpPr>
            <a:spLocks noChangeArrowheads="1"/>
          </p:cNvSpPr>
          <p:nvPr/>
        </p:nvSpPr>
        <p:spPr bwMode="auto">
          <a:xfrm>
            <a:off x="4286250" y="1190625"/>
            <a:ext cx="3632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a:solidFill>
                  <a:srgbClr val="249F86"/>
                </a:solidFill>
                <a:latin typeface="Calibri" panose="020F0502020204030204" pitchFamily="34" charset="0"/>
                <a:sym typeface="Calibri" panose="020F0502020204030204" pitchFamily="34" charset="0"/>
              </a:rPr>
              <a:t>An Awesome Company</a:t>
            </a:r>
            <a:endParaRPr lang="zh-CN" altLang="en-US" sz="2800" b="1">
              <a:solidFill>
                <a:srgbClr val="249F86"/>
              </a:solidFill>
              <a:latin typeface="Calibri" panose="020F0502020204030204" pitchFamily="34" charset="0"/>
              <a:sym typeface="宋体" panose="02010600030101010101" pitchFamily="2" charset="-122"/>
            </a:endParaRPr>
          </a:p>
        </p:txBody>
      </p:sp>
      <p:sp>
        <p:nvSpPr>
          <p:cNvPr id="8229" name="矩形 119"/>
          <p:cNvSpPr>
            <a:spLocks noChangeArrowheads="1"/>
          </p:cNvSpPr>
          <p:nvPr/>
        </p:nvSpPr>
        <p:spPr bwMode="auto">
          <a:xfrm>
            <a:off x="1384300" y="1712913"/>
            <a:ext cx="94345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1700"/>
              </a:lnSpc>
            </a:pPr>
            <a:r>
              <a:rPr lang="en-US" altLang="zh-CN" sz="1600">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a:solidFill>
                <a:schemeClr val="bg1"/>
              </a:solidFill>
              <a:latin typeface="Calibri" panose="020F0502020204030204" pitchFamily="34" charset="0"/>
              <a:sym typeface="宋体" panose="02010600030101010101" pitchFamily="2" charset="-122"/>
            </a:endParaRPr>
          </a:p>
          <a:p>
            <a:pPr algn="ctr" eaLnBrk="1" hangingPunct="1">
              <a:lnSpc>
                <a:spcPts val="1700"/>
              </a:lnSpc>
            </a:pPr>
            <a:endParaRPr lang="zh-CN" altLang="en-US" sz="1600">
              <a:solidFill>
                <a:schemeClr val="bg1"/>
              </a:solidFill>
              <a:latin typeface="Calibri" panose="020F0502020204030204" pitchFamily="34" charset="0"/>
              <a:sym typeface="宋体" panose="02010600030101010101" pitchFamily="2" charset="-122"/>
            </a:endParaRPr>
          </a:p>
        </p:txBody>
      </p:sp>
      <p:grpSp>
        <p:nvGrpSpPr>
          <p:cNvPr id="8230" name="Group 38"/>
          <p:cNvGrpSpPr/>
          <p:nvPr/>
        </p:nvGrpSpPr>
        <p:grpSpPr bwMode="auto">
          <a:xfrm>
            <a:off x="1406525" y="4330700"/>
            <a:ext cx="2803525" cy="1460500"/>
            <a:chOff x="0" y="0"/>
            <a:chExt cx="2802619" cy="1460883"/>
          </a:xfrm>
        </p:grpSpPr>
        <p:sp>
          <p:nvSpPr>
            <p:cNvPr id="6166" name="文本框 117"/>
            <p:cNvSpPr>
              <a:spLocks noChangeArrowheads="1"/>
            </p:cNvSpPr>
            <p:nvPr/>
          </p:nvSpPr>
          <p:spPr bwMode="auto">
            <a:xfrm>
              <a:off x="669538" y="0"/>
              <a:ext cx="1463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chemeClr val="bg1"/>
                  </a:solidFill>
                  <a:latin typeface="Calibri" panose="020F0502020204030204" pitchFamily="34" charset="0"/>
                  <a:sym typeface="Calibri" panose="020F0502020204030204" pitchFamily="34" charset="0"/>
                </a:rPr>
                <a:t>Service 01</a:t>
              </a:r>
              <a:endParaRPr lang="zh-CN" altLang="en-US" sz="2400">
                <a:solidFill>
                  <a:schemeClr val="bg1"/>
                </a:solidFill>
                <a:latin typeface="Calibri" panose="020F0502020204030204" pitchFamily="34" charset="0"/>
                <a:sym typeface="宋体" panose="02010600030101010101" pitchFamily="2" charset="-122"/>
              </a:endParaRPr>
            </a:p>
          </p:txBody>
        </p:sp>
        <p:sp>
          <p:nvSpPr>
            <p:cNvPr id="6167" name="矩形 121"/>
            <p:cNvSpPr>
              <a:spLocks noChangeArrowheads="1"/>
            </p:cNvSpPr>
            <p:nvPr/>
          </p:nvSpPr>
          <p:spPr bwMode="auto">
            <a:xfrm>
              <a:off x="0" y="496516"/>
              <a:ext cx="2802619"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1700"/>
                </a:lnSpc>
              </a:pPr>
              <a:r>
                <a:rPr lang="en-US" altLang="zh-CN" sz="1600">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a:t>
              </a:r>
              <a:endParaRPr lang="zh-CN" altLang="en-US" sz="1600">
                <a:solidFill>
                  <a:schemeClr val="bg1"/>
                </a:solidFill>
                <a:latin typeface="Calibri" panose="020F0502020204030204" pitchFamily="34" charset="0"/>
                <a:sym typeface="宋体" panose="02010600030101010101" pitchFamily="2" charset="-122"/>
              </a:endParaRPr>
            </a:p>
          </p:txBody>
        </p:sp>
      </p:grpSp>
      <p:grpSp>
        <p:nvGrpSpPr>
          <p:cNvPr id="8233" name="Group 41"/>
          <p:cNvGrpSpPr/>
          <p:nvPr/>
        </p:nvGrpSpPr>
        <p:grpSpPr bwMode="auto">
          <a:xfrm>
            <a:off x="4695825" y="4330700"/>
            <a:ext cx="2803525" cy="1460500"/>
            <a:chOff x="0" y="0"/>
            <a:chExt cx="2802619" cy="1460883"/>
          </a:xfrm>
        </p:grpSpPr>
        <p:sp>
          <p:nvSpPr>
            <p:cNvPr id="6164" name="文本框 124"/>
            <p:cNvSpPr>
              <a:spLocks noChangeArrowheads="1"/>
            </p:cNvSpPr>
            <p:nvPr/>
          </p:nvSpPr>
          <p:spPr bwMode="auto">
            <a:xfrm>
              <a:off x="669538" y="0"/>
              <a:ext cx="1463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chemeClr val="bg1"/>
                  </a:solidFill>
                  <a:latin typeface="Calibri" panose="020F0502020204030204" pitchFamily="34" charset="0"/>
                  <a:sym typeface="Calibri" panose="020F0502020204030204" pitchFamily="34" charset="0"/>
                </a:rPr>
                <a:t>Service 02</a:t>
              </a:r>
              <a:endParaRPr lang="zh-CN" altLang="en-US" sz="2400">
                <a:solidFill>
                  <a:schemeClr val="bg1"/>
                </a:solidFill>
                <a:latin typeface="Calibri" panose="020F0502020204030204" pitchFamily="34" charset="0"/>
                <a:sym typeface="宋体" panose="02010600030101010101" pitchFamily="2" charset="-122"/>
              </a:endParaRPr>
            </a:p>
          </p:txBody>
        </p:sp>
        <p:sp>
          <p:nvSpPr>
            <p:cNvPr id="6165" name="矩形 125"/>
            <p:cNvSpPr>
              <a:spLocks noChangeArrowheads="1"/>
            </p:cNvSpPr>
            <p:nvPr/>
          </p:nvSpPr>
          <p:spPr bwMode="auto">
            <a:xfrm>
              <a:off x="0" y="496516"/>
              <a:ext cx="2802619"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1700"/>
                </a:lnSpc>
              </a:pPr>
              <a:r>
                <a:rPr lang="en-US" altLang="zh-CN" sz="1600">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a:t>
              </a:r>
              <a:endParaRPr lang="zh-CN" altLang="en-US" sz="1600">
                <a:solidFill>
                  <a:schemeClr val="bg1"/>
                </a:solidFill>
                <a:latin typeface="Calibri" panose="020F0502020204030204" pitchFamily="34" charset="0"/>
                <a:sym typeface="宋体" panose="02010600030101010101" pitchFamily="2" charset="-122"/>
              </a:endParaRPr>
            </a:p>
          </p:txBody>
        </p:sp>
      </p:grpSp>
      <p:grpSp>
        <p:nvGrpSpPr>
          <p:cNvPr id="8236" name="Group 44"/>
          <p:cNvGrpSpPr/>
          <p:nvPr/>
        </p:nvGrpSpPr>
        <p:grpSpPr bwMode="auto">
          <a:xfrm>
            <a:off x="7983538" y="4330700"/>
            <a:ext cx="2803525" cy="1460500"/>
            <a:chOff x="0" y="0"/>
            <a:chExt cx="2802619" cy="1460883"/>
          </a:xfrm>
        </p:grpSpPr>
        <p:sp>
          <p:nvSpPr>
            <p:cNvPr id="6162" name="文本框 127"/>
            <p:cNvSpPr>
              <a:spLocks noChangeArrowheads="1"/>
            </p:cNvSpPr>
            <p:nvPr/>
          </p:nvSpPr>
          <p:spPr bwMode="auto">
            <a:xfrm>
              <a:off x="669538" y="0"/>
              <a:ext cx="1463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chemeClr val="bg1"/>
                  </a:solidFill>
                  <a:latin typeface="Calibri" panose="020F0502020204030204" pitchFamily="34" charset="0"/>
                  <a:sym typeface="Calibri" panose="020F0502020204030204" pitchFamily="34" charset="0"/>
                </a:rPr>
                <a:t>Service 03</a:t>
              </a:r>
              <a:endParaRPr lang="zh-CN" altLang="en-US" sz="2400">
                <a:solidFill>
                  <a:schemeClr val="bg1"/>
                </a:solidFill>
                <a:latin typeface="Calibri" panose="020F0502020204030204" pitchFamily="34" charset="0"/>
                <a:sym typeface="宋体" panose="02010600030101010101" pitchFamily="2" charset="-122"/>
              </a:endParaRPr>
            </a:p>
          </p:txBody>
        </p:sp>
        <p:sp>
          <p:nvSpPr>
            <p:cNvPr id="6163" name="矩形 128"/>
            <p:cNvSpPr>
              <a:spLocks noChangeArrowheads="1"/>
            </p:cNvSpPr>
            <p:nvPr/>
          </p:nvSpPr>
          <p:spPr bwMode="auto">
            <a:xfrm>
              <a:off x="0" y="496516"/>
              <a:ext cx="2802619"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1700"/>
                </a:lnSpc>
              </a:pPr>
              <a:r>
                <a:rPr lang="en-US" altLang="zh-CN" sz="1600">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a:t>
              </a:r>
              <a:endParaRPr lang="zh-CN" altLang="en-US" sz="1600">
                <a:solidFill>
                  <a:schemeClr val="bg1"/>
                </a:solidFill>
                <a:latin typeface="Calibri" panose="020F0502020204030204" pitchFamily="34" charset="0"/>
                <a:sym typeface="宋体" panose="02010600030101010101" pitchFamily="2" charset="-122"/>
              </a:endParaRPr>
            </a:p>
          </p:txBody>
        </p:sp>
      </p:grpSp>
      <p:grpSp>
        <p:nvGrpSpPr>
          <p:cNvPr id="8239" name="Group 47"/>
          <p:cNvGrpSpPr/>
          <p:nvPr/>
        </p:nvGrpSpPr>
        <p:grpSpPr bwMode="auto">
          <a:xfrm>
            <a:off x="5780088" y="6584950"/>
            <a:ext cx="638175" cy="254000"/>
            <a:chOff x="0" y="0"/>
            <a:chExt cx="637959" cy="253916"/>
          </a:xfrm>
        </p:grpSpPr>
        <p:sp>
          <p:nvSpPr>
            <p:cNvPr id="6159"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6160"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6161"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02</a:t>
              </a:r>
              <a:endParaRPr lang="zh-CN" altLang="en-US" sz="1000">
                <a:solidFill>
                  <a:schemeClr val="bg1"/>
                </a:solidFill>
                <a:latin typeface="Calibri" panose="020F0502020204030204" pitchFamily="34" charset="0"/>
                <a:sym typeface="宋体" panose="02010600030101010101" pitchFamily="2"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p:cBhvr>
                                        <p:cTn id="7" dur="500"/>
                                        <p:tgtEl>
                                          <p:spTgt spid="8196"/>
                                        </p:tgtEl>
                                      </p:cBhvr>
                                    </p:animEffect>
                                  </p:childTnLst>
                                </p:cTn>
                              </p:par>
                              <p:par>
                                <p:cTn id="8" presetID="9" presetClass="entr" presetSubtype="0" fill="hold" nodeType="withEffect">
                                  <p:stCondLst>
                                    <p:cond delay="0"/>
                                  </p:stCondLst>
                                  <p:childTnLst>
                                    <p:set>
                                      <p:cBhvr>
                                        <p:cTn id="9" dur="1" fill="hold">
                                          <p:stCondLst>
                                            <p:cond delay="0"/>
                                          </p:stCondLst>
                                        </p:cTn>
                                        <p:tgtEl>
                                          <p:spTgt spid="8239"/>
                                        </p:tgtEl>
                                        <p:attrNameLst>
                                          <p:attrName>style.visibility</p:attrName>
                                        </p:attrNameLst>
                                      </p:cBhvr>
                                      <p:to>
                                        <p:strVal val="visible"/>
                                      </p:to>
                                    </p:set>
                                    <p:animEffect>
                                      <p:cBhvr>
                                        <p:cTn id="10" dur="500"/>
                                        <p:tgtEl>
                                          <p:spTgt spid="8239"/>
                                        </p:tgtEl>
                                      </p:cBhvr>
                                    </p:animEffect>
                                  </p:childTnLst>
                                </p:cTn>
                              </p:par>
                              <p:par>
                                <p:cTn id="11" presetID="9" presetClass="entr" presetSubtype="0" fill="hold" nodeType="withEffect">
                                  <p:stCondLst>
                                    <p:cond delay="0"/>
                                  </p:stCondLst>
                                  <p:childTnLst>
                                    <p:set>
                                      <p:cBhvr>
                                        <p:cTn id="12" dur="1" fill="hold">
                                          <p:stCondLst>
                                            <p:cond delay="0"/>
                                          </p:stCondLst>
                                        </p:cTn>
                                        <p:tgtEl>
                                          <p:spTgt spid="8197"/>
                                        </p:tgtEl>
                                        <p:attrNameLst>
                                          <p:attrName>style.visibility</p:attrName>
                                        </p:attrNameLst>
                                      </p:cBhvr>
                                      <p:to>
                                        <p:strVal val="visible"/>
                                      </p:to>
                                    </p:set>
                                    <p:animEffect>
                                      <p:cBhvr>
                                        <p:cTn id="13" dur="500"/>
                                        <p:tgtEl>
                                          <p:spTgt spid="8197"/>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8228"/>
                                        </p:tgtEl>
                                        <p:attrNameLst>
                                          <p:attrName>style.visibility</p:attrName>
                                        </p:attrNameLst>
                                      </p:cBhvr>
                                      <p:to>
                                        <p:strVal val="visible"/>
                                      </p:to>
                                    </p:set>
                                    <p:animEffect>
                                      <p:cBhvr>
                                        <p:cTn id="17" dur="500"/>
                                        <p:tgtEl>
                                          <p:spTgt spid="822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229"/>
                                        </p:tgtEl>
                                        <p:attrNameLst>
                                          <p:attrName>style.visibility</p:attrName>
                                        </p:attrNameLst>
                                      </p:cBhvr>
                                      <p:to>
                                        <p:strVal val="visible"/>
                                      </p:to>
                                    </p:set>
                                    <p:animEffect>
                                      <p:cBhvr>
                                        <p:cTn id="21" dur="650"/>
                                        <p:tgtEl>
                                          <p:spTgt spid="8229"/>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8202"/>
                                        </p:tgtEl>
                                        <p:attrNameLst>
                                          <p:attrName>style.visibility</p:attrName>
                                        </p:attrNameLst>
                                      </p:cBhvr>
                                      <p:to>
                                        <p:strVal val="visible"/>
                                      </p:to>
                                    </p:set>
                                    <p:anim calcmode="lin" valueType="num">
                                      <p:cBhvr>
                                        <p:cTn id="25" dur="500"/>
                                        <p:tgtEl>
                                          <p:spTgt spid="8202"/>
                                        </p:tgtEl>
                                        <p:attrNameLst>
                                          <p:attrName>ppt_y</p:attrName>
                                        </p:attrNameLst>
                                      </p:cBhvr>
                                      <p:tavLst>
                                        <p:tav tm="0">
                                          <p:val>
                                            <p:strVal val="#ppt_y-#ppt_h*1.125000"/>
                                          </p:val>
                                        </p:tav>
                                        <p:tav tm="100000">
                                          <p:val>
                                            <p:strVal val="#ppt_y"/>
                                          </p:val>
                                        </p:tav>
                                      </p:tavLst>
                                    </p:anim>
                                    <p:animEffect>
                                      <p:cBhvr>
                                        <p:cTn id="26" dur="500"/>
                                        <p:tgtEl>
                                          <p:spTgt spid="8202"/>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230"/>
                                        </p:tgtEl>
                                        <p:attrNameLst>
                                          <p:attrName>style.visibility</p:attrName>
                                        </p:attrNameLst>
                                      </p:cBhvr>
                                      <p:to>
                                        <p:strVal val="visible"/>
                                      </p:to>
                                    </p:set>
                                    <p:animEffect>
                                      <p:cBhvr>
                                        <p:cTn id="30" dur="500"/>
                                        <p:tgtEl>
                                          <p:spTgt spid="8230"/>
                                        </p:tgtEl>
                                      </p:cBhvr>
                                    </p:animEffect>
                                  </p:childTnLst>
                                </p:cTn>
                              </p:par>
                            </p:childTnLst>
                          </p:cTn>
                        </p:par>
                        <p:par>
                          <p:cTn id="31" fill="hold">
                            <p:stCondLst>
                              <p:cond delay="3000"/>
                            </p:stCondLst>
                            <p:childTnLst>
                              <p:par>
                                <p:cTn id="32" presetID="12" presetClass="entr" presetSubtype="1" fill="hold" nodeType="afterEffect">
                                  <p:stCondLst>
                                    <p:cond delay="0"/>
                                  </p:stCondLst>
                                  <p:childTnLst>
                                    <p:set>
                                      <p:cBhvr>
                                        <p:cTn id="33" dur="1" fill="hold">
                                          <p:stCondLst>
                                            <p:cond delay="0"/>
                                          </p:stCondLst>
                                        </p:cTn>
                                        <p:tgtEl>
                                          <p:spTgt spid="8211"/>
                                        </p:tgtEl>
                                        <p:attrNameLst>
                                          <p:attrName>style.visibility</p:attrName>
                                        </p:attrNameLst>
                                      </p:cBhvr>
                                      <p:to>
                                        <p:strVal val="visible"/>
                                      </p:to>
                                    </p:set>
                                    <p:anim calcmode="lin" valueType="num">
                                      <p:cBhvr>
                                        <p:cTn id="34" dur="500"/>
                                        <p:tgtEl>
                                          <p:spTgt spid="8211"/>
                                        </p:tgtEl>
                                        <p:attrNameLst>
                                          <p:attrName>ppt_y</p:attrName>
                                        </p:attrNameLst>
                                      </p:cBhvr>
                                      <p:tavLst>
                                        <p:tav tm="0">
                                          <p:val>
                                            <p:strVal val="#ppt_y-#ppt_h*1.125000"/>
                                          </p:val>
                                        </p:tav>
                                        <p:tav tm="100000">
                                          <p:val>
                                            <p:strVal val="#ppt_y"/>
                                          </p:val>
                                        </p:tav>
                                      </p:tavLst>
                                    </p:anim>
                                    <p:animEffect>
                                      <p:cBhvr>
                                        <p:cTn id="35" dur="500"/>
                                        <p:tgtEl>
                                          <p:spTgt spid="8211"/>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8233"/>
                                        </p:tgtEl>
                                        <p:attrNameLst>
                                          <p:attrName>style.visibility</p:attrName>
                                        </p:attrNameLst>
                                      </p:cBhvr>
                                      <p:to>
                                        <p:strVal val="visible"/>
                                      </p:to>
                                    </p:set>
                                    <p:animEffect>
                                      <p:cBhvr>
                                        <p:cTn id="39" dur="500"/>
                                        <p:tgtEl>
                                          <p:spTgt spid="8233"/>
                                        </p:tgtEl>
                                      </p:cBhvr>
                                    </p:animEffect>
                                  </p:childTnLst>
                                </p:cTn>
                              </p:par>
                            </p:childTnLst>
                          </p:cTn>
                        </p:par>
                        <p:par>
                          <p:cTn id="40" fill="hold">
                            <p:stCondLst>
                              <p:cond delay="4000"/>
                            </p:stCondLst>
                            <p:childTnLst>
                              <p:par>
                                <p:cTn id="41" presetID="12" presetClass="entr" presetSubtype="1" fill="hold" nodeType="afterEffect">
                                  <p:stCondLst>
                                    <p:cond delay="0"/>
                                  </p:stCondLst>
                                  <p:childTnLst>
                                    <p:set>
                                      <p:cBhvr>
                                        <p:cTn id="42" dur="1" fill="hold">
                                          <p:stCondLst>
                                            <p:cond delay="0"/>
                                          </p:stCondLst>
                                        </p:cTn>
                                        <p:tgtEl>
                                          <p:spTgt spid="8218"/>
                                        </p:tgtEl>
                                        <p:attrNameLst>
                                          <p:attrName>style.visibility</p:attrName>
                                        </p:attrNameLst>
                                      </p:cBhvr>
                                      <p:to>
                                        <p:strVal val="visible"/>
                                      </p:to>
                                    </p:set>
                                    <p:anim calcmode="lin" valueType="num">
                                      <p:cBhvr>
                                        <p:cTn id="43" dur="500"/>
                                        <p:tgtEl>
                                          <p:spTgt spid="8218"/>
                                        </p:tgtEl>
                                        <p:attrNameLst>
                                          <p:attrName>ppt_y</p:attrName>
                                        </p:attrNameLst>
                                      </p:cBhvr>
                                      <p:tavLst>
                                        <p:tav tm="0">
                                          <p:val>
                                            <p:strVal val="#ppt_y-#ppt_h*1.125000"/>
                                          </p:val>
                                        </p:tav>
                                        <p:tav tm="100000">
                                          <p:val>
                                            <p:strVal val="#ppt_y"/>
                                          </p:val>
                                        </p:tav>
                                      </p:tavLst>
                                    </p:anim>
                                    <p:animEffect>
                                      <p:cBhvr>
                                        <p:cTn id="44" dur="500"/>
                                        <p:tgtEl>
                                          <p:spTgt spid="8218"/>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8236"/>
                                        </p:tgtEl>
                                        <p:attrNameLst>
                                          <p:attrName>style.visibility</p:attrName>
                                        </p:attrNameLst>
                                      </p:cBhvr>
                                      <p:to>
                                        <p:strVal val="visible"/>
                                      </p:to>
                                    </p:set>
                                    <p:animEffect>
                                      <p:cBhvr>
                                        <p:cTn id="48" dur="500"/>
                                        <p:tgtEl>
                                          <p:spTgt spid="8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ldLvl="0" autoUpdateAnimBg="0"/>
      <p:bldP spid="8228" grpId="0" bldLvl="0" autoUpdateAnimBg="0"/>
      <p:bldP spid="8229"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0" name="文本框 4"/>
          <p:cNvSpPr>
            <a:spLocks noChangeArrowheads="1"/>
          </p:cNvSpPr>
          <p:nvPr/>
        </p:nvSpPr>
        <p:spPr bwMode="auto">
          <a:xfrm>
            <a:off x="247650" y="55563"/>
            <a:ext cx="3833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Our Services</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9221" name="Group 5"/>
          <p:cNvGrpSpPr/>
          <p:nvPr/>
        </p:nvGrpSpPr>
        <p:grpSpPr bwMode="auto">
          <a:xfrm>
            <a:off x="10790238" y="257175"/>
            <a:ext cx="1017587" cy="577850"/>
            <a:chOff x="0" y="0"/>
            <a:chExt cx="1016794" cy="578108"/>
          </a:xfrm>
        </p:grpSpPr>
        <p:grpSp>
          <p:nvGrpSpPr>
            <p:cNvPr id="7195" name="Group 6"/>
            <p:cNvGrpSpPr/>
            <p:nvPr/>
          </p:nvGrpSpPr>
          <p:grpSpPr bwMode="auto">
            <a:xfrm>
              <a:off x="0" y="0"/>
              <a:ext cx="1016794" cy="360857"/>
              <a:chOff x="0" y="0"/>
              <a:chExt cx="1016794" cy="360857"/>
            </a:xfrm>
          </p:grpSpPr>
          <p:sp>
            <p:nvSpPr>
              <p:cNvPr id="7197"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8"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7196"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9226" name="Group 10"/>
          <p:cNvGrpSpPr/>
          <p:nvPr/>
        </p:nvGrpSpPr>
        <p:grpSpPr bwMode="auto">
          <a:xfrm>
            <a:off x="5780088" y="6584950"/>
            <a:ext cx="638175" cy="254000"/>
            <a:chOff x="0" y="0"/>
            <a:chExt cx="637959" cy="253916"/>
          </a:xfrm>
        </p:grpSpPr>
        <p:sp>
          <p:nvSpPr>
            <p:cNvPr id="7192"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7193"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7194"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03</a:t>
              </a:r>
              <a:endParaRPr lang="zh-CN" altLang="en-US" sz="1000">
                <a:solidFill>
                  <a:schemeClr val="bg1"/>
                </a:solidFill>
                <a:latin typeface="Calibri" panose="020F0502020204030204" pitchFamily="34" charset="0"/>
                <a:sym typeface="宋体" panose="02010600030101010101" pitchFamily="2" charset="-122"/>
              </a:endParaRPr>
            </a:p>
          </p:txBody>
        </p:sp>
      </p:grpSp>
      <p:pic>
        <p:nvPicPr>
          <p:cNvPr id="9230" name="图片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004" y="1495425"/>
            <a:ext cx="2395893"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1" name="Group 15"/>
          <p:cNvGrpSpPr/>
          <p:nvPr/>
        </p:nvGrpSpPr>
        <p:grpSpPr bwMode="auto">
          <a:xfrm>
            <a:off x="806450" y="5003800"/>
            <a:ext cx="2411413" cy="936625"/>
            <a:chOff x="0" y="0"/>
            <a:chExt cx="2411238" cy="936000"/>
          </a:xfrm>
        </p:grpSpPr>
        <p:sp>
          <p:nvSpPr>
            <p:cNvPr id="7189" name="矩形 1"/>
            <p:cNvSpPr>
              <a:spLocks noChangeArrowheads="1"/>
            </p:cNvSpPr>
            <p:nvPr/>
          </p:nvSpPr>
          <p:spPr bwMode="auto">
            <a:xfrm>
              <a:off x="7057" y="0"/>
              <a:ext cx="2397125" cy="936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90" name="文本框 58"/>
            <p:cNvSpPr>
              <a:spLocks noChangeArrowheads="1"/>
            </p:cNvSpPr>
            <p:nvPr/>
          </p:nvSpPr>
          <p:spPr bwMode="auto">
            <a:xfrm>
              <a:off x="454583" y="0"/>
              <a:ext cx="14825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latin typeface="Calibri" panose="020F0502020204030204" pitchFamily="34" charset="0"/>
                  <a:sym typeface="Calibri" panose="020F0502020204030204" pitchFamily="34" charset="0"/>
                </a:rPr>
                <a:t>Service 01</a:t>
              </a:r>
              <a:endParaRPr lang="zh-CN" altLang="en-US" sz="2400" b="1">
                <a:solidFill>
                  <a:schemeClr val="bg1"/>
                </a:solidFill>
                <a:latin typeface="Calibri" panose="020F0502020204030204" pitchFamily="34" charset="0"/>
                <a:sym typeface="宋体" panose="02010600030101010101" pitchFamily="2" charset="-122"/>
              </a:endParaRPr>
            </a:p>
          </p:txBody>
        </p:sp>
        <p:sp>
          <p:nvSpPr>
            <p:cNvPr id="7191" name="矩形 3"/>
            <p:cNvSpPr>
              <a:spLocks noChangeArrowheads="1"/>
            </p:cNvSpPr>
            <p:nvPr/>
          </p:nvSpPr>
          <p:spPr bwMode="auto">
            <a:xfrm>
              <a:off x="0" y="329500"/>
              <a:ext cx="2411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Calibri" panose="020F0502020204030204" pitchFamily="34" charset="0"/>
                  <a:sym typeface="Calibri" panose="020F0502020204030204" pitchFamily="34" charset="0"/>
                </a:rPr>
                <a:t>I mean a vision of good </a:t>
              </a:r>
              <a:endParaRPr lang="zh-CN" altLang="en-US">
                <a:solidFill>
                  <a:srgbClr val="000000"/>
                </a:solidFill>
                <a:latin typeface="Calibri" panose="020F0502020204030204" pitchFamily="34" charset="0"/>
                <a:sym typeface="宋体" panose="02010600030101010101" pitchFamily="2" charset="-122"/>
              </a:endParaRPr>
            </a:p>
          </p:txBody>
        </p:sp>
      </p:grpSp>
      <p:pic>
        <p:nvPicPr>
          <p:cNvPr id="9235" name="图片 5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36925" y="1498863"/>
            <a:ext cx="2397125" cy="338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6" name="Group 20"/>
          <p:cNvGrpSpPr/>
          <p:nvPr/>
        </p:nvGrpSpPr>
        <p:grpSpPr bwMode="auto">
          <a:xfrm>
            <a:off x="3330575" y="5003800"/>
            <a:ext cx="2411413" cy="936625"/>
            <a:chOff x="0" y="0"/>
            <a:chExt cx="2411238" cy="936000"/>
          </a:xfrm>
        </p:grpSpPr>
        <p:sp>
          <p:nvSpPr>
            <p:cNvPr id="7186" name="矩形 53"/>
            <p:cNvSpPr>
              <a:spLocks noChangeArrowheads="1"/>
            </p:cNvSpPr>
            <p:nvPr/>
          </p:nvSpPr>
          <p:spPr bwMode="auto">
            <a:xfrm>
              <a:off x="7764" y="0"/>
              <a:ext cx="2397125" cy="936000"/>
            </a:xfrm>
            <a:prstGeom prst="rect">
              <a:avLst/>
            </a:prstGeom>
            <a:solidFill>
              <a:srgbClr val="249F86"/>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87" name="文本框 59"/>
            <p:cNvSpPr>
              <a:spLocks noChangeArrowheads="1"/>
            </p:cNvSpPr>
            <p:nvPr/>
          </p:nvSpPr>
          <p:spPr bwMode="auto">
            <a:xfrm>
              <a:off x="465034" y="0"/>
              <a:ext cx="14825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latin typeface="Calibri" panose="020F0502020204030204" pitchFamily="34" charset="0"/>
                  <a:sym typeface="Calibri" panose="020F0502020204030204" pitchFamily="34" charset="0"/>
                </a:rPr>
                <a:t>Service 02</a:t>
              </a:r>
              <a:endParaRPr lang="zh-CN" altLang="en-US" sz="2400" b="1">
                <a:solidFill>
                  <a:schemeClr val="bg1"/>
                </a:solidFill>
                <a:latin typeface="Calibri" panose="020F0502020204030204" pitchFamily="34" charset="0"/>
                <a:sym typeface="宋体" panose="02010600030101010101" pitchFamily="2" charset="-122"/>
              </a:endParaRPr>
            </a:p>
          </p:txBody>
        </p:sp>
        <p:sp>
          <p:nvSpPr>
            <p:cNvPr id="7188" name="矩形 62"/>
            <p:cNvSpPr>
              <a:spLocks noChangeArrowheads="1"/>
            </p:cNvSpPr>
            <p:nvPr/>
          </p:nvSpPr>
          <p:spPr bwMode="auto">
            <a:xfrm>
              <a:off x="0" y="329500"/>
              <a:ext cx="2411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Calibri" panose="020F0502020204030204" pitchFamily="34" charset="0"/>
                  <a:sym typeface="Calibri" panose="020F0502020204030204" pitchFamily="34" charset="0"/>
                </a:rPr>
                <a:t>I mean a vision of good </a:t>
              </a:r>
              <a:endParaRPr lang="zh-CN" altLang="en-US">
                <a:solidFill>
                  <a:srgbClr val="000000"/>
                </a:solidFill>
                <a:latin typeface="Calibri" panose="020F0502020204030204" pitchFamily="34" charset="0"/>
                <a:sym typeface="宋体" panose="02010600030101010101" pitchFamily="2" charset="-122"/>
              </a:endParaRPr>
            </a:p>
          </p:txBody>
        </p:sp>
      </p:grpSp>
      <p:pic>
        <p:nvPicPr>
          <p:cNvPr id="9240" name="图片 5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61050" y="1498863"/>
            <a:ext cx="2397125" cy="338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1" name="Group 25"/>
          <p:cNvGrpSpPr/>
          <p:nvPr/>
        </p:nvGrpSpPr>
        <p:grpSpPr bwMode="auto">
          <a:xfrm>
            <a:off x="5854700" y="5003800"/>
            <a:ext cx="2409825" cy="936625"/>
            <a:chOff x="0" y="0"/>
            <a:chExt cx="2411238" cy="936000"/>
          </a:xfrm>
        </p:grpSpPr>
        <p:sp>
          <p:nvSpPr>
            <p:cNvPr id="7183" name="矩形 55"/>
            <p:cNvSpPr>
              <a:spLocks noChangeArrowheads="1"/>
            </p:cNvSpPr>
            <p:nvPr/>
          </p:nvSpPr>
          <p:spPr bwMode="auto">
            <a:xfrm>
              <a:off x="10451" y="0"/>
              <a:ext cx="2397125" cy="9360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84" name="文本框 60"/>
            <p:cNvSpPr>
              <a:spLocks noChangeArrowheads="1"/>
            </p:cNvSpPr>
            <p:nvPr/>
          </p:nvSpPr>
          <p:spPr bwMode="auto">
            <a:xfrm>
              <a:off x="467721" y="0"/>
              <a:ext cx="14825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latin typeface="Calibri" panose="020F0502020204030204" pitchFamily="34" charset="0"/>
                  <a:sym typeface="Calibri" panose="020F0502020204030204" pitchFamily="34" charset="0"/>
                </a:rPr>
                <a:t>Service 03</a:t>
              </a:r>
              <a:endParaRPr lang="zh-CN" altLang="en-US" sz="2400" b="1">
                <a:solidFill>
                  <a:schemeClr val="bg1"/>
                </a:solidFill>
                <a:latin typeface="Calibri" panose="020F0502020204030204" pitchFamily="34" charset="0"/>
                <a:sym typeface="宋体" panose="02010600030101010101" pitchFamily="2" charset="-122"/>
              </a:endParaRPr>
            </a:p>
          </p:txBody>
        </p:sp>
        <p:sp>
          <p:nvSpPr>
            <p:cNvPr id="7185" name="矩形 64"/>
            <p:cNvSpPr>
              <a:spLocks noChangeArrowheads="1"/>
            </p:cNvSpPr>
            <p:nvPr/>
          </p:nvSpPr>
          <p:spPr bwMode="auto">
            <a:xfrm>
              <a:off x="0" y="329500"/>
              <a:ext cx="2411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Calibri" panose="020F0502020204030204" pitchFamily="34" charset="0"/>
                  <a:sym typeface="Calibri" panose="020F0502020204030204" pitchFamily="34" charset="0"/>
                </a:rPr>
                <a:t>I mean a vision of good </a:t>
              </a:r>
              <a:endParaRPr lang="zh-CN" altLang="en-US">
                <a:solidFill>
                  <a:srgbClr val="000000"/>
                </a:solidFill>
                <a:latin typeface="Calibri" panose="020F0502020204030204" pitchFamily="34" charset="0"/>
                <a:sym typeface="宋体" panose="02010600030101010101" pitchFamily="2" charset="-122"/>
              </a:endParaRPr>
            </a:p>
          </p:txBody>
        </p:sp>
      </p:grpSp>
      <p:sp>
        <p:nvSpPr>
          <p:cNvPr id="9245" name="文本框 66"/>
          <p:cNvSpPr>
            <a:spLocks noChangeArrowheads="1"/>
          </p:cNvSpPr>
          <p:nvPr/>
        </p:nvSpPr>
        <p:spPr bwMode="auto">
          <a:xfrm>
            <a:off x="8547100" y="1301750"/>
            <a:ext cx="231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249F86"/>
                </a:solidFill>
                <a:latin typeface="Calibri" panose="020F0502020204030204" pitchFamily="34" charset="0"/>
                <a:sym typeface="Calibri" panose="020F0502020204030204" pitchFamily="34" charset="0"/>
              </a:rPr>
              <a:t>Our Company</a:t>
            </a:r>
            <a:endParaRPr lang="zh-CN" altLang="en-US" sz="2800" b="1">
              <a:solidFill>
                <a:srgbClr val="249F86"/>
              </a:solidFill>
              <a:latin typeface="Calibri" panose="020F0502020204030204" pitchFamily="34" charset="0"/>
              <a:sym typeface="宋体" panose="02010600030101010101" pitchFamily="2" charset="-122"/>
            </a:endParaRPr>
          </a:p>
        </p:txBody>
      </p:sp>
      <p:sp>
        <p:nvSpPr>
          <p:cNvPr id="9246" name="矩形 78"/>
          <p:cNvSpPr>
            <a:spLocks noChangeArrowheads="1"/>
          </p:cNvSpPr>
          <p:nvPr/>
        </p:nvSpPr>
        <p:spPr bwMode="auto">
          <a:xfrm>
            <a:off x="8547100" y="1854200"/>
            <a:ext cx="2868613"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000"/>
              </a:lnSpc>
            </a:pPr>
            <a:r>
              <a:rPr lang="en-US" altLang="zh-CN">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a:solidFill>
                <a:schemeClr val="bg1"/>
              </a:solidFill>
              <a:latin typeface="Calibri" panose="020F0502020204030204" pitchFamily="34" charset="0"/>
              <a:sym typeface="宋体" panose="02010600030101010101" pitchFamily="2" charset="-122"/>
            </a:endParaRPr>
          </a:p>
          <a:p>
            <a:pPr eaLnBrk="1" hangingPunct="1">
              <a:lnSpc>
                <a:spcPts val="2000"/>
              </a:lnSpc>
            </a:pPr>
            <a:r>
              <a:rPr lang="en-US" altLang="zh-CN">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a:t>
            </a:r>
            <a:endParaRPr lang="zh-CN" altLang="en-US">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p:cBhvr>
                                        <p:cTn id="7" dur="500"/>
                                        <p:tgtEl>
                                          <p:spTgt spid="9220"/>
                                        </p:tgtEl>
                                      </p:cBhvr>
                                    </p:animEffect>
                                  </p:childTnLst>
                                </p:cTn>
                              </p:par>
                              <p:par>
                                <p:cTn id="8" presetID="9" presetClass="entr" presetSubtype="0" fill="hold"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500"/>
                                        <p:tgtEl>
                                          <p:spTgt spid="9226"/>
                                        </p:tgtEl>
                                      </p:cBhvr>
                                    </p:animEffect>
                                  </p:childTnLst>
                                </p:cTn>
                              </p:par>
                              <p:par>
                                <p:cTn id="11" presetID="9"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animEffect>
                                      <p:cBhvr>
                                        <p:cTn id="13" dur="500"/>
                                        <p:tgtEl>
                                          <p:spTgt spid="9221"/>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231"/>
                                        </p:tgtEl>
                                        <p:attrNameLst>
                                          <p:attrName>style.visibility</p:attrName>
                                        </p:attrNameLst>
                                      </p:cBhvr>
                                      <p:to>
                                        <p:strVal val="visible"/>
                                      </p:to>
                                    </p:set>
                                    <p:anim calcmode="lin" valueType="num">
                                      <p:cBhvr>
                                        <p:cTn id="17" dur="500"/>
                                        <p:tgtEl>
                                          <p:spTgt spid="9231"/>
                                        </p:tgtEl>
                                        <p:attrNameLst>
                                          <p:attrName>ppt_y</p:attrName>
                                        </p:attrNameLst>
                                      </p:cBhvr>
                                      <p:tavLst>
                                        <p:tav tm="0">
                                          <p:val>
                                            <p:strVal val="#ppt_y+#ppt_h*1.125000"/>
                                          </p:val>
                                        </p:tav>
                                        <p:tav tm="100000">
                                          <p:val>
                                            <p:strVal val="#ppt_y"/>
                                          </p:val>
                                        </p:tav>
                                      </p:tavLst>
                                    </p:anim>
                                    <p:animEffect>
                                      <p:cBhvr>
                                        <p:cTn id="18" dur="500"/>
                                        <p:tgtEl>
                                          <p:spTgt spid="9231"/>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9230"/>
                                        </p:tgtEl>
                                        <p:attrNameLst>
                                          <p:attrName>style.visibility</p:attrName>
                                        </p:attrNameLst>
                                      </p:cBhvr>
                                      <p:to>
                                        <p:strVal val="visible"/>
                                      </p:to>
                                    </p:set>
                                    <p:animEffect>
                                      <p:cBhvr>
                                        <p:cTn id="22" dur="500"/>
                                        <p:tgtEl>
                                          <p:spTgt spid="9230"/>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9236"/>
                                        </p:tgtEl>
                                        <p:attrNameLst>
                                          <p:attrName>style.visibility</p:attrName>
                                        </p:attrNameLst>
                                      </p:cBhvr>
                                      <p:to>
                                        <p:strVal val="visible"/>
                                      </p:to>
                                    </p:set>
                                    <p:anim calcmode="lin" valueType="num">
                                      <p:cBhvr>
                                        <p:cTn id="26" dur="500"/>
                                        <p:tgtEl>
                                          <p:spTgt spid="9236"/>
                                        </p:tgtEl>
                                        <p:attrNameLst>
                                          <p:attrName>ppt_y</p:attrName>
                                        </p:attrNameLst>
                                      </p:cBhvr>
                                      <p:tavLst>
                                        <p:tav tm="0">
                                          <p:val>
                                            <p:strVal val="#ppt_y+#ppt_h*1.125000"/>
                                          </p:val>
                                        </p:tav>
                                        <p:tav tm="100000">
                                          <p:val>
                                            <p:strVal val="#ppt_y"/>
                                          </p:val>
                                        </p:tav>
                                      </p:tavLst>
                                    </p:anim>
                                    <p:animEffect>
                                      <p:cBhvr>
                                        <p:cTn id="27" dur="500"/>
                                        <p:tgtEl>
                                          <p:spTgt spid="9236"/>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9235"/>
                                        </p:tgtEl>
                                        <p:attrNameLst>
                                          <p:attrName>style.visibility</p:attrName>
                                        </p:attrNameLst>
                                      </p:cBhvr>
                                      <p:to>
                                        <p:strVal val="visible"/>
                                      </p:to>
                                    </p:set>
                                    <p:animEffect>
                                      <p:cBhvr>
                                        <p:cTn id="31" dur="500"/>
                                        <p:tgtEl>
                                          <p:spTgt spid="9235"/>
                                        </p:tgtEl>
                                      </p:cBhvr>
                                    </p:animEffect>
                                  </p:childTnLst>
                                </p:cTn>
                              </p:par>
                            </p:childTnLst>
                          </p:cTn>
                        </p:par>
                        <p:par>
                          <p:cTn id="32" fill="hold">
                            <p:stCondLst>
                              <p:cond delay="2500"/>
                            </p:stCondLst>
                            <p:childTnLst>
                              <p:par>
                                <p:cTn id="33" presetID="12" presetClass="entr" presetSubtype="4" fill="hold" nodeType="afterEffect">
                                  <p:stCondLst>
                                    <p:cond delay="0"/>
                                  </p:stCondLst>
                                  <p:childTnLst>
                                    <p:set>
                                      <p:cBhvr>
                                        <p:cTn id="34" dur="1" fill="hold">
                                          <p:stCondLst>
                                            <p:cond delay="0"/>
                                          </p:stCondLst>
                                        </p:cTn>
                                        <p:tgtEl>
                                          <p:spTgt spid="9241"/>
                                        </p:tgtEl>
                                        <p:attrNameLst>
                                          <p:attrName>style.visibility</p:attrName>
                                        </p:attrNameLst>
                                      </p:cBhvr>
                                      <p:to>
                                        <p:strVal val="visible"/>
                                      </p:to>
                                    </p:set>
                                    <p:anim calcmode="lin" valueType="num">
                                      <p:cBhvr>
                                        <p:cTn id="35" dur="500"/>
                                        <p:tgtEl>
                                          <p:spTgt spid="9241"/>
                                        </p:tgtEl>
                                        <p:attrNameLst>
                                          <p:attrName>ppt_y</p:attrName>
                                        </p:attrNameLst>
                                      </p:cBhvr>
                                      <p:tavLst>
                                        <p:tav tm="0">
                                          <p:val>
                                            <p:strVal val="#ppt_y+#ppt_h*1.125000"/>
                                          </p:val>
                                        </p:tav>
                                        <p:tav tm="100000">
                                          <p:val>
                                            <p:strVal val="#ppt_y"/>
                                          </p:val>
                                        </p:tav>
                                      </p:tavLst>
                                    </p:anim>
                                    <p:animEffect>
                                      <p:cBhvr>
                                        <p:cTn id="36" dur="500"/>
                                        <p:tgtEl>
                                          <p:spTgt spid="9241"/>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9240"/>
                                        </p:tgtEl>
                                        <p:attrNameLst>
                                          <p:attrName>style.visibility</p:attrName>
                                        </p:attrNameLst>
                                      </p:cBhvr>
                                      <p:to>
                                        <p:strVal val="visible"/>
                                      </p:to>
                                    </p:set>
                                    <p:animEffect>
                                      <p:cBhvr>
                                        <p:cTn id="40" dur="500"/>
                                        <p:tgtEl>
                                          <p:spTgt spid="9240"/>
                                        </p:tgtEl>
                                      </p:cBhvr>
                                    </p:animEffec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9245"/>
                                        </p:tgtEl>
                                        <p:attrNameLst>
                                          <p:attrName>style.visibility</p:attrName>
                                        </p:attrNameLst>
                                      </p:cBhvr>
                                      <p:to>
                                        <p:strVal val="visible"/>
                                      </p:to>
                                    </p:set>
                                    <p:animEffect>
                                      <p:cBhvr>
                                        <p:cTn id="44" dur="500"/>
                                        <p:tgtEl>
                                          <p:spTgt spid="924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9246"/>
                                        </p:tgtEl>
                                        <p:attrNameLst>
                                          <p:attrName>style.visibility</p:attrName>
                                        </p:attrNameLst>
                                      </p:cBhvr>
                                      <p:to>
                                        <p:strVal val="visible"/>
                                      </p:to>
                                    </p:set>
                                    <p:animEffect>
                                      <p:cBhvr>
                                        <p:cTn id="48" dur="650"/>
                                        <p:tgtEl>
                                          <p:spTgt spid="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ldLvl="0" autoUpdateAnimBg="0"/>
      <p:bldP spid="9245" grpId="0" bldLvl="0" autoUpdateAnimBg="0"/>
      <p:bldP spid="9246"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8196"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矩形 3"/>
          <p:cNvSpPr>
            <a:spLocks noChangeArrowheads="1"/>
          </p:cNvSpPr>
          <p:nvPr/>
        </p:nvSpPr>
        <p:spPr bwMode="auto">
          <a:xfrm>
            <a:off x="0" y="2171700"/>
            <a:ext cx="12192000" cy="262890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6" name="文本框 5"/>
          <p:cNvSpPr>
            <a:spLocks noChangeArrowheads="1"/>
          </p:cNvSpPr>
          <p:nvPr/>
        </p:nvSpPr>
        <p:spPr bwMode="auto">
          <a:xfrm>
            <a:off x="3849688" y="2652713"/>
            <a:ext cx="4527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chemeClr val="bg1"/>
                </a:solidFill>
                <a:latin typeface="Calibri" panose="020F0502020204030204" pitchFamily="34" charset="0"/>
                <a:sym typeface="Calibri" panose="020F0502020204030204" pitchFamily="34" charset="0"/>
              </a:rPr>
              <a:t>PARAGRAPH</a:t>
            </a:r>
            <a:endParaRPr lang="zh-CN" altLang="en-US" sz="6000" b="1">
              <a:solidFill>
                <a:schemeClr val="bg1"/>
              </a:solidFill>
              <a:latin typeface="Calibri" panose="020F0502020204030204" pitchFamily="34" charset="0"/>
              <a:sym typeface="宋体" panose="02010600030101010101" pitchFamily="2" charset="-122"/>
            </a:endParaRPr>
          </a:p>
        </p:txBody>
      </p:sp>
      <p:sp>
        <p:nvSpPr>
          <p:cNvPr id="10247" name="文本框 6"/>
          <p:cNvSpPr>
            <a:spLocks noChangeArrowheads="1"/>
          </p:cNvSpPr>
          <p:nvPr/>
        </p:nvSpPr>
        <p:spPr bwMode="auto">
          <a:xfrm>
            <a:off x="2584450" y="3581400"/>
            <a:ext cx="7010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2400"/>
              </a:lnSpc>
            </a:pPr>
            <a:r>
              <a:rPr lang="en-US" altLang="zh-CN" sz="2000">
                <a:solidFill>
                  <a:srgbClr val="F2F2F2"/>
                </a:solidFill>
                <a:sym typeface="Arial" panose="020B0604020202020204"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10248" name="Group 8"/>
          <p:cNvGrpSpPr/>
          <p:nvPr/>
        </p:nvGrpSpPr>
        <p:grpSpPr bwMode="auto">
          <a:xfrm>
            <a:off x="5645150" y="1716088"/>
            <a:ext cx="889000" cy="889000"/>
            <a:chOff x="0" y="0"/>
            <a:chExt cx="888824" cy="888824"/>
          </a:xfrm>
        </p:grpSpPr>
        <p:sp>
          <p:nvSpPr>
            <p:cNvPr id="8201" name="矩形 4"/>
            <p:cNvSpPr>
              <a:spLocks noChangeArrowheads="1"/>
            </p:cNvSpPr>
            <p:nvPr/>
          </p:nvSpPr>
          <p:spPr bwMode="auto">
            <a:xfrm rot="2700000">
              <a:off x="0" y="0"/>
              <a:ext cx="888824" cy="888824"/>
            </a:xfrm>
            <a:prstGeom prst="rect">
              <a:avLst/>
            </a:prstGeom>
            <a:solidFill>
              <a:srgbClr val="2F374C"/>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A5A5A5"/>
                </a:solidFill>
                <a:latin typeface="宋体" panose="02010600030101010101" pitchFamily="2" charset="-122"/>
                <a:sym typeface="宋体" panose="02010600030101010101" pitchFamily="2" charset="-122"/>
              </a:endParaRPr>
            </a:p>
          </p:txBody>
        </p:sp>
        <p:grpSp>
          <p:nvGrpSpPr>
            <p:cNvPr id="8202" name="Group 10"/>
            <p:cNvGrpSpPr/>
            <p:nvPr/>
          </p:nvGrpSpPr>
          <p:grpSpPr bwMode="auto">
            <a:xfrm>
              <a:off x="193587" y="234862"/>
              <a:ext cx="501650" cy="419100"/>
              <a:chOff x="0" y="0"/>
              <a:chExt cx="501650" cy="419100"/>
            </a:xfrm>
          </p:grpSpPr>
          <p:sp>
            <p:nvSpPr>
              <p:cNvPr id="8203" name="Freeform 14"/>
              <p:cNvSpPr>
                <a:spLocks noEditPoints="1" noChangeArrowheads="1"/>
              </p:cNvSpPr>
              <p:nvPr/>
            </p:nvSpPr>
            <p:spPr bwMode="auto">
              <a:xfrm>
                <a:off x="0" y="0"/>
                <a:ext cx="501650" cy="419100"/>
              </a:xfrm>
              <a:custGeom>
                <a:avLst/>
                <a:gdLst>
                  <a:gd name="T0" fmla="*/ 34465 w 131"/>
                  <a:gd name="T1" fmla="*/ 0 h 109"/>
                  <a:gd name="T2" fmla="*/ 0 w 131"/>
                  <a:gd name="T3" fmla="*/ 34605 h 109"/>
                  <a:gd name="T4" fmla="*/ 0 w 131"/>
                  <a:gd name="T5" fmla="*/ 384495 h 109"/>
                  <a:gd name="T6" fmla="*/ 34465 w 131"/>
                  <a:gd name="T7" fmla="*/ 419100 h 109"/>
                  <a:gd name="T8" fmla="*/ 467185 w 131"/>
                  <a:gd name="T9" fmla="*/ 419100 h 109"/>
                  <a:gd name="T10" fmla="*/ 501650 w 131"/>
                  <a:gd name="T11" fmla="*/ 384495 h 109"/>
                  <a:gd name="T12" fmla="*/ 501650 w 131"/>
                  <a:gd name="T13" fmla="*/ 34605 h 109"/>
                  <a:gd name="T14" fmla="*/ 467185 w 131"/>
                  <a:gd name="T15" fmla="*/ 0 h 109"/>
                  <a:gd name="T16" fmla="*/ 34465 w 131"/>
                  <a:gd name="T17" fmla="*/ 0 h 109"/>
                  <a:gd name="T18" fmla="*/ 34465 w 131"/>
                  <a:gd name="T19" fmla="*/ 34605 h 109"/>
                  <a:gd name="T20" fmla="*/ 467185 w 131"/>
                  <a:gd name="T21" fmla="*/ 34605 h 109"/>
                  <a:gd name="T22" fmla="*/ 467185 w 131"/>
                  <a:gd name="T23" fmla="*/ 249922 h 109"/>
                  <a:gd name="T24" fmla="*/ 382939 w 131"/>
                  <a:gd name="T25" fmla="*/ 169178 h 109"/>
                  <a:gd name="T26" fmla="*/ 367621 w 131"/>
                  <a:gd name="T27" fmla="*/ 169178 h 109"/>
                  <a:gd name="T28" fmla="*/ 275716 w 131"/>
                  <a:gd name="T29" fmla="*/ 257612 h 109"/>
                  <a:gd name="T30" fmla="*/ 145517 w 131"/>
                  <a:gd name="T31" fmla="*/ 126883 h 109"/>
                  <a:gd name="T32" fmla="*/ 137858 w 131"/>
                  <a:gd name="T33" fmla="*/ 123039 h 109"/>
                  <a:gd name="T34" fmla="*/ 130199 w 131"/>
                  <a:gd name="T35" fmla="*/ 126883 h 109"/>
                  <a:gd name="T36" fmla="*/ 34465 w 131"/>
                  <a:gd name="T37" fmla="*/ 226852 h 109"/>
                  <a:gd name="T38" fmla="*/ 34465 w 131"/>
                  <a:gd name="T39" fmla="*/ 226852 h 109"/>
                  <a:gd name="T40" fmla="*/ 34465 w 131"/>
                  <a:gd name="T41" fmla="*/ 34605 h 109"/>
                  <a:gd name="T42" fmla="*/ 34465 w 131"/>
                  <a:gd name="T43" fmla="*/ 269147 h 109"/>
                  <a:gd name="T44" fmla="*/ 137858 w 131"/>
                  <a:gd name="T45" fmla="*/ 161488 h 109"/>
                  <a:gd name="T46" fmla="*/ 287204 w 131"/>
                  <a:gd name="T47" fmla="*/ 311441 h 109"/>
                  <a:gd name="T48" fmla="*/ 294863 w 131"/>
                  <a:gd name="T49" fmla="*/ 315286 h 109"/>
                  <a:gd name="T50" fmla="*/ 302522 w 131"/>
                  <a:gd name="T51" fmla="*/ 311441 h 109"/>
                  <a:gd name="T52" fmla="*/ 310181 w 131"/>
                  <a:gd name="T53" fmla="*/ 307596 h 109"/>
                  <a:gd name="T54" fmla="*/ 310181 w 131"/>
                  <a:gd name="T55" fmla="*/ 292217 h 109"/>
                  <a:gd name="T56" fmla="*/ 294863 w 131"/>
                  <a:gd name="T57" fmla="*/ 280682 h 109"/>
                  <a:gd name="T58" fmla="*/ 375280 w 131"/>
                  <a:gd name="T59" fmla="*/ 199938 h 109"/>
                  <a:gd name="T60" fmla="*/ 467185 w 131"/>
                  <a:gd name="T61" fmla="*/ 288372 h 109"/>
                  <a:gd name="T62" fmla="*/ 467185 w 131"/>
                  <a:gd name="T63" fmla="*/ 384495 h 109"/>
                  <a:gd name="T64" fmla="*/ 34465 w 131"/>
                  <a:gd name="T65" fmla="*/ 384495 h 109"/>
                  <a:gd name="T66" fmla="*/ 34465 w 131"/>
                  <a:gd name="T67" fmla="*/ 269147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109"/>
                  <a:gd name="T104" fmla="*/ 131 w 131"/>
                  <a:gd name="T105" fmla="*/ 109 h 1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109">
                    <a:moveTo>
                      <a:pt x="9" y="0"/>
                    </a:moveTo>
                    <a:cubicBezTo>
                      <a:pt x="4" y="0"/>
                      <a:pt x="0" y="4"/>
                      <a:pt x="0" y="9"/>
                    </a:cubicBezTo>
                    <a:cubicBezTo>
                      <a:pt x="0" y="100"/>
                      <a:pt x="0" y="100"/>
                      <a:pt x="0" y="100"/>
                    </a:cubicBezTo>
                    <a:cubicBezTo>
                      <a:pt x="0" y="105"/>
                      <a:pt x="4" y="109"/>
                      <a:pt x="9" y="109"/>
                    </a:cubicBezTo>
                    <a:cubicBezTo>
                      <a:pt x="122" y="109"/>
                      <a:pt x="122" y="109"/>
                      <a:pt x="122" y="109"/>
                    </a:cubicBezTo>
                    <a:cubicBezTo>
                      <a:pt x="127" y="109"/>
                      <a:pt x="131" y="105"/>
                      <a:pt x="131" y="100"/>
                    </a:cubicBezTo>
                    <a:cubicBezTo>
                      <a:pt x="131" y="9"/>
                      <a:pt x="131" y="9"/>
                      <a:pt x="131" y="9"/>
                    </a:cubicBezTo>
                    <a:cubicBezTo>
                      <a:pt x="131" y="4"/>
                      <a:pt x="127" y="0"/>
                      <a:pt x="122" y="0"/>
                    </a:cubicBezTo>
                    <a:lnTo>
                      <a:pt x="9" y="0"/>
                    </a:lnTo>
                    <a:close/>
                    <a:moveTo>
                      <a:pt x="9" y="9"/>
                    </a:moveTo>
                    <a:cubicBezTo>
                      <a:pt x="122" y="9"/>
                      <a:pt x="122" y="9"/>
                      <a:pt x="122" y="9"/>
                    </a:cubicBezTo>
                    <a:cubicBezTo>
                      <a:pt x="122" y="65"/>
                      <a:pt x="122" y="65"/>
                      <a:pt x="122" y="65"/>
                    </a:cubicBezTo>
                    <a:cubicBezTo>
                      <a:pt x="100" y="44"/>
                      <a:pt x="100" y="44"/>
                      <a:pt x="100" y="44"/>
                    </a:cubicBezTo>
                    <a:cubicBezTo>
                      <a:pt x="99" y="43"/>
                      <a:pt x="97" y="43"/>
                      <a:pt x="96" y="44"/>
                    </a:cubicBezTo>
                    <a:cubicBezTo>
                      <a:pt x="72" y="67"/>
                      <a:pt x="72" y="67"/>
                      <a:pt x="72" y="67"/>
                    </a:cubicBezTo>
                    <a:cubicBezTo>
                      <a:pt x="38" y="33"/>
                      <a:pt x="38" y="33"/>
                      <a:pt x="38" y="33"/>
                    </a:cubicBezTo>
                    <a:cubicBezTo>
                      <a:pt x="38" y="33"/>
                      <a:pt x="37" y="32"/>
                      <a:pt x="36" y="32"/>
                    </a:cubicBezTo>
                    <a:cubicBezTo>
                      <a:pt x="36" y="32"/>
                      <a:pt x="35" y="33"/>
                      <a:pt x="34" y="33"/>
                    </a:cubicBezTo>
                    <a:cubicBezTo>
                      <a:pt x="34" y="33"/>
                      <a:pt x="10" y="59"/>
                      <a:pt x="9" y="59"/>
                    </a:cubicBezTo>
                    <a:cubicBezTo>
                      <a:pt x="9" y="59"/>
                      <a:pt x="9" y="59"/>
                      <a:pt x="9" y="59"/>
                    </a:cubicBezTo>
                    <a:cubicBezTo>
                      <a:pt x="9" y="59"/>
                      <a:pt x="9" y="9"/>
                      <a:pt x="9" y="9"/>
                    </a:cubicBezTo>
                    <a:close/>
                    <a:moveTo>
                      <a:pt x="9" y="70"/>
                    </a:moveTo>
                    <a:cubicBezTo>
                      <a:pt x="36" y="42"/>
                      <a:pt x="36" y="42"/>
                      <a:pt x="36" y="42"/>
                    </a:cubicBezTo>
                    <a:cubicBezTo>
                      <a:pt x="75" y="81"/>
                      <a:pt x="75" y="81"/>
                      <a:pt x="75" y="81"/>
                    </a:cubicBezTo>
                    <a:cubicBezTo>
                      <a:pt x="76" y="82"/>
                      <a:pt x="77" y="82"/>
                      <a:pt x="77" y="82"/>
                    </a:cubicBezTo>
                    <a:cubicBezTo>
                      <a:pt x="78" y="82"/>
                      <a:pt x="79" y="82"/>
                      <a:pt x="79" y="81"/>
                    </a:cubicBezTo>
                    <a:cubicBezTo>
                      <a:pt x="81" y="80"/>
                      <a:pt x="81" y="80"/>
                      <a:pt x="81" y="80"/>
                    </a:cubicBezTo>
                    <a:cubicBezTo>
                      <a:pt x="82" y="79"/>
                      <a:pt x="82" y="77"/>
                      <a:pt x="81" y="76"/>
                    </a:cubicBezTo>
                    <a:cubicBezTo>
                      <a:pt x="77" y="73"/>
                      <a:pt x="77" y="73"/>
                      <a:pt x="77" y="73"/>
                    </a:cubicBezTo>
                    <a:cubicBezTo>
                      <a:pt x="98" y="52"/>
                      <a:pt x="98" y="52"/>
                      <a:pt x="98" y="52"/>
                    </a:cubicBezTo>
                    <a:cubicBezTo>
                      <a:pt x="122" y="75"/>
                      <a:pt x="122" y="75"/>
                      <a:pt x="122" y="75"/>
                    </a:cubicBezTo>
                    <a:cubicBezTo>
                      <a:pt x="122" y="100"/>
                      <a:pt x="122" y="100"/>
                      <a:pt x="122" y="100"/>
                    </a:cubicBezTo>
                    <a:cubicBezTo>
                      <a:pt x="9" y="100"/>
                      <a:pt x="9" y="100"/>
                      <a:pt x="9" y="100"/>
                    </a:cubicBezTo>
                    <a:lnTo>
                      <a:pt x="9" y="7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04" name="Oval 15"/>
              <p:cNvSpPr>
                <a:spLocks noChangeArrowheads="1"/>
              </p:cNvSpPr>
              <p:nvPr/>
            </p:nvSpPr>
            <p:spPr bwMode="auto">
              <a:xfrm>
                <a:off x="217488" y="65087"/>
                <a:ext cx="100013" cy="100013"/>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p:cBhvr>
                                        <p:cTn id="7" dur="500"/>
                                        <p:tgtEl>
                                          <p:spTgt spid="1024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48"/>
                                        </p:tgtEl>
                                        <p:attrNameLst>
                                          <p:attrName>style.visibility</p:attrName>
                                        </p:attrNameLst>
                                      </p:cBhvr>
                                      <p:to>
                                        <p:strVal val="visible"/>
                                      </p:to>
                                    </p:set>
                                    <p:animEffect>
                                      <p:cBhvr>
                                        <p:cTn id="11" dur="500"/>
                                        <p:tgtEl>
                                          <p:spTgt spid="10248"/>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10246"/>
                                        </p:tgtEl>
                                        <p:attrNameLst>
                                          <p:attrName>style.visibility</p:attrName>
                                        </p:attrNameLst>
                                      </p:cBhvr>
                                      <p:to>
                                        <p:strVal val="visible"/>
                                      </p:to>
                                    </p:set>
                                    <p:anim calcmode="lin" valueType="num">
                                      <p:cBhvr>
                                        <p:cTn id="15" dur="500" fill="hold"/>
                                        <p:tgtEl>
                                          <p:spTgt spid="10246"/>
                                        </p:tgtEl>
                                        <p:attrNameLst>
                                          <p:attrName>ppt_w</p:attrName>
                                        </p:attrNameLst>
                                      </p:cBhvr>
                                      <p:tavLst>
                                        <p:tav tm="0">
                                          <p:val>
                                            <p:strVal val="(6*min(max(#ppt_w*#ppt_h,.3),1)-7.4)/-.7*#ppt_w"/>
                                          </p:val>
                                        </p:tav>
                                        <p:tav tm="100000">
                                          <p:val>
                                            <p:strVal val="#ppt_w"/>
                                          </p:val>
                                        </p:tav>
                                      </p:tavLst>
                                    </p:anim>
                                    <p:anim calcmode="lin" valueType="num">
                                      <p:cBhvr>
                                        <p:cTn id="16" dur="500" fill="hold"/>
                                        <p:tgtEl>
                                          <p:spTgt spid="10246"/>
                                        </p:tgtEl>
                                        <p:attrNameLst>
                                          <p:attrName>ppt_h</p:attrName>
                                        </p:attrNameLst>
                                      </p:cBhvr>
                                      <p:tavLst>
                                        <p:tav tm="0">
                                          <p:val>
                                            <p:strVal val="(6*min(max(#ppt_w*#ppt_h,.3),1)-7.4)/-.7*#ppt_h"/>
                                          </p:val>
                                        </p:tav>
                                        <p:tav tm="100000">
                                          <p:val>
                                            <p:strVal val="#ppt_h"/>
                                          </p:val>
                                        </p:tav>
                                      </p:tavLst>
                                    </p:anim>
                                    <p:anim calcmode="lin" valueType="num">
                                      <p:cBhvr>
                                        <p:cTn id="17" dur="500" fill="hold"/>
                                        <p:tgtEl>
                                          <p:spTgt spid="10246"/>
                                        </p:tgtEl>
                                        <p:attrNameLst>
                                          <p:attrName>ppt_x</p:attrName>
                                        </p:attrNameLst>
                                      </p:cBhvr>
                                      <p:tavLst>
                                        <p:tav tm="0">
                                          <p:val>
                                            <p:fltVal val="0.5"/>
                                          </p:val>
                                        </p:tav>
                                        <p:tav tm="100000">
                                          <p:val>
                                            <p:strVal val="#ppt_x"/>
                                          </p:val>
                                        </p:tav>
                                      </p:tavLst>
                                    </p:anim>
                                    <p:anim calcmode="lin" valueType="num">
                                      <p:cBhvr>
                                        <p:cTn id="18" dur="500" fill="hold"/>
                                        <p:tgtEl>
                                          <p:spTgt spid="10246"/>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679"/>
                            </p:stCondLst>
                            <p:childTnLst>
                              <p:par>
                                <p:cTn id="20" presetID="9" presetClass="entr" presetSubtype="0" fill="hold" grpId="0" nodeType="afterEffect">
                                  <p:stCondLst>
                                    <p:cond delay="0"/>
                                  </p:stCondLst>
                                  <p:childTnLst>
                                    <p:set>
                                      <p:cBhvr>
                                        <p:cTn id="21" dur="1" fill="hold">
                                          <p:stCondLst>
                                            <p:cond delay="0"/>
                                          </p:stCondLst>
                                        </p:cTn>
                                        <p:tgtEl>
                                          <p:spTgt spid="10247"/>
                                        </p:tgtEl>
                                        <p:attrNameLst>
                                          <p:attrName>style.visibility</p:attrName>
                                        </p:attrNameLst>
                                      </p:cBhvr>
                                      <p:to>
                                        <p:strVal val="visible"/>
                                      </p:to>
                                    </p:set>
                                    <p:animEffect>
                                      <p:cBhvr>
                                        <p:cTn id="22"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ldLvl="0" animBg="1" autoUpdateAnimBg="0"/>
      <p:bldP spid="10246" grpId="0" bldLvl="0" autoUpdateAnimBg="0"/>
      <p:bldP spid="10247"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68" name="文本框 4"/>
          <p:cNvSpPr>
            <a:spLocks noChangeArrowheads="1"/>
          </p:cNvSpPr>
          <p:nvPr/>
        </p:nvSpPr>
        <p:spPr bwMode="auto">
          <a:xfrm>
            <a:off x="247650" y="55563"/>
            <a:ext cx="4727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Paragraph Slide</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11269" name="Group 5"/>
          <p:cNvGrpSpPr/>
          <p:nvPr/>
        </p:nvGrpSpPr>
        <p:grpSpPr bwMode="auto">
          <a:xfrm>
            <a:off x="10790238" y="257175"/>
            <a:ext cx="1017587" cy="577850"/>
            <a:chOff x="0" y="0"/>
            <a:chExt cx="1016794" cy="578108"/>
          </a:xfrm>
        </p:grpSpPr>
        <p:grpSp>
          <p:nvGrpSpPr>
            <p:cNvPr id="9233" name="Group 6"/>
            <p:cNvGrpSpPr/>
            <p:nvPr/>
          </p:nvGrpSpPr>
          <p:grpSpPr bwMode="auto">
            <a:xfrm>
              <a:off x="0" y="0"/>
              <a:ext cx="1016794" cy="360857"/>
              <a:chOff x="0" y="0"/>
              <a:chExt cx="1016794" cy="360857"/>
            </a:xfrm>
          </p:grpSpPr>
          <p:sp>
            <p:nvSpPr>
              <p:cNvPr id="9235"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6"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9234"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11274" name="Group 10"/>
          <p:cNvGrpSpPr/>
          <p:nvPr/>
        </p:nvGrpSpPr>
        <p:grpSpPr bwMode="auto">
          <a:xfrm>
            <a:off x="5780088" y="6584950"/>
            <a:ext cx="638175" cy="254000"/>
            <a:chOff x="0" y="0"/>
            <a:chExt cx="637959" cy="253916"/>
          </a:xfrm>
        </p:grpSpPr>
        <p:sp>
          <p:nvSpPr>
            <p:cNvPr id="9230"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9231"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9232"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04</a:t>
              </a:r>
              <a:endParaRPr lang="zh-CN" altLang="en-US" sz="1000">
                <a:solidFill>
                  <a:schemeClr val="bg1"/>
                </a:solidFill>
                <a:latin typeface="Calibri" panose="020F0502020204030204" pitchFamily="34" charset="0"/>
                <a:sym typeface="宋体" panose="02010600030101010101" pitchFamily="2" charset="-122"/>
              </a:endParaRPr>
            </a:p>
          </p:txBody>
        </p:sp>
      </p:grpSp>
      <p:pic>
        <p:nvPicPr>
          <p:cNvPr id="11278" name="图片 2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638" y="1475756"/>
            <a:ext cx="4360862" cy="46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9" name="Group 15"/>
          <p:cNvGrpSpPr/>
          <p:nvPr/>
        </p:nvGrpSpPr>
        <p:grpSpPr bwMode="auto">
          <a:xfrm>
            <a:off x="782638" y="1473200"/>
            <a:ext cx="1439862" cy="1441450"/>
            <a:chOff x="0" y="0"/>
            <a:chExt cx="1440000" cy="1440000"/>
          </a:xfrm>
        </p:grpSpPr>
        <p:sp>
          <p:nvSpPr>
            <p:cNvPr id="9228" name="矩形 30"/>
            <p:cNvSpPr>
              <a:spLocks noChangeArrowheads="1"/>
            </p:cNvSpPr>
            <p:nvPr/>
          </p:nvSpPr>
          <p:spPr bwMode="auto">
            <a:xfrm>
              <a:off x="0" y="0"/>
              <a:ext cx="1440000" cy="14400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9" name="Freeform 6"/>
            <p:cNvSpPr>
              <a:spLocks noEditPoints="1" noChangeArrowheads="1"/>
            </p:cNvSpPr>
            <p:nvPr/>
          </p:nvSpPr>
          <p:spPr bwMode="auto">
            <a:xfrm>
              <a:off x="433456" y="431075"/>
              <a:ext cx="573088" cy="577850"/>
            </a:xfrm>
            <a:custGeom>
              <a:avLst/>
              <a:gdLst>
                <a:gd name="T0" fmla="*/ 523420 w 150"/>
                <a:gd name="T1" fmla="*/ 176034 h 151"/>
                <a:gd name="T2" fmla="*/ 496676 w 150"/>
                <a:gd name="T3" fmla="*/ 176034 h 151"/>
                <a:gd name="T4" fmla="*/ 462291 w 150"/>
                <a:gd name="T5" fmla="*/ 214302 h 151"/>
                <a:gd name="T6" fmla="*/ 447009 w 150"/>
                <a:gd name="T7" fmla="*/ 237263 h 151"/>
                <a:gd name="T8" fmla="*/ 420265 w 150"/>
                <a:gd name="T9" fmla="*/ 233436 h 151"/>
                <a:gd name="T10" fmla="*/ 309468 w 150"/>
                <a:gd name="T11" fmla="*/ 176034 h 151"/>
                <a:gd name="T12" fmla="*/ 362956 w 150"/>
                <a:gd name="T13" fmla="*/ 91844 h 151"/>
                <a:gd name="T14" fmla="*/ 183388 w 150"/>
                <a:gd name="T15" fmla="*/ 91844 h 151"/>
                <a:gd name="T16" fmla="*/ 236876 w 150"/>
                <a:gd name="T17" fmla="*/ 176034 h 151"/>
                <a:gd name="T18" fmla="*/ 137541 w 150"/>
                <a:gd name="T19" fmla="*/ 214302 h 151"/>
                <a:gd name="T20" fmla="*/ 68771 w 150"/>
                <a:gd name="T21" fmla="*/ 417124 h 151"/>
                <a:gd name="T22" fmla="*/ 7641 w 150"/>
                <a:gd name="T23" fmla="*/ 543409 h 151"/>
                <a:gd name="T24" fmla="*/ 3821 w 150"/>
                <a:gd name="T25" fmla="*/ 566370 h 151"/>
                <a:gd name="T26" fmla="*/ 527241 w 150"/>
                <a:gd name="T27" fmla="*/ 577850 h 151"/>
                <a:gd name="T28" fmla="*/ 542523 w 150"/>
                <a:gd name="T29" fmla="*/ 539582 h 151"/>
                <a:gd name="T30" fmla="*/ 454650 w 150"/>
                <a:gd name="T31" fmla="*/ 428604 h 151"/>
                <a:gd name="T32" fmla="*/ 393520 w 150"/>
                <a:gd name="T33" fmla="*/ 405643 h 151"/>
                <a:gd name="T34" fmla="*/ 404982 w 150"/>
                <a:gd name="T35" fmla="*/ 375028 h 151"/>
                <a:gd name="T36" fmla="*/ 431726 w 150"/>
                <a:gd name="T37" fmla="*/ 394163 h 151"/>
                <a:gd name="T38" fmla="*/ 531062 w 150"/>
                <a:gd name="T39" fmla="*/ 306146 h 151"/>
                <a:gd name="T40" fmla="*/ 553985 w 150"/>
                <a:gd name="T41" fmla="*/ 260224 h 151"/>
                <a:gd name="T42" fmla="*/ 519600 w 150"/>
                <a:gd name="T43" fmla="*/ 176034 h 151"/>
                <a:gd name="T44" fmla="*/ 271262 w 150"/>
                <a:gd name="T45" fmla="*/ 30615 h 151"/>
                <a:gd name="T46" fmla="*/ 301826 w 150"/>
                <a:gd name="T47" fmla="*/ 145419 h 151"/>
                <a:gd name="T48" fmla="*/ 271262 w 150"/>
                <a:gd name="T49" fmla="*/ 153073 h 151"/>
                <a:gd name="T50" fmla="*/ 248338 w 150"/>
                <a:gd name="T51" fmla="*/ 149246 h 151"/>
                <a:gd name="T52" fmla="*/ 416444 w 150"/>
                <a:gd name="T53" fmla="*/ 428604 h 151"/>
                <a:gd name="T54" fmla="*/ 527241 w 150"/>
                <a:gd name="T55" fmla="*/ 554889 h 151"/>
                <a:gd name="T56" fmla="*/ 527241 w 150"/>
                <a:gd name="T57" fmla="*/ 554889 h 151"/>
                <a:gd name="T58" fmla="*/ 22924 w 150"/>
                <a:gd name="T59" fmla="*/ 554889 h 151"/>
                <a:gd name="T60" fmla="*/ 22924 w 150"/>
                <a:gd name="T61" fmla="*/ 554889 h 151"/>
                <a:gd name="T62" fmla="*/ 22924 w 150"/>
                <a:gd name="T63" fmla="*/ 554889 h 151"/>
                <a:gd name="T64" fmla="*/ 149003 w 150"/>
                <a:gd name="T65" fmla="*/ 508967 h 151"/>
                <a:gd name="T66" fmla="*/ 206312 w 150"/>
                <a:gd name="T67" fmla="*/ 520448 h 151"/>
                <a:gd name="T68" fmla="*/ 229235 w 150"/>
                <a:gd name="T69" fmla="*/ 440084 h 151"/>
                <a:gd name="T70" fmla="*/ 416444 w 150"/>
                <a:gd name="T71" fmla="*/ 428604 h 151"/>
                <a:gd name="T72" fmla="*/ 519600 w 150"/>
                <a:gd name="T73" fmla="*/ 264051 h 151"/>
                <a:gd name="T74" fmla="*/ 466112 w 150"/>
                <a:gd name="T75" fmla="*/ 367375 h 151"/>
                <a:gd name="T76" fmla="*/ 427906 w 150"/>
                <a:gd name="T77" fmla="*/ 355894 h 151"/>
                <a:gd name="T78" fmla="*/ 382059 w 150"/>
                <a:gd name="T79" fmla="*/ 309973 h 151"/>
                <a:gd name="T80" fmla="*/ 359135 w 150"/>
                <a:gd name="T81" fmla="*/ 321453 h 151"/>
                <a:gd name="T82" fmla="*/ 271262 w 150"/>
                <a:gd name="T83" fmla="*/ 405643 h 151"/>
                <a:gd name="T84" fmla="*/ 191029 w 150"/>
                <a:gd name="T85" fmla="*/ 397989 h 151"/>
                <a:gd name="T86" fmla="*/ 183388 w 150"/>
                <a:gd name="T87" fmla="*/ 302319 h 151"/>
                <a:gd name="T88" fmla="*/ 145182 w 150"/>
                <a:gd name="T89" fmla="*/ 386509 h 151"/>
                <a:gd name="T90" fmla="*/ 210132 w 150"/>
                <a:gd name="T91" fmla="*/ 482179 h 151"/>
                <a:gd name="T92" fmla="*/ 179568 w 150"/>
                <a:gd name="T93" fmla="*/ 493660 h 151"/>
                <a:gd name="T94" fmla="*/ 87873 w 150"/>
                <a:gd name="T95" fmla="*/ 397989 h 151"/>
                <a:gd name="T96" fmla="*/ 160465 w 150"/>
                <a:gd name="T97" fmla="*/ 233436 h 151"/>
                <a:gd name="T98" fmla="*/ 255979 w 150"/>
                <a:gd name="T99" fmla="*/ 202822 h 151"/>
                <a:gd name="T100" fmla="*/ 244518 w 150"/>
                <a:gd name="T101" fmla="*/ 363548 h 151"/>
                <a:gd name="T102" fmla="*/ 301826 w 150"/>
                <a:gd name="T103" fmla="*/ 359721 h 151"/>
                <a:gd name="T104" fmla="*/ 290365 w 150"/>
                <a:gd name="T105" fmla="*/ 202822 h 151"/>
                <a:gd name="T106" fmla="*/ 397341 w 150"/>
                <a:gd name="T107" fmla="*/ 248743 h 151"/>
                <a:gd name="T108" fmla="*/ 431726 w 150"/>
                <a:gd name="T109" fmla="*/ 294665 h 151"/>
                <a:gd name="T110" fmla="*/ 454650 w 150"/>
                <a:gd name="T111" fmla="*/ 290838 h 151"/>
                <a:gd name="T112" fmla="*/ 473753 w 150"/>
                <a:gd name="T113" fmla="*/ 252570 h 151"/>
                <a:gd name="T114" fmla="*/ 485215 w 150"/>
                <a:gd name="T115" fmla="*/ 225782 h 151"/>
                <a:gd name="T116" fmla="*/ 504317 w 150"/>
                <a:gd name="T117" fmla="*/ 202822 h 151"/>
                <a:gd name="T118" fmla="*/ 515779 w 150"/>
                <a:gd name="T119" fmla="*/ 202822 h 151"/>
                <a:gd name="T120" fmla="*/ 527241 w 150"/>
                <a:gd name="T121" fmla="*/ 248743 h 1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
                <a:gd name="T184" fmla="*/ 0 h 151"/>
                <a:gd name="T185" fmla="*/ 150 w 150"/>
                <a:gd name="T186" fmla="*/ 151 h 1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 h="151">
                  <a:moveTo>
                    <a:pt x="136" y="46"/>
                  </a:moveTo>
                  <a:cubicBezTo>
                    <a:pt x="137" y="46"/>
                    <a:pt x="137" y="46"/>
                    <a:pt x="137" y="46"/>
                  </a:cubicBezTo>
                  <a:cubicBezTo>
                    <a:pt x="136" y="46"/>
                    <a:pt x="136" y="46"/>
                    <a:pt x="136" y="46"/>
                  </a:cubicBezTo>
                  <a:cubicBezTo>
                    <a:pt x="134" y="45"/>
                    <a:pt x="132" y="46"/>
                    <a:pt x="130" y="46"/>
                  </a:cubicBezTo>
                  <a:cubicBezTo>
                    <a:pt x="125" y="47"/>
                    <a:pt x="123" y="52"/>
                    <a:pt x="121" y="55"/>
                  </a:cubicBezTo>
                  <a:cubicBezTo>
                    <a:pt x="121" y="56"/>
                    <a:pt x="121" y="56"/>
                    <a:pt x="121" y="56"/>
                  </a:cubicBezTo>
                  <a:cubicBezTo>
                    <a:pt x="121" y="56"/>
                    <a:pt x="119" y="60"/>
                    <a:pt x="119" y="60"/>
                  </a:cubicBezTo>
                  <a:cubicBezTo>
                    <a:pt x="117" y="62"/>
                    <a:pt x="117" y="62"/>
                    <a:pt x="117" y="62"/>
                  </a:cubicBezTo>
                  <a:cubicBezTo>
                    <a:pt x="117" y="64"/>
                    <a:pt x="116" y="65"/>
                    <a:pt x="115" y="67"/>
                  </a:cubicBezTo>
                  <a:cubicBezTo>
                    <a:pt x="114" y="65"/>
                    <a:pt x="112" y="63"/>
                    <a:pt x="110" y="61"/>
                  </a:cubicBezTo>
                  <a:cubicBezTo>
                    <a:pt x="104" y="52"/>
                    <a:pt x="99" y="47"/>
                    <a:pt x="87" y="46"/>
                  </a:cubicBezTo>
                  <a:cubicBezTo>
                    <a:pt x="85" y="46"/>
                    <a:pt x="83" y="46"/>
                    <a:pt x="81" y="46"/>
                  </a:cubicBezTo>
                  <a:cubicBezTo>
                    <a:pt x="82" y="45"/>
                    <a:pt x="82" y="45"/>
                    <a:pt x="83" y="45"/>
                  </a:cubicBezTo>
                  <a:cubicBezTo>
                    <a:pt x="91" y="40"/>
                    <a:pt x="95" y="32"/>
                    <a:pt x="95" y="24"/>
                  </a:cubicBezTo>
                  <a:cubicBezTo>
                    <a:pt x="95" y="11"/>
                    <a:pt x="85" y="0"/>
                    <a:pt x="71" y="0"/>
                  </a:cubicBezTo>
                  <a:cubicBezTo>
                    <a:pt x="58" y="0"/>
                    <a:pt x="48" y="11"/>
                    <a:pt x="48" y="24"/>
                  </a:cubicBezTo>
                  <a:cubicBezTo>
                    <a:pt x="48" y="33"/>
                    <a:pt x="53" y="42"/>
                    <a:pt x="62" y="46"/>
                  </a:cubicBezTo>
                  <a:cubicBezTo>
                    <a:pt x="62" y="46"/>
                    <a:pt x="62" y="46"/>
                    <a:pt x="62" y="46"/>
                  </a:cubicBezTo>
                  <a:cubicBezTo>
                    <a:pt x="60" y="46"/>
                    <a:pt x="58" y="46"/>
                    <a:pt x="55" y="47"/>
                  </a:cubicBezTo>
                  <a:cubicBezTo>
                    <a:pt x="48" y="47"/>
                    <a:pt x="41" y="49"/>
                    <a:pt x="36" y="56"/>
                  </a:cubicBezTo>
                  <a:cubicBezTo>
                    <a:pt x="29" y="68"/>
                    <a:pt x="20" y="84"/>
                    <a:pt x="16" y="93"/>
                  </a:cubicBezTo>
                  <a:cubicBezTo>
                    <a:pt x="12" y="99"/>
                    <a:pt x="13" y="103"/>
                    <a:pt x="18" y="109"/>
                  </a:cubicBezTo>
                  <a:cubicBezTo>
                    <a:pt x="18" y="109"/>
                    <a:pt x="20" y="111"/>
                    <a:pt x="23" y="115"/>
                  </a:cubicBezTo>
                  <a:cubicBezTo>
                    <a:pt x="2" y="142"/>
                    <a:pt x="2" y="142"/>
                    <a:pt x="2" y="142"/>
                  </a:cubicBezTo>
                  <a:cubicBezTo>
                    <a:pt x="2" y="141"/>
                    <a:pt x="2" y="141"/>
                    <a:pt x="2" y="141"/>
                  </a:cubicBezTo>
                  <a:cubicBezTo>
                    <a:pt x="0" y="143"/>
                    <a:pt x="0" y="145"/>
                    <a:pt x="1" y="148"/>
                  </a:cubicBezTo>
                  <a:cubicBezTo>
                    <a:pt x="2" y="150"/>
                    <a:pt x="4" y="151"/>
                    <a:pt x="6" y="151"/>
                  </a:cubicBezTo>
                  <a:cubicBezTo>
                    <a:pt x="138" y="151"/>
                    <a:pt x="138" y="151"/>
                    <a:pt x="138" y="151"/>
                  </a:cubicBezTo>
                  <a:cubicBezTo>
                    <a:pt x="141" y="151"/>
                    <a:pt x="143" y="150"/>
                    <a:pt x="144" y="148"/>
                  </a:cubicBezTo>
                  <a:cubicBezTo>
                    <a:pt x="144" y="145"/>
                    <a:pt x="144" y="143"/>
                    <a:pt x="142" y="141"/>
                  </a:cubicBezTo>
                  <a:cubicBezTo>
                    <a:pt x="143" y="142"/>
                    <a:pt x="143" y="142"/>
                    <a:pt x="143" y="142"/>
                  </a:cubicBezTo>
                  <a:cubicBezTo>
                    <a:pt x="119" y="112"/>
                    <a:pt x="119" y="112"/>
                    <a:pt x="119" y="112"/>
                  </a:cubicBezTo>
                  <a:cubicBezTo>
                    <a:pt x="116" y="108"/>
                    <a:pt x="115" y="106"/>
                    <a:pt x="109" y="106"/>
                  </a:cubicBezTo>
                  <a:cubicBezTo>
                    <a:pt x="103" y="106"/>
                    <a:pt x="103" y="106"/>
                    <a:pt x="103" y="106"/>
                  </a:cubicBezTo>
                  <a:cubicBezTo>
                    <a:pt x="102" y="102"/>
                    <a:pt x="102" y="98"/>
                    <a:pt x="102" y="93"/>
                  </a:cubicBezTo>
                  <a:cubicBezTo>
                    <a:pt x="104" y="95"/>
                    <a:pt x="105" y="97"/>
                    <a:pt x="106" y="98"/>
                  </a:cubicBezTo>
                  <a:cubicBezTo>
                    <a:pt x="107" y="99"/>
                    <a:pt x="107" y="99"/>
                    <a:pt x="107" y="99"/>
                  </a:cubicBezTo>
                  <a:cubicBezTo>
                    <a:pt x="109" y="100"/>
                    <a:pt x="110" y="102"/>
                    <a:pt x="113" y="103"/>
                  </a:cubicBezTo>
                  <a:cubicBezTo>
                    <a:pt x="117" y="105"/>
                    <a:pt x="122" y="104"/>
                    <a:pt x="126" y="102"/>
                  </a:cubicBezTo>
                  <a:cubicBezTo>
                    <a:pt x="129" y="99"/>
                    <a:pt x="131" y="97"/>
                    <a:pt x="139" y="80"/>
                  </a:cubicBezTo>
                  <a:cubicBezTo>
                    <a:pt x="139" y="80"/>
                    <a:pt x="143" y="72"/>
                    <a:pt x="143" y="72"/>
                  </a:cubicBezTo>
                  <a:cubicBezTo>
                    <a:pt x="143" y="71"/>
                    <a:pt x="144" y="69"/>
                    <a:pt x="145" y="68"/>
                  </a:cubicBezTo>
                  <a:cubicBezTo>
                    <a:pt x="146" y="64"/>
                    <a:pt x="150" y="57"/>
                    <a:pt x="145" y="51"/>
                  </a:cubicBezTo>
                  <a:cubicBezTo>
                    <a:pt x="143" y="48"/>
                    <a:pt x="140" y="46"/>
                    <a:pt x="136" y="46"/>
                  </a:cubicBezTo>
                  <a:close/>
                  <a:moveTo>
                    <a:pt x="55" y="24"/>
                  </a:moveTo>
                  <a:cubicBezTo>
                    <a:pt x="55" y="15"/>
                    <a:pt x="62" y="8"/>
                    <a:pt x="71" y="8"/>
                  </a:cubicBezTo>
                  <a:cubicBezTo>
                    <a:pt x="80" y="8"/>
                    <a:pt x="88" y="15"/>
                    <a:pt x="88" y="24"/>
                  </a:cubicBezTo>
                  <a:cubicBezTo>
                    <a:pt x="88" y="30"/>
                    <a:pt x="85" y="35"/>
                    <a:pt x="79" y="38"/>
                  </a:cubicBezTo>
                  <a:cubicBezTo>
                    <a:pt x="79" y="39"/>
                    <a:pt x="78" y="39"/>
                    <a:pt x="77" y="39"/>
                  </a:cubicBezTo>
                  <a:cubicBezTo>
                    <a:pt x="75" y="40"/>
                    <a:pt x="73" y="40"/>
                    <a:pt x="71" y="40"/>
                  </a:cubicBezTo>
                  <a:cubicBezTo>
                    <a:pt x="70" y="40"/>
                    <a:pt x="69" y="40"/>
                    <a:pt x="68" y="40"/>
                  </a:cubicBezTo>
                  <a:cubicBezTo>
                    <a:pt x="67" y="40"/>
                    <a:pt x="66" y="39"/>
                    <a:pt x="65" y="39"/>
                  </a:cubicBezTo>
                  <a:cubicBezTo>
                    <a:pt x="59" y="36"/>
                    <a:pt x="55" y="30"/>
                    <a:pt x="55" y="24"/>
                  </a:cubicBezTo>
                  <a:close/>
                  <a:moveTo>
                    <a:pt x="109" y="112"/>
                  </a:moveTo>
                  <a:cubicBezTo>
                    <a:pt x="112" y="112"/>
                    <a:pt x="112" y="112"/>
                    <a:pt x="115" y="115"/>
                  </a:cubicBezTo>
                  <a:cubicBezTo>
                    <a:pt x="138" y="145"/>
                    <a:pt x="138" y="145"/>
                    <a:pt x="138" y="145"/>
                  </a:cubicBezTo>
                  <a:cubicBezTo>
                    <a:pt x="138" y="145"/>
                    <a:pt x="138" y="145"/>
                    <a:pt x="138" y="145"/>
                  </a:cubicBezTo>
                  <a:cubicBezTo>
                    <a:pt x="138" y="145"/>
                    <a:pt x="138" y="145"/>
                    <a:pt x="138" y="145"/>
                  </a:cubicBezTo>
                  <a:cubicBezTo>
                    <a:pt x="138" y="145"/>
                    <a:pt x="138" y="145"/>
                    <a:pt x="138" y="145"/>
                  </a:cubicBezTo>
                  <a:cubicBezTo>
                    <a:pt x="6" y="145"/>
                    <a:pt x="6" y="145"/>
                    <a:pt x="6" y="145"/>
                  </a:cubicBezTo>
                  <a:cubicBezTo>
                    <a:pt x="6" y="145"/>
                    <a:pt x="6" y="145"/>
                    <a:pt x="6" y="145"/>
                  </a:cubicBezTo>
                  <a:cubicBezTo>
                    <a:pt x="6" y="145"/>
                    <a:pt x="6" y="145"/>
                    <a:pt x="6" y="145"/>
                  </a:cubicBezTo>
                  <a:cubicBezTo>
                    <a:pt x="6" y="145"/>
                    <a:pt x="6" y="145"/>
                    <a:pt x="6" y="145"/>
                  </a:cubicBezTo>
                  <a:cubicBezTo>
                    <a:pt x="6" y="145"/>
                    <a:pt x="6" y="145"/>
                    <a:pt x="6" y="145"/>
                  </a:cubicBezTo>
                  <a:cubicBezTo>
                    <a:pt x="27" y="119"/>
                    <a:pt x="27" y="119"/>
                    <a:pt x="27" y="119"/>
                  </a:cubicBezTo>
                  <a:cubicBezTo>
                    <a:pt x="33" y="126"/>
                    <a:pt x="39" y="133"/>
                    <a:pt x="39" y="133"/>
                  </a:cubicBezTo>
                  <a:cubicBezTo>
                    <a:pt x="41" y="134"/>
                    <a:pt x="42" y="136"/>
                    <a:pt x="44" y="136"/>
                  </a:cubicBezTo>
                  <a:cubicBezTo>
                    <a:pt x="47" y="138"/>
                    <a:pt x="51" y="138"/>
                    <a:pt x="54" y="136"/>
                  </a:cubicBezTo>
                  <a:cubicBezTo>
                    <a:pt x="58" y="135"/>
                    <a:pt x="60" y="132"/>
                    <a:pt x="62" y="129"/>
                  </a:cubicBezTo>
                  <a:cubicBezTo>
                    <a:pt x="63" y="124"/>
                    <a:pt x="63" y="119"/>
                    <a:pt x="60" y="115"/>
                  </a:cubicBezTo>
                  <a:cubicBezTo>
                    <a:pt x="59" y="114"/>
                    <a:pt x="58" y="113"/>
                    <a:pt x="57" y="112"/>
                  </a:cubicBezTo>
                  <a:lnTo>
                    <a:pt x="109" y="112"/>
                  </a:lnTo>
                  <a:close/>
                  <a:moveTo>
                    <a:pt x="138" y="65"/>
                  </a:moveTo>
                  <a:cubicBezTo>
                    <a:pt x="137" y="66"/>
                    <a:pt x="137" y="68"/>
                    <a:pt x="136" y="69"/>
                  </a:cubicBezTo>
                  <a:cubicBezTo>
                    <a:pt x="136" y="69"/>
                    <a:pt x="132" y="77"/>
                    <a:pt x="132" y="77"/>
                  </a:cubicBezTo>
                  <a:cubicBezTo>
                    <a:pt x="125" y="93"/>
                    <a:pt x="123" y="94"/>
                    <a:pt x="122" y="96"/>
                  </a:cubicBezTo>
                  <a:cubicBezTo>
                    <a:pt x="120" y="97"/>
                    <a:pt x="118" y="97"/>
                    <a:pt x="116" y="96"/>
                  </a:cubicBezTo>
                  <a:cubicBezTo>
                    <a:pt x="115" y="96"/>
                    <a:pt x="113" y="95"/>
                    <a:pt x="112" y="93"/>
                  </a:cubicBezTo>
                  <a:cubicBezTo>
                    <a:pt x="111" y="93"/>
                    <a:pt x="111" y="93"/>
                    <a:pt x="111" y="93"/>
                  </a:cubicBezTo>
                  <a:cubicBezTo>
                    <a:pt x="109" y="90"/>
                    <a:pt x="105" y="86"/>
                    <a:pt x="100" y="81"/>
                  </a:cubicBezTo>
                  <a:cubicBezTo>
                    <a:pt x="93" y="73"/>
                    <a:pt x="93" y="73"/>
                    <a:pt x="93" y="73"/>
                  </a:cubicBezTo>
                  <a:cubicBezTo>
                    <a:pt x="94" y="84"/>
                    <a:pt x="94" y="84"/>
                    <a:pt x="94" y="84"/>
                  </a:cubicBezTo>
                  <a:cubicBezTo>
                    <a:pt x="94" y="91"/>
                    <a:pt x="95" y="99"/>
                    <a:pt x="95" y="106"/>
                  </a:cubicBezTo>
                  <a:cubicBezTo>
                    <a:pt x="71" y="106"/>
                    <a:pt x="71" y="106"/>
                    <a:pt x="71" y="106"/>
                  </a:cubicBezTo>
                  <a:cubicBezTo>
                    <a:pt x="52" y="106"/>
                    <a:pt x="52" y="106"/>
                    <a:pt x="52" y="106"/>
                  </a:cubicBezTo>
                  <a:cubicBezTo>
                    <a:pt x="51" y="106"/>
                    <a:pt x="51" y="105"/>
                    <a:pt x="50" y="104"/>
                  </a:cubicBezTo>
                  <a:cubicBezTo>
                    <a:pt x="50" y="104"/>
                    <a:pt x="49" y="103"/>
                    <a:pt x="49" y="102"/>
                  </a:cubicBezTo>
                  <a:cubicBezTo>
                    <a:pt x="48" y="79"/>
                    <a:pt x="48" y="79"/>
                    <a:pt x="48" y="79"/>
                  </a:cubicBezTo>
                  <a:cubicBezTo>
                    <a:pt x="36" y="99"/>
                    <a:pt x="36" y="99"/>
                    <a:pt x="36" y="99"/>
                  </a:cubicBezTo>
                  <a:cubicBezTo>
                    <a:pt x="38" y="101"/>
                    <a:pt x="38" y="101"/>
                    <a:pt x="38" y="101"/>
                  </a:cubicBezTo>
                  <a:cubicBezTo>
                    <a:pt x="38" y="101"/>
                    <a:pt x="48" y="113"/>
                    <a:pt x="54" y="120"/>
                  </a:cubicBezTo>
                  <a:cubicBezTo>
                    <a:pt x="55" y="122"/>
                    <a:pt x="56" y="124"/>
                    <a:pt x="55" y="126"/>
                  </a:cubicBezTo>
                  <a:cubicBezTo>
                    <a:pt x="54" y="127"/>
                    <a:pt x="53" y="129"/>
                    <a:pt x="52" y="129"/>
                  </a:cubicBezTo>
                  <a:cubicBezTo>
                    <a:pt x="50" y="130"/>
                    <a:pt x="48" y="130"/>
                    <a:pt x="47" y="129"/>
                  </a:cubicBezTo>
                  <a:cubicBezTo>
                    <a:pt x="46" y="129"/>
                    <a:pt x="45" y="129"/>
                    <a:pt x="45" y="128"/>
                  </a:cubicBezTo>
                  <a:cubicBezTo>
                    <a:pt x="45" y="128"/>
                    <a:pt x="23" y="104"/>
                    <a:pt x="23" y="104"/>
                  </a:cubicBezTo>
                  <a:cubicBezTo>
                    <a:pt x="20" y="101"/>
                    <a:pt x="20" y="100"/>
                    <a:pt x="22" y="96"/>
                  </a:cubicBezTo>
                  <a:cubicBezTo>
                    <a:pt x="27" y="87"/>
                    <a:pt x="35" y="71"/>
                    <a:pt x="42" y="61"/>
                  </a:cubicBezTo>
                  <a:cubicBezTo>
                    <a:pt x="45" y="56"/>
                    <a:pt x="49" y="55"/>
                    <a:pt x="56" y="54"/>
                  </a:cubicBezTo>
                  <a:cubicBezTo>
                    <a:pt x="60" y="53"/>
                    <a:pt x="63" y="53"/>
                    <a:pt x="67" y="53"/>
                  </a:cubicBezTo>
                  <a:cubicBezTo>
                    <a:pt x="69" y="60"/>
                    <a:pt x="69" y="60"/>
                    <a:pt x="69" y="60"/>
                  </a:cubicBezTo>
                  <a:cubicBezTo>
                    <a:pt x="64" y="95"/>
                    <a:pt x="64" y="95"/>
                    <a:pt x="64" y="95"/>
                  </a:cubicBezTo>
                  <a:cubicBezTo>
                    <a:pt x="72" y="102"/>
                    <a:pt x="72" y="102"/>
                    <a:pt x="72" y="102"/>
                  </a:cubicBezTo>
                  <a:cubicBezTo>
                    <a:pt x="79" y="94"/>
                    <a:pt x="79" y="94"/>
                    <a:pt x="79" y="94"/>
                  </a:cubicBezTo>
                  <a:cubicBezTo>
                    <a:pt x="73" y="60"/>
                    <a:pt x="73" y="60"/>
                    <a:pt x="73" y="60"/>
                  </a:cubicBezTo>
                  <a:cubicBezTo>
                    <a:pt x="76" y="53"/>
                    <a:pt x="76" y="53"/>
                    <a:pt x="76" y="53"/>
                  </a:cubicBezTo>
                  <a:cubicBezTo>
                    <a:pt x="80" y="53"/>
                    <a:pt x="83" y="53"/>
                    <a:pt x="86" y="53"/>
                  </a:cubicBezTo>
                  <a:cubicBezTo>
                    <a:pt x="95" y="54"/>
                    <a:pt x="98" y="58"/>
                    <a:pt x="104" y="65"/>
                  </a:cubicBezTo>
                  <a:cubicBezTo>
                    <a:pt x="106" y="68"/>
                    <a:pt x="108" y="70"/>
                    <a:pt x="110" y="72"/>
                  </a:cubicBezTo>
                  <a:cubicBezTo>
                    <a:pt x="111" y="74"/>
                    <a:pt x="112" y="76"/>
                    <a:pt x="113" y="77"/>
                  </a:cubicBezTo>
                  <a:cubicBezTo>
                    <a:pt x="117" y="81"/>
                    <a:pt x="117" y="81"/>
                    <a:pt x="117" y="81"/>
                  </a:cubicBezTo>
                  <a:cubicBezTo>
                    <a:pt x="117" y="81"/>
                    <a:pt x="119" y="76"/>
                    <a:pt x="119" y="76"/>
                  </a:cubicBezTo>
                  <a:cubicBezTo>
                    <a:pt x="121" y="71"/>
                    <a:pt x="121" y="71"/>
                    <a:pt x="121" y="71"/>
                  </a:cubicBezTo>
                  <a:cubicBezTo>
                    <a:pt x="122" y="69"/>
                    <a:pt x="123" y="68"/>
                    <a:pt x="124" y="66"/>
                  </a:cubicBezTo>
                  <a:cubicBezTo>
                    <a:pt x="124" y="66"/>
                    <a:pt x="125" y="63"/>
                    <a:pt x="125" y="63"/>
                  </a:cubicBezTo>
                  <a:cubicBezTo>
                    <a:pt x="127" y="59"/>
                    <a:pt x="127" y="59"/>
                    <a:pt x="127" y="59"/>
                  </a:cubicBezTo>
                  <a:cubicBezTo>
                    <a:pt x="127" y="59"/>
                    <a:pt x="127" y="59"/>
                    <a:pt x="127" y="59"/>
                  </a:cubicBezTo>
                  <a:cubicBezTo>
                    <a:pt x="129" y="55"/>
                    <a:pt x="130" y="54"/>
                    <a:pt x="132" y="53"/>
                  </a:cubicBezTo>
                  <a:cubicBezTo>
                    <a:pt x="133" y="53"/>
                    <a:pt x="134" y="53"/>
                    <a:pt x="135" y="53"/>
                  </a:cubicBezTo>
                  <a:cubicBezTo>
                    <a:pt x="135" y="53"/>
                    <a:pt x="135" y="53"/>
                    <a:pt x="135" y="53"/>
                  </a:cubicBezTo>
                  <a:cubicBezTo>
                    <a:pt x="137" y="53"/>
                    <a:pt x="138" y="54"/>
                    <a:pt x="139" y="55"/>
                  </a:cubicBezTo>
                  <a:cubicBezTo>
                    <a:pt x="141" y="58"/>
                    <a:pt x="140" y="60"/>
                    <a:pt x="138" y="6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1282" name="文本框 36"/>
          <p:cNvSpPr>
            <a:spLocks noChangeArrowheads="1"/>
          </p:cNvSpPr>
          <p:nvPr/>
        </p:nvSpPr>
        <p:spPr bwMode="auto">
          <a:xfrm>
            <a:off x="5297488" y="1347788"/>
            <a:ext cx="61547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3600"/>
              </a:lnSpc>
            </a:pPr>
            <a:r>
              <a:rPr lang="en-US" altLang="zh-CN" sz="3600" b="1">
                <a:solidFill>
                  <a:schemeClr val="bg1"/>
                </a:solidFill>
                <a:sym typeface="Arial" panose="020B0604020202020204" pitchFamily="34" charset="0"/>
              </a:rPr>
              <a:t>Don't aim for success if you want it; just do what you love and believe in, and it will come naturally.</a:t>
            </a:r>
            <a:endParaRPr lang="zh-CN" altLang="en-US" sz="3600" b="1">
              <a:solidFill>
                <a:schemeClr val="bg1"/>
              </a:solidFill>
              <a:sym typeface="Arial" panose="020B0604020202020204" pitchFamily="34" charset="0"/>
            </a:endParaRPr>
          </a:p>
        </p:txBody>
      </p:sp>
      <p:sp>
        <p:nvSpPr>
          <p:cNvPr id="11283" name="矩形 37"/>
          <p:cNvSpPr>
            <a:spLocks noChangeArrowheads="1"/>
          </p:cNvSpPr>
          <p:nvPr/>
        </p:nvSpPr>
        <p:spPr bwMode="auto">
          <a:xfrm>
            <a:off x="5314950" y="3417888"/>
            <a:ext cx="61372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chemeClr val="bg1"/>
                </a:solidFill>
                <a:latin typeface="Calibri" panose="020F0502020204030204" pitchFamily="34" charset="0"/>
                <a:sym typeface="Calibri" panose="020F0502020204030204"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a:t>
            </a:r>
            <a:endParaRPr lang="zh-CN" altLang="en-US" sz="1600">
              <a:solidFill>
                <a:schemeClr val="bg1"/>
              </a:solidFill>
              <a:latin typeface="Calibri" panose="020F0502020204030204" pitchFamily="34" charset="0"/>
              <a:sym typeface="宋体" panose="02010600030101010101" pitchFamily="2" charset="-122"/>
            </a:endParaRPr>
          </a:p>
        </p:txBody>
      </p:sp>
      <p:sp>
        <p:nvSpPr>
          <p:cNvPr id="11284" name="矩形 38"/>
          <p:cNvSpPr>
            <a:spLocks noChangeArrowheads="1"/>
          </p:cNvSpPr>
          <p:nvPr/>
        </p:nvSpPr>
        <p:spPr bwMode="auto">
          <a:xfrm>
            <a:off x="5314950" y="4429125"/>
            <a:ext cx="61372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chemeClr val="bg1"/>
                </a:solidFill>
                <a:latin typeface="Calibri" panose="020F0502020204030204" pitchFamily="34" charset="0"/>
                <a:sym typeface="Calibri" panose="020F0502020204030204"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But all sunshine without shade, all pleasure without pain, is not life at all. But all sunshine without shade, all pleasure without pain, is not life at all. But all sunshine without shade, all pleasure without pain, is not life at all. </a:t>
            </a:r>
            <a:endParaRPr lang="zh-CN" altLang="en-US" sz="1600">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p:cBhvr>
                                        <p:cTn id="7" dur="500"/>
                                        <p:tgtEl>
                                          <p:spTgt spid="11268"/>
                                        </p:tgtEl>
                                      </p:cBhvr>
                                    </p:animEffect>
                                  </p:childTnLst>
                                </p:cTn>
                              </p:par>
                              <p:par>
                                <p:cTn id="8" presetID="9" presetClass="entr" presetSubtype="0" fill="hold"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p:cBhvr>
                                        <p:cTn id="10" dur="500"/>
                                        <p:tgtEl>
                                          <p:spTgt spid="11274"/>
                                        </p:tgtEl>
                                      </p:cBhvr>
                                    </p:animEffect>
                                  </p:childTnLst>
                                </p:cTn>
                              </p:par>
                              <p:par>
                                <p:cTn id="11" presetID="9"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p:cBhvr>
                                        <p:cTn id="13" dur="500"/>
                                        <p:tgtEl>
                                          <p:spTgt spid="11269"/>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1278"/>
                                        </p:tgtEl>
                                        <p:attrNameLst>
                                          <p:attrName>style.visibility</p:attrName>
                                        </p:attrNameLst>
                                      </p:cBhvr>
                                      <p:to>
                                        <p:strVal val="visible"/>
                                      </p:to>
                                    </p:set>
                                    <p:animEffect>
                                      <p:cBhvr>
                                        <p:cTn id="17" dur="500"/>
                                        <p:tgtEl>
                                          <p:spTgt spid="11278"/>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11279"/>
                                        </p:tgtEl>
                                        <p:attrNameLst>
                                          <p:attrName>style.visibility</p:attrName>
                                        </p:attrNameLst>
                                      </p:cBhvr>
                                      <p:to>
                                        <p:strVal val="visible"/>
                                      </p:to>
                                    </p:set>
                                    <p:animEffect>
                                      <p:cBhvr>
                                        <p:cTn id="21" dur="500"/>
                                        <p:tgtEl>
                                          <p:spTgt spid="11279"/>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11282"/>
                                        </p:tgtEl>
                                        <p:attrNameLst>
                                          <p:attrName>style.visibility</p:attrName>
                                        </p:attrNameLst>
                                      </p:cBhvr>
                                      <p:to>
                                        <p:strVal val="visible"/>
                                      </p:to>
                                    </p:set>
                                    <p:animEffect>
                                      <p:cBhvr>
                                        <p:cTn id="25" dur="500"/>
                                        <p:tgtEl>
                                          <p:spTgt spid="1128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1283">
                                            <p:txEl>
                                              <p:pRg st="0" end="0"/>
                                            </p:txEl>
                                          </p:spTgt>
                                        </p:tgtEl>
                                        <p:attrNameLst>
                                          <p:attrName>style.visibility</p:attrName>
                                        </p:attrNameLst>
                                      </p:cBhvr>
                                      <p:to>
                                        <p:strVal val="visible"/>
                                      </p:to>
                                    </p:set>
                                    <p:animEffect>
                                      <p:cBhvr>
                                        <p:cTn id="29" dur="650"/>
                                        <p:tgtEl>
                                          <p:spTgt spid="11283">
                                            <p:txEl>
                                              <p:pRg st="0" end="0"/>
                                            </p:txEl>
                                          </p:spTgt>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1284">
                                            <p:txEl>
                                              <p:pRg st="0" end="0"/>
                                            </p:txEl>
                                          </p:spTgt>
                                        </p:tgtEl>
                                        <p:attrNameLst>
                                          <p:attrName>style.visibility</p:attrName>
                                        </p:attrNameLst>
                                      </p:cBhvr>
                                      <p:to>
                                        <p:strVal val="visible"/>
                                      </p:to>
                                    </p:set>
                                    <p:animEffect>
                                      <p:cBhvr>
                                        <p:cTn id="33" dur="650"/>
                                        <p:tgtEl>
                                          <p:spTgt spid="112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utoUpdateAnimBg="0"/>
      <p:bldP spid="11282" grpId="0" bldLvl="0" autoUpdateAnimBg="0"/>
      <p:bldP spid="11283" grpId="0" build="p" bldLvl="0" autoUpdateAnimBg="0"/>
      <p:bldP spid="11284" grpId="0" build="p"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pic3.bbzhi.com/xitongbizhi/manglongfenggekuanpingbizhi1/computer_kuan_187087_16.jpg"/>
          <p:cNvPicPr>
            <a:picLocks noChangeAspect="1" noChangeArrowheads="1"/>
          </p:cNvPicPr>
          <p:nvPr/>
        </p:nvPicPr>
        <p:blipFill>
          <a:blip r:embed="rId2">
            <a:extLst>
              <a:ext uri="{28A0092B-C50C-407E-A947-70E740481C1C}">
                <a14:useLocalDpi xmlns:a14="http://schemas.microsoft.com/office/drawing/2010/main" val="0"/>
              </a:ext>
            </a:extLst>
          </a:blip>
          <a:srcRect t="49391" r="5394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7"/>
          <p:cNvSpPr>
            <a:spLocks noChangeArrowheads="1"/>
          </p:cNvSpPr>
          <p:nvPr/>
        </p:nvSpPr>
        <p:spPr bwMode="auto">
          <a:xfrm>
            <a:off x="0" y="895350"/>
            <a:ext cx="12192000" cy="5962650"/>
          </a:xfrm>
          <a:prstGeom prst="rect">
            <a:avLst/>
          </a:prstGeom>
          <a:solidFill>
            <a:srgbClr val="FFFFFF">
              <a:alpha val="705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2" name="文本框 4"/>
          <p:cNvSpPr>
            <a:spLocks noChangeArrowheads="1"/>
          </p:cNvSpPr>
          <p:nvPr/>
        </p:nvSpPr>
        <p:spPr bwMode="auto">
          <a:xfrm>
            <a:off x="247650" y="55563"/>
            <a:ext cx="4727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b="1">
                <a:solidFill>
                  <a:schemeClr val="bg1"/>
                </a:solidFill>
                <a:latin typeface="Calibri" panose="020F0502020204030204" pitchFamily="34" charset="0"/>
                <a:sym typeface="Calibri" panose="020F0502020204030204" pitchFamily="34" charset="0"/>
              </a:rPr>
              <a:t>Paragraph Slide</a:t>
            </a:r>
            <a:endParaRPr lang="zh-CN" altLang="en-US" sz="4800" b="1">
              <a:solidFill>
                <a:schemeClr val="bg1"/>
              </a:solidFill>
              <a:latin typeface="Calibri" panose="020F0502020204030204" pitchFamily="34" charset="0"/>
              <a:sym typeface="宋体" panose="02010600030101010101" pitchFamily="2" charset="-122"/>
            </a:endParaRPr>
          </a:p>
        </p:txBody>
      </p:sp>
      <p:grpSp>
        <p:nvGrpSpPr>
          <p:cNvPr id="12293" name="Group 5"/>
          <p:cNvGrpSpPr/>
          <p:nvPr/>
        </p:nvGrpSpPr>
        <p:grpSpPr bwMode="auto">
          <a:xfrm>
            <a:off x="10790238" y="257175"/>
            <a:ext cx="1017587" cy="577850"/>
            <a:chOff x="0" y="0"/>
            <a:chExt cx="1016794" cy="578108"/>
          </a:xfrm>
        </p:grpSpPr>
        <p:grpSp>
          <p:nvGrpSpPr>
            <p:cNvPr id="10272" name="Group 6"/>
            <p:cNvGrpSpPr/>
            <p:nvPr/>
          </p:nvGrpSpPr>
          <p:grpSpPr bwMode="auto">
            <a:xfrm>
              <a:off x="0" y="0"/>
              <a:ext cx="1016794" cy="360857"/>
              <a:chOff x="0" y="0"/>
              <a:chExt cx="1016794" cy="360857"/>
            </a:xfrm>
          </p:grpSpPr>
          <p:sp>
            <p:nvSpPr>
              <p:cNvPr id="10274" name="矩形 8"/>
              <p:cNvSpPr>
                <a:spLocks noChangeArrowheads="1"/>
              </p:cNvSpPr>
              <p:nvPr/>
            </p:nvSpPr>
            <p:spPr bwMode="auto">
              <a:xfrm>
                <a:off x="199462" y="26540"/>
                <a:ext cx="800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z</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5" name="矩形 9"/>
              <p:cNvSpPr>
                <a:spLocks noChangeArrowheads="1"/>
              </p:cNvSpPr>
              <p:nvPr/>
            </p:nvSpPr>
            <p:spPr bwMode="auto">
              <a:xfrm>
                <a:off x="0" y="0"/>
                <a:ext cx="1016794" cy="360857"/>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sp>
          <p:nvSpPr>
            <p:cNvPr id="10273" name="文本框 7"/>
            <p:cNvSpPr>
              <a:spLocks noChangeArrowheads="1"/>
            </p:cNvSpPr>
            <p:nvPr/>
          </p:nvSpPr>
          <p:spPr bwMode="auto">
            <a:xfrm>
              <a:off x="132470" y="316498"/>
              <a:ext cx="7537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solidFill>
                    <a:schemeClr val="bg1"/>
                  </a:solidFill>
                  <a:latin typeface="Calibri" panose="020F0502020204030204" pitchFamily="34" charset="0"/>
                  <a:sym typeface="Calibri" panose="020F0502020204030204" pitchFamily="34" charset="0"/>
                </a:rPr>
                <a:t>Logo here</a:t>
              </a:r>
              <a:endParaRPr lang="zh-CN" altLang="en-US" sz="1100">
                <a:solidFill>
                  <a:schemeClr val="bg1"/>
                </a:solidFill>
                <a:latin typeface="Calibri" panose="020F0502020204030204" pitchFamily="34" charset="0"/>
                <a:sym typeface="宋体" panose="02010600030101010101" pitchFamily="2" charset="-122"/>
              </a:endParaRPr>
            </a:p>
          </p:txBody>
        </p:sp>
      </p:grpSp>
      <p:grpSp>
        <p:nvGrpSpPr>
          <p:cNvPr id="12298" name="Group 10"/>
          <p:cNvGrpSpPr/>
          <p:nvPr/>
        </p:nvGrpSpPr>
        <p:grpSpPr bwMode="auto">
          <a:xfrm>
            <a:off x="5780088" y="6584950"/>
            <a:ext cx="638175" cy="254000"/>
            <a:chOff x="0" y="0"/>
            <a:chExt cx="637959" cy="253916"/>
          </a:xfrm>
        </p:grpSpPr>
        <p:sp>
          <p:nvSpPr>
            <p:cNvPr id="10269" name="直接连接符 130"/>
            <p:cNvSpPr>
              <a:spLocks noChangeShapeType="1"/>
            </p:cNvSpPr>
            <p:nvPr/>
          </p:nvSpPr>
          <p:spPr bwMode="auto">
            <a:xfrm>
              <a:off x="0" y="130805"/>
              <a:ext cx="180000" cy="1"/>
            </a:xfrm>
            <a:prstGeom prst="line">
              <a:avLst/>
            </a:prstGeom>
            <a:noFill/>
            <a:ln w="6350">
              <a:solidFill>
                <a:schemeClr val="bg1"/>
              </a:solidFill>
              <a:bevel/>
              <a:head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0270" name="直接连接符 131"/>
            <p:cNvSpPr>
              <a:spLocks noChangeShapeType="1"/>
            </p:cNvSpPr>
            <p:nvPr/>
          </p:nvSpPr>
          <p:spPr bwMode="auto">
            <a:xfrm>
              <a:off x="457959" y="130805"/>
              <a:ext cx="180000" cy="1"/>
            </a:xfrm>
            <a:prstGeom prst="line">
              <a:avLst/>
            </a:prstGeom>
            <a:noFill/>
            <a:ln w="6350">
              <a:solidFill>
                <a:schemeClr val="bg1"/>
              </a:solidFill>
              <a:bevel/>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0271" name="文本框 132"/>
            <p:cNvSpPr>
              <a:spLocks noChangeArrowheads="1"/>
            </p:cNvSpPr>
            <p:nvPr/>
          </p:nvSpPr>
          <p:spPr bwMode="auto">
            <a:xfrm>
              <a:off x="167607" y="0"/>
              <a:ext cx="322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chemeClr val="bg1"/>
                  </a:solidFill>
                  <a:latin typeface="Calibri" panose="020F0502020204030204" pitchFamily="34" charset="0"/>
                  <a:sym typeface="Calibri" panose="020F0502020204030204" pitchFamily="34" charset="0"/>
                </a:rPr>
                <a:t>05</a:t>
              </a:r>
              <a:endParaRPr lang="zh-CN" altLang="en-US" sz="1000">
                <a:solidFill>
                  <a:schemeClr val="bg1"/>
                </a:solidFill>
                <a:latin typeface="Calibri" panose="020F0502020204030204" pitchFamily="34" charset="0"/>
                <a:sym typeface="宋体" panose="02010600030101010101" pitchFamily="2" charset="-122"/>
              </a:endParaRPr>
            </a:p>
          </p:txBody>
        </p:sp>
      </p:grpSp>
      <p:grpSp>
        <p:nvGrpSpPr>
          <p:cNvPr id="12302" name="Group 14"/>
          <p:cNvGrpSpPr/>
          <p:nvPr/>
        </p:nvGrpSpPr>
        <p:grpSpPr bwMode="auto">
          <a:xfrm>
            <a:off x="744538" y="1489075"/>
            <a:ext cx="1439862" cy="1439863"/>
            <a:chOff x="0" y="0"/>
            <a:chExt cx="1440000" cy="1440000"/>
          </a:xfrm>
        </p:grpSpPr>
        <p:sp>
          <p:nvSpPr>
            <p:cNvPr id="10267" name="矩形 20"/>
            <p:cNvSpPr>
              <a:spLocks noChangeArrowheads="1"/>
            </p:cNvSpPr>
            <p:nvPr/>
          </p:nvSpPr>
          <p:spPr bwMode="auto">
            <a:xfrm>
              <a:off x="0" y="0"/>
              <a:ext cx="1440000" cy="1440000"/>
            </a:xfrm>
            <a:prstGeom prst="rect">
              <a:avLst/>
            </a:prstGeom>
            <a:solidFill>
              <a:srgbClr val="28AE6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68" name="Freeform 6"/>
            <p:cNvSpPr>
              <a:spLocks noEditPoints="1" noChangeArrowheads="1"/>
            </p:cNvSpPr>
            <p:nvPr/>
          </p:nvSpPr>
          <p:spPr bwMode="auto">
            <a:xfrm>
              <a:off x="433456" y="431075"/>
              <a:ext cx="573088" cy="577850"/>
            </a:xfrm>
            <a:custGeom>
              <a:avLst/>
              <a:gdLst>
                <a:gd name="T0" fmla="*/ 523420 w 150"/>
                <a:gd name="T1" fmla="*/ 176034 h 151"/>
                <a:gd name="T2" fmla="*/ 496676 w 150"/>
                <a:gd name="T3" fmla="*/ 176034 h 151"/>
                <a:gd name="T4" fmla="*/ 462291 w 150"/>
                <a:gd name="T5" fmla="*/ 214302 h 151"/>
                <a:gd name="T6" fmla="*/ 447009 w 150"/>
                <a:gd name="T7" fmla="*/ 237263 h 151"/>
                <a:gd name="T8" fmla="*/ 420265 w 150"/>
                <a:gd name="T9" fmla="*/ 233436 h 151"/>
                <a:gd name="T10" fmla="*/ 309468 w 150"/>
                <a:gd name="T11" fmla="*/ 176034 h 151"/>
                <a:gd name="T12" fmla="*/ 362956 w 150"/>
                <a:gd name="T13" fmla="*/ 91844 h 151"/>
                <a:gd name="T14" fmla="*/ 183388 w 150"/>
                <a:gd name="T15" fmla="*/ 91844 h 151"/>
                <a:gd name="T16" fmla="*/ 236876 w 150"/>
                <a:gd name="T17" fmla="*/ 176034 h 151"/>
                <a:gd name="T18" fmla="*/ 137541 w 150"/>
                <a:gd name="T19" fmla="*/ 214302 h 151"/>
                <a:gd name="T20" fmla="*/ 68771 w 150"/>
                <a:gd name="T21" fmla="*/ 417124 h 151"/>
                <a:gd name="T22" fmla="*/ 7641 w 150"/>
                <a:gd name="T23" fmla="*/ 543409 h 151"/>
                <a:gd name="T24" fmla="*/ 3821 w 150"/>
                <a:gd name="T25" fmla="*/ 566370 h 151"/>
                <a:gd name="T26" fmla="*/ 527241 w 150"/>
                <a:gd name="T27" fmla="*/ 577850 h 151"/>
                <a:gd name="T28" fmla="*/ 542523 w 150"/>
                <a:gd name="T29" fmla="*/ 539582 h 151"/>
                <a:gd name="T30" fmla="*/ 454650 w 150"/>
                <a:gd name="T31" fmla="*/ 428604 h 151"/>
                <a:gd name="T32" fmla="*/ 393520 w 150"/>
                <a:gd name="T33" fmla="*/ 405643 h 151"/>
                <a:gd name="T34" fmla="*/ 404982 w 150"/>
                <a:gd name="T35" fmla="*/ 375028 h 151"/>
                <a:gd name="T36" fmla="*/ 431726 w 150"/>
                <a:gd name="T37" fmla="*/ 394163 h 151"/>
                <a:gd name="T38" fmla="*/ 531062 w 150"/>
                <a:gd name="T39" fmla="*/ 306146 h 151"/>
                <a:gd name="T40" fmla="*/ 553985 w 150"/>
                <a:gd name="T41" fmla="*/ 260224 h 151"/>
                <a:gd name="T42" fmla="*/ 519600 w 150"/>
                <a:gd name="T43" fmla="*/ 176034 h 151"/>
                <a:gd name="T44" fmla="*/ 271262 w 150"/>
                <a:gd name="T45" fmla="*/ 30615 h 151"/>
                <a:gd name="T46" fmla="*/ 301826 w 150"/>
                <a:gd name="T47" fmla="*/ 145419 h 151"/>
                <a:gd name="T48" fmla="*/ 271262 w 150"/>
                <a:gd name="T49" fmla="*/ 153073 h 151"/>
                <a:gd name="T50" fmla="*/ 248338 w 150"/>
                <a:gd name="T51" fmla="*/ 149246 h 151"/>
                <a:gd name="T52" fmla="*/ 416444 w 150"/>
                <a:gd name="T53" fmla="*/ 428604 h 151"/>
                <a:gd name="T54" fmla="*/ 527241 w 150"/>
                <a:gd name="T55" fmla="*/ 554889 h 151"/>
                <a:gd name="T56" fmla="*/ 527241 w 150"/>
                <a:gd name="T57" fmla="*/ 554889 h 151"/>
                <a:gd name="T58" fmla="*/ 22924 w 150"/>
                <a:gd name="T59" fmla="*/ 554889 h 151"/>
                <a:gd name="T60" fmla="*/ 22924 w 150"/>
                <a:gd name="T61" fmla="*/ 554889 h 151"/>
                <a:gd name="T62" fmla="*/ 22924 w 150"/>
                <a:gd name="T63" fmla="*/ 554889 h 151"/>
                <a:gd name="T64" fmla="*/ 149003 w 150"/>
                <a:gd name="T65" fmla="*/ 508967 h 151"/>
                <a:gd name="T66" fmla="*/ 206312 w 150"/>
                <a:gd name="T67" fmla="*/ 520448 h 151"/>
                <a:gd name="T68" fmla="*/ 229235 w 150"/>
                <a:gd name="T69" fmla="*/ 440084 h 151"/>
                <a:gd name="T70" fmla="*/ 416444 w 150"/>
                <a:gd name="T71" fmla="*/ 428604 h 151"/>
                <a:gd name="T72" fmla="*/ 519600 w 150"/>
                <a:gd name="T73" fmla="*/ 264051 h 151"/>
                <a:gd name="T74" fmla="*/ 466112 w 150"/>
                <a:gd name="T75" fmla="*/ 367375 h 151"/>
                <a:gd name="T76" fmla="*/ 427906 w 150"/>
                <a:gd name="T77" fmla="*/ 355894 h 151"/>
                <a:gd name="T78" fmla="*/ 382059 w 150"/>
                <a:gd name="T79" fmla="*/ 309973 h 151"/>
                <a:gd name="T80" fmla="*/ 359135 w 150"/>
                <a:gd name="T81" fmla="*/ 321453 h 151"/>
                <a:gd name="T82" fmla="*/ 271262 w 150"/>
                <a:gd name="T83" fmla="*/ 405643 h 151"/>
                <a:gd name="T84" fmla="*/ 191029 w 150"/>
                <a:gd name="T85" fmla="*/ 397989 h 151"/>
                <a:gd name="T86" fmla="*/ 183388 w 150"/>
                <a:gd name="T87" fmla="*/ 302319 h 151"/>
                <a:gd name="T88" fmla="*/ 145182 w 150"/>
                <a:gd name="T89" fmla="*/ 386509 h 151"/>
                <a:gd name="T90" fmla="*/ 210132 w 150"/>
                <a:gd name="T91" fmla="*/ 482179 h 151"/>
                <a:gd name="T92" fmla="*/ 179568 w 150"/>
                <a:gd name="T93" fmla="*/ 493660 h 151"/>
                <a:gd name="T94" fmla="*/ 87873 w 150"/>
                <a:gd name="T95" fmla="*/ 397989 h 151"/>
                <a:gd name="T96" fmla="*/ 160465 w 150"/>
                <a:gd name="T97" fmla="*/ 233436 h 151"/>
                <a:gd name="T98" fmla="*/ 255979 w 150"/>
                <a:gd name="T99" fmla="*/ 202822 h 151"/>
                <a:gd name="T100" fmla="*/ 244518 w 150"/>
                <a:gd name="T101" fmla="*/ 363548 h 151"/>
                <a:gd name="T102" fmla="*/ 301826 w 150"/>
                <a:gd name="T103" fmla="*/ 359721 h 151"/>
                <a:gd name="T104" fmla="*/ 290365 w 150"/>
                <a:gd name="T105" fmla="*/ 202822 h 151"/>
                <a:gd name="T106" fmla="*/ 397341 w 150"/>
                <a:gd name="T107" fmla="*/ 248743 h 151"/>
                <a:gd name="T108" fmla="*/ 431726 w 150"/>
                <a:gd name="T109" fmla="*/ 294665 h 151"/>
                <a:gd name="T110" fmla="*/ 454650 w 150"/>
                <a:gd name="T111" fmla="*/ 290838 h 151"/>
                <a:gd name="T112" fmla="*/ 473753 w 150"/>
                <a:gd name="T113" fmla="*/ 252570 h 151"/>
                <a:gd name="T114" fmla="*/ 485215 w 150"/>
                <a:gd name="T115" fmla="*/ 225782 h 151"/>
                <a:gd name="T116" fmla="*/ 504317 w 150"/>
                <a:gd name="T117" fmla="*/ 202822 h 151"/>
                <a:gd name="T118" fmla="*/ 515779 w 150"/>
                <a:gd name="T119" fmla="*/ 202822 h 151"/>
                <a:gd name="T120" fmla="*/ 527241 w 150"/>
                <a:gd name="T121" fmla="*/ 248743 h 1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
                <a:gd name="T184" fmla="*/ 0 h 151"/>
                <a:gd name="T185" fmla="*/ 150 w 150"/>
                <a:gd name="T186" fmla="*/ 151 h 1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 h="151">
                  <a:moveTo>
                    <a:pt x="136" y="46"/>
                  </a:moveTo>
                  <a:cubicBezTo>
                    <a:pt x="137" y="46"/>
                    <a:pt x="137" y="46"/>
                    <a:pt x="137" y="46"/>
                  </a:cubicBezTo>
                  <a:cubicBezTo>
                    <a:pt x="136" y="46"/>
                    <a:pt x="136" y="46"/>
                    <a:pt x="136" y="46"/>
                  </a:cubicBezTo>
                  <a:cubicBezTo>
                    <a:pt x="134" y="45"/>
                    <a:pt x="132" y="46"/>
                    <a:pt x="130" y="46"/>
                  </a:cubicBezTo>
                  <a:cubicBezTo>
                    <a:pt x="125" y="47"/>
                    <a:pt x="123" y="52"/>
                    <a:pt x="121" y="55"/>
                  </a:cubicBezTo>
                  <a:cubicBezTo>
                    <a:pt x="121" y="56"/>
                    <a:pt x="121" y="56"/>
                    <a:pt x="121" y="56"/>
                  </a:cubicBezTo>
                  <a:cubicBezTo>
                    <a:pt x="121" y="56"/>
                    <a:pt x="119" y="60"/>
                    <a:pt x="119" y="60"/>
                  </a:cubicBezTo>
                  <a:cubicBezTo>
                    <a:pt x="117" y="62"/>
                    <a:pt x="117" y="62"/>
                    <a:pt x="117" y="62"/>
                  </a:cubicBezTo>
                  <a:cubicBezTo>
                    <a:pt x="117" y="64"/>
                    <a:pt x="116" y="65"/>
                    <a:pt x="115" y="67"/>
                  </a:cubicBezTo>
                  <a:cubicBezTo>
                    <a:pt x="114" y="65"/>
                    <a:pt x="112" y="63"/>
                    <a:pt x="110" y="61"/>
                  </a:cubicBezTo>
                  <a:cubicBezTo>
                    <a:pt x="104" y="52"/>
                    <a:pt x="99" y="47"/>
                    <a:pt x="87" y="46"/>
                  </a:cubicBezTo>
                  <a:cubicBezTo>
                    <a:pt x="85" y="46"/>
                    <a:pt x="83" y="46"/>
                    <a:pt x="81" y="46"/>
                  </a:cubicBezTo>
                  <a:cubicBezTo>
                    <a:pt x="82" y="45"/>
                    <a:pt x="82" y="45"/>
                    <a:pt x="83" y="45"/>
                  </a:cubicBezTo>
                  <a:cubicBezTo>
                    <a:pt x="91" y="40"/>
                    <a:pt x="95" y="32"/>
                    <a:pt x="95" y="24"/>
                  </a:cubicBezTo>
                  <a:cubicBezTo>
                    <a:pt x="95" y="11"/>
                    <a:pt x="85" y="0"/>
                    <a:pt x="71" y="0"/>
                  </a:cubicBezTo>
                  <a:cubicBezTo>
                    <a:pt x="58" y="0"/>
                    <a:pt x="48" y="11"/>
                    <a:pt x="48" y="24"/>
                  </a:cubicBezTo>
                  <a:cubicBezTo>
                    <a:pt x="48" y="33"/>
                    <a:pt x="53" y="42"/>
                    <a:pt x="62" y="46"/>
                  </a:cubicBezTo>
                  <a:cubicBezTo>
                    <a:pt x="62" y="46"/>
                    <a:pt x="62" y="46"/>
                    <a:pt x="62" y="46"/>
                  </a:cubicBezTo>
                  <a:cubicBezTo>
                    <a:pt x="60" y="46"/>
                    <a:pt x="58" y="46"/>
                    <a:pt x="55" y="47"/>
                  </a:cubicBezTo>
                  <a:cubicBezTo>
                    <a:pt x="48" y="47"/>
                    <a:pt x="41" y="49"/>
                    <a:pt x="36" y="56"/>
                  </a:cubicBezTo>
                  <a:cubicBezTo>
                    <a:pt x="29" y="68"/>
                    <a:pt x="20" y="84"/>
                    <a:pt x="16" y="93"/>
                  </a:cubicBezTo>
                  <a:cubicBezTo>
                    <a:pt x="12" y="99"/>
                    <a:pt x="13" y="103"/>
                    <a:pt x="18" y="109"/>
                  </a:cubicBezTo>
                  <a:cubicBezTo>
                    <a:pt x="18" y="109"/>
                    <a:pt x="20" y="111"/>
                    <a:pt x="23" y="115"/>
                  </a:cubicBezTo>
                  <a:cubicBezTo>
                    <a:pt x="2" y="142"/>
                    <a:pt x="2" y="142"/>
                    <a:pt x="2" y="142"/>
                  </a:cubicBezTo>
                  <a:cubicBezTo>
                    <a:pt x="2" y="141"/>
                    <a:pt x="2" y="141"/>
                    <a:pt x="2" y="141"/>
                  </a:cubicBezTo>
                  <a:cubicBezTo>
                    <a:pt x="0" y="143"/>
                    <a:pt x="0" y="145"/>
                    <a:pt x="1" y="148"/>
                  </a:cubicBezTo>
                  <a:cubicBezTo>
                    <a:pt x="2" y="150"/>
                    <a:pt x="4" y="151"/>
                    <a:pt x="6" y="151"/>
                  </a:cubicBezTo>
                  <a:cubicBezTo>
                    <a:pt x="138" y="151"/>
                    <a:pt x="138" y="151"/>
                    <a:pt x="138" y="151"/>
                  </a:cubicBezTo>
                  <a:cubicBezTo>
                    <a:pt x="141" y="151"/>
                    <a:pt x="143" y="150"/>
                    <a:pt x="144" y="148"/>
                  </a:cubicBezTo>
                  <a:cubicBezTo>
                    <a:pt x="144" y="145"/>
                    <a:pt x="144" y="143"/>
                    <a:pt x="142" y="141"/>
                  </a:cubicBezTo>
                  <a:cubicBezTo>
                    <a:pt x="143" y="142"/>
                    <a:pt x="143" y="142"/>
                    <a:pt x="143" y="142"/>
                  </a:cubicBezTo>
                  <a:cubicBezTo>
                    <a:pt x="119" y="112"/>
                    <a:pt x="119" y="112"/>
                    <a:pt x="119" y="112"/>
                  </a:cubicBezTo>
                  <a:cubicBezTo>
                    <a:pt x="116" y="108"/>
                    <a:pt x="115" y="106"/>
                    <a:pt x="109" y="106"/>
                  </a:cubicBezTo>
                  <a:cubicBezTo>
                    <a:pt x="103" y="106"/>
                    <a:pt x="103" y="106"/>
                    <a:pt x="103" y="106"/>
                  </a:cubicBezTo>
                  <a:cubicBezTo>
                    <a:pt x="102" y="102"/>
                    <a:pt x="102" y="98"/>
                    <a:pt x="102" y="93"/>
                  </a:cubicBezTo>
                  <a:cubicBezTo>
                    <a:pt x="104" y="95"/>
                    <a:pt x="105" y="97"/>
                    <a:pt x="106" y="98"/>
                  </a:cubicBezTo>
                  <a:cubicBezTo>
                    <a:pt x="107" y="99"/>
                    <a:pt x="107" y="99"/>
                    <a:pt x="107" y="99"/>
                  </a:cubicBezTo>
                  <a:cubicBezTo>
                    <a:pt x="109" y="100"/>
                    <a:pt x="110" y="102"/>
                    <a:pt x="113" y="103"/>
                  </a:cubicBezTo>
                  <a:cubicBezTo>
                    <a:pt x="117" y="105"/>
                    <a:pt x="122" y="104"/>
                    <a:pt x="126" y="102"/>
                  </a:cubicBezTo>
                  <a:cubicBezTo>
                    <a:pt x="129" y="99"/>
                    <a:pt x="131" y="97"/>
                    <a:pt x="139" y="80"/>
                  </a:cubicBezTo>
                  <a:cubicBezTo>
                    <a:pt x="139" y="80"/>
                    <a:pt x="143" y="72"/>
                    <a:pt x="143" y="72"/>
                  </a:cubicBezTo>
                  <a:cubicBezTo>
                    <a:pt x="143" y="71"/>
                    <a:pt x="144" y="69"/>
                    <a:pt x="145" y="68"/>
                  </a:cubicBezTo>
                  <a:cubicBezTo>
                    <a:pt x="146" y="64"/>
                    <a:pt x="150" y="57"/>
                    <a:pt x="145" y="51"/>
                  </a:cubicBezTo>
                  <a:cubicBezTo>
                    <a:pt x="143" y="48"/>
                    <a:pt x="140" y="46"/>
                    <a:pt x="136" y="46"/>
                  </a:cubicBezTo>
                  <a:close/>
                  <a:moveTo>
                    <a:pt x="55" y="24"/>
                  </a:moveTo>
                  <a:cubicBezTo>
                    <a:pt x="55" y="15"/>
                    <a:pt x="62" y="8"/>
                    <a:pt x="71" y="8"/>
                  </a:cubicBezTo>
                  <a:cubicBezTo>
                    <a:pt x="80" y="8"/>
                    <a:pt x="88" y="15"/>
                    <a:pt x="88" y="24"/>
                  </a:cubicBezTo>
                  <a:cubicBezTo>
                    <a:pt x="88" y="30"/>
                    <a:pt x="85" y="35"/>
                    <a:pt x="79" y="38"/>
                  </a:cubicBezTo>
                  <a:cubicBezTo>
                    <a:pt x="79" y="39"/>
                    <a:pt x="78" y="39"/>
                    <a:pt x="77" y="39"/>
                  </a:cubicBezTo>
                  <a:cubicBezTo>
                    <a:pt x="75" y="40"/>
                    <a:pt x="73" y="40"/>
                    <a:pt x="71" y="40"/>
                  </a:cubicBezTo>
                  <a:cubicBezTo>
                    <a:pt x="70" y="40"/>
                    <a:pt x="69" y="40"/>
                    <a:pt x="68" y="40"/>
                  </a:cubicBezTo>
                  <a:cubicBezTo>
                    <a:pt x="67" y="40"/>
                    <a:pt x="66" y="39"/>
                    <a:pt x="65" y="39"/>
                  </a:cubicBezTo>
                  <a:cubicBezTo>
                    <a:pt x="59" y="36"/>
                    <a:pt x="55" y="30"/>
                    <a:pt x="55" y="24"/>
                  </a:cubicBezTo>
                  <a:close/>
                  <a:moveTo>
                    <a:pt x="109" y="112"/>
                  </a:moveTo>
                  <a:cubicBezTo>
                    <a:pt x="112" y="112"/>
                    <a:pt x="112" y="112"/>
                    <a:pt x="115" y="115"/>
                  </a:cubicBezTo>
                  <a:cubicBezTo>
                    <a:pt x="138" y="145"/>
                    <a:pt x="138" y="145"/>
                    <a:pt x="138" y="145"/>
                  </a:cubicBezTo>
                  <a:cubicBezTo>
                    <a:pt x="138" y="145"/>
                    <a:pt x="138" y="145"/>
                    <a:pt x="138" y="145"/>
                  </a:cubicBezTo>
                  <a:cubicBezTo>
                    <a:pt x="138" y="145"/>
                    <a:pt x="138" y="145"/>
                    <a:pt x="138" y="145"/>
                  </a:cubicBezTo>
                  <a:cubicBezTo>
                    <a:pt x="138" y="145"/>
                    <a:pt x="138" y="145"/>
                    <a:pt x="138" y="145"/>
                  </a:cubicBezTo>
                  <a:cubicBezTo>
                    <a:pt x="6" y="145"/>
                    <a:pt x="6" y="145"/>
                    <a:pt x="6" y="145"/>
                  </a:cubicBezTo>
                  <a:cubicBezTo>
                    <a:pt x="6" y="145"/>
                    <a:pt x="6" y="145"/>
                    <a:pt x="6" y="145"/>
                  </a:cubicBezTo>
                  <a:cubicBezTo>
                    <a:pt x="6" y="145"/>
                    <a:pt x="6" y="145"/>
                    <a:pt x="6" y="145"/>
                  </a:cubicBezTo>
                  <a:cubicBezTo>
                    <a:pt x="6" y="145"/>
                    <a:pt x="6" y="145"/>
                    <a:pt x="6" y="145"/>
                  </a:cubicBezTo>
                  <a:cubicBezTo>
                    <a:pt x="6" y="145"/>
                    <a:pt x="6" y="145"/>
                    <a:pt x="6" y="145"/>
                  </a:cubicBezTo>
                  <a:cubicBezTo>
                    <a:pt x="27" y="119"/>
                    <a:pt x="27" y="119"/>
                    <a:pt x="27" y="119"/>
                  </a:cubicBezTo>
                  <a:cubicBezTo>
                    <a:pt x="33" y="126"/>
                    <a:pt x="39" y="133"/>
                    <a:pt x="39" y="133"/>
                  </a:cubicBezTo>
                  <a:cubicBezTo>
                    <a:pt x="41" y="134"/>
                    <a:pt x="42" y="136"/>
                    <a:pt x="44" y="136"/>
                  </a:cubicBezTo>
                  <a:cubicBezTo>
                    <a:pt x="47" y="138"/>
                    <a:pt x="51" y="138"/>
                    <a:pt x="54" y="136"/>
                  </a:cubicBezTo>
                  <a:cubicBezTo>
                    <a:pt x="58" y="135"/>
                    <a:pt x="60" y="132"/>
                    <a:pt x="62" y="129"/>
                  </a:cubicBezTo>
                  <a:cubicBezTo>
                    <a:pt x="63" y="124"/>
                    <a:pt x="63" y="119"/>
                    <a:pt x="60" y="115"/>
                  </a:cubicBezTo>
                  <a:cubicBezTo>
                    <a:pt x="59" y="114"/>
                    <a:pt x="58" y="113"/>
                    <a:pt x="57" y="112"/>
                  </a:cubicBezTo>
                  <a:lnTo>
                    <a:pt x="109" y="112"/>
                  </a:lnTo>
                  <a:close/>
                  <a:moveTo>
                    <a:pt x="138" y="65"/>
                  </a:moveTo>
                  <a:cubicBezTo>
                    <a:pt x="137" y="66"/>
                    <a:pt x="137" y="68"/>
                    <a:pt x="136" y="69"/>
                  </a:cubicBezTo>
                  <a:cubicBezTo>
                    <a:pt x="136" y="69"/>
                    <a:pt x="132" y="77"/>
                    <a:pt x="132" y="77"/>
                  </a:cubicBezTo>
                  <a:cubicBezTo>
                    <a:pt x="125" y="93"/>
                    <a:pt x="123" y="94"/>
                    <a:pt x="122" y="96"/>
                  </a:cubicBezTo>
                  <a:cubicBezTo>
                    <a:pt x="120" y="97"/>
                    <a:pt x="118" y="97"/>
                    <a:pt x="116" y="96"/>
                  </a:cubicBezTo>
                  <a:cubicBezTo>
                    <a:pt x="115" y="96"/>
                    <a:pt x="113" y="95"/>
                    <a:pt x="112" y="93"/>
                  </a:cubicBezTo>
                  <a:cubicBezTo>
                    <a:pt x="111" y="93"/>
                    <a:pt x="111" y="93"/>
                    <a:pt x="111" y="93"/>
                  </a:cubicBezTo>
                  <a:cubicBezTo>
                    <a:pt x="109" y="90"/>
                    <a:pt x="105" y="86"/>
                    <a:pt x="100" y="81"/>
                  </a:cubicBezTo>
                  <a:cubicBezTo>
                    <a:pt x="93" y="73"/>
                    <a:pt x="93" y="73"/>
                    <a:pt x="93" y="73"/>
                  </a:cubicBezTo>
                  <a:cubicBezTo>
                    <a:pt x="94" y="84"/>
                    <a:pt x="94" y="84"/>
                    <a:pt x="94" y="84"/>
                  </a:cubicBezTo>
                  <a:cubicBezTo>
                    <a:pt x="94" y="91"/>
                    <a:pt x="95" y="99"/>
                    <a:pt x="95" y="106"/>
                  </a:cubicBezTo>
                  <a:cubicBezTo>
                    <a:pt x="71" y="106"/>
                    <a:pt x="71" y="106"/>
                    <a:pt x="71" y="106"/>
                  </a:cubicBezTo>
                  <a:cubicBezTo>
                    <a:pt x="52" y="106"/>
                    <a:pt x="52" y="106"/>
                    <a:pt x="52" y="106"/>
                  </a:cubicBezTo>
                  <a:cubicBezTo>
                    <a:pt x="51" y="106"/>
                    <a:pt x="51" y="105"/>
                    <a:pt x="50" y="104"/>
                  </a:cubicBezTo>
                  <a:cubicBezTo>
                    <a:pt x="50" y="104"/>
                    <a:pt x="49" y="103"/>
                    <a:pt x="49" y="102"/>
                  </a:cubicBezTo>
                  <a:cubicBezTo>
                    <a:pt x="48" y="79"/>
                    <a:pt x="48" y="79"/>
                    <a:pt x="48" y="79"/>
                  </a:cubicBezTo>
                  <a:cubicBezTo>
                    <a:pt x="36" y="99"/>
                    <a:pt x="36" y="99"/>
                    <a:pt x="36" y="99"/>
                  </a:cubicBezTo>
                  <a:cubicBezTo>
                    <a:pt x="38" y="101"/>
                    <a:pt x="38" y="101"/>
                    <a:pt x="38" y="101"/>
                  </a:cubicBezTo>
                  <a:cubicBezTo>
                    <a:pt x="38" y="101"/>
                    <a:pt x="48" y="113"/>
                    <a:pt x="54" y="120"/>
                  </a:cubicBezTo>
                  <a:cubicBezTo>
                    <a:pt x="55" y="122"/>
                    <a:pt x="56" y="124"/>
                    <a:pt x="55" y="126"/>
                  </a:cubicBezTo>
                  <a:cubicBezTo>
                    <a:pt x="54" y="127"/>
                    <a:pt x="53" y="129"/>
                    <a:pt x="52" y="129"/>
                  </a:cubicBezTo>
                  <a:cubicBezTo>
                    <a:pt x="50" y="130"/>
                    <a:pt x="48" y="130"/>
                    <a:pt x="47" y="129"/>
                  </a:cubicBezTo>
                  <a:cubicBezTo>
                    <a:pt x="46" y="129"/>
                    <a:pt x="45" y="129"/>
                    <a:pt x="45" y="128"/>
                  </a:cubicBezTo>
                  <a:cubicBezTo>
                    <a:pt x="45" y="128"/>
                    <a:pt x="23" y="104"/>
                    <a:pt x="23" y="104"/>
                  </a:cubicBezTo>
                  <a:cubicBezTo>
                    <a:pt x="20" y="101"/>
                    <a:pt x="20" y="100"/>
                    <a:pt x="22" y="96"/>
                  </a:cubicBezTo>
                  <a:cubicBezTo>
                    <a:pt x="27" y="87"/>
                    <a:pt x="35" y="71"/>
                    <a:pt x="42" y="61"/>
                  </a:cubicBezTo>
                  <a:cubicBezTo>
                    <a:pt x="45" y="56"/>
                    <a:pt x="49" y="55"/>
                    <a:pt x="56" y="54"/>
                  </a:cubicBezTo>
                  <a:cubicBezTo>
                    <a:pt x="60" y="53"/>
                    <a:pt x="63" y="53"/>
                    <a:pt x="67" y="53"/>
                  </a:cubicBezTo>
                  <a:cubicBezTo>
                    <a:pt x="69" y="60"/>
                    <a:pt x="69" y="60"/>
                    <a:pt x="69" y="60"/>
                  </a:cubicBezTo>
                  <a:cubicBezTo>
                    <a:pt x="64" y="95"/>
                    <a:pt x="64" y="95"/>
                    <a:pt x="64" y="95"/>
                  </a:cubicBezTo>
                  <a:cubicBezTo>
                    <a:pt x="72" y="102"/>
                    <a:pt x="72" y="102"/>
                    <a:pt x="72" y="102"/>
                  </a:cubicBezTo>
                  <a:cubicBezTo>
                    <a:pt x="79" y="94"/>
                    <a:pt x="79" y="94"/>
                    <a:pt x="79" y="94"/>
                  </a:cubicBezTo>
                  <a:cubicBezTo>
                    <a:pt x="73" y="60"/>
                    <a:pt x="73" y="60"/>
                    <a:pt x="73" y="60"/>
                  </a:cubicBezTo>
                  <a:cubicBezTo>
                    <a:pt x="76" y="53"/>
                    <a:pt x="76" y="53"/>
                    <a:pt x="76" y="53"/>
                  </a:cubicBezTo>
                  <a:cubicBezTo>
                    <a:pt x="80" y="53"/>
                    <a:pt x="83" y="53"/>
                    <a:pt x="86" y="53"/>
                  </a:cubicBezTo>
                  <a:cubicBezTo>
                    <a:pt x="95" y="54"/>
                    <a:pt x="98" y="58"/>
                    <a:pt x="104" y="65"/>
                  </a:cubicBezTo>
                  <a:cubicBezTo>
                    <a:pt x="106" y="68"/>
                    <a:pt x="108" y="70"/>
                    <a:pt x="110" y="72"/>
                  </a:cubicBezTo>
                  <a:cubicBezTo>
                    <a:pt x="111" y="74"/>
                    <a:pt x="112" y="76"/>
                    <a:pt x="113" y="77"/>
                  </a:cubicBezTo>
                  <a:cubicBezTo>
                    <a:pt x="117" y="81"/>
                    <a:pt x="117" y="81"/>
                    <a:pt x="117" y="81"/>
                  </a:cubicBezTo>
                  <a:cubicBezTo>
                    <a:pt x="117" y="81"/>
                    <a:pt x="119" y="76"/>
                    <a:pt x="119" y="76"/>
                  </a:cubicBezTo>
                  <a:cubicBezTo>
                    <a:pt x="121" y="71"/>
                    <a:pt x="121" y="71"/>
                    <a:pt x="121" y="71"/>
                  </a:cubicBezTo>
                  <a:cubicBezTo>
                    <a:pt x="122" y="69"/>
                    <a:pt x="123" y="68"/>
                    <a:pt x="124" y="66"/>
                  </a:cubicBezTo>
                  <a:cubicBezTo>
                    <a:pt x="124" y="66"/>
                    <a:pt x="125" y="63"/>
                    <a:pt x="125" y="63"/>
                  </a:cubicBezTo>
                  <a:cubicBezTo>
                    <a:pt x="127" y="59"/>
                    <a:pt x="127" y="59"/>
                    <a:pt x="127" y="59"/>
                  </a:cubicBezTo>
                  <a:cubicBezTo>
                    <a:pt x="127" y="59"/>
                    <a:pt x="127" y="59"/>
                    <a:pt x="127" y="59"/>
                  </a:cubicBezTo>
                  <a:cubicBezTo>
                    <a:pt x="129" y="55"/>
                    <a:pt x="130" y="54"/>
                    <a:pt x="132" y="53"/>
                  </a:cubicBezTo>
                  <a:cubicBezTo>
                    <a:pt x="133" y="53"/>
                    <a:pt x="134" y="53"/>
                    <a:pt x="135" y="53"/>
                  </a:cubicBezTo>
                  <a:cubicBezTo>
                    <a:pt x="135" y="53"/>
                    <a:pt x="135" y="53"/>
                    <a:pt x="135" y="53"/>
                  </a:cubicBezTo>
                  <a:cubicBezTo>
                    <a:pt x="137" y="53"/>
                    <a:pt x="138" y="54"/>
                    <a:pt x="139" y="55"/>
                  </a:cubicBezTo>
                  <a:cubicBezTo>
                    <a:pt x="141" y="58"/>
                    <a:pt x="140" y="60"/>
                    <a:pt x="138" y="6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pic>
        <p:nvPicPr>
          <p:cNvPr id="12305" name="图片 22"/>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8787" y="3000375"/>
            <a:ext cx="2669613"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12306" name="Group 18"/>
          <p:cNvGrpSpPr/>
          <p:nvPr/>
        </p:nvGrpSpPr>
        <p:grpSpPr bwMode="auto">
          <a:xfrm>
            <a:off x="4718050" y="1489075"/>
            <a:ext cx="1439863" cy="1439863"/>
            <a:chOff x="0" y="0"/>
            <a:chExt cx="1440000" cy="1440000"/>
          </a:xfrm>
        </p:grpSpPr>
        <p:sp>
          <p:nvSpPr>
            <p:cNvPr id="10256" name="矩形 24"/>
            <p:cNvSpPr>
              <a:spLocks noChangeArrowheads="1"/>
            </p:cNvSpPr>
            <p:nvPr/>
          </p:nvSpPr>
          <p:spPr bwMode="auto">
            <a:xfrm>
              <a:off x="0" y="0"/>
              <a:ext cx="1440000" cy="1440000"/>
            </a:xfrm>
            <a:prstGeom prst="rect">
              <a:avLst/>
            </a:prstGeom>
            <a:solidFill>
              <a:srgbClr val="46C13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0257" name="Group 20"/>
            <p:cNvGrpSpPr/>
            <p:nvPr/>
          </p:nvGrpSpPr>
          <p:grpSpPr bwMode="auto">
            <a:xfrm>
              <a:off x="384443" y="438833"/>
              <a:ext cx="671114" cy="562335"/>
              <a:chOff x="0" y="0"/>
              <a:chExt cx="577850" cy="484188"/>
            </a:xfrm>
          </p:grpSpPr>
          <p:sp>
            <p:nvSpPr>
              <p:cNvPr id="10258" name="Freeform 25"/>
              <p:cNvSpPr>
                <a:spLocks noEditPoints="1" noChangeArrowheads="1"/>
              </p:cNvSpPr>
              <p:nvPr/>
            </p:nvSpPr>
            <p:spPr bwMode="auto">
              <a:xfrm>
                <a:off x="0" y="0"/>
                <a:ext cx="577850" cy="484188"/>
              </a:xfrm>
              <a:custGeom>
                <a:avLst/>
                <a:gdLst>
                  <a:gd name="T0" fmla="*/ 273916 w 154"/>
                  <a:gd name="T1" fmla="*/ 480435 h 129"/>
                  <a:gd name="T2" fmla="*/ 303934 w 154"/>
                  <a:gd name="T3" fmla="*/ 480435 h 129"/>
                  <a:gd name="T4" fmla="*/ 547832 w 154"/>
                  <a:gd name="T5" fmla="*/ 450407 h 129"/>
                  <a:gd name="T6" fmla="*/ 570345 w 154"/>
                  <a:gd name="T7" fmla="*/ 446654 h 129"/>
                  <a:gd name="T8" fmla="*/ 577850 w 154"/>
                  <a:gd name="T9" fmla="*/ 427887 h 129"/>
                  <a:gd name="T10" fmla="*/ 577850 w 154"/>
                  <a:gd name="T11" fmla="*/ 63808 h 129"/>
                  <a:gd name="T12" fmla="*/ 559089 w 154"/>
                  <a:gd name="T13" fmla="*/ 37534 h 129"/>
                  <a:gd name="T14" fmla="*/ 288925 w 154"/>
                  <a:gd name="T15" fmla="*/ 67561 h 129"/>
                  <a:gd name="T16" fmla="*/ 18761 w 154"/>
                  <a:gd name="T17" fmla="*/ 37534 h 129"/>
                  <a:gd name="T18" fmla="*/ 0 w 154"/>
                  <a:gd name="T19" fmla="*/ 63808 h 129"/>
                  <a:gd name="T20" fmla="*/ 0 w 154"/>
                  <a:gd name="T21" fmla="*/ 427887 h 129"/>
                  <a:gd name="T22" fmla="*/ 11257 w 154"/>
                  <a:gd name="T23" fmla="*/ 446654 h 129"/>
                  <a:gd name="T24" fmla="*/ 30018 w 154"/>
                  <a:gd name="T25" fmla="*/ 450407 h 129"/>
                  <a:gd name="T26" fmla="*/ 273916 w 154"/>
                  <a:gd name="T27" fmla="*/ 480435 h 129"/>
                  <a:gd name="T28" fmla="*/ 300182 w 154"/>
                  <a:gd name="T29" fmla="*/ 97588 h 129"/>
                  <a:gd name="T30" fmla="*/ 547832 w 154"/>
                  <a:gd name="T31" fmla="*/ 67561 h 129"/>
                  <a:gd name="T32" fmla="*/ 547832 w 154"/>
                  <a:gd name="T33" fmla="*/ 420380 h 129"/>
                  <a:gd name="T34" fmla="*/ 300182 w 154"/>
                  <a:gd name="T35" fmla="*/ 446654 h 129"/>
                  <a:gd name="T36" fmla="*/ 300182 w 154"/>
                  <a:gd name="T37" fmla="*/ 97588 h 129"/>
                  <a:gd name="T38" fmla="*/ 30018 w 154"/>
                  <a:gd name="T39" fmla="*/ 420380 h 129"/>
                  <a:gd name="T40" fmla="*/ 30018 w 154"/>
                  <a:gd name="T41" fmla="*/ 67561 h 129"/>
                  <a:gd name="T42" fmla="*/ 277668 w 154"/>
                  <a:gd name="T43" fmla="*/ 97588 h 129"/>
                  <a:gd name="T44" fmla="*/ 277668 w 154"/>
                  <a:gd name="T45" fmla="*/ 446654 h 129"/>
                  <a:gd name="T46" fmla="*/ 30018 w 154"/>
                  <a:gd name="T47" fmla="*/ 42038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129"/>
                  <a:gd name="T74" fmla="*/ 154 w 154"/>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59" name="Freeform 26"/>
              <p:cNvSpPr>
                <a:spLocks noChangeArrowheads="1"/>
              </p:cNvSpPr>
              <p:nvPr/>
            </p:nvSpPr>
            <p:spPr bwMode="auto">
              <a:xfrm>
                <a:off x="87312" y="123825"/>
                <a:ext cx="138113" cy="33338"/>
              </a:xfrm>
              <a:custGeom>
                <a:avLst/>
                <a:gdLst>
                  <a:gd name="T0" fmla="*/ 7466 w 37"/>
                  <a:gd name="T1" fmla="*/ 7408 h 9"/>
                  <a:gd name="T2" fmla="*/ 0 w 37"/>
                  <a:gd name="T3" fmla="*/ 11113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60" name="Freeform 27"/>
              <p:cNvSpPr>
                <a:spLocks noChangeArrowheads="1"/>
              </p:cNvSpPr>
              <p:nvPr/>
            </p:nvSpPr>
            <p:spPr bwMode="auto">
              <a:xfrm>
                <a:off x="87312" y="187325"/>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61" name="Freeform 28"/>
              <p:cNvSpPr>
                <a:spLocks noChangeArrowheads="1"/>
              </p:cNvSpPr>
              <p:nvPr/>
            </p:nvSpPr>
            <p:spPr bwMode="auto">
              <a:xfrm>
                <a:off x="87312" y="247650"/>
                <a:ext cx="138113" cy="33338"/>
              </a:xfrm>
              <a:custGeom>
                <a:avLst/>
                <a:gdLst>
                  <a:gd name="T0" fmla="*/ 7466 w 37"/>
                  <a:gd name="T1" fmla="*/ 7408 h 9"/>
                  <a:gd name="T2" fmla="*/ 0 w 37"/>
                  <a:gd name="T3" fmla="*/ 14817 h 9"/>
                  <a:gd name="T4" fmla="*/ 0 w 37"/>
                  <a:gd name="T5" fmla="*/ 22225 h 9"/>
                  <a:gd name="T6" fmla="*/ 3733 w 37"/>
                  <a:gd name="T7" fmla="*/ 25930 h 9"/>
                  <a:gd name="T8" fmla="*/ 7466 w 37"/>
                  <a:gd name="T9" fmla="*/ 29634 h 9"/>
                  <a:gd name="T10" fmla="*/ 130647 w 37"/>
                  <a:gd name="T11" fmla="*/ 33338 h 9"/>
                  <a:gd name="T12" fmla="*/ 134380 w 37"/>
                  <a:gd name="T13" fmla="*/ 33338 h 9"/>
                  <a:gd name="T14" fmla="*/ 138113 w 37"/>
                  <a:gd name="T15" fmla="*/ 29634 h 9"/>
                  <a:gd name="T16" fmla="*/ 138113 w 37"/>
                  <a:gd name="T17" fmla="*/ 18521 h 9"/>
                  <a:gd name="T18" fmla="*/ 130647 w 37"/>
                  <a:gd name="T19" fmla="*/ 11113 h 9"/>
                  <a:gd name="T20" fmla="*/ 7466 w 37"/>
                  <a:gd name="T21" fmla="*/ 740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62" name="Freeform 29"/>
              <p:cNvSpPr>
                <a:spLocks noChangeArrowheads="1"/>
              </p:cNvSpPr>
              <p:nvPr/>
            </p:nvSpPr>
            <p:spPr bwMode="auto">
              <a:xfrm>
                <a:off x="87312" y="311150"/>
                <a:ext cx="138113" cy="33338"/>
              </a:xfrm>
              <a:custGeom>
                <a:avLst/>
                <a:gdLst>
                  <a:gd name="T0" fmla="*/ 7466 w 37"/>
                  <a:gd name="T1" fmla="*/ 3704 h 9"/>
                  <a:gd name="T2" fmla="*/ 0 w 37"/>
                  <a:gd name="T3" fmla="*/ 11113 h 9"/>
                  <a:gd name="T4" fmla="*/ 0 w 37"/>
                  <a:gd name="T5" fmla="*/ 18521 h 9"/>
                  <a:gd name="T6" fmla="*/ 3733 w 37"/>
                  <a:gd name="T7" fmla="*/ 25930 h 9"/>
                  <a:gd name="T8" fmla="*/ 7466 w 37"/>
                  <a:gd name="T9" fmla="*/ 25930 h 9"/>
                  <a:gd name="T10" fmla="*/ 130647 w 37"/>
                  <a:gd name="T11" fmla="*/ 33338 h 9"/>
                  <a:gd name="T12" fmla="*/ 134380 w 37"/>
                  <a:gd name="T13" fmla="*/ 29634 h 9"/>
                  <a:gd name="T14" fmla="*/ 138113 w 37"/>
                  <a:gd name="T15" fmla="*/ 25930 h 9"/>
                  <a:gd name="T16" fmla="*/ 138113 w 37"/>
                  <a:gd name="T17" fmla="*/ 18521 h 9"/>
                  <a:gd name="T18" fmla="*/ 130647 w 37"/>
                  <a:gd name="T19" fmla="*/ 11113 h 9"/>
                  <a:gd name="T20" fmla="*/ 7466 w 37"/>
                  <a:gd name="T21" fmla="*/ 370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63" name="Freeform 30"/>
              <p:cNvSpPr>
                <a:spLocks noChangeArrowheads="1"/>
              </p:cNvSpPr>
              <p:nvPr/>
            </p:nvSpPr>
            <p:spPr bwMode="auto">
              <a:xfrm>
                <a:off x="354012" y="123825"/>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1113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64" name="Freeform 31"/>
              <p:cNvSpPr>
                <a:spLocks noChangeArrowheads="1"/>
              </p:cNvSpPr>
              <p:nvPr/>
            </p:nvSpPr>
            <p:spPr bwMode="auto">
              <a:xfrm>
                <a:off x="354012" y="187325"/>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65" name="Freeform 32"/>
              <p:cNvSpPr>
                <a:spLocks noChangeArrowheads="1"/>
              </p:cNvSpPr>
              <p:nvPr/>
            </p:nvSpPr>
            <p:spPr bwMode="auto">
              <a:xfrm>
                <a:off x="354012" y="247650"/>
                <a:ext cx="138113" cy="33338"/>
              </a:xfrm>
              <a:custGeom>
                <a:avLst/>
                <a:gdLst>
                  <a:gd name="T0" fmla="*/ 7466 w 37"/>
                  <a:gd name="T1" fmla="*/ 11113 h 9"/>
                  <a:gd name="T2" fmla="*/ 0 w 37"/>
                  <a:gd name="T3" fmla="*/ 18521 h 9"/>
                  <a:gd name="T4" fmla="*/ 0 w 37"/>
                  <a:gd name="T5" fmla="*/ 29634 h 9"/>
                  <a:gd name="T6" fmla="*/ 3733 w 37"/>
                  <a:gd name="T7" fmla="*/ 33338 h 9"/>
                  <a:gd name="T8" fmla="*/ 11198 w 37"/>
                  <a:gd name="T9" fmla="*/ 33338 h 9"/>
                  <a:gd name="T10" fmla="*/ 130647 w 37"/>
                  <a:gd name="T11" fmla="*/ 29634 h 9"/>
                  <a:gd name="T12" fmla="*/ 134380 w 37"/>
                  <a:gd name="T13" fmla="*/ 25930 h 9"/>
                  <a:gd name="T14" fmla="*/ 138113 w 37"/>
                  <a:gd name="T15" fmla="*/ 22225 h 9"/>
                  <a:gd name="T16" fmla="*/ 138113 w 37"/>
                  <a:gd name="T17" fmla="*/ 14817 h 9"/>
                  <a:gd name="T18" fmla="*/ 134380 w 37"/>
                  <a:gd name="T19" fmla="*/ 7408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66" name="Freeform 33"/>
              <p:cNvSpPr>
                <a:spLocks noChangeArrowheads="1"/>
              </p:cNvSpPr>
              <p:nvPr/>
            </p:nvSpPr>
            <p:spPr bwMode="auto">
              <a:xfrm>
                <a:off x="354012" y="311150"/>
                <a:ext cx="138113" cy="33338"/>
              </a:xfrm>
              <a:custGeom>
                <a:avLst/>
                <a:gdLst>
                  <a:gd name="T0" fmla="*/ 7466 w 37"/>
                  <a:gd name="T1" fmla="*/ 11113 h 9"/>
                  <a:gd name="T2" fmla="*/ 0 w 37"/>
                  <a:gd name="T3" fmla="*/ 18521 h 9"/>
                  <a:gd name="T4" fmla="*/ 0 w 37"/>
                  <a:gd name="T5" fmla="*/ 25930 h 9"/>
                  <a:gd name="T6" fmla="*/ 3733 w 37"/>
                  <a:gd name="T7" fmla="*/ 29634 h 9"/>
                  <a:gd name="T8" fmla="*/ 11198 w 37"/>
                  <a:gd name="T9" fmla="*/ 33338 h 9"/>
                  <a:gd name="T10" fmla="*/ 130647 w 37"/>
                  <a:gd name="T11" fmla="*/ 25930 h 9"/>
                  <a:gd name="T12" fmla="*/ 134380 w 37"/>
                  <a:gd name="T13" fmla="*/ 25930 h 9"/>
                  <a:gd name="T14" fmla="*/ 138113 w 37"/>
                  <a:gd name="T15" fmla="*/ 18521 h 9"/>
                  <a:gd name="T16" fmla="*/ 138113 w 37"/>
                  <a:gd name="T17" fmla="*/ 11113 h 9"/>
                  <a:gd name="T18" fmla="*/ 134380 w 37"/>
                  <a:gd name="T19" fmla="*/ 3704 h 9"/>
                  <a:gd name="T20" fmla="*/ 7466 w 37"/>
                  <a:gd name="T21" fmla="*/ 1111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9"/>
                  <a:gd name="T35" fmla="*/ 37 w 3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pic>
        <p:nvPicPr>
          <p:cNvPr id="12318" name="图片 40"/>
          <p:cNvPicPr preferRelativeResize="0">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88689" y="3000375"/>
            <a:ext cx="2665096"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2319" name="图片 41"/>
          <p:cNvPicPr preferRelativeResize="0">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47900" y="1489584"/>
            <a:ext cx="2408238" cy="143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2320" name="文本框 42"/>
          <p:cNvSpPr>
            <a:spLocks noChangeArrowheads="1"/>
          </p:cNvSpPr>
          <p:nvPr/>
        </p:nvSpPr>
        <p:spPr bwMode="auto">
          <a:xfrm>
            <a:off x="6254750" y="1346200"/>
            <a:ext cx="2049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249F86"/>
                </a:solidFill>
                <a:latin typeface="Calibri" panose="020F0502020204030204" pitchFamily="34" charset="0"/>
                <a:sym typeface="Calibri" panose="020F0502020204030204" pitchFamily="34" charset="0"/>
              </a:rPr>
              <a:t>First chapter</a:t>
            </a:r>
            <a:endParaRPr lang="zh-CN" altLang="en-US" sz="2800" b="1">
              <a:solidFill>
                <a:srgbClr val="249F86"/>
              </a:solidFill>
              <a:latin typeface="Calibri" panose="020F0502020204030204" pitchFamily="34" charset="0"/>
              <a:sym typeface="宋体" panose="02010600030101010101" pitchFamily="2" charset="-122"/>
            </a:endParaRPr>
          </a:p>
        </p:txBody>
      </p:sp>
      <p:sp>
        <p:nvSpPr>
          <p:cNvPr id="12321" name="矩形 43"/>
          <p:cNvSpPr>
            <a:spLocks noChangeArrowheads="1"/>
          </p:cNvSpPr>
          <p:nvPr/>
        </p:nvSpPr>
        <p:spPr bwMode="auto">
          <a:xfrm>
            <a:off x="6254750" y="1785938"/>
            <a:ext cx="5535613"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000"/>
              </a:lnSpc>
            </a:pPr>
            <a:r>
              <a:rPr lang="en-US" altLang="zh-CN">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By faith I mean a vision of good one cherishes and the enthusiasm that pushes one to seek</a:t>
            </a:r>
            <a:endParaRPr lang="zh-CN" altLang="en-US">
              <a:solidFill>
                <a:schemeClr val="bg1"/>
              </a:solidFill>
              <a:latin typeface="Calibri" panose="020F0502020204030204" pitchFamily="34" charset="0"/>
              <a:sym typeface="宋体" panose="02010600030101010101" pitchFamily="2" charset="-122"/>
            </a:endParaRPr>
          </a:p>
        </p:txBody>
      </p:sp>
      <p:sp>
        <p:nvSpPr>
          <p:cNvPr id="12322" name="文本框 44"/>
          <p:cNvSpPr>
            <a:spLocks noChangeArrowheads="1"/>
          </p:cNvSpPr>
          <p:nvPr/>
        </p:nvSpPr>
        <p:spPr bwMode="auto">
          <a:xfrm>
            <a:off x="6254750" y="3702050"/>
            <a:ext cx="256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249F86"/>
                </a:solidFill>
                <a:latin typeface="Calibri" panose="020F0502020204030204" pitchFamily="34" charset="0"/>
                <a:sym typeface="Calibri" panose="020F0502020204030204" pitchFamily="34" charset="0"/>
              </a:rPr>
              <a:t>Second chapter</a:t>
            </a:r>
            <a:endParaRPr lang="zh-CN" altLang="en-US" sz="2800" b="1">
              <a:solidFill>
                <a:srgbClr val="249F86"/>
              </a:solidFill>
              <a:latin typeface="Calibri" panose="020F0502020204030204" pitchFamily="34" charset="0"/>
              <a:sym typeface="宋体" panose="02010600030101010101" pitchFamily="2" charset="-122"/>
            </a:endParaRPr>
          </a:p>
        </p:txBody>
      </p:sp>
      <p:sp>
        <p:nvSpPr>
          <p:cNvPr id="12323" name="矩形 45"/>
          <p:cNvSpPr>
            <a:spLocks noChangeArrowheads="1"/>
          </p:cNvSpPr>
          <p:nvPr/>
        </p:nvSpPr>
        <p:spPr bwMode="auto">
          <a:xfrm>
            <a:off x="6254750" y="4105275"/>
            <a:ext cx="553561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000"/>
              </a:lnSpc>
            </a:pPr>
            <a:r>
              <a:rPr lang="en-US" altLang="zh-CN">
                <a:solidFill>
                  <a:schemeClr val="bg1"/>
                </a:solidFill>
                <a:latin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By faith I mean a vision of good one cherishes and the enthusiasm that pushes one to seek its fulfillment </a:t>
            </a:r>
            <a:endParaRPr lang="zh-CN" altLang="en-US">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p:cBhvr>
                                        <p:cTn id="7" dur="500"/>
                                        <p:tgtEl>
                                          <p:spTgt spid="12292"/>
                                        </p:tgtEl>
                                      </p:cBhvr>
                                    </p:animEffect>
                                  </p:childTnLst>
                                </p:cTn>
                              </p:par>
                              <p:par>
                                <p:cTn id="8" presetID="9" presetClass="entr" presetSubtype="0" fill="hold" nodeType="withEffect">
                                  <p:stCondLst>
                                    <p:cond delay="0"/>
                                  </p:stCondLst>
                                  <p:childTnLst>
                                    <p:set>
                                      <p:cBhvr>
                                        <p:cTn id="9" dur="1" fill="hold">
                                          <p:stCondLst>
                                            <p:cond delay="0"/>
                                          </p:stCondLst>
                                        </p:cTn>
                                        <p:tgtEl>
                                          <p:spTgt spid="12298"/>
                                        </p:tgtEl>
                                        <p:attrNameLst>
                                          <p:attrName>style.visibility</p:attrName>
                                        </p:attrNameLst>
                                      </p:cBhvr>
                                      <p:to>
                                        <p:strVal val="visible"/>
                                      </p:to>
                                    </p:set>
                                    <p:animEffect>
                                      <p:cBhvr>
                                        <p:cTn id="10" dur="500"/>
                                        <p:tgtEl>
                                          <p:spTgt spid="12298"/>
                                        </p:tgtEl>
                                      </p:cBhvr>
                                    </p:animEffect>
                                  </p:childTnLst>
                                </p:cTn>
                              </p:par>
                              <p:par>
                                <p:cTn id="11" presetID="9" presetClass="entr" presetSubtype="0" fill="hold"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p:cBhvr>
                                        <p:cTn id="13" dur="500"/>
                                        <p:tgtEl>
                                          <p:spTgt spid="12293"/>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2302"/>
                                        </p:tgtEl>
                                        <p:attrNameLst>
                                          <p:attrName>style.visibility</p:attrName>
                                        </p:attrNameLst>
                                      </p:cBhvr>
                                      <p:to>
                                        <p:strVal val="visible"/>
                                      </p:to>
                                    </p:set>
                                    <p:animEffect>
                                      <p:cBhvr>
                                        <p:cTn id="17" dur="500"/>
                                        <p:tgtEl>
                                          <p:spTgt spid="12302"/>
                                        </p:tgtEl>
                                      </p:cBhvr>
                                    </p:animEffect>
                                  </p:childTnLst>
                                </p:cTn>
                              </p:par>
                              <p:par>
                                <p:cTn id="18" presetID="9" presetClass="entr" presetSubtype="0" fill="hold" nodeType="withEffect">
                                  <p:stCondLst>
                                    <p:cond delay="250"/>
                                  </p:stCondLst>
                                  <p:childTnLst>
                                    <p:set>
                                      <p:cBhvr>
                                        <p:cTn id="19" dur="1" fill="hold">
                                          <p:stCondLst>
                                            <p:cond delay="0"/>
                                          </p:stCondLst>
                                        </p:cTn>
                                        <p:tgtEl>
                                          <p:spTgt spid="12305"/>
                                        </p:tgtEl>
                                        <p:attrNameLst>
                                          <p:attrName>style.visibility</p:attrName>
                                        </p:attrNameLst>
                                      </p:cBhvr>
                                      <p:to>
                                        <p:strVal val="visible"/>
                                      </p:to>
                                    </p:set>
                                    <p:animEffect>
                                      <p:cBhvr>
                                        <p:cTn id="20" dur="500"/>
                                        <p:tgtEl>
                                          <p:spTgt spid="12305"/>
                                        </p:tgtEl>
                                      </p:cBhvr>
                                    </p:animEffect>
                                  </p:childTnLst>
                                </p:cTn>
                              </p:par>
                              <p:par>
                                <p:cTn id="21" presetID="9" presetClass="entr" presetSubtype="0" fill="hold" nodeType="withEffect">
                                  <p:stCondLst>
                                    <p:cond delay="1000"/>
                                  </p:stCondLst>
                                  <p:childTnLst>
                                    <p:set>
                                      <p:cBhvr>
                                        <p:cTn id="22" dur="1" fill="hold">
                                          <p:stCondLst>
                                            <p:cond delay="0"/>
                                          </p:stCondLst>
                                        </p:cTn>
                                        <p:tgtEl>
                                          <p:spTgt spid="12306"/>
                                        </p:tgtEl>
                                        <p:attrNameLst>
                                          <p:attrName>style.visibility</p:attrName>
                                        </p:attrNameLst>
                                      </p:cBhvr>
                                      <p:to>
                                        <p:strVal val="visible"/>
                                      </p:to>
                                    </p:set>
                                    <p:animEffect>
                                      <p:cBhvr>
                                        <p:cTn id="23" dur="500"/>
                                        <p:tgtEl>
                                          <p:spTgt spid="12306"/>
                                        </p:tgtEl>
                                      </p:cBhvr>
                                    </p:animEffect>
                                  </p:childTnLst>
                                </p:cTn>
                              </p:par>
                              <p:par>
                                <p:cTn id="24" presetID="9" presetClass="entr" presetSubtype="0" fill="hold" nodeType="withEffect">
                                  <p:stCondLst>
                                    <p:cond delay="500"/>
                                  </p:stCondLst>
                                  <p:childTnLst>
                                    <p:set>
                                      <p:cBhvr>
                                        <p:cTn id="25" dur="1" fill="hold">
                                          <p:stCondLst>
                                            <p:cond delay="0"/>
                                          </p:stCondLst>
                                        </p:cTn>
                                        <p:tgtEl>
                                          <p:spTgt spid="12318"/>
                                        </p:tgtEl>
                                        <p:attrNameLst>
                                          <p:attrName>style.visibility</p:attrName>
                                        </p:attrNameLst>
                                      </p:cBhvr>
                                      <p:to>
                                        <p:strVal val="visible"/>
                                      </p:to>
                                    </p:set>
                                    <p:animEffect>
                                      <p:cBhvr>
                                        <p:cTn id="26" dur="500"/>
                                        <p:tgtEl>
                                          <p:spTgt spid="12318"/>
                                        </p:tgtEl>
                                      </p:cBhvr>
                                    </p:animEffect>
                                  </p:childTnLst>
                                </p:cTn>
                              </p:par>
                              <p:par>
                                <p:cTn id="27" presetID="9" presetClass="entr" presetSubtype="0" fill="hold" nodeType="withEffect">
                                  <p:stCondLst>
                                    <p:cond delay="750"/>
                                  </p:stCondLst>
                                  <p:childTnLst>
                                    <p:set>
                                      <p:cBhvr>
                                        <p:cTn id="28" dur="1" fill="hold">
                                          <p:stCondLst>
                                            <p:cond delay="0"/>
                                          </p:stCondLst>
                                        </p:cTn>
                                        <p:tgtEl>
                                          <p:spTgt spid="12319"/>
                                        </p:tgtEl>
                                        <p:attrNameLst>
                                          <p:attrName>style.visibility</p:attrName>
                                        </p:attrNameLst>
                                      </p:cBhvr>
                                      <p:to>
                                        <p:strVal val="visible"/>
                                      </p:to>
                                    </p:set>
                                    <p:animEffect>
                                      <p:cBhvr>
                                        <p:cTn id="29" dur="500"/>
                                        <p:tgtEl>
                                          <p:spTgt spid="12319"/>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12320"/>
                                        </p:tgtEl>
                                        <p:attrNameLst>
                                          <p:attrName>style.visibility</p:attrName>
                                        </p:attrNameLst>
                                      </p:cBhvr>
                                      <p:to>
                                        <p:strVal val="visible"/>
                                      </p:to>
                                    </p:set>
                                    <p:animEffect>
                                      <p:cBhvr>
                                        <p:cTn id="33" dur="500"/>
                                        <p:tgtEl>
                                          <p:spTgt spid="12320"/>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2321"/>
                                        </p:tgtEl>
                                        <p:attrNameLst>
                                          <p:attrName>style.visibility</p:attrName>
                                        </p:attrNameLst>
                                      </p:cBhvr>
                                      <p:to>
                                        <p:strVal val="visible"/>
                                      </p:to>
                                    </p:set>
                                    <p:animEffect>
                                      <p:cBhvr>
                                        <p:cTn id="37" dur="650"/>
                                        <p:tgtEl>
                                          <p:spTgt spid="12321"/>
                                        </p:tgtEl>
                                      </p:cBhvr>
                                    </p:animEffect>
                                  </p:childTnLst>
                                </p:cTn>
                              </p:par>
                            </p:childTnLst>
                          </p:cTn>
                        </p:par>
                        <p:par>
                          <p:cTn id="38" fill="hold">
                            <p:stCondLst>
                              <p:cond delay="2500"/>
                            </p:stCondLst>
                            <p:childTnLst>
                              <p:par>
                                <p:cTn id="39" presetID="9" presetClass="entr" presetSubtype="0" fill="hold" grpId="0" nodeType="afterEffect">
                                  <p:stCondLst>
                                    <p:cond delay="0"/>
                                  </p:stCondLst>
                                  <p:childTnLst>
                                    <p:set>
                                      <p:cBhvr>
                                        <p:cTn id="40" dur="1" fill="hold">
                                          <p:stCondLst>
                                            <p:cond delay="0"/>
                                          </p:stCondLst>
                                        </p:cTn>
                                        <p:tgtEl>
                                          <p:spTgt spid="12322"/>
                                        </p:tgtEl>
                                        <p:attrNameLst>
                                          <p:attrName>style.visibility</p:attrName>
                                        </p:attrNameLst>
                                      </p:cBhvr>
                                      <p:to>
                                        <p:strVal val="visible"/>
                                      </p:to>
                                    </p:set>
                                    <p:animEffect>
                                      <p:cBhvr>
                                        <p:cTn id="41" dur="500"/>
                                        <p:tgtEl>
                                          <p:spTgt spid="12322"/>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2323"/>
                                        </p:tgtEl>
                                        <p:attrNameLst>
                                          <p:attrName>style.visibility</p:attrName>
                                        </p:attrNameLst>
                                      </p:cBhvr>
                                      <p:to>
                                        <p:strVal val="visible"/>
                                      </p:to>
                                    </p:set>
                                    <p:animEffect>
                                      <p:cBhvr>
                                        <p:cTn id="45" dur="650"/>
                                        <p:tgtEl>
                                          <p:spTgt spid="12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utoUpdateAnimBg="0"/>
      <p:bldP spid="12320" grpId="0" bldLvl="0" autoUpdateAnimBg="0"/>
      <p:bldP spid="12321" grpId="0" bldLvl="0" autoUpdateAnimBg="0"/>
      <p:bldP spid="12322" grpId="0" bldLvl="0" autoUpdateAnimBg="0"/>
      <p:bldP spid="12323" grpId="0" bldLvl="0" autoUpdateAnimBg="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宽屏</PresentationFormat>
  <Paragraphs>205</Paragraphs>
  <Slides>24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48</cp:revision>
  <dcterms:created xsi:type="dcterms:W3CDTF">2014-06-17T15:52:00Z</dcterms:created>
  <dcterms:modified xsi:type="dcterms:W3CDTF">2021-01-05T05:06:54Z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