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8" r:id="rId2"/>
    <p:sldId id="300" r:id="rId3"/>
    <p:sldId id="267" r:id="rId4"/>
    <p:sldId id="312" r:id="rId5"/>
    <p:sldId id="324" r:id="rId6"/>
    <p:sldId id="315" r:id="rId7"/>
    <p:sldId id="311" r:id="rId8"/>
    <p:sldId id="309" r:id="rId9"/>
    <p:sldId id="310" r:id="rId10"/>
    <p:sldId id="313" r:id="rId11"/>
    <p:sldId id="329" r:id="rId12"/>
    <p:sldId id="317" r:id="rId13"/>
    <p:sldId id="264" r:id="rId14"/>
    <p:sldId id="320" r:id="rId15"/>
    <p:sldId id="322" r:id="rId16"/>
    <p:sldId id="301" r:id="rId17"/>
    <p:sldId id="330" r:id="rId18"/>
    <p:sldId id="305" r:id="rId19"/>
    <p:sldId id="306" r:id="rId20"/>
    <p:sldId id="331" r:id="rId21"/>
    <p:sldId id="307" r:id="rId22"/>
    <p:sldId id="308" r:id="rId23"/>
    <p:sldId id="318" r:id="rId24"/>
    <p:sldId id="303" r:id="rId25"/>
    <p:sldId id="334" r:id="rId26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75"/>
    <a:srgbClr val="60B2A7"/>
    <a:srgbClr val="E9B993"/>
    <a:srgbClr val="CB0057"/>
    <a:srgbClr val="CF0A77"/>
    <a:srgbClr val="271C7A"/>
    <a:srgbClr val="6F1476"/>
    <a:srgbClr val="D33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38B817F3-4DBF-470F-BAB9-9FB8B6D654C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B02A0885-9A22-454D-9D18-825B56F49BC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BADEDEF4-B5B1-413B-B93E-0D391B833F81}" type="slidenum">
              <a:rPr lang="zh-CN" altLang="en-US" sz="1200"/>
              <a:t>1</a:t>
            </a:fld>
            <a:endParaRPr lang="zh-CN" altLang="en-US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CA99C-DB39-4887-A3E9-7B2AC05E388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93EC-1FAC-4B14-A166-2DF3C0B26B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89D66-5F85-43ED-87D7-2A41DDADA53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575B-929F-414E-A5EB-E5ABCCC974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4C8C-2958-49CE-A6E5-419C29F4860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EC6F0-255D-408F-B148-DA4EF9BA71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F9C86-B029-4FD7-88C3-6DF826EEA0C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567A6-5764-4AB5-9838-BDC3747DFE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5E5D-3AAA-41A2-B134-1F2D6B7860D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48278-1C15-487B-906A-B24CAF9232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4A0D8-CECF-42F3-AF78-D86ED99361D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AFB4B-522A-4A8B-BA77-3654789875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5E84-8B6E-464C-8941-BF885EB90AC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CD91B-498E-4046-B8E1-0E02186C0C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AE99-BD6F-408F-96F8-A8503092DA7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83BD-5701-4E10-8DA0-C9A15D2457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86EFE-CA1C-4FB9-BCC7-EDD654599E3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C9CC-8B9D-4B43-BA57-37CBE5A9DE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5AC9-284A-4144-A160-24332BF1A82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DEC9-8B0E-473C-BFF7-F975D46AF3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2DBC-29B7-48C9-98D6-A2311A17C96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78CBC-13C8-4763-99E3-ACEFDF8812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7D97AD1-D996-4587-BADD-2801D35243A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E2D9AD-8F83-4DCF-85A1-B4A001A1CD2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9"/>
          <p:cNvSpPr>
            <a:spLocks noChangeArrowheads="1"/>
          </p:cNvSpPr>
          <p:nvPr/>
        </p:nvSpPr>
        <p:spPr bwMode="auto">
          <a:xfrm>
            <a:off x="2524125" y="2700338"/>
            <a:ext cx="7410450" cy="23574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0082E4"/>
              </a:solidFill>
            </a:endParaRPr>
          </a:p>
        </p:txBody>
      </p:sp>
      <p:sp>
        <p:nvSpPr>
          <p:cNvPr id="3075" name="文本框 10"/>
          <p:cNvSpPr txBox="1">
            <a:spLocks noChangeArrowheads="1"/>
          </p:cNvSpPr>
          <p:nvPr/>
        </p:nvSpPr>
        <p:spPr bwMode="auto">
          <a:xfrm>
            <a:off x="3198813" y="1023938"/>
            <a:ext cx="5895975" cy="315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9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endParaRPr lang="zh-CN" altLang="en-US" sz="199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" name="文本框 12"/>
          <p:cNvSpPr txBox="1">
            <a:spLocks noChangeArrowheads="1"/>
          </p:cNvSpPr>
          <p:nvPr/>
        </p:nvSpPr>
        <p:spPr bwMode="auto">
          <a:xfrm>
            <a:off x="3281363" y="3719513"/>
            <a:ext cx="5627687" cy="585787"/>
          </a:xfrm>
          <a:prstGeom prst="rect">
            <a:avLst/>
          </a:prstGeom>
          <a:solidFill>
            <a:srgbClr val="9600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MORE  THAN  TEMPLATE</a:t>
            </a:r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3471863" y="4356100"/>
            <a:ext cx="5356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FFFFFF"/>
                </a:solidFill>
                <a:latin typeface="Lato" panose="020F0502020204030203" pitchFamily="34" charset="0"/>
              </a:rPr>
              <a:t>Click  to  add  your  title. Click  to  add  your  title. Click  to  add  your  title. Click  to  add  your  title.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5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7810500" y="2627313"/>
            <a:ext cx="2052638" cy="2055812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rot="10800000" flipH="1">
            <a:off x="7799388" y="2624138"/>
            <a:ext cx="1990725" cy="2005012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7370763" y="3629025"/>
            <a:ext cx="2819400" cy="0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 rot="10800000" flipH="1">
            <a:off x="8805863" y="2279650"/>
            <a:ext cx="3175" cy="2838450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3320" name="AutoShape 9"/>
          <p:cNvSpPr/>
          <p:nvPr/>
        </p:nvSpPr>
        <p:spPr bwMode="auto">
          <a:xfrm rot="-1545634">
            <a:off x="9563100" y="4379913"/>
            <a:ext cx="915988" cy="915987"/>
          </a:xfrm>
          <a:custGeom>
            <a:avLst/>
            <a:gdLst>
              <a:gd name="T0" fmla="*/ 2147483646 w 19678"/>
              <a:gd name="T1" fmla="*/ 2147483646 h 19678"/>
              <a:gd name="T2" fmla="*/ 2147483646 w 19678"/>
              <a:gd name="T3" fmla="*/ 2147483646 h 19678"/>
              <a:gd name="T4" fmla="*/ 2147483646 w 19678"/>
              <a:gd name="T5" fmla="*/ 2147483646 h 19678"/>
              <a:gd name="T6" fmla="*/ 2147483646 w 19678"/>
              <a:gd name="T7" fmla="*/ 2147483646 h 19678"/>
              <a:gd name="T8" fmla="*/ 2147483646 w 19678"/>
              <a:gd name="T9" fmla="*/ 2147483646 h 19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1" name="Freeform 122"/>
          <p:cNvSpPr/>
          <p:nvPr/>
        </p:nvSpPr>
        <p:spPr bwMode="auto">
          <a:xfrm>
            <a:off x="9852025" y="4659313"/>
            <a:ext cx="384175" cy="384175"/>
          </a:xfrm>
          <a:custGeom>
            <a:avLst/>
            <a:gdLst>
              <a:gd name="T0" fmla="*/ 2147483646 w 290"/>
              <a:gd name="T1" fmla="*/ 2147483646 h 290"/>
              <a:gd name="T2" fmla="*/ 2147483646 w 290"/>
              <a:gd name="T3" fmla="*/ 2147483646 h 290"/>
              <a:gd name="T4" fmla="*/ 2147483646 w 290"/>
              <a:gd name="T5" fmla="*/ 2147483646 h 290"/>
              <a:gd name="T6" fmla="*/ 2147483646 w 290"/>
              <a:gd name="T7" fmla="*/ 2147483646 h 290"/>
              <a:gd name="T8" fmla="*/ 2147483646 w 290"/>
              <a:gd name="T9" fmla="*/ 2147483646 h 290"/>
              <a:gd name="T10" fmla="*/ 2147483646 w 290"/>
              <a:gd name="T11" fmla="*/ 2147483646 h 290"/>
              <a:gd name="T12" fmla="*/ 2147483646 w 290"/>
              <a:gd name="T13" fmla="*/ 2147483646 h 290"/>
              <a:gd name="T14" fmla="*/ 2147483646 w 290"/>
              <a:gd name="T15" fmla="*/ 2147483646 h 290"/>
              <a:gd name="T16" fmla="*/ 2147483646 w 290"/>
              <a:gd name="T17" fmla="*/ 2147483646 h 290"/>
              <a:gd name="T18" fmla="*/ 2147483646 w 290"/>
              <a:gd name="T19" fmla="*/ 2147483646 h 290"/>
              <a:gd name="T20" fmla="*/ 2147483646 w 290"/>
              <a:gd name="T21" fmla="*/ 2147483646 h 290"/>
              <a:gd name="T22" fmla="*/ 2147483646 w 290"/>
              <a:gd name="T23" fmla="*/ 2147483646 h 290"/>
              <a:gd name="T24" fmla="*/ 2147483646 w 290"/>
              <a:gd name="T25" fmla="*/ 2147483646 h 290"/>
              <a:gd name="T26" fmla="*/ 2147483646 w 290"/>
              <a:gd name="T27" fmla="*/ 2147483646 h 290"/>
              <a:gd name="T28" fmla="*/ 2147483646 w 290"/>
              <a:gd name="T29" fmla="*/ 2147483646 h 290"/>
              <a:gd name="T30" fmla="*/ 2147483646 w 290"/>
              <a:gd name="T31" fmla="*/ 2147483646 h 290"/>
              <a:gd name="T32" fmla="*/ 2147483646 w 290"/>
              <a:gd name="T33" fmla="*/ 2147483646 h 290"/>
              <a:gd name="T34" fmla="*/ 2147483646 w 290"/>
              <a:gd name="T35" fmla="*/ 2147483646 h 290"/>
              <a:gd name="T36" fmla="*/ 2147483646 w 290"/>
              <a:gd name="T37" fmla="*/ 2147483646 h 2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90" h="290">
                <a:moveTo>
                  <a:pt x="268" y="181"/>
                </a:moveTo>
                <a:cubicBezTo>
                  <a:pt x="217" y="186"/>
                  <a:pt x="217" y="186"/>
                  <a:pt x="217" y="186"/>
                </a:cubicBezTo>
                <a:cubicBezTo>
                  <a:pt x="159" y="127"/>
                  <a:pt x="159" y="127"/>
                  <a:pt x="159" y="127"/>
                </a:cubicBezTo>
                <a:cubicBezTo>
                  <a:pt x="287" y="50"/>
                  <a:pt x="287" y="50"/>
                  <a:pt x="287" y="50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41" y="9"/>
                  <a:pt x="41" y="9"/>
                  <a:pt x="41" y="9"/>
                </a:cubicBezTo>
                <a:cubicBezTo>
                  <a:pt x="32" y="0"/>
                  <a:pt x="18" y="0"/>
                  <a:pt x="9" y="9"/>
                </a:cubicBezTo>
                <a:cubicBezTo>
                  <a:pt x="0" y="18"/>
                  <a:pt x="0" y="32"/>
                  <a:pt x="9" y="41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50" y="287"/>
                  <a:pt x="50" y="287"/>
                  <a:pt x="50" y="287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85" y="217"/>
                  <a:pt x="185" y="217"/>
                  <a:pt x="185" y="217"/>
                </a:cubicBezTo>
                <a:cubicBezTo>
                  <a:pt x="181" y="269"/>
                  <a:pt x="181" y="269"/>
                  <a:pt x="181" y="269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234" y="234"/>
                  <a:pt x="234" y="234"/>
                  <a:pt x="234" y="234"/>
                </a:cubicBezTo>
                <a:cubicBezTo>
                  <a:pt x="290" y="203"/>
                  <a:pt x="290" y="203"/>
                  <a:pt x="290" y="203"/>
                </a:cubicBezTo>
                <a:lnTo>
                  <a:pt x="268" y="181"/>
                </a:lnTo>
                <a:close/>
              </a:path>
            </a:pathLst>
          </a:custGeom>
          <a:solidFill>
            <a:srgbClr val="FD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2" name="AutoShape 13"/>
          <p:cNvSpPr/>
          <p:nvPr/>
        </p:nvSpPr>
        <p:spPr bwMode="auto">
          <a:xfrm rot="-1545634">
            <a:off x="9563100" y="1949450"/>
            <a:ext cx="915988" cy="915988"/>
          </a:xfrm>
          <a:custGeom>
            <a:avLst/>
            <a:gdLst>
              <a:gd name="T0" fmla="*/ 2147483646 w 19678"/>
              <a:gd name="T1" fmla="*/ 2147483646 h 19678"/>
              <a:gd name="T2" fmla="*/ 2147483646 w 19678"/>
              <a:gd name="T3" fmla="*/ 2147483646 h 19678"/>
              <a:gd name="T4" fmla="*/ 2147483646 w 19678"/>
              <a:gd name="T5" fmla="*/ 2147483646 h 19678"/>
              <a:gd name="T6" fmla="*/ 2147483646 w 19678"/>
              <a:gd name="T7" fmla="*/ 2147483646 h 19678"/>
              <a:gd name="T8" fmla="*/ 2147483646 w 19678"/>
              <a:gd name="T9" fmla="*/ 2147483646 h 19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pic>
        <p:nvPicPr>
          <p:cNvPr id="13323" name="组合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300" y="2266950"/>
            <a:ext cx="468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AutoShape 12"/>
          <p:cNvSpPr/>
          <p:nvPr/>
        </p:nvSpPr>
        <p:spPr bwMode="auto">
          <a:xfrm rot="-1545634">
            <a:off x="8342313" y="1454150"/>
            <a:ext cx="915987" cy="915988"/>
          </a:xfrm>
          <a:custGeom>
            <a:avLst/>
            <a:gdLst>
              <a:gd name="T0" fmla="*/ 2147483646 w 19678"/>
              <a:gd name="T1" fmla="*/ 2147483646 h 19678"/>
              <a:gd name="T2" fmla="*/ 2147483646 w 19678"/>
              <a:gd name="T3" fmla="*/ 2147483646 h 19678"/>
              <a:gd name="T4" fmla="*/ 2147483646 w 19678"/>
              <a:gd name="T5" fmla="*/ 2147483646 h 19678"/>
              <a:gd name="T6" fmla="*/ 2147483646 w 19678"/>
              <a:gd name="T7" fmla="*/ 2147483646 h 19678"/>
              <a:gd name="T8" fmla="*/ 2147483646 w 19678"/>
              <a:gd name="T9" fmla="*/ 2147483646 h 19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pic>
        <p:nvPicPr>
          <p:cNvPr id="13325" name="组合 1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238" y="1736725"/>
            <a:ext cx="5603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AutoShape 14"/>
          <p:cNvSpPr/>
          <p:nvPr/>
        </p:nvSpPr>
        <p:spPr bwMode="auto">
          <a:xfrm rot="-1545634">
            <a:off x="7131050" y="1960563"/>
            <a:ext cx="915988" cy="915987"/>
          </a:xfrm>
          <a:custGeom>
            <a:avLst/>
            <a:gdLst>
              <a:gd name="T0" fmla="*/ 2147483646 w 19678"/>
              <a:gd name="T1" fmla="*/ 2147483646 h 19678"/>
              <a:gd name="T2" fmla="*/ 2147483646 w 19678"/>
              <a:gd name="T3" fmla="*/ 2147483646 h 19678"/>
              <a:gd name="T4" fmla="*/ 2147483646 w 19678"/>
              <a:gd name="T5" fmla="*/ 2147483646 h 19678"/>
              <a:gd name="T6" fmla="*/ 2147483646 w 19678"/>
              <a:gd name="T7" fmla="*/ 2147483646 h 19678"/>
              <a:gd name="T8" fmla="*/ 2147483646 w 19678"/>
              <a:gd name="T9" fmla="*/ 2147483646 h 19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pic>
        <p:nvPicPr>
          <p:cNvPr id="13327" name="组合 2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19325"/>
            <a:ext cx="4270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8" name="AutoShape 7"/>
          <p:cNvSpPr/>
          <p:nvPr/>
        </p:nvSpPr>
        <p:spPr bwMode="auto">
          <a:xfrm rot="-1545634">
            <a:off x="6624638" y="3171825"/>
            <a:ext cx="915987" cy="915988"/>
          </a:xfrm>
          <a:custGeom>
            <a:avLst/>
            <a:gdLst>
              <a:gd name="T0" fmla="*/ 2147483646 w 19678"/>
              <a:gd name="T1" fmla="*/ 2147483646 h 19678"/>
              <a:gd name="T2" fmla="*/ 2147483646 w 19678"/>
              <a:gd name="T3" fmla="*/ 2147483646 h 19678"/>
              <a:gd name="T4" fmla="*/ 2147483646 w 19678"/>
              <a:gd name="T5" fmla="*/ 2147483646 h 19678"/>
              <a:gd name="T6" fmla="*/ 2147483646 w 19678"/>
              <a:gd name="T7" fmla="*/ 2147483646 h 19678"/>
              <a:gd name="T8" fmla="*/ 2147483646 w 19678"/>
              <a:gd name="T9" fmla="*/ 2147483646 h 19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9" name="Freeform 438"/>
          <p:cNvSpPr>
            <a:spLocks noEditPoints="1"/>
          </p:cNvSpPr>
          <p:nvPr/>
        </p:nvSpPr>
        <p:spPr bwMode="auto">
          <a:xfrm>
            <a:off x="6913563" y="3459163"/>
            <a:ext cx="331787" cy="358775"/>
          </a:xfrm>
          <a:custGeom>
            <a:avLst/>
            <a:gdLst>
              <a:gd name="T0" fmla="*/ 2147483646 w 266"/>
              <a:gd name="T1" fmla="*/ 2147483646 h 288"/>
              <a:gd name="T2" fmla="*/ 2147483646 w 266"/>
              <a:gd name="T3" fmla="*/ 2147483646 h 288"/>
              <a:gd name="T4" fmla="*/ 2147483646 w 266"/>
              <a:gd name="T5" fmla="*/ 0 h 288"/>
              <a:gd name="T6" fmla="*/ 2147483646 w 266"/>
              <a:gd name="T7" fmla="*/ 0 h 288"/>
              <a:gd name="T8" fmla="*/ 2147483646 w 266"/>
              <a:gd name="T9" fmla="*/ 2147483646 h 288"/>
              <a:gd name="T10" fmla="*/ 0 w 266"/>
              <a:gd name="T11" fmla="*/ 2147483646 h 288"/>
              <a:gd name="T12" fmla="*/ 0 w 266"/>
              <a:gd name="T13" fmla="*/ 2147483646 h 288"/>
              <a:gd name="T14" fmla="*/ 2147483646 w 266"/>
              <a:gd name="T15" fmla="*/ 2147483646 h 288"/>
              <a:gd name="T16" fmla="*/ 2147483646 w 266"/>
              <a:gd name="T17" fmla="*/ 2147483646 h 288"/>
              <a:gd name="T18" fmla="*/ 2147483646 w 266"/>
              <a:gd name="T19" fmla="*/ 2147483646 h 288"/>
              <a:gd name="T20" fmla="*/ 2147483646 w 266"/>
              <a:gd name="T21" fmla="*/ 2147483646 h 288"/>
              <a:gd name="T22" fmla="*/ 2147483646 w 266"/>
              <a:gd name="T23" fmla="*/ 2147483646 h 288"/>
              <a:gd name="T24" fmla="*/ 2147483646 w 266"/>
              <a:gd name="T25" fmla="*/ 2147483646 h 288"/>
              <a:gd name="T26" fmla="*/ 2147483646 w 266"/>
              <a:gd name="T27" fmla="*/ 2147483646 h 288"/>
              <a:gd name="T28" fmla="*/ 2147483646 w 266"/>
              <a:gd name="T29" fmla="*/ 2147483646 h 288"/>
              <a:gd name="T30" fmla="*/ 2147483646 w 266"/>
              <a:gd name="T31" fmla="*/ 2147483646 h 288"/>
              <a:gd name="T32" fmla="*/ 2147483646 w 266"/>
              <a:gd name="T33" fmla="*/ 2147483646 h 288"/>
              <a:gd name="T34" fmla="*/ 2147483646 w 266"/>
              <a:gd name="T35" fmla="*/ 2147483646 h 288"/>
              <a:gd name="T36" fmla="*/ 2147483646 w 266"/>
              <a:gd name="T37" fmla="*/ 2147483646 h 288"/>
              <a:gd name="T38" fmla="*/ 2147483646 w 266"/>
              <a:gd name="T39" fmla="*/ 2147483646 h 288"/>
              <a:gd name="T40" fmla="*/ 2147483646 w 266"/>
              <a:gd name="T41" fmla="*/ 2147483646 h 288"/>
              <a:gd name="T42" fmla="*/ 2147483646 w 266"/>
              <a:gd name="T43" fmla="*/ 2147483646 h 288"/>
              <a:gd name="T44" fmla="*/ 2147483646 w 266"/>
              <a:gd name="T45" fmla="*/ 2147483646 h 288"/>
              <a:gd name="T46" fmla="*/ 2147483646 w 266"/>
              <a:gd name="T47" fmla="*/ 2147483646 h 288"/>
              <a:gd name="T48" fmla="*/ 2147483646 w 266"/>
              <a:gd name="T49" fmla="*/ 2147483646 h 288"/>
              <a:gd name="T50" fmla="*/ 2147483646 w 266"/>
              <a:gd name="T51" fmla="*/ 2147483646 h 288"/>
              <a:gd name="T52" fmla="*/ 2147483646 w 266"/>
              <a:gd name="T53" fmla="*/ 2147483646 h 288"/>
              <a:gd name="T54" fmla="*/ 2147483646 w 266"/>
              <a:gd name="T55" fmla="*/ 2147483646 h 288"/>
              <a:gd name="T56" fmla="*/ 2147483646 w 266"/>
              <a:gd name="T57" fmla="*/ 2147483646 h 288"/>
              <a:gd name="T58" fmla="*/ 2147483646 w 266"/>
              <a:gd name="T59" fmla="*/ 2147483646 h 288"/>
              <a:gd name="T60" fmla="*/ 2147483646 w 266"/>
              <a:gd name="T61" fmla="*/ 2147483646 h 288"/>
              <a:gd name="T62" fmla="*/ 2147483646 w 266"/>
              <a:gd name="T63" fmla="*/ 2147483646 h 288"/>
              <a:gd name="T64" fmla="*/ 2147483646 w 266"/>
              <a:gd name="T65" fmla="*/ 2147483646 h 288"/>
              <a:gd name="T66" fmla="*/ 2147483646 w 266"/>
              <a:gd name="T67" fmla="*/ 2147483646 h 288"/>
              <a:gd name="T68" fmla="*/ 2147483646 w 266"/>
              <a:gd name="T69" fmla="*/ 2147483646 h 288"/>
              <a:gd name="T70" fmla="*/ 2147483646 w 266"/>
              <a:gd name="T71" fmla="*/ 2147483646 h 288"/>
              <a:gd name="T72" fmla="*/ 2147483646 w 266"/>
              <a:gd name="T73" fmla="*/ 2147483646 h 288"/>
              <a:gd name="T74" fmla="*/ 2147483646 w 266"/>
              <a:gd name="T75" fmla="*/ 2147483646 h 288"/>
              <a:gd name="T76" fmla="*/ 2147483646 w 266"/>
              <a:gd name="T77" fmla="*/ 2147483646 h 288"/>
              <a:gd name="T78" fmla="*/ 2147483646 w 266"/>
              <a:gd name="T79" fmla="*/ 2147483646 h 288"/>
              <a:gd name="T80" fmla="*/ 2147483646 w 266"/>
              <a:gd name="T81" fmla="*/ 2147483646 h 288"/>
              <a:gd name="T82" fmla="*/ 2147483646 w 266"/>
              <a:gd name="T83" fmla="*/ 2147483646 h 288"/>
              <a:gd name="T84" fmla="*/ 2147483646 w 266"/>
              <a:gd name="T85" fmla="*/ 2147483646 h 288"/>
              <a:gd name="T86" fmla="*/ 2147483646 w 266"/>
              <a:gd name="T87" fmla="*/ 2147483646 h 288"/>
              <a:gd name="T88" fmla="*/ 2147483646 w 266"/>
              <a:gd name="T89" fmla="*/ 2147483646 h 288"/>
              <a:gd name="T90" fmla="*/ 2147483646 w 266"/>
              <a:gd name="T91" fmla="*/ 2147483646 h 288"/>
              <a:gd name="T92" fmla="*/ 2147483646 w 266"/>
              <a:gd name="T93" fmla="*/ 2147483646 h 288"/>
              <a:gd name="T94" fmla="*/ 2147483646 w 266"/>
              <a:gd name="T95" fmla="*/ 2147483646 h 288"/>
              <a:gd name="T96" fmla="*/ 2147483646 w 266"/>
              <a:gd name="T97" fmla="*/ 2147483646 h 2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66" h="288">
                <a:moveTo>
                  <a:pt x="266" y="64"/>
                </a:moveTo>
                <a:cubicBezTo>
                  <a:pt x="261" y="22"/>
                  <a:pt x="261" y="22"/>
                  <a:pt x="261" y="22"/>
                </a:cubicBezTo>
                <a:cubicBezTo>
                  <a:pt x="261" y="10"/>
                  <a:pt x="247" y="0"/>
                  <a:pt x="234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9" y="0"/>
                  <a:pt x="4" y="10"/>
                  <a:pt x="4" y="2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48"/>
                  <a:pt x="0" y="248"/>
                  <a:pt x="0" y="248"/>
                </a:cubicBezTo>
                <a:cubicBezTo>
                  <a:pt x="23" y="248"/>
                  <a:pt x="23" y="248"/>
                  <a:pt x="23" y="248"/>
                </a:cubicBezTo>
                <a:cubicBezTo>
                  <a:pt x="23" y="268"/>
                  <a:pt x="23" y="268"/>
                  <a:pt x="23" y="268"/>
                </a:cubicBezTo>
                <a:cubicBezTo>
                  <a:pt x="23" y="279"/>
                  <a:pt x="32" y="288"/>
                  <a:pt x="43" y="288"/>
                </a:cubicBezTo>
                <a:cubicBezTo>
                  <a:pt x="54" y="288"/>
                  <a:pt x="63" y="279"/>
                  <a:pt x="63" y="268"/>
                </a:cubicBezTo>
                <a:cubicBezTo>
                  <a:pt x="63" y="248"/>
                  <a:pt x="63" y="248"/>
                  <a:pt x="63" y="248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04" y="268"/>
                  <a:pt x="204" y="268"/>
                  <a:pt x="204" y="268"/>
                </a:cubicBezTo>
                <a:cubicBezTo>
                  <a:pt x="204" y="279"/>
                  <a:pt x="213" y="288"/>
                  <a:pt x="224" y="288"/>
                </a:cubicBezTo>
                <a:cubicBezTo>
                  <a:pt x="235" y="288"/>
                  <a:pt x="244" y="279"/>
                  <a:pt x="244" y="268"/>
                </a:cubicBezTo>
                <a:cubicBezTo>
                  <a:pt x="244" y="248"/>
                  <a:pt x="244" y="248"/>
                  <a:pt x="244" y="248"/>
                </a:cubicBezTo>
                <a:cubicBezTo>
                  <a:pt x="266" y="248"/>
                  <a:pt x="266" y="248"/>
                  <a:pt x="266" y="248"/>
                </a:cubicBezTo>
                <a:lnTo>
                  <a:pt x="266" y="64"/>
                </a:lnTo>
                <a:close/>
                <a:moveTo>
                  <a:pt x="101" y="16"/>
                </a:moveTo>
                <a:cubicBezTo>
                  <a:pt x="165" y="16"/>
                  <a:pt x="165" y="16"/>
                  <a:pt x="165" y="16"/>
                </a:cubicBezTo>
                <a:cubicBezTo>
                  <a:pt x="170" y="16"/>
                  <a:pt x="174" y="20"/>
                  <a:pt x="174" y="25"/>
                </a:cubicBezTo>
                <a:cubicBezTo>
                  <a:pt x="174" y="30"/>
                  <a:pt x="170" y="33"/>
                  <a:pt x="165" y="33"/>
                </a:cubicBezTo>
                <a:cubicBezTo>
                  <a:pt x="101" y="33"/>
                  <a:pt x="101" y="33"/>
                  <a:pt x="101" y="33"/>
                </a:cubicBezTo>
                <a:cubicBezTo>
                  <a:pt x="96" y="33"/>
                  <a:pt x="93" y="30"/>
                  <a:pt x="93" y="25"/>
                </a:cubicBezTo>
                <a:cubicBezTo>
                  <a:pt x="93" y="20"/>
                  <a:pt x="96" y="16"/>
                  <a:pt x="101" y="16"/>
                </a:cubicBezTo>
                <a:close/>
                <a:moveTo>
                  <a:pt x="33" y="67"/>
                </a:moveTo>
                <a:cubicBezTo>
                  <a:pt x="33" y="59"/>
                  <a:pt x="39" y="52"/>
                  <a:pt x="47" y="5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227" y="52"/>
                  <a:pt x="234" y="59"/>
                  <a:pt x="234" y="67"/>
                </a:cubicBezTo>
                <a:cubicBezTo>
                  <a:pt x="238" y="156"/>
                  <a:pt x="238" y="156"/>
                  <a:pt x="238" y="156"/>
                </a:cubicBezTo>
                <a:cubicBezTo>
                  <a:pt x="238" y="164"/>
                  <a:pt x="232" y="171"/>
                  <a:pt x="223" y="171"/>
                </a:cubicBezTo>
                <a:cubicBezTo>
                  <a:pt x="43" y="171"/>
                  <a:pt x="43" y="171"/>
                  <a:pt x="43" y="171"/>
                </a:cubicBezTo>
                <a:cubicBezTo>
                  <a:pt x="35" y="171"/>
                  <a:pt x="28" y="164"/>
                  <a:pt x="28" y="156"/>
                </a:cubicBezTo>
                <a:lnTo>
                  <a:pt x="33" y="67"/>
                </a:lnTo>
                <a:close/>
                <a:moveTo>
                  <a:pt x="63" y="223"/>
                </a:moveTo>
                <a:cubicBezTo>
                  <a:pt x="60" y="228"/>
                  <a:pt x="54" y="230"/>
                  <a:pt x="48" y="230"/>
                </a:cubicBezTo>
                <a:cubicBezTo>
                  <a:pt x="37" y="230"/>
                  <a:pt x="28" y="221"/>
                  <a:pt x="27" y="210"/>
                </a:cubicBezTo>
                <a:cubicBezTo>
                  <a:pt x="27" y="210"/>
                  <a:pt x="27" y="210"/>
                  <a:pt x="27" y="210"/>
                </a:cubicBezTo>
                <a:cubicBezTo>
                  <a:pt x="27" y="198"/>
                  <a:pt x="37" y="189"/>
                  <a:pt x="48" y="189"/>
                </a:cubicBezTo>
                <a:cubicBezTo>
                  <a:pt x="59" y="189"/>
                  <a:pt x="69" y="198"/>
                  <a:pt x="69" y="210"/>
                </a:cubicBezTo>
                <a:cubicBezTo>
                  <a:pt x="69" y="215"/>
                  <a:pt x="67" y="220"/>
                  <a:pt x="63" y="223"/>
                </a:cubicBezTo>
                <a:close/>
                <a:moveTo>
                  <a:pt x="220" y="230"/>
                </a:moveTo>
                <a:cubicBezTo>
                  <a:pt x="213" y="230"/>
                  <a:pt x="207" y="227"/>
                  <a:pt x="204" y="222"/>
                </a:cubicBezTo>
                <a:cubicBezTo>
                  <a:pt x="201" y="219"/>
                  <a:pt x="199" y="214"/>
                  <a:pt x="199" y="210"/>
                </a:cubicBezTo>
                <a:cubicBezTo>
                  <a:pt x="199" y="198"/>
                  <a:pt x="208" y="189"/>
                  <a:pt x="220" y="189"/>
                </a:cubicBezTo>
                <a:cubicBezTo>
                  <a:pt x="231" y="189"/>
                  <a:pt x="240" y="198"/>
                  <a:pt x="240" y="210"/>
                </a:cubicBezTo>
                <a:cubicBezTo>
                  <a:pt x="240" y="210"/>
                  <a:pt x="240" y="210"/>
                  <a:pt x="240" y="211"/>
                </a:cubicBezTo>
                <a:cubicBezTo>
                  <a:pt x="240" y="222"/>
                  <a:pt x="231" y="230"/>
                  <a:pt x="220" y="230"/>
                </a:cubicBezTo>
                <a:close/>
              </a:path>
            </a:pathLst>
          </a:custGeom>
          <a:solidFill>
            <a:srgbClr val="FD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0" name="AutoShape 10"/>
          <p:cNvSpPr/>
          <p:nvPr/>
        </p:nvSpPr>
        <p:spPr bwMode="auto">
          <a:xfrm rot="-1545634">
            <a:off x="7131050" y="4391025"/>
            <a:ext cx="915988" cy="915988"/>
          </a:xfrm>
          <a:custGeom>
            <a:avLst/>
            <a:gdLst>
              <a:gd name="T0" fmla="*/ 2147483646 w 19678"/>
              <a:gd name="T1" fmla="*/ 2147483646 h 19678"/>
              <a:gd name="T2" fmla="*/ 2147483646 w 19678"/>
              <a:gd name="T3" fmla="*/ 2147483646 h 19678"/>
              <a:gd name="T4" fmla="*/ 2147483646 w 19678"/>
              <a:gd name="T5" fmla="*/ 2147483646 h 19678"/>
              <a:gd name="T6" fmla="*/ 2147483646 w 19678"/>
              <a:gd name="T7" fmla="*/ 2147483646 h 19678"/>
              <a:gd name="T8" fmla="*/ 2147483646 w 19678"/>
              <a:gd name="T9" fmla="*/ 2147483646 h 19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pic>
        <p:nvPicPr>
          <p:cNvPr id="13331" name="组合 2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13" y="4700588"/>
            <a:ext cx="4635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2" name="AutoShape 11"/>
          <p:cNvSpPr/>
          <p:nvPr/>
        </p:nvSpPr>
        <p:spPr bwMode="auto">
          <a:xfrm rot="-1545634">
            <a:off x="8342313" y="4906963"/>
            <a:ext cx="915987" cy="915987"/>
          </a:xfrm>
          <a:custGeom>
            <a:avLst/>
            <a:gdLst>
              <a:gd name="T0" fmla="*/ 2147483646 w 19678"/>
              <a:gd name="T1" fmla="*/ 2147483646 h 19678"/>
              <a:gd name="T2" fmla="*/ 2147483646 w 19678"/>
              <a:gd name="T3" fmla="*/ 2147483646 h 19678"/>
              <a:gd name="T4" fmla="*/ 2147483646 w 19678"/>
              <a:gd name="T5" fmla="*/ 2147483646 h 19678"/>
              <a:gd name="T6" fmla="*/ 2147483646 w 19678"/>
              <a:gd name="T7" fmla="*/ 2147483646 h 19678"/>
              <a:gd name="T8" fmla="*/ 2147483646 w 19678"/>
              <a:gd name="T9" fmla="*/ 2147483646 h 19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pic>
        <p:nvPicPr>
          <p:cNvPr id="13333" name="组合 34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775" y="5151438"/>
            <a:ext cx="40163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4" name="AutoShape 8"/>
          <p:cNvSpPr/>
          <p:nvPr/>
        </p:nvSpPr>
        <p:spPr bwMode="auto">
          <a:xfrm rot="-1545634">
            <a:off x="10067925" y="3179763"/>
            <a:ext cx="917575" cy="915987"/>
          </a:xfrm>
          <a:custGeom>
            <a:avLst/>
            <a:gdLst>
              <a:gd name="T0" fmla="*/ 2147483646 w 19678"/>
              <a:gd name="T1" fmla="*/ 2147483646 h 19678"/>
              <a:gd name="T2" fmla="*/ 2147483646 w 19678"/>
              <a:gd name="T3" fmla="*/ 2147483646 h 19678"/>
              <a:gd name="T4" fmla="*/ 2147483646 w 19678"/>
              <a:gd name="T5" fmla="*/ 2147483646 h 19678"/>
              <a:gd name="T6" fmla="*/ 2147483646 w 19678"/>
              <a:gd name="T7" fmla="*/ 2147483646 h 19678"/>
              <a:gd name="T8" fmla="*/ 2147483646 w 19678"/>
              <a:gd name="T9" fmla="*/ 2147483646 h 19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35" name="Freeform 243"/>
          <p:cNvSpPr>
            <a:spLocks noEditPoints="1"/>
          </p:cNvSpPr>
          <p:nvPr/>
        </p:nvSpPr>
        <p:spPr bwMode="auto">
          <a:xfrm>
            <a:off x="10323513" y="3417888"/>
            <a:ext cx="415925" cy="417512"/>
          </a:xfrm>
          <a:custGeom>
            <a:avLst/>
            <a:gdLst>
              <a:gd name="T0" fmla="*/ 2147483646 w 288"/>
              <a:gd name="T1" fmla="*/ 0 h 288"/>
              <a:gd name="T2" fmla="*/ 0 w 288"/>
              <a:gd name="T3" fmla="*/ 2147483646 h 288"/>
              <a:gd name="T4" fmla="*/ 2147483646 w 288"/>
              <a:gd name="T5" fmla="*/ 2147483646 h 288"/>
              <a:gd name="T6" fmla="*/ 2147483646 w 288"/>
              <a:gd name="T7" fmla="*/ 2147483646 h 288"/>
              <a:gd name="T8" fmla="*/ 2147483646 w 288"/>
              <a:gd name="T9" fmla="*/ 0 h 288"/>
              <a:gd name="T10" fmla="*/ 2147483646 w 288"/>
              <a:gd name="T11" fmla="*/ 2147483646 h 288"/>
              <a:gd name="T12" fmla="*/ 2147483646 w 288"/>
              <a:gd name="T13" fmla="*/ 2147483646 h 288"/>
              <a:gd name="T14" fmla="*/ 2147483646 w 288"/>
              <a:gd name="T15" fmla="*/ 2147483646 h 288"/>
              <a:gd name="T16" fmla="*/ 2147483646 w 288"/>
              <a:gd name="T17" fmla="*/ 2147483646 h 288"/>
              <a:gd name="T18" fmla="*/ 2147483646 w 288"/>
              <a:gd name="T19" fmla="*/ 2147483646 h 288"/>
              <a:gd name="T20" fmla="*/ 2147483646 w 288"/>
              <a:gd name="T21" fmla="*/ 2147483646 h 2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8" h="288">
                <a:moveTo>
                  <a:pt x="144" y="0"/>
                </a:moveTo>
                <a:cubicBezTo>
                  <a:pt x="65" y="0"/>
                  <a:pt x="0" y="65"/>
                  <a:pt x="0" y="144"/>
                </a:cubicBezTo>
                <a:cubicBezTo>
                  <a:pt x="0" y="224"/>
                  <a:pt x="65" y="288"/>
                  <a:pt x="144" y="288"/>
                </a:cubicBezTo>
                <a:cubicBezTo>
                  <a:pt x="224" y="288"/>
                  <a:pt x="288" y="224"/>
                  <a:pt x="288" y="144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264" y="144"/>
                </a:moveTo>
                <a:cubicBezTo>
                  <a:pt x="264" y="210"/>
                  <a:pt x="211" y="264"/>
                  <a:pt x="144" y="264"/>
                </a:cubicBezTo>
                <a:cubicBezTo>
                  <a:pt x="78" y="264"/>
                  <a:pt x="24" y="210"/>
                  <a:pt x="24" y="144"/>
                </a:cubicBezTo>
                <a:cubicBezTo>
                  <a:pt x="24" y="78"/>
                  <a:pt x="78" y="24"/>
                  <a:pt x="144" y="24"/>
                </a:cubicBezTo>
                <a:cubicBezTo>
                  <a:pt x="144" y="144"/>
                  <a:pt x="144" y="144"/>
                  <a:pt x="144" y="144"/>
                </a:cubicBezTo>
                <a:cubicBezTo>
                  <a:pt x="264" y="144"/>
                  <a:pt x="264" y="144"/>
                  <a:pt x="264" y="144"/>
                </a:cubicBezTo>
                <a:close/>
              </a:path>
            </a:pathLst>
          </a:custGeom>
          <a:solidFill>
            <a:srgbClr val="FD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6" name="矩形 40"/>
          <p:cNvSpPr>
            <a:spLocks noChangeArrowheads="1"/>
          </p:cNvSpPr>
          <p:nvPr/>
        </p:nvSpPr>
        <p:spPr bwMode="auto">
          <a:xfrm>
            <a:off x="1574800" y="3884613"/>
            <a:ext cx="34163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6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6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6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6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6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6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6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6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6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6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：囚心钻研，诚心不贰。点击此处添加文字，点击此处添加文字</a:t>
            </a:r>
            <a:endParaRPr lang="en-US" altLang="zh-CN" sz="1600">
              <a:solidFill>
                <a:srgbClr val="FDFDF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7" name="TextBox 13"/>
          <p:cNvSpPr txBox="1">
            <a:spLocks noChangeArrowheads="1"/>
          </p:cNvSpPr>
          <p:nvPr/>
        </p:nvSpPr>
        <p:spPr bwMode="auto">
          <a:xfrm>
            <a:off x="1574800" y="3503613"/>
            <a:ext cx="149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8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组合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1042988"/>
            <a:ext cx="449897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233988" y="2025650"/>
            <a:ext cx="17240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chemeClr val="bg1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4673600" y="3024188"/>
            <a:ext cx="284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新品介绍</a:t>
            </a:r>
            <a:endParaRPr lang="en-US" altLang="zh-CN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4673600" y="3854450"/>
            <a:ext cx="2844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Lato" panose="020F0502020204030203" pitchFamily="34" charset="0"/>
              </a:rPr>
              <a:t>Click  to  add  your  title. Click  to  add  your  title. Click  to  add  your  title. </a:t>
            </a:r>
          </a:p>
        </p:txBody>
      </p:sp>
      <p:cxnSp>
        <p:nvCxnSpPr>
          <p:cNvPr id="14342" name="直接连接符 12"/>
          <p:cNvCxnSpPr>
            <a:cxnSpLocks noChangeShapeType="1"/>
          </p:cNvCxnSpPr>
          <p:nvPr/>
        </p:nvCxnSpPr>
        <p:spPr bwMode="auto">
          <a:xfrm>
            <a:off x="5251450" y="2890838"/>
            <a:ext cx="16891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3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5364" name="Rectangle 17"/>
          <p:cNvSpPr/>
          <p:nvPr/>
        </p:nvSpPr>
        <p:spPr bwMode="auto">
          <a:xfrm>
            <a:off x="1281113" y="2028825"/>
            <a:ext cx="1943100" cy="3263900"/>
          </a:xfrm>
          <a:prstGeom prst="rect">
            <a:avLst/>
          </a:prstGeom>
          <a:noFill/>
          <a:ln w="9525">
            <a:solidFill>
              <a:srgbClr val="ADBACA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7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5" name="Rectangle 17"/>
          <p:cNvSpPr/>
          <p:nvPr/>
        </p:nvSpPr>
        <p:spPr bwMode="auto">
          <a:xfrm>
            <a:off x="3852863" y="2028825"/>
            <a:ext cx="1943100" cy="3263900"/>
          </a:xfrm>
          <a:prstGeom prst="rect">
            <a:avLst/>
          </a:prstGeom>
          <a:noFill/>
          <a:ln w="9525">
            <a:solidFill>
              <a:srgbClr val="ADBACA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7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6" name="Rectangle 17"/>
          <p:cNvSpPr/>
          <p:nvPr/>
        </p:nvSpPr>
        <p:spPr bwMode="auto">
          <a:xfrm>
            <a:off x="6500813" y="2028825"/>
            <a:ext cx="1943100" cy="3263900"/>
          </a:xfrm>
          <a:prstGeom prst="rect">
            <a:avLst/>
          </a:prstGeom>
          <a:noFill/>
          <a:ln w="9525">
            <a:solidFill>
              <a:srgbClr val="ADBACA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7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7" name="Rectangle 17"/>
          <p:cNvSpPr/>
          <p:nvPr/>
        </p:nvSpPr>
        <p:spPr bwMode="auto">
          <a:xfrm>
            <a:off x="9051925" y="2028825"/>
            <a:ext cx="1943100" cy="3263900"/>
          </a:xfrm>
          <a:prstGeom prst="rect">
            <a:avLst/>
          </a:prstGeom>
          <a:noFill/>
          <a:ln w="9525">
            <a:solidFill>
              <a:srgbClr val="ADBACA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7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4414838" y="2298700"/>
            <a:ext cx="900112" cy="901700"/>
          </a:xfrm>
          <a:prstGeom prst="ellipse">
            <a:avLst/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9" name="Freeform 6"/>
          <p:cNvSpPr>
            <a:spLocks noEditPoints="1"/>
          </p:cNvSpPr>
          <p:nvPr/>
        </p:nvSpPr>
        <p:spPr bwMode="auto">
          <a:xfrm>
            <a:off x="4610100" y="2586038"/>
            <a:ext cx="514350" cy="342900"/>
          </a:xfrm>
          <a:custGeom>
            <a:avLst/>
            <a:gdLst>
              <a:gd name="T0" fmla="*/ 2147483646 w 176"/>
              <a:gd name="T1" fmla="*/ 2147483646 h 117"/>
              <a:gd name="T2" fmla="*/ 2147483646 w 176"/>
              <a:gd name="T3" fmla="*/ 2147483646 h 117"/>
              <a:gd name="T4" fmla="*/ 2147483646 w 176"/>
              <a:gd name="T5" fmla="*/ 2147483646 h 117"/>
              <a:gd name="T6" fmla="*/ 2147483646 w 176"/>
              <a:gd name="T7" fmla="*/ 2147483646 h 117"/>
              <a:gd name="T8" fmla="*/ 0 w 176"/>
              <a:gd name="T9" fmla="*/ 2147483646 h 117"/>
              <a:gd name="T10" fmla="*/ 0 w 176"/>
              <a:gd name="T11" fmla="*/ 2147483646 h 117"/>
              <a:gd name="T12" fmla="*/ 2147483646 w 176"/>
              <a:gd name="T13" fmla="*/ 2147483646 h 117"/>
              <a:gd name="T14" fmla="*/ 2147483646 w 176"/>
              <a:gd name="T15" fmla="*/ 2147483646 h 117"/>
              <a:gd name="T16" fmla="*/ 2147483646 w 176"/>
              <a:gd name="T17" fmla="*/ 2147483646 h 117"/>
              <a:gd name="T18" fmla="*/ 2147483646 w 176"/>
              <a:gd name="T19" fmla="*/ 2147483646 h 117"/>
              <a:gd name="T20" fmla="*/ 2147483646 w 176"/>
              <a:gd name="T21" fmla="*/ 2147483646 h 117"/>
              <a:gd name="T22" fmla="*/ 2147483646 w 176"/>
              <a:gd name="T23" fmla="*/ 0 h 117"/>
              <a:gd name="T24" fmla="*/ 2147483646 w 176"/>
              <a:gd name="T25" fmla="*/ 0 h 117"/>
              <a:gd name="T26" fmla="*/ 2147483646 w 176"/>
              <a:gd name="T27" fmla="*/ 2147483646 h 117"/>
              <a:gd name="T28" fmla="*/ 2147483646 w 176"/>
              <a:gd name="T29" fmla="*/ 2147483646 h 117"/>
              <a:gd name="T30" fmla="*/ 2147483646 w 176"/>
              <a:gd name="T31" fmla="*/ 2147483646 h 117"/>
              <a:gd name="T32" fmla="*/ 2147483646 w 176"/>
              <a:gd name="T33" fmla="*/ 2147483646 h 117"/>
              <a:gd name="T34" fmla="*/ 2147483646 w 176"/>
              <a:gd name="T35" fmla="*/ 2147483646 h 117"/>
              <a:gd name="T36" fmla="*/ 2147483646 w 176"/>
              <a:gd name="T37" fmla="*/ 2147483646 h 117"/>
              <a:gd name="T38" fmla="*/ 2147483646 w 176"/>
              <a:gd name="T39" fmla="*/ 2147483646 h 117"/>
              <a:gd name="T40" fmla="*/ 2147483646 w 176"/>
              <a:gd name="T41" fmla="*/ 2147483646 h 117"/>
              <a:gd name="T42" fmla="*/ 2147483646 w 176"/>
              <a:gd name="T43" fmla="*/ 2147483646 h 117"/>
              <a:gd name="T44" fmla="*/ 2147483646 w 176"/>
              <a:gd name="T45" fmla="*/ 2147483646 h 117"/>
              <a:gd name="T46" fmla="*/ 2147483646 w 176"/>
              <a:gd name="T47" fmla="*/ 2147483646 h 117"/>
              <a:gd name="T48" fmla="*/ 2147483646 w 176"/>
              <a:gd name="T49" fmla="*/ 2147483646 h 117"/>
              <a:gd name="T50" fmla="*/ 2147483646 w 176"/>
              <a:gd name="T51" fmla="*/ 2147483646 h 117"/>
              <a:gd name="T52" fmla="*/ 2147483646 w 176"/>
              <a:gd name="T53" fmla="*/ 2147483646 h 117"/>
              <a:gd name="T54" fmla="*/ 2147483646 w 176"/>
              <a:gd name="T55" fmla="*/ 2147483646 h 117"/>
              <a:gd name="T56" fmla="*/ 2147483646 w 176"/>
              <a:gd name="T57" fmla="*/ 2147483646 h 117"/>
              <a:gd name="T58" fmla="*/ 2147483646 w 176"/>
              <a:gd name="T59" fmla="*/ 2147483646 h 117"/>
              <a:gd name="T60" fmla="*/ 2147483646 w 176"/>
              <a:gd name="T61" fmla="*/ 2147483646 h 117"/>
              <a:gd name="T62" fmla="*/ 2147483646 w 176"/>
              <a:gd name="T63" fmla="*/ 2147483646 h 117"/>
              <a:gd name="T64" fmla="*/ 2147483646 w 176"/>
              <a:gd name="T65" fmla="*/ 2147483646 h 117"/>
              <a:gd name="T66" fmla="*/ 2147483646 w 176"/>
              <a:gd name="T67" fmla="*/ 2147483646 h 1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76" h="117">
                <a:moveTo>
                  <a:pt x="176" y="99"/>
                </a:moveTo>
                <a:cubicBezTo>
                  <a:pt x="176" y="108"/>
                  <a:pt x="176" y="108"/>
                  <a:pt x="176" y="108"/>
                </a:cubicBezTo>
                <a:cubicBezTo>
                  <a:pt x="176" y="113"/>
                  <a:pt x="169" y="117"/>
                  <a:pt x="161" y="117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7" y="117"/>
                  <a:pt x="0" y="113"/>
                  <a:pt x="0" y="108"/>
                </a:cubicBezTo>
                <a:cubicBezTo>
                  <a:pt x="0" y="99"/>
                  <a:pt x="0" y="99"/>
                  <a:pt x="0" y="99"/>
                </a:cubicBezTo>
                <a:cubicBezTo>
                  <a:pt x="15" y="99"/>
                  <a:pt x="15" y="99"/>
                  <a:pt x="15" y="99"/>
                </a:cubicBezTo>
                <a:cubicBezTo>
                  <a:pt x="161" y="99"/>
                  <a:pt x="161" y="99"/>
                  <a:pt x="161" y="99"/>
                </a:cubicBezTo>
                <a:lnTo>
                  <a:pt x="176" y="99"/>
                </a:lnTo>
                <a:close/>
                <a:moveTo>
                  <a:pt x="24" y="79"/>
                </a:moveTo>
                <a:cubicBezTo>
                  <a:pt x="24" y="14"/>
                  <a:pt x="24" y="14"/>
                  <a:pt x="24" y="14"/>
                </a:cubicBezTo>
                <a:cubicBezTo>
                  <a:pt x="24" y="6"/>
                  <a:pt x="30" y="0"/>
                  <a:pt x="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6" y="0"/>
                  <a:pt x="152" y="6"/>
                  <a:pt x="152" y="14"/>
                </a:cubicBezTo>
                <a:cubicBezTo>
                  <a:pt x="152" y="79"/>
                  <a:pt x="152" y="79"/>
                  <a:pt x="152" y="79"/>
                </a:cubicBezTo>
                <a:cubicBezTo>
                  <a:pt x="152" y="87"/>
                  <a:pt x="146" y="93"/>
                  <a:pt x="1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0" y="93"/>
                  <a:pt x="24" y="87"/>
                  <a:pt x="24" y="79"/>
                </a:cubicBezTo>
                <a:close/>
                <a:moveTo>
                  <a:pt x="35" y="79"/>
                </a:moveTo>
                <a:cubicBezTo>
                  <a:pt x="35" y="80"/>
                  <a:pt x="37" y="82"/>
                  <a:pt x="38" y="82"/>
                </a:cubicBezTo>
                <a:cubicBezTo>
                  <a:pt x="138" y="82"/>
                  <a:pt x="138" y="82"/>
                  <a:pt x="138" y="82"/>
                </a:cubicBezTo>
                <a:cubicBezTo>
                  <a:pt x="139" y="82"/>
                  <a:pt x="141" y="80"/>
                  <a:pt x="141" y="79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3"/>
                  <a:pt x="139" y="11"/>
                  <a:pt x="1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7" y="11"/>
                  <a:pt x="35" y="13"/>
                  <a:pt x="35" y="14"/>
                </a:cubicBezTo>
                <a:lnTo>
                  <a:pt x="35" y="79"/>
                </a:lnTo>
                <a:close/>
                <a:moveTo>
                  <a:pt x="97" y="107"/>
                </a:moveTo>
                <a:cubicBezTo>
                  <a:pt x="97" y="106"/>
                  <a:pt x="96" y="105"/>
                  <a:pt x="95" y="105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0" y="105"/>
                  <a:pt x="79" y="106"/>
                  <a:pt x="79" y="107"/>
                </a:cubicBezTo>
                <a:cubicBezTo>
                  <a:pt x="79" y="107"/>
                  <a:pt x="80" y="108"/>
                  <a:pt x="81" y="108"/>
                </a:cubicBezTo>
                <a:cubicBezTo>
                  <a:pt x="95" y="108"/>
                  <a:pt x="95" y="108"/>
                  <a:pt x="95" y="108"/>
                </a:cubicBezTo>
                <a:cubicBezTo>
                  <a:pt x="96" y="108"/>
                  <a:pt x="97" y="107"/>
                  <a:pt x="97" y="1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5370" name="Oval 13"/>
          <p:cNvSpPr>
            <a:spLocks noChangeArrowheads="1"/>
          </p:cNvSpPr>
          <p:nvPr/>
        </p:nvSpPr>
        <p:spPr bwMode="auto">
          <a:xfrm>
            <a:off x="9628188" y="2298700"/>
            <a:ext cx="900112" cy="901700"/>
          </a:xfrm>
          <a:prstGeom prst="ellipse">
            <a:avLst/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1" name="Freeform 7"/>
          <p:cNvSpPr>
            <a:spLocks noEditPoints="1"/>
          </p:cNvSpPr>
          <p:nvPr/>
        </p:nvSpPr>
        <p:spPr bwMode="auto">
          <a:xfrm>
            <a:off x="9825038" y="2533650"/>
            <a:ext cx="484187" cy="447675"/>
          </a:xfrm>
          <a:custGeom>
            <a:avLst/>
            <a:gdLst>
              <a:gd name="T0" fmla="*/ 2147483646 w 177"/>
              <a:gd name="T1" fmla="*/ 2147483646 h 164"/>
              <a:gd name="T2" fmla="*/ 2147483646 w 177"/>
              <a:gd name="T3" fmla="*/ 2147483646 h 164"/>
              <a:gd name="T4" fmla="*/ 2147483646 w 177"/>
              <a:gd name="T5" fmla="*/ 2147483646 h 164"/>
              <a:gd name="T6" fmla="*/ 2147483646 w 177"/>
              <a:gd name="T7" fmla="*/ 2147483646 h 164"/>
              <a:gd name="T8" fmla="*/ 2147483646 w 177"/>
              <a:gd name="T9" fmla="*/ 2147483646 h 164"/>
              <a:gd name="T10" fmla="*/ 2147483646 w 177"/>
              <a:gd name="T11" fmla="*/ 2147483646 h 164"/>
              <a:gd name="T12" fmla="*/ 2147483646 w 177"/>
              <a:gd name="T13" fmla="*/ 2147483646 h 164"/>
              <a:gd name="T14" fmla="*/ 2147483646 w 177"/>
              <a:gd name="T15" fmla="*/ 2147483646 h 164"/>
              <a:gd name="T16" fmla="*/ 2147483646 w 177"/>
              <a:gd name="T17" fmla="*/ 2147483646 h 164"/>
              <a:gd name="T18" fmla="*/ 2147483646 w 177"/>
              <a:gd name="T19" fmla="*/ 2147483646 h 164"/>
              <a:gd name="T20" fmla="*/ 2147483646 w 177"/>
              <a:gd name="T21" fmla="*/ 2147483646 h 164"/>
              <a:gd name="T22" fmla="*/ 2147483646 w 177"/>
              <a:gd name="T23" fmla="*/ 0 h 164"/>
              <a:gd name="T24" fmla="*/ 2147483646 w 177"/>
              <a:gd name="T25" fmla="*/ 2147483646 h 164"/>
              <a:gd name="T26" fmla="*/ 2147483646 w 177"/>
              <a:gd name="T27" fmla="*/ 2147483646 h 164"/>
              <a:gd name="T28" fmla="*/ 2147483646 w 177"/>
              <a:gd name="T29" fmla="*/ 2147483646 h 164"/>
              <a:gd name="T30" fmla="*/ 2147483646 w 177"/>
              <a:gd name="T31" fmla="*/ 2147483646 h 164"/>
              <a:gd name="T32" fmla="*/ 2147483646 w 177"/>
              <a:gd name="T33" fmla="*/ 2147483646 h 164"/>
              <a:gd name="T34" fmla="*/ 2147483646 w 177"/>
              <a:gd name="T35" fmla="*/ 2147483646 h 164"/>
              <a:gd name="T36" fmla="*/ 2147483646 w 177"/>
              <a:gd name="T37" fmla="*/ 2147483646 h 164"/>
              <a:gd name="T38" fmla="*/ 2147483646 w 177"/>
              <a:gd name="T39" fmla="*/ 2147483646 h 164"/>
              <a:gd name="T40" fmla="*/ 2147483646 w 177"/>
              <a:gd name="T41" fmla="*/ 2147483646 h 164"/>
              <a:gd name="T42" fmla="*/ 2147483646 w 177"/>
              <a:gd name="T43" fmla="*/ 2147483646 h 164"/>
              <a:gd name="T44" fmla="*/ 2147483646 w 177"/>
              <a:gd name="T45" fmla="*/ 2147483646 h 164"/>
              <a:gd name="T46" fmla="*/ 2147483646 w 177"/>
              <a:gd name="T47" fmla="*/ 2147483646 h 164"/>
              <a:gd name="T48" fmla="*/ 2147483646 w 177"/>
              <a:gd name="T49" fmla="*/ 2147483646 h 164"/>
              <a:gd name="T50" fmla="*/ 2147483646 w 177"/>
              <a:gd name="T51" fmla="*/ 2147483646 h 164"/>
              <a:gd name="T52" fmla="*/ 2147483646 w 177"/>
              <a:gd name="T53" fmla="*/ 2147483646 h 164"/>
              <a:gd name="T54" fmla="*/ 2147483646 w 177"/>
              <a:gd name="T55" fmla="*/ 2147483646 h 164"/>
              <a:gd name="T56" fmla="*/ 2147483646 w 177"/>
              <a:gd name="T57" fmla="*/ 2147483646 h 164"/>
              <a:gd name="T58" fmla="*/ 2147483646 w 177"/>
              <a:gd name="T59" fmla="*/ 0 h 164"/>
              <a:gd name="T60" fmla="*/ 2147483646 w 177"/>
              <a:gd name="T61" fmla="*/ 2147483646 h 164"/>
              <a:gd name="T62" fmla="*/ 2147483646 w 177"/>
              <a:gd name="T63" fmla="*/ 2147483646 h 164"/>
              <a:gd name="T64" fmla="*/ 2147483646 w 177"/>
              <a:gd name="T65" fmla="*/ 2147483646 h 164"/>
              <a:gd name="T66" fmla="*/ 2147483646 w 177"/>
              <a:gd name="T67" fmla="*/ 2147483646 h 164"/>
              <a:gd name="T68" fmla="*/ 2147483646 w 177"/>
              <a:gd name="T69" fmla="*/ 2147483646 h 164"/>
              <a:gd name="T70" fmla="*/ 2147483646 w 177"/>
              <a:gd name="T71" fmla="*/ 2147483646 h 164"/>
              <a:gd name="T72" fmla="*/ 2147483646 w 177"/>
              <a:gd name="T73" fmla="*/ 2147483646 h 164"/>
              <a:gd name="T74" fmla="*/ 2147483646 w 177"/>
              <a:gd name="T75" fmla="*/ 2147483646 h 164"/>
              <a:gd name="T76" fmla="*/ 2147483646 w 177"/>
              <a:gd name="T77" fmla="*/ 2147483646 h 164"/>
              <a:gd name="T78" fmla="*/ 2147483646 w 177"/>
              <a:gd name="T79" fmla="*/ 2147483646 h 164"/>
              <a:gd name="T80" fmla="*/ 2147483646 w 177"/>
              <a:gd name="T81" fmla="*/ 2147483646 h 16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77" h="164">
                <a:moveTo>
                  <a:pt x="31" y="94"/>
                </a:moveTo>
                <a:cubicBezTo>
                  <a:pt x="19" y="94"/>
                  <a:pt x="19" y="94"/>
                  <a:pt x="19" y="94"/>
                </a:cubicBezTo>
                <a:cubicBezTo>
                  <a:pt x="9" y="94"/>
                  <a:pt x="1" y="89"/>
                  <a:pt x="1" y="79"/>
                </a:cubicBezTo>
                <a:cubicBezTo>
                  <a:pt x="1" y="72"/>
                  <a:pt x="0" y="47"/>
                  <a:pt x="12" y="47"/>
                </a:cubicBezTo>
                <a:cubicBezTo>
                  <a:pt x="14" y="47"/>
                  <a:pt x="24" y="55"/>
                  <a:pt x="36" y="55"/>
                </a:cubicBezTo>
                <a:cubicBezTo>
                  <a:pt x="40" y="55"/>
                  <a:pt x="44" y="54"/>
                  <a:pt x="48" y="52"/>
                </a:cubicBezTo>
                <a:cubicBezTo>
                  <a:pt x="48" y="54"/>
                  <a:pt x="48" y="57"/>
                  <a:pt x="48" y="59"/>
                </a:cubicBezTo>
                <a:cubicBezTo>
                  <a:pt x="48" y="67"/>
                  <a:pt x="50" y="75"/>
                  <a:pt x="55" y="82"/>
                </a:cubicBezTo>
                <a:cubicBezTo>
                  <a:pt x="46" y="82"/>
                  <a:pt x="37" y="86"/>
                  <a:pt x="31" y="94"/>
                </a:cubicBezTo>
                <a:close/>
                <a:moveTo>
                  <a:pt x="36" y="47"/>
                </a:moveTo>
                <a:cubicBezTo>
                  <a:pt x="23" y="47"/>
                  <a:pt x="12" y="36"/>
                  <a:pt x="12" y="23"/>
                </a:cubicBezTo>
                <a:cubicBezTo>
                  <a:pt x="12" y="10"/>
                  <a:pt x="23" y="0"/>
                  <a:pt x="36" y="0"/>
                </a:cubicBezTo>
                <a:cubicBezTo>
                  <a:pt x="49" y="0"/>
                  <a:pt x="59" y="10"/>
                  <a:pt x="59" y="23"/>
                </a:cubicBezTo>
                <a:cubicBezTo>
                  <a:pt x="59" y="36"/>
                  <a:pt x="49" y="47"/>
                  <a:pt x="36" y="47"/>
                </a:cubicBezTo>
                <a:close/>
                <a:moveTo>
                  <a:pt x="129" y="164"/>
                </a:moveTo>
                <a:cubicBezTo>
                  <a:pt x="49" y="164"/>
                  <a:pt x="49" y="164"/>
                  <a:pt x="49" y="164"/>
                </a:cubicBezTo>
                <a:cubicBezTo>
                  <a:pt x="34" y="164"/>
                  <a:pt x="24" y="155"/>
                  <a:pt x="24" y="140"/>
                </a:cubicBezTo>
                <a:cubicBezTo>
                  <a:pt x="24" y="120"/>
                  <a:pt x="29" y="88"/>
                  <a:pt x="56" y="88"/>
                </a:cubicBezTo>
                <a:cubicBezTo>
                  <a:pt x="59" y="88"/>
                  <a:pt x="70" y="101"/>
                  <a:pt x="89" y="101"/>
                </a:cubicBezTo>
                <a:cubicBezTo>
                  <a:pt x="107" y="101"/>
                  <a:pt x="118" y="88"/>
                  <a:pt x="121" y="88"/>
                </a:cubicBezTo>
                <a:cubicBezTo>
                  <a:pt x="148" y="88"/>
                  <a:pt x="153" y="120"/>
                  <a:pt x="153" y="140"/>
                </a:cubicBezTo>
                <a:cubicBezTo>
                  <a:pt x="153" y="155"/>
                  <a:pt x="143" y="164"/>
                  <a:pt x="129" y="164"/>
                </a:cubicBezTo>
                <a:close/>
                <a:moveTo>
                  <a:pt x="89" y="94"/>
                </a:moveTo>
                <a:cubicBezTo>
                  <a:pt x="69" y="94"/>
                  <a:pt x="53" y="78"/>
                  <a:pt x="53" y="59"/>
                </a:cubicBezTo>
                <a:cubicBezTo>
                  <a:pt x="53" y="39"/>
                  <a:pt x="69" y="23"/>
                  <a:pt x="89" y="23"/>
                </a:cubicBezTo>
                <a:cubicBezTo>
                  <a:pt x="108" y="23"/>
                  <a:pt x="124" y="39"/>
                  <a:pt x="124" y="59"/>
                </a:cubicBezTo>
                <a:cubicBezTo>
                  <a:pt x="124" y="78"/>
                  <a:pt x="108" y="94"/>
                  <a:pt x="89" y="94"/>
                </a:cubicBezTo>
                <a:close/>
                <a:moveTo>
                  <a:pt x="141" y="47"/>
                </a:moveTo>
                <a:cubicBezTo>
                  <a:pt x="128" y="47"/>
                  <a:pt x="118" y="36"/>
                  <a:pt x="118" y="23"/>
                </a:cubicBezTo>
                <a:cubicBezTo>
                  <a:pt x="118" y="10"/>
                  <a:pt x="128" y="0"/>
                  <a:pt x="141" y="0"/>
                </a:cubicBezTo>
                <a:cubicBezTo>
                  <a:pt x="154" y="0"/>
                  <a:pt x="165" y="10"/>
                  <a:pt x="165" y="23"/>
                </a:cubicBezTo>
                <a:cubicBezTo>
                  <a:pt x="165" y="36"/>
                  <a:pt x="154" y="47"/>
                  <a:pt x="141" y="47"/>
                </a:cubicBezTo>
                <a:close/>
                <a:moveTo>
                  <a:pt x="159" y="94"/>
                </a:moveTo>
                <a:cubicBezTo>
                  <a:pt x="146" y="94"/>
                  <a:pt x="146" y="94"/>
                  <a:pt x="146" y="94"/>
                </a:cubicBezTo>
                <a:cubicBezTo>
                  <a:pt x="140" y="86"/>
                  <a:pt x="132" y="82"/>
                  <a:pt x="122" y="82"/>
                </a:cubicBezTo>
                <a:cubicBezTo>
                  <a:pt x="127" y="75"/>
                  <a:pt x="130" y="67"/>
                  <a:pt x="130" y="59"/>
                </a:cubicBezTo>
                <a:cubicBezTo>
                  <a:pt x="130" y="57"/>
                  <a:pt x="129" y="54"/>
                  <a:pt x="129" y="52"/>
                </a:cubicBezTo>
                <a:cubicBezTo>
                  <a:pt x="133" y="54"/>
                  <a:pt x="137" y="55"/>
                  <a:pt x="141" y="55"/>
                </a:cubicBezTo>
                <a:cubicBezTo>
                  <a:pt x="154" y="55"/>
                  <a:pt x="163" y="47"/>
                  <a:pt x="165" y="47"/>
                </a:cubicBezTo>
                <a:cubicBezTo>
                  <a:pt x="177" y="47"/>
                  <a:pt x="177" y="72"/>
                  <a:pt x="177" y="79"/>
                </a:cubicBezTo>
                <a:cubicBezTo>
                  <a:pt x="177" y="89"/>
                  <a:pt x="168" y="94"/>
                  <a:pt x="159" y="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5372" name="Oval 4"/>
          <p:cNvSpPr>
            <a:spLocks noChangeArrowheads="1"/>
          </p:cNvSpPr>
          <p:nvPr/>
        </p:nvSpPr>
        <p:spPr bwMode="auto">
          <a:xfrm>
            <a:off x="1797050" y="2298700"/>
            <a:ext cx="901700" cy="901700"/>
          </a:xfrm>
          <a:prstGeom prst="ellipse">
            <a:avLst/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3" name="Freeform 8"/>
          <p:cNvSpPr>
            <a:spLocks noEditPoints="1"/>
          </p:cNvSpPr>
          <p:nvPr/>
        </p:nvSpPr>
        <p:spPr bwMode="auto">
          <a:xfrm>
            <a:off x="2108200" y="2514600"/>
            <a:ext cx="325438" cy="485775"/>
          </a:xfrm>
          <a:custGeom>
            <a:avLst/>
            <a:gdLst>
              <a:gd name="T0" fmla="*/ 2147483646 w 94"/>
              <a:gd name="T1" fmla="*/ 2147483646 h 140"/>
              <a:gd name="T2" fmla="*/ 2147483646 w 94"/>
              <a:gd name="T3" fmla="*/ 2147483646 h 140"/>
              <a:gd name="T4" fmla="*/ 2147483646 w 94"/>
              <a:gd name="T5" fmla="*/ 2147483646 h 140"/>
              <a:gd name="T6" fmla="*/ 2147483646 w 94"/>
              <a:gd name="T7" fmla="*/ 2147483646 h 140"/>
              <a:gd name="T8" fmla="*/ 2147483646 w 94"/>
              <a:gd name="T9" fmla="*/ 2147483646 h 140"/>
              <a:gd name="T10" fmla="*/ 2147483646 w 94"/>
              <a:gd name="T11" fmla="*/ 2147483646 h 140"/>
              <a:gd name="T12" fmla="*/ 0 w 94"/>
              <a:gd name="T13" fmla="*/ 2147483646 h 140"/>
              <a:gd name="T14" fmla="*/ 2147483646 w 94"/>
              <a:gd name="T15" fmla="*/ 2147483646 h 140"/>
              <a:gd name="T16" fmla="*/ 2147483646 w 94"/>
              <a:gd name="T17" fmla="*/ 2147483646 h 140"/>
              <a:gd name="T18" fmla="*/ 0 w 94"/>
              <a:gd name="T19" fmla="*/ 2147483646 h 140"/>
              <a:gd name="T20" fmla="*/ 2147483646 w 94"/>
              <a:gd name="T21" fmla="*/ 0 h 140"/>
              <a:gd name="T22" fmla="*/ 2147483646 w 94"/>
              <a:gd name="T23" fmla="*/ 2147483646 h 140"/>
              <a:gd name="T24" fmla="*/ 2147483646 w 94"/>
              <a:gd name="T25" fmla="*/ 2147483646 h 140"/>
              <a:gd name="T26" fmla="*/ 2147483646 w 94"/>
              <a:gd name="T27" fmla="*/ 2147483646 h 140"/>
              <a:gd name="T28" fmla="*/ 2147483646 w 94"/>
              <a:gd name="T29" fmla="*/ 2147483646 h 140"/>
              <a:gd name="T30" fmla="*/ 2147483646 w 94"/>
              <a:gd name="T31" fmla="*/ 2147483646 h 140"/>
              <a:gd name="T32" fmla="*/ 2147483646 w 94"/>
              <a:gd name="T33" fmla="*/ 2147483646 h 140"/>
              <a:gd name="T34" fmla="*/ 2147483646 w 94"/>
              <a:gd name="T35" fmla="*/ 2147483646 h 140"/>
              <a:gd name="T36" fmla="*/ 2147483646 w 94"/>
              <a:gd name="T37" fmla="*/ 2147483646 h 140"/>
              <a:gd name="T38" fmla="*/ 2147483646 w 94"/>
              <a:gd name="T39" fmla="*/ 2147483646 h 140"/>
              <a:gd name="T40" fmla="*/ 2147483646 w 94"/>
              <a:gd name="T41" fmla="*/ 2147483646 h 140"/>
              <a:gd name="T42" fmla="*/ 2147483646 w 94"/>
              <a:gd name="T43" fmla="*/ 2147483646 h 140"/>
              <a:gd name="T44" fmla="*/ 2147483646 w 94"/>
              <a:gd name="T45" fmla="*/ 2147483646 h 140"/>
              <a:gd name="T46" fmla="*/ 2147483646 w 94"/>
              <a:gd name="T47" fmla="*/ 2147483646 h 140"/>
              <a:gd name="T48" fmla="*/ 2147483646 w 94"/>
              <a:gd name="T49" fmla="*/ 2147483646 h 140"/>
              <a:gd name="T50" fmla="*/ 2147483646 w 94"/>
              <a:gd name="T51" fmla="*/ 2147483646 h 140"/>
              <a:gd name="T52" fmla="*/ 2147483646 w 94"/>
              <a:gd name="T53" fmla="*/ 2147483646 h 140"/>
              <a:gd name="T54" fmla="*/ 2147483646 w 94"/>
              <a:gd name="T55" fmla="*/ 2147483646 h 140"/>
              <a:gd name="T56" fmla="*/ 2147483646 w 94"/>
              <a:gd name="T57" fmla="*/ 2147483646 h 140"/>
              <a:gd name="T58" fmla="*/ 2147483646 w 94"/>
              <a:gd name="T59" fmla="*/ 2147483646 h 140"/>
              <a:gd name="T60" fmla="*/ 2147483646 w 94"/>
              <a:gd name="T61" fmla="*/ 2147483646 h 140"/>
              <a:gd name="T62" fmla="*/ 2147483646 w 94"/>
              <a:gd name="T63" fmla="*/ 2147483646 h 140"/>
              <a:gd name="T64" fmla="*/ 2147483646 w 94"/>
              <a:gd name="T65" fmla="*/ 2147483646 h 140"/>
              <a:gd name="T66" fmla="*/ 2147483646 w 94"/>
              <a:gd name="T67" fmla="*/ 2147483646 h 140"/>
              <a:gd name="T68" fmla="*/ 2147483646 w 94"/>
              <a:gd name="T69" fmla="*/ 2147483646 h 14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94" h="140">
                <a:moveTo>
                  <a:pt x="85" y="44"/>
                </a:moveTo>
                <a:cubicBezTo>
                  <a:pt x="84" y="77"/>
                  <a:pt x="61" y="85"/>
                  <a:pt x="45" y="90"/>
                </a:cubicBezTo>
                <a:cubicBezTo>
                  <a:pt x="31" y="94"/>
                  <a:pt x="26" y="96"/>
                  <a:pt x="26" y="105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31" y="111"/>
                  <a:pt x="35" y="116"/>
                  <a:pt x="35" y="123"/>
                </a:cubicBezTo>
                <a:cubicBezTo>
                  <a:pt x="35" y="132"/>
                  <a:pt x="27" y="140"/>
                  <a:pt x="17" y="140"/>
                </a:cubicBezTo>
                <a:cubicBezTo>
                  <a:pt x="8" y="140"/>
                  <a:pt x="0" y="132"/>
                  <a:pt x="0" y="123"/>
                </a:cubicBezTo>
                <a:cubicBezTo>
                  <a:pt x="0" y="116"/>
                  <a:pt x="3" y="111"/>
                  <a:pt x="9" y="108"/>
                </a:cubicBezTo>
                <a:cubicBezTo>
                  <a:pt x="9" y="33"/>
                  <a:pt x="9" y="33"/>
                  <a:pt x="9" y="33"/>
                </a:cubicBezTo>
                <a:cubicBezTo>
                  <a:pt x="3" y="29"/>
                  <a:pt x="0" y="24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27" y="0"/>
                  <a:pt x="35" y="8"/>
                  <a:pt x="35" y="17"/>
                </a:cubicBezTo>
                <a:cubicBezTo>
                  <a:pt x="35" y="24"/>
                  <a:pt x="31" y="29"/>
                  <a:pt x="26" y="33"/>
                </a:cubicBezTo>
                <a:cubicBezTo>
                  <a:pt x="26" y="78"/>
                  <a:pt x="26" y="78"/>
                  <a:pt x="26" y="78"/>
                </a:cubicBezTo>
                <a:cubicBezTo>
                  <a:pt x="31" y="76"/>
                  <a:pt x="36" y="74"/>
                  <a:pt x="40" y="73"/>
                </a:cubicBezTo>
                <a:cubicBezTo>
                  <a:pt x="57" y="67"/>
                  <a:pt x="67" y="63"/>
                  <a:pt x="67" y="44"/>
                </a:cubicBezTo>
                <a:cubicBezTo>
                  <a:pt x="62" y="41"/>
                  <a:pt x="58" y="36"/>
                  <a:pt x="58" y="29"/>
                </a:cubicBezTo>
                <a:cubicBezTo>
                  <a:pt x="58" y="19"/>
                  <a:pt x="66" y="11"/>
                  <a:pt x="76" y="11"/>
                </a:cubicBezTo>
                <a:cubicBezTo>
                  <a:pt x="86" y="11"/>
                  <a:pt x="94" y="19"/>
                  <a:pt x="94" y="29"/>
                </a:cubicBezTo>
                <a:cubicBezTo>
                  <a:pt x="94" y="36"/>
                  <a:pt x="90" y="41"/>
                  <a:pt x="85" y="44"/>
                </a:cubicBezTo>
                <a:close/>
                <a:moveTo>
                  <a:pt x="17" y="9"/>
                </a:moveTo>
                <a:cubicBezTo>
                  <a:pt x="13" y="9"/>
                  <a:pt x="9" y="12"/>
                  <a:pt x="9" y="17"/>
                </a:cubicBezTo>
                <a:cubicBezTo>
                  <a:pt x="9" y="22"/>
                  <a:pt x="13" y="26"/>
                  <a:pt x="17" y="26"/>
                </a:cubicBezTo>
                <a:cubicBezTo>
                  <a:pt x="22" y="26"/>
                  <a:pt x="26" y="22"/>
                  <a:pt x="26" y="17"/>
                </a:cubicBezTo>
                <a:cubicBezTo>
                  <a:pt x="26" y="12"/>
                  <a:pt x="22" y="9"/>
                  <a:pt x="17" y="9"/>
                </a:cubicBezTo>
                <a:close/>
                <a:moveTo>
                  <a:pt x="17" y="114"/>
                </a:moveTo>
                <a:cubicBezTo>
                  <a:pt x="13" y="114"/>
                  <a:pt x="9" y="118"/>
                  <a:pt x="9" y="123"/>
                </a:cubicBezTo>
                <a:cubicBezTo>
                  <a:pt x="9" y="128"/>
                  <a:pt x="13" y="132"/>
                  <a:pt x="17" y="132"/>
                </a:cubicBezTo>
                <a:cubicBezTo>
                  <a:pt x="22" y="132"/>
                  <a:pt x="26" y="128"/>
                  <a:pt x="26" y="123"/>
                </a:cubicBezTo>
                <a:cubicBezTo>
                  <a:pt x="26" y="118"/>
                  <a:pt x="22" y="114"/>
                  <a:pt x="17" y="114"/>
                </a:cubicBezTo>
                <a:close/>
                <a:moveTo>
                  <a:pt x="76" y="20"/>
                </a:moveTo>
                <a:cubicBezTo>
                  <a:pt x="71" y="20"/>
                  <a:pt x="67" y="24"/>
                  <a:pt x="67" y="29"/>
                </a:cubicBezTo>
                <a:cubicBezTo>
                  <a:pt x="67" y="34"/>
                  <a:pt x="71" y="38"/>
                  <a:pt x="76" y="38"/>
                </a:cubicBezTo>
                <a:cubicBezTo>
                  <a:pt x="81" y="38"/>
                  <a:pt x="85" y="34"/>
                  <a:pt x="85" y="29"/>
                </a:cubicBezTo>
                <a:cubicBezTo>
                  <a:pt x="85" y="24"/>
                  <a:pt x="81" y="20"/>
                  <a:pt x="76" y="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5374" name="Oval 10"/>
          <p:cNvSpPr>
            <a:spLocks noChangeArrowheads="1"/>
          </p:cNvSpPr>
          <p:nvPr/>
        </p:nvSpPr>
        <p:spPr bwMode="auto">
          <a:xfrm>
            <a:off x="7038975" y="2298700"/>
            <a:ext cx="900113" cy="901700"/>
          </a:xfrm>
          <a:prstGeom prst="ellipse">
            <a:avLst/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5" name="Freeform 11"/>
          <p:cNvSpPr>
            <a:spLocks noEditPoints="1"/>
          </p:cNvSpPr>
          <p:nvPr/>
        </p:nvSpPr>
        <p:spPr bwMode="auto">
          <a:xfrm>
            <a:off x="7283450" y="2552700"/>
            <a:ext cx="411163" cy="409575"/>
          </a:xfrm>
          <a:custGeom>
            <a:avLst/>
            <a:gdLst>
              <a:gd name="T0" fmla="*/ 2147483646 w 152"/>
              <a:gd name="T1" fmla="*/ 2147483646 h 152"/>
              <a:gd name="T2" fmla="*/ 2147483646 w 152"/>
              <a:gd name="T3" fmla="*/ 2147483646 h 152"/>
              <a:gd name="T4" fmla="*/ 2147483646 w 152"/>
              <a:gd name="T5" fmla="*/ 2147483646 h 152"/>
              <a:gd name="T6" fmla="*/ 2147483646 w 152"/>
              <a:gd name="T7" fmla="*/ 2147483646 h 152"/>
              <a:gd name="T8" fmla="*/ 0 w 152"/>
              <a:gd name="T9" fmla="*/ 2147483646 h 152"/>
              <a:gd name="T10" fmla="*/ 2147483646 w 152"/>
              <a:gd name="T11" fmla="*/ 0 h 152"/>
              <a:gd name="T12" fmla="*/ 2147483646 w 152"/>
              <a:gd name="T13" fmla="*/ 2147483646 h 152"/>
              <a:gd name="T14" fmla="*/ 2147483646 w 152"/>
              <a:gd name="T15" fmla="*/ 2147483646 h 152"/>
              <a:gd name="T16" fmla="*/ 2147483646 w 152"/>
              <a:gd name="T17" fmla="*/ 2147483646 h 152"/>
              <a:gd name="T18" fmla="*/ 2147483646 w 152"/>
              <a:gd name="T19" fmla="*/ 2147483646 h 152"/>
              <a:gd name="T20" fmla="*/ 2147483646 w 152"/>
              <a:gd name="T21" fmla="*/ 2147483646 h 152"/>
              <a:gd name="T22" fmla="*/ 2147483646 w 152"/>
              <a:gd name="T23" fmla="*/ 2147483646 h 152"/>
              <a:gd name="T24" fmla="*/ 2147483646 w 152"/>
              <a:gd name="T25" fmla="*/ 2147483646 h 152"/>
              <a:gd name="T26" fmla="*/ 2147483646 w 152"/>
              <a:gd name="T27" fmla="*/ 2147483646 h 152"/>
              <a:gd name="T28" fmla="*/ 2147483646 w 152"/>
              <a:gd name="T29" fmla="*/ 2147483646 h 152"/>
              <a:gd name="T30" fmla="*/ 2147483646 w 152"/>
              <a:gd name="T31" fmla="*/ 2147483646 h 1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" h="152">
                <a:moveTo>
                  <a:pt x="141" y="152"/>
                </a:moveTo>
                <a:cubicBezTo>
                  <a:pt x="138" y="152"/>
                  <a:pt x="135" y="151"/>
                  <a:pt x="132" y="148"/>
                </a:cubicBezTo>
                <a:cubicBezTo>
                  <a:pt x="101" y="117"/>
                  <a:pt x="101" y="117"/>
                  <a:pt x="101" y="117"/>
                </a:cubicBezTo>
                <a:cubicBezTo>
                  <a:pt x="90" y="124"/>
                  <a:pt x="78" y="128"/>
                  <a:pt x="65" y="128"/>
                </a:cubicBezTo>
                <a:cubicBezTo>
                  <a:pt x="29" y="128"/>
                  <a:pt x="0" y="100"/>
                  <a:pt x="0" y="64"/>
                </a:cubicBezTo>
                <a:cubicBezTo>
                  <a:pt x="0" y="28"/>
                  <a:pt x="29" y="0"/>
                  <a:pt x="65" y="0"/>
                </a:cubicBezTo>
                <a:cubicBezTo>
                  <a:pt x="100" y="0"/>
                  <a:pt x="129" y="28"/>
                  <a:pt x="129" y="64"/>
                </a:cubicBezTo>
                <a:cubicBezTo>
                  <a:pt x="129" y="77"/>
                  <a:pt x="125" y="90"/>
                  <a:pt x="118" y="100"/>
                </a:cubicBezTo>
                <a:cubicBezTo>
                  <a:pt x="149" y="132"/>
                  <a:pt x="149" y="132"/>
                  <a:pt x="149" y="132"/>
                </a:cubicBezTo>
                <a:cubicBezTo>
                  <a:pt x="151" y="134"/>
                  <a:pt x="152" y="137"/>
                  <a:pt x="152" y="140"/>
                </a:cubicBezTo>
                <a:cubicBezTo>
                  <a:pt x="152" y="147"/>
                  <a:pt x="147" y="152"/>
                  <a:pt x="141" y="152"/>
                </a:cubicBezTo>
                <a:close/>
                <a:moveTo>
                  <a:pt x="65" y="23"/>
                </a:moveTo>
                <a:cubicBezTo>
                  <a:pt x="42" y="23"/>
                  <a:pt x="24" y="41"/>
                  <a:pt x="24" y="64"/>
                </a:cubicBezTo>
                <a:cubicBezTo>
                  <a:pt x="24" y="87"/>
                  <a:pt x="42" y="105"/>
                  <a:pt x="65" y="105"/>
                </a:cubicBezTo>
                <a:cubicBezTo>
                  <a:pt x="87" y="105"/>
                  <a:pt x="106" y="87"/>
                  <a:pt x="106" y="64"/>
                </a:cubicBezTo>
                <a:cubicBezTo>
                  <a:pt x="106" y="41"/>
                  <a:pt x="87" y="23"/>
                  <a:pt x="65" y="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5376" name="TextBox 13"/>
          <p:cNvSpPr txBox="1">
            <a:spLocks noChangeArrowheads="1"/>
          </p:cNvSpPr>
          <p:nvPr/>
        </p:nvSpPr>
        <p:spPr bwMode="auto">
          <a:xfrm>
            <a:off x="1119188" y="3697288"/>
            <a:ext cx="23383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7" name="TextBox 13"/>
          <p:cNvSpPr txBox="1">
            <a:spLocks noChangeArrowheads="1"/>
          </p:cNvSpPr>
          <p:nvPr/>
        </p:nvSpPr>
        <p:spPr bwMode="auto">
          <a:xfrm>
            <a:off x="1670050" y="4048125"/>
            <a:ext cx="1384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8" name="TextBox 13"/>
          <p:cNvSpPr txBox="1">
            <a:spLocks noChangeArrowheads="1"/>
          </p:cNvSpPr>
          <p:nvPr/>
        </p:nvSpPr>
        <p:spPr bwMode="auto">
          <a:xfrm>
            <a:off x="3695700" y="3697288"/>
            <a:ext cx="23383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9" name="TextBox 13"/>
          <p:cNvSpPr txBox="1">
            <a:spLocks noChangeArrowheads="1"/>
          </p:cNvSpPr>
          <p:nvPr/>
        </p:nvSpPr>
        <p:spPr bwMode="auto">
          <a:xfrm>
            <a:off x="4246563" y="4048125"/>
            <a:ext cx="1384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0" name="TextBox 13"/>
          <p:cNvSpPr txBox="1">
            <a:spLocks noChangeArrowheads="1"/>
          </p:cNvSpPr>
          <p:nvPr/>
        </p:nvSpPr>
        <p:spPr bwMode="auto">
          <a:xfrm>
            <a:off x="6319838" y="3697288"/>
            <a:ext cx="23383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1" name="TextBox 13"/>
          <p:cNvSpPr txBox="1">
            <a:spLocks noChangeArrowheads="1"/>
          </p:cNvSpPr>
          <p:nvPr/>
        </p:nvSpPr>
        <p:spPr bwMode="auto">
          <a:xfrm>
            <a:off x="6869113" y="4048125"/>
            <a:ext cx="1384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2" name="TextBox 13"/>
          <p:cNvSpPr txBox="1">
            <a:spLocks noChangeArrowheads="1"/>
          </p:cNvSpPr>
          <p:nvPr/>
        </p:nvSpPr>
        <p:spPr bwMode="auto">
          <a:xfrm>
            <a:off x="8910638" y="3697288"/>
            <a:ext cx="23383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3" name="TextBox 13"/>
          <p:cNvSpPr txBox="1">
            <a:spLocks noChangeArrowheads="1"/>
          </p:cNvSpPr>
          <p:nvPr/>
        </p:nvSpPr>
        <p:spPr bwMode="auto">
          <a:xfrm>
            <a:off x="9461500" y="4048125"/>
            <a:ext cx="1384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pic>
        <p:nvPicPr>
          <p:cNvPr id="16388" name="图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7873" y="2054225"/>
            <a:ext cx="2341316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4588" y="2054340"/>
            <a:ext cx="2365375" cy="16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图片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6188" y="2054697"/>
            <a:ext cx="2339975" cy="164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图片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2550" y="2054227"/>
            <a:ext cx="2335213" cy="1646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圆角矩形 8"/>
          <p:cNvSpPr>
            <a:spLocks noChangeArrowheads="1"/>
          </p:cNvSpPr>
          <p:nvPr/>
        </p:nvSpPr>
        <p:spPr bwMode="auto">
          <a:xfrm>
            <a:off x="1350963" y="3963988"/>
            <a:ext cx="2349500" cy="438150"/>
          </a:xfrm>
          <a:prstGeom prst="roundRect">
            <a:avLst>
              <a:gd name="adj" fmla="val 16667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93" name="文本框 9"/>
          <p:cNvSpPr txBox="1">
            <a:spLocks noChangeArrowheads="1"/>
          </p:cNvSpPr>
          <p:nvPr/>
        </p:nvSpPr>
        <p:spPr bwMode="auto">
          <a:xfrm>
            <a:off x="1830388" y="4016375"/>
            <a:ext cx="1589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16394" name="圆角矩形 10"/>
          <p:cNvSpPr>
            <a:spLocks noChangeArrowheads="1"/>
          </p:cNvSpPr>
          <p:nvPr/>
        </p:nvSpPr>
        <p:spPr bwMode="auto">
          <a:xfrm>
            <a:off x="3798888" y="3963988"/>
            <a:ext cx="2349500" cy="438150"/>
          </a:xfrm>
          <a:prstGeom prst="roundRect">
            <a:avLst>
              <a:gd name="adj" fmla="val 16667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95" name="圆角矩形 11"/>
          <p:cNvSpPr>
            <a:spLocks noChangeArrowheads="1"/>
          </p:cNvSpPr>
          <p:nvPr/>
        </p:nvSpPr>
        <p:spPr bwMode="auto">
          <a:xfrm>
            <a:off x="6240463" y="3963988"/>
            <a:ext cx="2349500" cy="438150"/>
          </a:xfrm>
          <a:prstGeom prst="roundRect">
            <a:avLst>
              <a:gd name="adj" fmla="val 16667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96" name="圆角矩形 12"/>
          <p:cNvSpPr>
            <a:spLocks noChangeArrowheads="1"/>
          </p:cNvSpPr>
          <p:nvPr/>
        </p:nvSpPr>
        <p:spPr bwMode="auto">
          <a:xfrm>
            <a:off x="8682038" y="3957638"/>
            <a:ext cx="2349500" cy="438150"/>
          </a:xfrm>
          <a:prstGeom prst="roundRect">
            <a:avLst>
              <a:gd name="adj" fmla="val 16667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97" name="文本框 13"/>
          <p:cNvSpPr txBox="1">
            <a:spLocks noChangeArrowheads="1"/>
          </p:cNvSpPr>
          <p:nvPr/>
        </p:nvSpPr>
        <p:spPr bwMode="auto">
          <a:xfrm>
            <a:off x="4194175" y="4008438"/>
            <a:ext cx="1589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16398" name="文本框 14"/>
          <p:cNvSpPr txBox="1">
            <a:spLocks noChangeArrowheads="1"/>
          </p:cNvSpPr>
          <p:nvPr/>
        </p:nvSpPr>
        <p:spPr bwMode="auto">
          <a:xfrm>
            <a:off x="6727825" y="4008438"/>
            <a:ext cx="1589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16399" name="文本框 15"/>
          <p:cNvSpPr txBox="1">
            <a:spLocks noChangeArrowheads="1"/>
          </p:cNvSpPr>
          <p:nvPr/>
        </p:nvSpPr>
        <p:spPr bwMode="auto">
          <a:xfrm>
            <a:off x="9158288" y="4008438"/>
            <a:ext cx="15890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16400" name="矩形 16"/>
          <p:cNvSpPr>
            <a:spLocks noChangeArrowheads="1"/>
          </p:cNvSpPr>
          <p:nvPr/>
        </p:nvSpPr>
        <p:spPr bwMode="auto">
          <a:xfrm>
            <a:off x="1489075" y="4602163"/>
            <a:ext cx="20685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2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1" name="矩形 17"/>
          <p:cNvSpPr>
            <a:spLocks noChangeArrowheads="1"/>
          </p:cNvSpPr>
          <p:nvPr/>
        </p:nvSpPr>
        <p:spPr bwMode="auto">
          <a:xfrm>
            <a:off x="3933825" y="4602163"/>
            <a:ext cx="20685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2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2" name="矩形 18"/>
          <p:cNvSpPr>
            <a:spLocks noChangeArrowheads="1"/>
          </p:cNvSpPr>
          <p:nvPr/>
        </p:nvSpPr>
        <p:spPr bwMode="auto">
          <a:xfrm>
            <a:off x="6378575" y="4602163"/>
            <a:ext cx="2066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2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3" name="矩形 19"/>
          <p:cNvSpPr>
            <a:spLocks noChangeArrowheads="1"/>
          </p:cNvSpPr>
          <p:nvPr/>
        </p:nvSpPr>
        <p:spPr bwMode="auto">
          <a:xfrm>
            <a:off x="8821738" y="4602163"/>
            <a:ext cx="206851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2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1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cxnSp>
        <p:nvCxnSpPr>
          <p:cNvPr id="17412" name="Straight Connector 7"/>
          <p:cNvCxnSpPr>
            <a:cxnSpLocks noChangeShapeType="1"/>
          </p:cNvCxnSpPr>
          <p:nvPr/>
        </p:nvCxnSpPr>
        <p:spPr bwMode="auto">
          <a:xfrm>
            <a:off x="757238" y="5232400"/>
            <a:ext cx="10625137" cy="0"/>
          </a:xfrm>
          <a:prstGeom prst="line">
            <a:avLst/>
          </a:prstGeom>
          <a:noFill/>
          <a:ln w="12700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3" name="Straight Connector 9"/>
          <p:cNvCxnSpPr>
            <a:cxnSpLocks noChangeShapeType="1"/>
          </p:cNvCxnSpPr>
          <p:nvPr/>
        </p:nvCxnSpPr>
        <p:spPr bwMode="auto">
          <a:xfrm>
            <a:off x="757238" y="2303463"/>
            <a:ext cx="10625137" cy="0"/>
          </a:xfrm>
          <a:prstGeom prst="line">
            <a:avLst/>
          </a:prstGeom>
          <a:noFill/>
          <a:ln w="12700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4" name="Oval 10"/>
          <p:cNvSpPr>
            <a:spLocks noChangeArrowheads="1"/>
          </p:cNvSpPr>
          <p:nvPr/>
        </p:nvSpPr>
        <p:spPr bwMode="auto">
          <a:xfrm>
            <a:off x="809625" y="2636838"/>
            <a:ext cx="1009650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15" name="Oval 11"/>
          <p:cNvSpPr>
            <a:spLocks noChangeArrowheads="1"/>
          </p:cNvSpPr>
          <p:nvPr/>
        </p:nvSpPr>
        <p:spPr bwMode="auto">
          <a:xfrm>
            <a:off x="2697163" y="2636838"/>
            <a:ext cx="1011237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16" name="Oval 12"/>
          <p:cNvSpPr>
            <a:spLocks noChangeArrowheads="1"/>
          </p:cNvSpPr>
          <p:nvPr/>
        </p:nvSpPr>
        <p:spPr bwMode="auto">
          <a:xfrm>
            <a:off x="4540250" y="2636838"/>
            <a:ext cx="1009650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17" name="Oval 13"/>
          <p:cNvSpPr>
            <a:spLocks noChangeArrowheads="1"/>
          </p:cNvSpPr>
          <p:nvPr/>
        </p:nvSpPr>
        <p:spPr bwMode="auto">
          <a:xfrm>
            <a:off x="6392863" y="2636838"/>
            <a:ext cx="1011237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18" name="Oval 14"/>
          <p:cNvSpPr>
            <a:spLocks noChangeArrowheads="1"/>
          </p:cNvSpPr>
          <p:nvPr/>
        </p:nvSpPr>
        <p:spPr bwMode="auto">
          <a:xfrm>
            <a:off x="8235950" y="2636838"/>
            <a:ext cx="1009650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19" name="Oval 15"/>
          <p:cNvSpPr>
            <a:spLocks noChangeArrowheads="1"/>
          </p:cNvSpPr>
          <p:nvPr/>
        </p:nvSpPr>
        <p:spPr bwMode="auto">
          <a:xfrm>
            <a:off x="10088563" y="2636838"/>
            <a:ext cx="1011237" cy="10096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7420" name="Picture 24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2903538"/>
            <a:ext cx="431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5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3" y="2884488"/>
            <a:ext cx="396875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6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2936875"/>
            <a:ext cx="382588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27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8" y="2908300"/>
            <a:ext cx="433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28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025" y="2900363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Picture 29"/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2900363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6" name="TextBox 13"/>
          <p:cNvSpPr txBox="1">
            <a:spLocks noChangeArrowheads="1"/>
          </p:cNvSpPr>
          <p:nvPr/>
        </p:nvSpPr>
        <p:spPr bwMode="auto">
          <a:xfrm>
            <a:off x="938213" y="3881438"/>
            <a:ext cx="8397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27" name="TextBox 13"/>
          <p:cNvSpPr txBox="1">
            <a:spLocks noChangeArrowheads="1"/>
          </p:cNvSpPr>
          <p:nvPr/>
        </p:nvSpPr>
        <p:spPr bwMode="auto">
          <a:xfrm>
            <a:off x="800100" y="4211638"/>
            <a:ext cx="11477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28" name="TextBox 13"/>
          <p:cNvSpPr txBox="1">
            <a:spLocks noChangeArrowheads="1"/>
          </p:cNvSpPr>
          <p:nvPr/>
        </p:nvSpPr>
        <p:spPr bwMode="auto">
          <a:xfrm>
            <a:off x="2835275" y="3881438"/>
            <a:ext cx="8397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29" name="TextBox 13"/>
          <p:cNvSpPr txBox="1">
            <a:spLocks noChangeArrowheads="1"/>
          </p:cNvSpPr>
          <p:nvPr/>
        </p:nvSpPr>
        <p:spPr bwMode="auto">
          <a:xfrm>
            <a:off x="2697163" y="4211638"/>
            <a:ext cx="11477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30" name="TextBox 13"/>
          <p:cNvSpPr txBox="1">
            <a:spLocks noChangeArrowheads="1"/>
          </p:cNvSpPr>
          <p:nvPr/>
        </p:nvSpPr>
        <p:spPr bwMode="auto">
          <a:xfrm>
            <a:off x="4621213" y="3881438"/>
            <a:ext cx="8397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31" name="TextBox 13"/>
          <p:cNvSpPr txBox="1">
            <a:spLocks noChangeArrowheads="1"/>
          </p:cNvSpPr>
          <p:nvPr/>
        </p:nvSpPr>
        <p:spPr bwMode="auto">
          <a:xfrm>
            <a:off x="4483100" y="4211638"/>
            <a:ext cx="11477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32" name="TextBox 13"/>
          <p:cNvSpPr txBox="1">
            <a:spLocks noChangeArrowheads="1"/>
          </p:cNvSpPr>
          <p:nvPr/>
        </p:nvSpPr>
        <p:spPr bwMode="auto">
          <a:xfrm>
            <a:off x="6518275" y="3881438"/>
            <a:ext cx="8397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33" name="TextBox 13"/>
          <p:cNvSpPr txBox="1">
            <a:spLocks noChangeArrowheads="1"/>
          </p:cNvSpPr>
          <p:nvPr/>
        </p:nvSpPr>
        <p:spPr bwMode="auto">
          <a:xfrm>
            <a:off x="6380163" y="4211638"/>
            <a:ext cx="11477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34" name="TextBox 13"/>
          <p:cNvSpPr txBox="1">
            <a:spLocks noChangeArrowheads="1"/>
          </p:cNvSpPr>
          <p:nvPr/>
        </p:nvSpPr>
        <p:spPr bwMode="auto">
          <a:xfrm>
            <a:off x="8253413" y="3881438"/>
            <a:ext cx="8397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35" name="TextBox 13"/>
          <p:cNvSpPr txBox="1">
            <a:spLocks noChangeArrowheads="1"/>
          </p:cNvSpPr>
          <p:nvPr/>
        </p:nvSpPr>
        <p:spPr bwMode="auto">
          <a:xfrm>
            <a:off x="8115300" y="4211638"/>
            <a:ext cx="11477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36" name="TextBox 13"/>
          <p:cNvSpPr txBox="1">
            <a:spLocks noChangeArrowheads="1"/>
          </p:cNvSpPr>
          <p:nvPr/>
        </p:nvSpPr>
        <p:spPr bwMode="auto">
          <a:xfrm>
            <a:off x="10150475" y="3881438"/>
            <a:ext cx="8397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437" name="TextBox 13"/>
          <p:cNvSpPr txBox="1">
            <a:spLocks noChangeArrowheads="1"/>
          </p:cNvSpPr>
          <p:nvPr/>
        </p:nvSpPr>
        <p:spPr bwMode="auto">
          <a:xfrm>
            <a:off x="10012363" y="4211638"/>
            <a:ext cx="11477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8436" name="矩形 4"/>
          <p:cNvSpPr>
            <a:spLocks noChangeArrowheads="1"/>
          </p:cNvSpPr>
          <p:nvPr/>
        </p:nvSpPr>
        <p:spPr bwMode="auto">
          <a:xfrm>
            <a:off x="7202488" y="2681288"/>
            <a:ext cx="3719512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：囚心钻研，诚心不贰。点击此处添加文字，点击此处添加文字</a:t>
            </a:r>
            <a:endParaRPr lang="en-US" altLang="zh-CN" sz="140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7" name="矩形 5"/>
          <p:cNvSpPr>
            <a:spLocks noChangeArrowheads="1"/>
          </p:cNvSpPr>
          <p:nvPr/>
        </p:nvSpPr>
        <p:spPr bwMode="auto">
          <a:xfrm>
            <a:off x="7202488" y="4768850"/>
            <a:ext cx="3719512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：囚心钻研，诚心不贰。点击此处添加文字，点击此处添加文字</a:t>
            </a:r>
            <a:endParaRPr lang="en-US" altLang="zh-CN" sz="140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8438" name="Straight Connector 9"/>
          <p:cNvCxnSpPr>
            <a:cxnSpLocks noChangeShapeType="1"/>
          </p:cNvCxnSpPr>
          <p:nvPr/>
        </p:nvCxnSpPr>
        <p:spPr bwMode="auto">
          <a:xfrm>
            <a:off x="3475038" y="2820988"/>
            <a:ext cx="1216025" cy="709612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9" name="Straight Connector 11"/>
          <p:cNvCxnSpPr>
            <a:cxnSpLocks noChangeShapeType="1"/>
          </p:cNvCxnSpPr>
          <p:nvPr/>
        </p:nvCxnSpPr>
        <p:spPr bwMode="auto">
          <a:xfrm rot="10800000" flipV="1">
            <a:off x="3475038" y="4341813"/>
            <a:ext cx="1216025" cy="811212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0" name="Rounded Rectangle 2"/>
          <p:cNvSpPr>
            <a:spLocks noChangeArrowheads="1"/>
          </p:cNvSpPr>
          <p:nvPr/>
        </p:nvSpPr>
        <p:spPr bwMode="auto">
          <a:xfrm>
            <a:off x="2460625" y="1806575"/>
            <a:ext cx="1071563" cy="1071563"/>
          </a:xfrm>
          <a:prstGeom prst="roundRect">
            <a:avLst>
              <a:gd name="adj" fmla="val 16667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1" name="Freeform 22"/>
          <p:cNvSpPr>
            <a:spLocks noEditPoints="1"/>
          </p:cNvSpPr>
          <p:nvPr/>
        </p:nvSpPr>
        <p:spPr bwMode="auto">
          <a:xfrm>
            <a:off x="2795588" y="2116138"/>
            <a:ext cx="401637" cy="450850"/>
          </a:xfrm>
          <a:custGeom>
            <a:avLst/>
            <a:gdLst>
              <a:gd name="T0" fmla="*/ 2147483646 w 320"/>
              <a:gd name="T1" fmla="*/ 0 h 360"/>
              <a:gd name="T2" fmla="*/ 2147483646 w 320"/>
              <a:gd name="T3" fmla="*/ 0 h 360"/>
              <a:gd name="T4" fmla="*/ 2147483646 w 320"/>
              <a:gd name="T5" fmla="*/ 2147483646 h 360"/>
              <a:gd name="T6" fmla="*/ 2147483646 w 320"/>
              <a:gd name="T7" fmla="*/ 2147483646 h 360"/>
              <a:gd name="T8" fmla="*/ 2147483646 w 320"/>
              <a:gd name="T9" fmla="*/ 2147483646 h 360"/>
              <a:gd name="T10" fmla="*/ 2147483646 w 320"/>
              <a:gd name="T11" fmla="*/ 2147483646 h 360"/>
              <a:gd name="T12" fmla="*/ 2147483646 w 320"/>
              <a:gd name="T13" fmla="*/ 0 h 360"/>
              <a:gd name="T14" fmla="*/ 2147483646 w 320"/>
              <a:gd name="T15" fmla="*/ 2147483646 h 360"/>
              <a:gd name="T16" fmla="*/ 2147483646 w 320"/>
              <a:gd name="T17" fmla="*/ 2147483646 h 360"/>
              <a:gd name="T18" fmla="*/ 2147483646 w 320"/>
              <a:gd name="T19" fmla="*/ 2147483646 h 360"/>
              <a:gd name="T20" fmla="*/ 2147483646 w 320"/>
              <a:gd name="T21" fmla="*/ 2147483646 h 360"/>
              <a:gd name="T22" fmla="*/ 2147483646 w 320"/>
              <a:gd name="T23" fmla="*/ 2147483646 h 360"/>
              <a:gd name="T24" fmla="*/ 2147483646 w 320"/>
              <a:gd name="T25" fmla="*/ 2147483646 h 360"/>
              <a:gd name="T26" fmla="*/ 2147483646 w 320"/>
              <a:gd name="T27" fmla="*/ 2147483646 h 360"/>
              <a:gd name="T28" fmla="*/ 2147483646 w 320"/>
              <a:gd name="T29" fmla="*/ 2147483646 h 360"/>
              <a:gd name="T30" fmla="*/ 2147483646 w 320"/>
              <a:gd name="T31" fmla="*/ 2147483646 h 360"/>
              <a:gd name="T32" fmla="*/ 0 w 320"/>
              <a:gd name="T33" fmla="*/ 2147483646 h 360"/>
              <a:gd name="T34" fmla="*/ 0 w 320"/>
              <a:gd name="T35" fmla="*/ 2147483646 h 360"/>
              <a:gd name="T36" fmla="*/ 2147483646 w 320"/>
              <a:gd name="T37" fmla="*/ 2147483646 h 360"/>
              <a:gd name="T38" fmla="*/ 2147483646 w 320"/>
              <a:gd name="T39" fmla="*/ 2147483646 h 360"/>
              <a:gd name="T40" fmla="*/ 2147483646 w 320"/>
              <a:gd name="T41" fmla="*/ 2147483646 h 36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18442" name="Rounded Rectangle 7"/>
          <p:cNvSpPr>
            <a:spLocks noChangeArrowheads="1"/>
          </p:cNvSpPr>
          <p:nvPr/>
        </p:nvSpPr>
        <p:spPr bwMode="auto">
          <a:xfrm>
            <a:off x="4591050" y="3429000"/>
            <a:ext cx="1069975" cy="1071563"/>
          </a:xfrm>
          <a:prstGeom prst="roundRect">
            <a:avLst>
              <a:gd name="adj" fmla="val 16667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8443" name="Group 2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8" y="3736975"/>
            <a:ext cx="585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Rounded Rectangle 6"/>
          <p:cNvSpPr>
            <a:spLocks noChangeArrowheads="1"/>
          </p:cNvSpPr>
          <p:nvPr/>
        </p:nvSpPr>
        <p:spPr bwMode="auto">
          <a:xfrm>
            <a:off x="2460625" y="5051425"/>
            <a:ext cx="1071563" cy="1071563"/>
          </a:xfrm>
          <a:prstGeom prst="roundRect">
            <a:avLst>
              <a:gd name="adj" fmla="val 16667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8445" name="Group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357813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6" name="TextBox 13"/>
          <p:cNvSpPr txBox="1">
            <a:spLocks noChangeArrowheads="1"/>
          </p:cNvSpPr>
          <p:nvPr/>
        </p:nvSpPr>
        <p:spPr bwMode="auto">
          <a:xfrm>
            <a:off x="3184525" y="3608388"/>
            <a:ext cx="1276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7" name="TextBox 13"/>
          <p:cNvSpPr txBox="1">
            <a:spLocks noChangeArrowheads="1"/>
          </p:cNvSpPr>
          <p:nvPr/>
        </p:nvSpPr>
        <p:spPr bwMode="auto">
          <a:xfrm>
            <a:off x="2460625" y="3929063"/>
            <a:ext cx="2000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8" name="TextBox 13"/>
          <p:cNvSpPr txBox="1">
            <a:spLocks noChangeArrowheads="1"/>
          </p:cNvSpPr>
          <p:nvPr/>
        </p:nvSpPr>
        <p:spPr bwMode="auto">
          <a:xfrm>
            <a:off x="3727450" y="1985963"/>
            <a:ext cx="14954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9" name="TextBox 13"/>
          <p:cNvSpPr txBox="1">
            <a:spLocks noChangeArrowheads="1"/>
          </p:cNvSpPr>
          <p:nvPr/>
        </p:nvSpPr>
        <p:spPr bwMode="auto">
          <a:xfrm>
            <a:off x="3727450" y="2306638"/>
            <a:ext cx="2003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50" name="TextBox 13"/>
          <p:cNvSpPr txBox="1">
            <a:spLocks noChangeArrowheads="1"/>
          </p:cNvSpPr>
          <p:nvPr/>
        </p:nvSpPr>
        <p:spPr bwMode="auto">
          <a:xfrm>
            <a:off x="3727450" y="5243513"/>
            <a:ext cx="14954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51" name="TextBox 13"/>
          <p:cNvSpPr txBox="1">
            <a:spLocks noChangeArrowheads="1"/>
          </p:cNvSpPr>
          <p:nvPr/>
        </p:nvSpPr>
        <p:spPr bwMode="auto">
          <a:xfrm>
            <a:off x="3727450" y="5565775"/>
            <a:ext cx="2003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52" name="TextBox 13"/>
          <p:cNvSpPr txBox="1">
            <a:spLocks noChangeArrowheads="1"/>
          </p:cNvSpPr>
          <p:nvPr/>
        </p:nvSpPr>
        <p:spPr bwMode="auto">
          <a:xfrm>
            <a:off x="7202488" y="2298700"/>
            <a:ext cx="12938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53" name="TextBox 13"/>
          <p:cNvSpPr txBox="1">
            <a:spLocks noChangeArrowheads="1"/>
          </p:cNvSpPr>
          <p:nvPr/>
        </p:nvSpPr>
        <p:spPr bwMode="auto">
          <a:xfrm>
            <a:off x="7202488" y="4386263"/>
            <a:ext cx="1293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60" name="任意多边形 4"/>
          <p:cNvSpPr/>
          <p:nvPr/>
        </p:nvSpPr>
        <p:spPr bwMode="auto">
          <a:xfrm>
            <a:off x="838200" y="3856038"/>
            <a:ext cx="2628900" cy="504825"/>
          </a:xfrm>
          <a:custGeom>
            <a:avLst/>
            <a:gdLst>
              <a:gd name="T0" fmla="*/ 0 w 2628900"/>
              <a:gd name="T1" fmla="*/ 0 h 504412"/>
              <a:gd name="T2" fmla="*/ 2628900 w 2628900"/>
              <a:gd name="T3" fmla="*/ 0 h 504412"/>
              <a:gd name="T4" fmla="*/ 2628900 w 2628900"/>
              <a:gd name="T5" fmla="*/ 337397 h 504412"/>
              <a:gd name="T6" fmla="*/ 1481543 w 2628900"/>
              <a:gd name="T7" fmla="*/ 337397 h 504412"/>
              <a:gd name="T8" fmla="*/ 1314449 w 2628900"/>
              <a:gd name="T9" fmla="*/ 506066 h 504412"/>
              <a:gd name="T10" fmla="*/ 1147356 w 2628900"/>
              <a:gd name="T11" fmla="*/ 337397 h 504412"/>
              <a:gd name="T12" fmla="*/ 0 w 2628900"/>
              <a:gd name="T13" fmla="*/ 337397 h 504412"/>
              <a:gd name="T14" fmla="*/ 0 w 2628900"/>
              <a:gd name="T15" fmla="*/ 0 h 5044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28900" h="504412">
                <a:moveTo>
                  <a:pt x="0" y="0"/>
                </a:moveTo>
                <a:lnTo>
                  <a:pt x="2628900" y="0"/>
                </a:lnTo>
                <a:lnTo>
                  <a:pt x="2628900" y="336294"/>
                </a:lnTo>
                <a:lnTo>
                  <a:pt x="1481543" y="336294"/>
                </a:lnTo>
                <a:lnTo>
                  <a:pt x="1314449" y="504412"/>
                </a:lnTo>
                <a:lnTo>
                  <a:pt x="1147356" y="336294"/>
                </a:lnTo>
                <a:lnTo>
                  <a:pt x="0" y="336294"/>
                </a:lnTo>
                <a:lnTo>
                  <a:pt x="0" y="0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cxnSp>
        <p:nvCxnSpPr>
          <p:cNvPr id="19461" name="Straight Connector 21"/>
          <p:cNvCxnSpPr>
            <a:cxnSpLocks noChangeShapeType="1"/>
          </p:cNvCxnSpPr>
          <p:nvPr/>
        </p:nvCxnSpPr>
        <p:spPr bwMode="auto">
          <a:xfrm>
            <a:off x="1574800" y="3995738"/>
            <a:ext cx="11557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2" name="任意多边形 6"/>
          <p:cNvSpPr/>
          <p:nvPr/>
        </p:nvSpPr>
        <p:spPr bwMode="auto">
          <a:xfrm>
            <a:off x="3467100" y="3856038"/>
            <a:ext cx="2628900" cy="504825"/>
          </a:xfrm>
          <a:custGeom>
            <a:avLst/>
            <a:gdLst>
              <a:gd name="T0" fmla="*/ 0 w 2628900"/>
              <a:gd name="T1" fmla="*/ 0 h 504412"/>
              <a:gd name="T2" fmla="*/ 2628900 w 2628900"/>
              <a:gd name="T3" fmla="*/ 0 h 504412"/>
              <a:gd name="T4" fmla="*/ 2628900 w 2628900"/>
              <a:gd name="T5" fmla="*/ 337397 h 504412"/>
              <a:gd name="T6" fmla="*/ 1481543 w 2628900"/>
              <a:gd name="T7" fmla="*/ 337397 h 504412"/>
              <a:gd name="T8" fmla="*/ 1314449 w 2628900"/>
              <a:gd name="T9" fmla="*/ 506066 h 504412"/>
              <a:gd name="T10" fmla="*/ 1147356 w 2628900"/>
              <a:gd name="T11" fmla="*/ 337397 h 504412"/>
              <a:gd name="T12" fmla="*/ 0 w 2628900"/>
              <a:gd name="T13" fmla="*/ 337397 h 504412"/>
              <a:gd name="T14" fmla="*/ 0 w 2628900"/>
              <a:gd name="T15" fmla="*/ 0 h 5044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28900" h="504412">
                <a:moveTo>
                  <a:pt x="0" y="0"/>
                </a:moveTo>
                <a:lnTo>
                  <a:pt x="2628900" y="0"/>
                </a:lnTo>
                <a:lnTo>
                  <a:pt x="2628900" y="336294"/>
                </a:lnTo>
                <a:lnTo>
                  <a:pt x="1481543" y="336294"/>
                </a:lnTo>
                <a:lnTo>
                  <a:pt x="1314449" y="504412"/>
                </a:lnTo>
                <a:lnTo>
                  <a:pt x="1147356" y="336294"/>
                </a:lnTo>
                <a:lnTo>
                  <a:pt x="0" y="336294"/>
                </a:lnTo>
                <a:lnTo>
                  <a:pt x="0" y="0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cxnSp>
        <p:nvCxnSpPr>
          <p:cNvPr id="19463" name="Straight Connector 27"/>
          <p:cNvCxnSpPr>
            <a:cxnSpLocks noChangeShapeType="1"/>
          </p:cNvCxnSpPr>
          <p:nvPr/>
        </p:nvCxnSpPr>
        <p:spPr bwMode="auto">
          <a:xfrm>
            <a:off x="4203700" y="3995738"/>
            <a:ext cx="11557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4" name="任意多边形 8"/>
          <p:cNvSpPr/>
          <p:nvPr/>
        </p:nvSpPr>
        <p:spPr bwMode="auto">
          <a:xfrm>
            <a:off x="6096000" y="3856038"/>
            <a:ext cx="2628900" cy="504825"/>
          </a:xfrm>
          <a:custGeom>
            <a:avLst/>
            <a:gdLst>
              <a:gd name="T0" fmla="*/ 0 w 2628900"/>
              <a:gd name="T1" fmla="*/ 0 h 504412"/>
              <a:gd name="T2" fmla="*/ 2628900 w 2628900"/>
              <a:gd name="T3" fmla="*/ 0 h 504412"/>
              <a:gd name="T4" fmla="*/ 2628900 w 2628900"/>
              <a:gd name="T5" fmla="*/ 337397 h 504412"/>
              <a:gd name="T6" fmla="*/ 1481543 w 2628900"/>
              <a:gd name="T7" fmla="*/ 337397 h 504412"/>
              <a:gd name="T8" fmla="*/ 1314449 w 2628900"/>
              <a:gd name="T9" fmla="*/ 506066 h 504412"/>
              <a:gd name="T10" fmla="*/ 1147356 w 2628900"/>
              <a:gd name="T11" fmla="*/ 337397 h 504412"/>
              <a:gd name="T12" fmla="*/ 0 w 2628900"/>
              <a:gd name="T13" fmla="*/ 337397 h 504412"/>
              <a:gd name="T14" fmla="*/ 0 w 2628900"/>
              <a:gd name="T15" fmla="*/ 0 h 5044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28900" h="504412">
                <a:moveTo>
                  <a:pt x="0" y="0"/>
                </a:moveTo>
                <a:lnTo>
                  <a:pt x="2628900" y="0"/>
                </a:lnTo>
                <a:lnTo>
                  <a:pt x="2628900" y="336294"/>
                </a:lnTo>
                <a:lnTo>
                  <a:pt x="1481543" y="336294"/>
                </a:lnTo>
                <a:lnTo>
                  <a:pt x="1314449" y="504412"/>
                </a:lnTo>
                <a:lnTo>
                  <a:pt x="1147356" y="336294"/>
                </a:lnTo>
                <a:lnTo>
                  <a:pt x="0" y="336294"/>
                </a:lnTo>
                <a:lnTo>
                  <a:pt x="0" y="0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cxnSp>
        <p:nvCxnSpPr>
          <p:cNvPr id="19465" name="Straight Connector 35"/>
          <p:cNvCxnSpPr>
            <a:cxnSpLocks noChangeShapeType="1"/>
          </p:cNvCxnSpPr>
          <p:nvPr/>
        </p:nvCxnSpPr>
        <p:spPr bwMode="auto">
          <a:xfrm>
            <a:off x="6832600" y="3995738"/>
            <a:ext cx="11557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6" name="任意多边形 10"/>
          <p:cNvSpPr/>
          <p:nvPr/>
        </p:nvSpPr>
        <p:spPr bwMode="auto">
          <a:xfrm>
            <a:off x="8712200" y="3856038"/>
            <a:ext cx="2628900" cy="504825"/>
          </a:xfrm>
          <a:custGeom>
            <a:avLst/>
            <a:gdLst>
              <a:gd name="T0" fmla="*/ 0 w 2628900"/>
              <a:gd name="T1" fmla="*/ 0 h 504412"/>
              <a:gd name="T2" fmla="*/ 2628900 w 2628900"/>
              <a:gd name="T3" fmla="*/ 0 h 504412"/>
              <a:gd name="T4" fmla="*/ 2628900 w 2628900"/>
              <a:gd name="T5" fmla="*/ 337397 h 504412"/>
              <a:gd name="T6" fmla="*/ 1481543 w 2628900"/>
              <a:gd name="T7" fmla="*/ 337397 h 504412"/>
              <a:gd name="T8" fmla="*/ 1314449 w 2628900"/>
              <a:gd name="T9" fmla="*/ 506066 h 504412"/>
              <a:gd name="T10" fmla="*/ 1147356 w 2628900"/>
              <a:gd name="T11" fmla="*/ 337397 h 504412"/>
              <a:gd name="T12" fmla="*/ 0 w 2628900"/>
              <a:gd name="T13" fmla="*/ 337397 h 504412"/>
              <a:gd name="T14" fmla="*/ 0 w 2628900"/>
              <a:gd name="T15" fmla="*/ 0 h 5044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28900" h="504412">
                <a:moveTo>
                  <a:pt x="0" y="0"/>
                </a:moveTo>
                <a:lnTo>
                  <a:pt x="2628900" y="0"/>
                </a:lnTo>
                <a:lnTo>
                  <a:pt x="2628900" y="336294"/>
                </a:lnTo>
                <a:lnTo>
                  <a:pt x="1481543" y="336294"/>
                </a:lnTo>
                <a:lnTo>
                  <a:pt x="1314449" y="504412"/>
                </a:lnTo>
                <a:lnTo>
                  <a:pt x="1147356" y="336294"/>
                </a:lnTo>
                <a:lnTo>
                  <a:pt x="0" y="336294"/>
                </a:lnTo>
                <a:lnTo>
                  <a:pt x="0" y="0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cxnSp>
        <p:nvCxnSpPr>
          <p:cNvPr id="19467" name="Straight Connector 43"/>
          <p:cNvCxnSpPr>
            <a:cxnSpLocks noChangeShapeType="1"/>
          </p:cNvCxnSpPr>
          <p:nvPr/>
        </p:nvCxnSpPr>
        <p:spPr bwMode="auto">
          <a:xfrm>
            <a:off x="9448800" y="3995738"/>
            <a:ext cx="11557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8" name="TextBox 13"/>
          <p:cNvSpPr txBox="1">
            <a:spLocks noChangeArrowheads="1"/>
          </p:cNvSpPr>
          <p:nvPr/>
        </p:nvSpPr>
        <p:spPr bwMode="auto">
          <a:xfrm>
            <a:off x="1128713" y="4840288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EFEF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EFEF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69" name="TextBox 13"/>
          <p:cNvSpPr txBox="1">
            <a:spLocks noChangeArrowheads="1"/>
          </p:cNvSpPr>
          <p:nvPr/>
        </p:nvSpPr>
        <p:spPr bwMode="auto">
          <a:xfrm>
            <a:off x="1171575" y="5154613"/>
            <a:ext cx="2090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EFEF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EFEF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0" name="TextBox 13"/>
          <p:cNvSpPr txBox="1">
            <a:spLocks noChangeArrowheads="1"/>
          </p:cNvSpPr>
          <p:nvPr/>
        </p:nvSpPr>
        <p:spPr bwMode="auto">
          <a:xfrm>
            <a:off x="3671888" y="4840288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EFEF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EFEF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1" name="TextBox 13"/>
          <p:cNvSpPr txBox="1">
            <a:spLocks noChangeArrowheads="1"/>
          </p:cNvSpPr>
          <p:nvPr/>
        </p:nvSpPr>
        <p:spPr bwMode="auto">
          <a:xfrm>
            <a:off x="3714750" y="5154613"/>
            <a:ext cx="2090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EFEF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EFEF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2" name="TextBox 13"/>
          <p:cNvSpPr txBox="1">
            <a:spLocks noChangeArrowheads="1"/>
          </p:cNvSpPr>
          <p:nvPr/>
        </p:nvSpPr>
        <p:spPr bwMode="auto">
          <a:xfrm>
            <a:off x="6142038" y="4840288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EFEF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EFEF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3" name="TextBox 13"/>
          <p:cNvSpPr txBox="1">
            <a:spLocks noChangeArrowheads="1"/>
          </p:cNvSpPr>
          <p:nvPr/>
        </p:nvSpPr>
        <p:spPr bwMode="auto">
          <a:xfrm>
            <a:off x="6183313" y="5154613"/>
            <a:ext cx="2092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EFEF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EFEF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8685213" y="4840288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EFEF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EFEF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5" name="TextBox 13"/>
          <p:cNvSpPr txBox="1">
            <a:spLocks noChangeArrowheads="1"/>
          </p:cNvSpPr>
          <p:nvPr/>
        </p:nvSpPr>
        <p:spPr bwMode="auto">
          <a:xfrm>
            <a:off x="8726488" y="5154613"/>
            <a:ext cx="2092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EFEF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EFEF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9476" name="图片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99525" y="1968595"/>
            <a:ext cx="2438400" cy="171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7" name="图片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1888" y="1968506"/>
            <a:ext cx="2444750" cy="17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8" name="图片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250" y="1969064"/>
            <a:ext cx="2443163" cy="171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9" name="图片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5025" y="1968506"/>
            <a:ext cx="2444750" cy="17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组合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1042988"/>
            <a:ext cx="449897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5233988" y="2025650"/>
            <a:ext cx="17240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chemeClr val="bg1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4673600" y="3024188"/>
            <a:ext cx="284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核心优势</a:t>
            </a:r>
            <a:endParaRPr lang="en-US" altLang="zh-CN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4673600" y="3854450"/>
            <a:ext cx="2844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Lato" panose="020F0502020204030203" pitchFamily="34" charset="0"/>
              </a:rPr>
              <a:t>Click  to  add  your  title. Click  to  add  your  title. Click  to  add  your  title. </a:t>
            </a:r>
          </a:p>
        </p:txBody>
      </p:sp>
      <p:cxnSp>
        <p:nvCxnSpPr>
          <p:cNvPr id="20486" name="直接连接符 12"/>
          <p:cNvCxnSpPr>
            <a:cxnSpLocks noChangeShapeType="1"/>
          </p:cNvCxnSpPr>
          <p:nvPr/>
        </p:nvCxnSpPr>
        <p:spPr bwMode="auto">
          <a:xfrm>
            <a:off x="5251450" y="2890838"/>
            <a:ext cx="16891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07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pic>
        <p:nvPicPr>
          <p:cNvPr id="21508" name="图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54525" y="1841500"/>
            <a:ext cx="3119462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350963" y="1843088"/>
            <a:ext cx="3146425" cy="1993900"/>
          </a:xfrm>
          <a:prstGeom prst="rect">
            <a:avLst/>
          </a:prstGeom>
          <a:solidFill>
            <a:srgbClr val="4454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d-ID" altLang="en-US" sz="5400">
              <a:solidFill>
                <a:srgbClr val="FFFFFF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715250" y="1843088"/>
            <a:ext cx="3146425" cy="1993900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d-ID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1511" name="Oval 22"/>
          <p:cNvSpPr>
            <a:spLocks noChangeArrowheads="1"/>
          </p:cNvSpPr>
          <p:nvPr/>
        </p:nvSpPr>
        <p:spPr bwMode="auto">
          <a:xfrm>
            <a:off x="1350963" y="4168775"/>
            <a:ext cx="585787" cy="585788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AU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1512" name="Oval 33"/>
          <p:cNvSpPr>
            <a:spLocks noChangeArrowheads="1"/>
          </p:cNvSpPr>
          <p:nvPr/>
        </p:nvSpPr>
        <p:spPr bwMode="auto">
          <a:xfrm>
            <a:off x="4533900" y="4168775"/>
            <a:ext cx="585788" cy="585788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1513" name="Oval 36"/>
          <p:cNvSpPr>
            <a:spLocks noChangeArrowheads="1"/>
          </p:cNvSpPr>
          <p:nvPr/>
        </p:nvSpPr>
        <p:spPr bwMode="auto">
          <a:xfrm>
            <a:off x="7718425" y="4168775"/>
            <a:ext cx="585788" cy="585788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1514" name="TextBox 15"/>
          <p:cNvSpPr txBox="1">
            <a:spLocks noChangeArrowheads="1"/>
          </p:cNvSpPr>
          <p:nvPr/>
        </p:nvSpPr>
        <p:spPr bwMode="auto">
          <a:xfrm>
            <a:off x="1357313" y="4276725"/>
            <a:ext cx="573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01</a:t>
            </a:r>
            <a:endParaRPr lang="zh-CN" altLang="en-US" sz="1800" b="1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21515" name="TextBox 15"/>
          <p:cNvSpPr txBox="1">
            <a:spLocks noChangeArrowheads="1"/>
          </p:cNvSpPr>
          <p:nvPr/>
        </p:nvSpPr>
        <p:spPr bwMode="auto">
          <a:xfrm>
            <a:off x="4541838" y="4276725"/>
            <a:ext cx="571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02</a:t>
            </a:r>
            <a:endParaRPr lang="zh-CN" altLang="en-US" sz="1800" b="1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7726363" y="4276725"/>
            <a:ext cx="571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03</a:t>
            </a:r>
            <a:endParaRPr lang="zh-CN" altLang="en-US" sz="1800" b="1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21517" name="TextBox 13"/>
          <p:cNvSpPr txBox="1">
            <a:spLocks noChangeArrowheads="1"/>
          </p:cNvSpPr>
          <p:nvPr/>
        </p:nvSpPr>
        <p:spPr bwMode="auto">
          <a:xfrm>
            <a:off x="1697038" y="2430463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DFDF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8" name="TextBox 13"/>
          <p:cNvSpPr txBox="1">
            <a:spLocks noChangeArrowheads="1"/>
          </p:cNvSpPr>
          <p:nvPr/>
        </p:nvSpPr>
        <p:spPr bwMode="auto">
          <a:xfrm>
            <a:off x="1901825" y="2784475"/>
            <a:ext cx="204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DFDF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9" name="TextBox 13"/>
          <p:cNvSpPr txBox="1">
            <a:spLocks noChangeArrowheads="1"/>
          </p:cNvSpPr>
          <p:nvPr/>
        </p:nvSpPr>
        <p:spPr bwMode="auto">
          <a:xfrm>
            <a:off x="8101013" y="2430463"/>
            <a:ext cx="2336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DFDF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20" name="TextBox 13"/>
          <p:cNvSpPr txBox="1">
            <a:spLocks noChangeArrowheads="1"/>
          </p:cNvSpPr>
          <p:nvPr/>
        </p:nvSpPr>
        <p:spPr bwMode="auto">
          <a:xfrm>
            <a:off x="8304213" y="2784475"/>
            <a:ext cx="2046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DFDF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21" name="矩形 17"/>
          <p:cNvSpPr>
            <a:spLocks noChangeArrowheads="1"/>
          </p:cNvSpPr>
          <p:nvPr/>
        </p:nvSpPr>
        <p:spPr bwMode="auto">
          <a:xfrm>
            <a:off x="1828800" y="4803775"/>
            <a:ext cx="22066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2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22" name="TextBox 13"/>
          <p:cNvSpPr txBox="1">
            <a:spLocks noChangeArrowheads="1"/>
          </p:cNvSpPr>
          <p:nvPr/>
        </p:nvSpPr>
        <p:spPr bwMode="auto">
          <a:xfrm>
            <a:off x="2097088" y="4321175"/>
            <a:ext cx="2338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DFDF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23" name="矩形 19"/>
          <p:cNvSpPr>
            <a:spLocks noChangeArrowheads="1"/>
          </p:cNvSpPr>
          <p:nvPr/>
        </p:nvSpPr>
        <p:spPr bwMode="auto">
          <a:xfrm>
            <a:off x="5259388" y="4803775"/>
            <a:ext cx="22066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2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24" name="TextBox 13"/>
          <p:cNvSpPr txBox="1">
            <a:spLocks noChangeArrowheads="1"/>
          </p:cNvSpPr>
          <p:nvPr/>
        </p:nvSpPr>
        <p:spPr bwMode="auto">
          <a:xfrm>
            <a:off x="5264150" y="4338638"/>
            <a:ext cx="2338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DFDF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25" name="矩形 21"/>
          <p:cNvSpPr>
            <a:spLocks noChangeArrowheads="1"/>
          </p:cNvSpPr>
          <p:nvPr/>
        </p:nvSpPr>
        <p:spPr bwMode="auto">
          <a:xfrm>
            <a:off x="8443913" y="4803775"/>
            <a:ext cx="22066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2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26" name="TextBox 13"/>
          <p:cNvSpPr txBox="1">
            <a:spLocks noChangeArrowheads="1"/>
          </p:cNvSpPr>
          <p:nvPr/>
        </p:nvSpPr>
        <p:spPr bwMode="auto">
          <a:xfrm>
            <a:off x="8443913" y="4321175"/>
            <a:ext cx="2336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DFDF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31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2532" name="Rectangle 39"/>
          <p:cNvSpPr>
            <a:spLocks noChangeArrowheads="1"/>
          </p:cNvSpPr>
          <p:nvPr/>
        </p:nvSpPr>
        <p:spPr bwMode="auto">
          <a:xfrm flipH="1">
            <a:off x="4000500" y="3802063"/>
            <a:ext cx="2435225" cy="2095500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AU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533" name="Rectangle 40"/>
          <p:cNvSpPr>
            <a:spLocks noChangeArrowheads="1"/>
          </p:cNvSpPr>
          <p:nvPr/>
        </p:nvSpPr>
        <p:spPr bwMode="auto">
          <a:xfrm>
            <a:off x="8462963" y="1647825"/>
            <a:ext cx="2435225" cy="2095500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534" name="Rectangle 42"/>
          <p:cNvSpPr>
            <a:spLocks noChangeArrowheads="1"/>
          </p:cNvSpPr>
          <p:nvPr/>
        </p:nvSpPr>
        <p:spPr bwMode="auto">
          <a:xfrm>
            <a:off x="1293813" y="1647825"/>
            <a:ext cx="2638425" cy="4249738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d-ID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535" name="Rectangle 66"/>
          <p:cNvSpPr>
            <a:spLocks noChangeArrowheads="1"/>
          </p:cNvSpPr>
          <p:nvPr/>
        </p:nvSpPr>
        <p:spPr bwMode="auto">
          <a:xfrm>
            <a:off x="4000500" y="1647825"/>
            <a:ext cx="4395788" cy="2095500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d-ID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536" name="Rectangle 70"/>
          <p:cNvSpPr>
            <a:spLocks noChangeArrowheads="1"/>
          </p:cNvSpPr>
          <p:nvPr/>
        </p:nvSpPr>
        <p:spPr bwMode="auto">
          <a:xfrm flipH="1">
            <a:off x="6503988" y="3802063"/>
            <a:ext cx="4394200" cy="2095500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d-ID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537" name="Freeform 250"/>
          <p:cNvSpPr/>
          <p:nvPr/>
        </p:nvSpPr>
        <p:spPr bwMode="auto">
          <a:xfrm>
            <a:off x="5176838" y="4514850"/>
            <a:ext cx="523875" cy="566738"/>
          </a:xfrm>
          <a:custGeom>
            <a:avLst/>
            <a:gdLst>
              <a:gd name="T0" fmla="*/ 2147483646 w 195"/>
              <a:gd name="T1" fmla="*/ 2147483646 h 210"/>
              <a:gd name="T2" fmla="*/ 2147483646 w 195"/>
              <a:gd name="T3" fmla="*/ 2147483646 h 210"/>
              <a:gd name="T4" fmla="*/ 0 w 195"/>
              <a:gd name="T5" fmla="*/ 2147483646 h 210"/>
              <a:gd name="T6" fmla="*/ 2147483646 w 195"/>
              <a:gd name="T7" fmla="*/ 2147483646 h 210"/>
              <a:gd name="T8" fmla="*/ 2147483646 w 195"/>
              <a:gd name="T9" fmla="*/ 2147483646 h 210"/>
              <a:gd name="T10" fmla="*/ 2147483646 w 195"/>
              <a:gd name="T11" fmla="*/ 2147483646 h 210"/>
              <a:gd name="T12" fmla="*/ 2147483646 w 195"/>
              <a:gd name="T13" fmla="*/ 2147483646 h 210"/>
              <a:gd name="T14" fmla="*/ 2147483646 w 195"/>
              <a:gd name="T15" fmla="*/ 2147483646 h 210"/>
              <a:gd name="T16" fmla="*/ 2147483646 w 195"/>
              <a:gd name="T17" fmla="*/ 2147483646 h 210"/>
              <a:gd name="T18" fmla="*/ 2147483646 w 195"/>
              <a:gd name="T19" fmla="*/ 2147483646 h 2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5" h="210">
                <a:moveTo>
                  <a:pt x="190" y="102"/>
                </a:moveTo>
                <a:cubicBezTo>
                  <a:pt x="195" y="54"/>
                  <a:pt x="152" y="10"/>
                  <a:pt x="92" y="4"/>
                </a:cubicBezTo>
                <a:cubicBezTo>
                  <a:pt x="56" y="0"/>
                  <a:pt x="22" y="11"/>
                  <a:pt x="0" y="30"/>
                </a:cubicBezTo>
                <a:cubicBezTo>
                  <a:pt x="5" y="30"/>
                  <a:pt x="10" y="30"/>
                  <a:pt x="15" y="30"/>
                </a:cubicBezTo>
                <a:cubicBezTo>
                  <a:pt x="44" y="30"/>
                  <a:pt x="72" y="38"/>
                  <a:pt x="94" y="54"/>
                </a:cubicBezTo>
                <a:cubicBezTo>
                  <a:pt x="118" y="71"/>
                  <a:pt x="132" y="94"/>
                  <a:pt x="135" y="120"/>
                </a:cubicBezTo>
                <a:cubicBezTo>
                  <a:pt x="138" y="143"/>
                  <a:pt x="131" y="167"/>
                  <a:pt x="116" y="187"/>
                </a:cubicBezTo>
                <a:cubicBezTo>
                  <a:pt x="147" y="210"/>
                  <a:pt x="175" y="203"/>
                  <a:pt x="168" y="198"/>
                </a:cubicBezTo>
                <a:cubicBezTo>
                  <a:pt x="150" y="185"/>
                  <a:pt x="146" y="171"/>
                  <a:pt x="147" y="161"/>
                </a:cubicBezTo>
                <a:cubicBezTo>
                  <a:pt x="171" y="148"/>
                  <a:pt x="187" y="127"/>
                  <a:pt x="190" y="1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8" name="Freeform 251"/>
          <p:cNvSpPr/>
          <p:nvPr/>
        </p:nvSpPr>
        <p:spPr bwMode="auto">
          <a:xfrm>
            <a:off x="4900613" y="4648200"/>
            <a:ext cx="608012" cy="534988"/>
          </a:xfrm>
          <a:custGeom>
            <a:avLst/>
            <a:gdLst>
              <a:gd name="T0" fmla="*/ 2147483646 w 227"/>
              <a:gd name="T1" fmla="*/ 2147483646 h 200"/>
              <a:gd name="T2" fmla="*/ 2147483646 w 227"/>
              <a:gd name="T3" fmla="*/ 0 h 200"/>
              <a:gd name="T4" fmla="*/ 2147483646 w 227"/>
              <a:gd name="T5" fmla="*/ 2147483646 h 200"/>
              <a:gd name="T6" fmla="*/ 2147483646 w 227"/>
              <a:gd name="T7" fmla="*/ 2147483646 h 200"/>
              <a:gd name="T8" fmla="*/ 2147483646 w 227"/>
              <a:gd name="T9" fmla="*/ 2147483646 h 200"/>
              <a:gd name="T10" fmla="*/ 2147483646 w 227"/>
              <a:gd name="T11" fmla="*/ 2147483646 h 200"/>
              <a:gd name="T12" fmla="*/ 2147483646 w 227"/>
              <a:gd name="T13" fmla="*/ 2147483646 h 200"/>
              <a:gd name="T14" fmla="*/ 2147483646 w 227"/>
              <a:gd name="T15" fmla="*/ 2147483646 h 200"/>
              <a:gd name="T16" fmla="*/ 2147483646 w 227"/>
              <a:gd name="T17" fmla="*/ 2147483646 h 200"/>
              <a:gd name="T18" fmla="*/ 2147483646 w 227"/>
              <a:gd name="T19" fmla="*/ 2147483646 h 200"/>
              <a:gd name="T20" fmla="*/ 2147483646 w 227"/>
              <a:gd name="T21" fmla="*/ 2147483646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7" h="200">
                <a:moveTo>
                  <a:pt x="221" y="74"/>
                </a:moveTo>
                <a:cubicBezTo>
                  <a:pt x="216" y="31"/>
                  <a:pt x="172" y="0"/>
                  <a:pt x="119" y="0"/>
                </a:cubicBezTo>
                <a:cubicBezTo>
                  <a:pt x="114" y="0"/>
                  <a:pt x="108" y="0"/>
                  <a:pt x="103" y="1"/>
                </a:cubicBezTo>
                <a:cubicBezTo>
                  <a:pt x="44" y="7"/>
                  <a:pt x="0" y="51"/>
                  <a:pt x="6" y="98"/>
                </a:cubicBezTo>
                <a:cubicBezTo>
                  <a:pt x="8" y="123"/>
                  <a:pt x="25" y="144"/>
                  <a:pt x="48" y="158"/>
                </a:cubicBezTo>
                <a:cubicBezTo>
                  <a:pt x="49" y="168"/>
                  <a:pt x="45" y="182"/>
                  <a:pt x="27" y="195"/>
                </a:cubicBezTo>
                <a:cubicBezTo>
                  <a:pt x="24" y="197"/>
                  <a:pt x="28" y="200"/>
                  <a:pt x="36" y="200"/>
                </a:cubicBezTo>
                <a:cubicBezTo>
                  <a:pt x="49" y="200"/>
                  <a:pt x="71" y="194"/>
                  <a:pt x="92" y="172"/>
                </a:cubicBezTo>
                <a:cubicBezTo>
                  <a:pt x="97" y="173"/>
                  <a:pt x="103" y="173"/>
                  <a:pt x="108" y="173"/>
                </a:cubicBezTo>
                <a:cubicBezTo>
                  <a:pt x="113" y="173"/>
                  <a:pt x="118" y="173"/>
                  <a:pt x="123" y="172"/>
                </a:cubicBezTo>
                <a:cubicBezTo>
                  <a:pt x="183" y="165"/>
                  <a:pt x="227" y="122"/>
                  <a:pt x="221" y="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9" name="Freeform 193"/>
          <p:cNvSpPr/>
          <p:nvPr/>
        </p:nvSpPr>
        <p:spPr bwMode="auto">
          <a:xfrm>
            <a:off x="9345613" y="2430463"/>
            <a:ext cx="846137" cy="588962"/>
          </a:xfrm>
          <a:custGeom>
            <a:avLst/>
            <a:gdLst>
              <a:gd name="T0" fmla="*/ 2147483646 w 288"/>
              <a:gd name="T1" fmla="*/ 2147483646 h 200"/>
              <a:gd name="T2" fmla="*/ 2147483646 w 288"/>
              <a:gd name="T3" fmla="*/ 2147483646 h 200"/>
              <a:gd name="T4" fmla="*/ 2147483646 w 288"/>
              <a:gd name="T5" fmla="*/ 0 h 200"/>
              <a:gd name="T6" fmla="*/ 2147483646 w 288"/>
              <a:gd name="T7" fmla="*/ 2147483646 h 200"/>
              <a:gd name="T8" fmla="*/ 2147483646 w 288"/>
              <a:gd name="T9" fmla="*/ 2147483646 h 200"/>
              <a:gd name="T10" fmla="*/ 2147483646 w 288"/>
              <a:gd name="T11" fmla="*/ 2147483646 h 200"/>
              <a:gd name="T12" fmla="*/ 2147483646 w 288"/>
              <a:gd name="T13" fmla="*/ 2147483646 h 200"/>
              <a:gd name="T14" fmla="*/ 0 w 288"/>
              <a:gd name="T15" fmla="*/ 2147483646 h 200"/>
              <a:gd name="T16" fmla="*/ 2147483646 w 288"/>
              <a:gd name="T17" fmla="*/ 2147483646 h 200"/>
              <a:gd name="T18" fmla="*/ 2147483646 w 288"/>
              <a:gd name="T19" fmla="*/ 2147483646 h 200"/>
              <a:gd name="T20" fmla="*/ 2147483646 w 288"/>
              <a:gd name="T21" fmla="*/ 2147483646 h 200"/>
              <a:gd name="T22" fmla="*/ 2147483646 w 288"/>
              <a:gd name="T23" fmla="*/ 2147483646 h 200"/>
              <a:gd name="T24" fmla="*/ 2147483646 w 288"/>
              <a:gd name="T25" fmla="*/ 2147483646 h 200"/>
              <a:gd name="T26" fmla="*/ 2147483646 w 288"/>
              <a:gd name="T27" fmla="*/ 2147483646 h 200"/>
              <a:gd name="T28" fmla="*/ 2147483646 w 288"/>
              <a:gd name="T29" fmla="*/ 2147483646 h 200"/>
              <a:gd name="T30" fmla="*/ 2147483646 w 288"/>
              <a:gd name="T31" fmla="*/ 2147483646 h 200"/>
              <a:gd name="T32" fmla="*/ 2147483646 w 288"/>
              <a:gd name="T33" fmla="*/ 2147483646 h 200"/>
              <a:gd name="T34" fmla="*/ 2147483646 w 288"/>
              <a:gd name="T35" fmla="*/ 2147483646 h 200"/>
              <a:gd name="T36" fmla="*/ 2147483646 w 288"/>
              <a:gd name="T37" fmla="*/ 2147483646 h 200"/>
              <a:gd name="T38" fmla="*/ 2147483646 w 288"/>
              <a:gd name="T39" fmla="*/ 2147483646 h 200"/>
              <a:gd name="T40" fmla="*/ 2147483646 w 288"/>
              <a:gd name="T41" fmla="*/ 2147483646 h 200"/>
              <a:gd name="T42" fmla="*/ 2147483646 w 288"/>
              <a:gd name="T43" fmla="*/ 2147483646 h 200"/>
              <a:gd name="T44" fmla="*/ 2147483646 w 288"/>
              <a:gd name="T45" fmla="*/ 2147483646 h 200"/>
              <a:gd name="T46" fmla="*/ 2147483646 w 288"/>
              <a:gd name="T47" fmla="*/ 2147483646 h 200"/>
              <a:gd name="T48" fmla="*/ 2147483646 w 288"/>
              <a:gd name="T49" fmla="*/ 2147483646 h 200"/>
              <a:gd name="T50" fmla="*/ 2147483646 w 288"/>
              <a:gd name="T51" fmla="*/ 2147483646 h 200"/>
              <a:gd name="T52" fmla="*/ 2147483646 w 288"/>
              <a:gd name="T53" fmla="*/ 2147483646 h 200"/>
              <a:gd name="T54" fmla="*/ 2147483646 w 288"/>
              <a:gd name="T55" fmla="*/ 2147483646 h 200"/>
              <a:gd name="T56" fmla="*/ 2147483646 w 288"/>
              <a:gd name="T57" fmla="*/ 2147483646 h 200"/>
              <a:gd name="T58" fmla="*/ 2147483646 w 288"/>
              <a:gd name="T59" fmla="*/ 2147483646 h 200"/>
              <a:gd name="T60" fmla="*/ 2147483646 w 288"/>
              <a:gd name="T61" fmla="*/ 2147483646 h 2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" h="200">
                <a:moveTo>
                  <a:pt x="253" y="91"/>
                </a:moveTo>
                <a:cubicBezTo>
                  <a:pt x="253" y="89"/>
                  <a:pt x="253" y="88"/>
                  <a:pt x="253" y="86"/>
                </a:cubicBezTo>
                <a:cubicBezTo>
                  <a:pt x="253" y="38"/>
                  <a:pt x="215" y="0"/>
                  <a:pt x="167" y="0"/>
                </a:cubicBezTo>
                <a:cubicBezTo>
                  <a:pt x="133" y="0"/>
                  <a:pt x="104" y="20"/>
                  <a:pt x="90" y="49"/>
                </a:cubicBezTo>
                <a:cubicBezTo>
                  <a:pt x="83" y="44"/>
                  <a:pt x="75" y="41"/>
                  <a:pt x="66" y="41"/>
                </a:cubicBezTo>
                <a:cubicBezTo>
                  <a:pt x="44" y="41"/>
                  <a:pt x="26" y="58"/>
                  <a:pt x="26" y="80"/>
                </a:cubicBezTo>
                <a:cubicBezTo>
                  <a:pt x="26" y="84"/>
                  <a:pt x="27" y="88"/>
                  <a:pt x="28" y="92"/>
                </a:cubicBezTo>
                <a:cubicBezTo>
                  <a:pt x="11" y="102"/>
                  <a:pt x="0" y="121"/>
                  <a:pt x="0" y="142"/>
                </a:cubicBezTo>
                <a:cubicBezTo>
                  <a:pt x="0" y="174"/>
                  <a:pt x="25" y="199"/>
                  <a:pt x="57" y="200"/>
                </a:cubicBezTo>
                <a:cubicBezTo>
                  <a:pt x="57" y="200"/>
                  <a:pt x="57" y="200"/>
                  <a:pt x="57" y="200"/>
                </a:cubicBezTo>
                <a:cubicBezTo>
                  <a:pt x="57" y="200"/>
                  <a:pt x="57" y="200"/>
                  <a:pt x="57" y="200"/>
                </a:cubicBezTo>
                <a:cubicBezTo>
                  <a:pt x="57" y="200"/>
                  <a:pt x="58" y="200"/>
                  <a:pt x="58" y="200"/>
                </a:cubicBezTo>
                <a:cubicBezTo>
                  <a:pt x="58" y="200"/>
                  <a:pt x="58" y="200"/>
                  <a:pt x="58" y="200"/>
                </a:cubicBezTo>
                <a:cubicBezTo>
                  <a:pt x="86" y="200"/>
                  <a:pt x="86" y="200"/>
                  <a:pt x="86" y="200"/>
                </a:cubicBezTo>
                <a:cubicBezTo>
                  <a:pt x="68" y="178"/>
                  <a:pt x="68" y="178"/>
                  <a:pt x="68" y="178"/>
                </a:cubicBezTo>
                <a:cubicBezTo>
                  <a:pt x="60" y="169"/>
                  <a:pt x="58" y="157"/>
                  <a:pt x="63" y="147"/>
                </a:cubicBezTo>
                <a:cubicBezTo>
                  <a:pt x="67" y="137"/>
                  <a:pt x="78" y="131"/>
                  <a:pt x="90" y="131"/>
                </a:cubicBezTo>
                <a:cubicBezTo>
                  <a:pt x="102" y="131"/>
                  <a:pt x="102" y="131"/>
                  <a:pt x="102" y="131"/>
                </a:cubicBezTo>
                <a:cubicBezTo>
                  <a:pt x="102" y="98"/>
                  <a:pt x="102" y="98"/>
                  <a:pt x="102" y="98"/>
                </a:cubicBezTo>
                <a:cubicBezTo>
                  <a:pt x="102" y="80"/>
                  <a:pt x="118" y="64"/>
                  <a:pt x="137" y="64"/>
                </a:cubicBezTo>
                <a:cubicBezTo>
                  <a:pt x="149" y="64"/>
                  <a:pt x="149" y="64"/>
                  <a:pt x="149" y="64"/>
                </a:cubicBezTo>
                <a:cubicBezTo>
                  <a:pt x="168" y="64"/>
                  <a:pt x="183" y="80"/>
                  <a:pt x="183" y="98"/>
                </a:cubicBezTo>
                <a:cubicBezTo>
                  <a:pt x="183" y="131"/>
                  <a:pt x="183" y="131"/>
                  <a:pt x="183" y="131"/>
                </a:cubicBezTo>
                <a:cubicBezTo>
                  <a:pt x="196" y="131"/>
                  <a:pt x="196" y="131"/>
                  <a:pt x="196" y="131"/>
                </a:cubicBezTo>
                <a:cubicBezTo>
                  <a:pt x="208" y="131"/>
                  <a:pt x="218" y="137"/>
                  <a:pt x="223" y="147"/>
                </a:cubicBezTo>
                <a:cubicBezTo>
                  <a:pt x="228" y="157"/>
                  <a:pt x="226" y="169"/>
                  <a:pt x="218" y="178"/>
                </a:cubicBezTo>
                <a:cubicBezTo>
                  <a:pt x="200" y="200"/>
                  <a:pt x="200" y="200"/>
                  <a:pt x="200" y="200"/>
                </a:cubicBezTo>
                <a:cubicBezTo>
                  <a:pt x="228" y="200"/>
                  <a:pt x="228" y="200"/>
                  <a:pt x="228" y="200"/>
                </a:cubicBezTo>
                <a:cubicBezTo>
                  <a:pt x="229" y="200"/>
                  <a:pt x="230" y="200"/>
                  <a:pt x="231" y="200"/>
                </a:cubicBezTo>
                <a:cubicBezTo>
                  <a:pt x="262" y="200"/>
                  <a:pt x="288" y="175"/>
                  <a:pt x="288" y="143"/>
                </a:cubicBezTo>
                <a:cubicBezTo>
                  <a:pt x="288" y="120"/>
                  <a:pt x="273" y="99"/>
                  <a:pt x="253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0" name="Freeform 194"/>
          <p:cNvSpPr/>
          <p:nvPr/>
        </p:nvSpPr>
        <p:spPr bwMode="auto">
          <a:xfrm>
            <a:off x="9590088" y="2689225"/>
            <a:ext cx="357187" cy="409575"/>
          </a:xfrm>
          <a:custGeom>
            <a:avLst/>
            <a:gdLst>
              <a:gd name="T0" fmla="*/ 2147483646 w 121"/>
              <a:gd name="T1" fmla="*/ 2147483646 h 138"/>
              <a:gd name="T2" fmla="*/ 2147483646 w 121"/>
              <a:gd name="T3" fmla="*/ 2147483646 h 138"/>
              <a:gd name="T4" fmla="*/ 2147483646 w 121"/>
              <a:gd name="T5" fmla="*/ 2147483646 h 138"/>
              <a:gd name="T6" fmla="*/ 2147483646 w 121"/>
              <a:gd name="T7" fmla="*/ 2147483646 h 138"/>
              <a:gd name="T8" fmla="*/ 2147483646 w 121"/>
              <a:gd name="T9" fmla="*/ 0 h 138"/>
              <a:gd name="T10" fmla="*/ 2147483646 w 121"/>
              <a:gd name="T11" fmla="*/ 0 h 138"/>
              <a:gd name="T12" fmla="*/ 2147483646 w 121"/>
              <a:gd name="T13" fmla="*/ 2147483646 h 138"/>
              <a:gd name="T14" fmla="*/ 2147483646 w 121"/>
              <a:gd name="T15" fmla="*/ 2147483646 h 138"/>
              <a:gd name="T16" fmla="*/ 2147483646 w 121"/>
              <a:gd name="T17" fmla="*/ 2147483646 h 138"/>
              <a:gd name="T18" fmla="*/ 2147483646 w 121"/>
              <a:gd name="T19" fmla="*/ 2147483646 h 138"/>
              <a:gd name="T20" fmla="*/ 2147483646 w 121"/>
              <a:gd name="T21" fmla="*/ 2147483646 h 138"/>
              <a:gd name="T22" fmla="*/ 2147483646 w 121"/>
              <a:gd name="T23" fmla="*/ 2147483646 h 138"/>
              <a:gd name="T24" fmla="*/ 2147483646 w 121"/>
              <a:gd name="T25" fmla="*/ 2147483646 h 138"/>
              <a:gd name="T26" fmla="*/ 2147483646 w 121"/>
              <a:gd name="T27" fmla="*/ 2147483646 h 138"/>
              <a:gd name="T28" fmla="*/ 2147483646 w 121"/>
              <a:gd name="T29" fmla="*/ 2147483646 h 138"/>
              <a:gd name="T30" fmla="*/ 2147483646 w 121"/>
              <a:gd name="T31" fmla="*/ 2147483646 h 13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1" h="138">
                <a:moveTo>
                  <a:pt x="114" y="67"/>
                </a:moveTo>
                <a:cubicBezTo>
                  <a:pt x="88" y="67"/>
                  <a:pt x="88" y="67"/>
                  <a:pt x="88" y="67"/>
                </a:cubicBezTo>
                <a:cubicBezTo>
                  <a:pt x="85" y="67"/>
                  <a:pt x="81" y="67"/>
                  <a:pt x="77" y="67"/>
                </a:cubicBezTo>
                <a:cubicBezTo>
                  <a:pt x="77" y="10"/>
                  <a:pt x="77" y="10"/>
                  <a:pt x="77" y="10"/>
                </a:cubicBezTo>
                <a:cubicBezTo>
                  <a:pt x="77" y="5"/>
                  <a:pt x="72" y="0"/>
                  <a:pt x="67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49" y="0"/>
                  <a:pt x="44" y="5"/>
                  <a:pt x="44" y="10"/>
                </a:cubicBezTo>
                <a:cubicBezTo>
                  <a:pt x="44" y="67"/>
                  <a:pt x="44" y="67"/>
                  <a:pt x="44" y="67"/>
                </a:cubicBezTo>
                <a:cubicBezTo>
                  <a:pt x="41" y="67"/>
                  <a:pt x="37" y="67"/>
                  <a:pt x="34" y="67"/>
                </a:cubicBezTo>
                <a:cubicBezTo>
                  <a:pt x="8" y="67"/>
                  <a:pt x="8" y="67"/>
                  <a:pt x="8" y="67"/>
                </a:cubicBezTo>
                <a:cubicBezTo>
                  <a:pt x="2" y="67"/>
                  <a:pt x="0" y="70"/>
                  <a:pt x="4" y="75"/>
                </a:cubicBezTo>
                <a:cubicBezTo>
                  <a:pt x="54" y="134"/>
                  <a:pt x="54" y="134"/>
                  <a:pt x="54" y="134"/>
                </a:cubicBezTo>
                <a:cubicBezTo>
                  <a:pt x="56" y="137"/>
                  <a:pt x="58" y="138"/>
                  <a:pt x="61" y="138"/>
                </a:cubicBezTo>
                <a:cubicBezTo>
                  <a:pt x="63" y="138"/>
                  <a:pt x="66" y="137"/>
                  <a:pt x="67" y="134"/>
                </a:cubicBezTo>
                <a:cubicBezTo>
                  <a:pt x="118" y="75"/>
                  <a:pt x="118" y="75"/>
                  <a:pt x="118" y="75"/>
                </a:cubicBezTo>
                <a:cubicBezTo>
                  <a:pt x="121" y="70"/>
                  <a:pt x="120" y="67"/>
                  <a:pt x="114" y="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1" name="矩形 13"/>
          <p:cNvSpPr>
            <a:spLocks noChangeArrowheads="1"/>
          </p:cNvSpPr>
          <p:nvPr/>
        </p:nvSpPr>
        <p:spPr bwMode="auto">
          <a:xfrm>
            <a:off x="4900613" y="2343150"/>
            <a:ext cx="2554287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42" name="TextBox 13"/>
          <p:cNvSpPr txBox="1">
            <a:spLocks noChangeArrowheads="1"/>
          </p:cNvSpPr>
          <p:nvPr/>
        </p:nvSpPr>
        <p:spPr bwMode="auto">
          <a:xfrm>
            <a:off x="5008563" y="2017713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43" name="矩形 15"/>
          <p:cNvSpPr>
            <a:spLocks noChangeArrowheads="1"/>
          </p:cNvSpPr>
          <p:nvPr/>
        </p:nvSpPr>
        <p:spPr bwMode="auto">
          <a:xfrm>
            <a:off x="7021513" y="4648200"/>
            <a:ext cx="34544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44" name="TextBox 13"/>
          <p:cNvSpPr txBox="1">
            <a:spLocks noChangeArrowheads="1"/>
          </p:cNvSpPr>
          <p:nvPr/>
        </p:nvSpPr>
        <p:spPr bwMode="auto">
          <a:xfrm>
            <a:off x="7431088" y="4268788"/>
            <a:ext cx="2336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45" name="矩形 17"/>
          <p:cNvSpPr>
            <a:spLocks noChangeArrowheads="1"/>
          </p:cNvSpPr>
          <p:nvPr/>
        </p:nvSpPr>
        <p:spPr bwMode="auto">
          <a:xfrm>
            <a:off x="1733550" y="3246438"/>
            <a:ext cx="1903413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46" name="TextBox 13"/>
          <p:cNvSpPr txBox="1">
            <a:spLocks noChangeArrowheads="1"/>
          </p:cNvSpPr>
          <p:nvPr/>
        </p:nvSpPr>
        <p:spPr bwMode="auto">
          <a:xfrm>
            <a:off x="1812925" y="2922588"/>
            <a:ext cx="1682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4"/>
          <p:cNvSpPr>
            <a:spLocks noChangeArrowheads="1"/>
          </p:cNvSpPr>
          <p:nvPr/>
        </p:nvSpPr>
        <p:spPr bwMode="auto">
          <a:xfrm>
            <a:off x="1382713" y="1646238"/>
            <a:ext cx="9426575" cy="3497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0082E4"/>
              </a:solidFill>
            </a:endParaRPr>
          </a:p>
        </p:txBody>
      </p:sp>
      <p:grpSp>
        <p:nvGrpSpPr>
          <p:cNvPr id="5123" name="组合 28"/>
          <p:cNvGrpSpPr/>
          <p:nvPr/>
        </p:nvGrpSpPr>
        <p:grpSpPr bwMode="auto">
          <a:xfrm>
            <a:off x="2039938" y="2378075"/>
            <a:ext cx="8112125" cy="2101850"/>
            <a:chOff x="0" y="0"/>
            <a:chExt cx="8112718" cy="2101979"/>
          </a:xfrm>
        </p:grpSpPr>
        <p:sp>
          <p:nvSpPr>
            <p:cNvPr id="5125" name="正五边形 7"/>
            <p:cNvSpPr>
              <a:spLocks noChangeArrowheads="1"/>
            </p:cNvSpPr>
            <p:nvPr/>
          </p:nvSpPr>
          <p:spPr bwMode="auto">
            <a:xfrm>
              <a:off x="299492" y="0"/>
              <a:ext cx="1557433" cy="1483270"/>
            </a:xfrm>
            <a:prstGeom prst="pentagon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5126" name="TextBox 4"/>
            <p:cNvSpPr txBox="1">
              <a:spLocks noChangeArrowheads="1"/>
            </p:cNvSpPr>
            <p:nvPr/>
          </p:nvSpPr>
          <p:spPr bwMode="auto">
            <a:xfrm>
              <a:off x="215900" y="368173"/>
              <a:ext cx="1724618" cy="943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chemeClr val="bg1"/>
                  </a:solidFill>
                  <a:latin typeface="Lato" panose="020F0502020204030203" pitchFamily="34" charset="0"/>
                </a:rPr>
                <a:t>01</a:t>
              </a:r>
            </a:p>
          </p:txBody>
        </p:sp>
        <p:sp>
          <p:nvSpPr>
            <p:cNvPr id="5127" name="TextBox 4"/>
            <p:cNvSpPr txBox="1">
              <a:spLocks noChangeArrowheads="1"/>
            </p:cNvSpPr>
            <p:nvPr/>
          </p:nvSpPr>
          <p:spPr bwMode="auto">
            <a:xfrm>
              <a:off x="0" y="1578759"/>
              <a:ext cx="21564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公司简介</a:t>
              </a:r>
              <a:endPara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28" name="正五边形 15"/>
            <p:cNvSpPr>
              <a:spLocks noChangeArrowheads="1"/>
            </p:cNvSpPr>
            <p:nvPr/>
          </p:nvSpPr>
          <p:spPr bwMode="auto">
            <a:xfrm>
              <a:off x="2284925" y="0"/>
              <a:ext cx="1557433" cy="1483270"/>
            </a:xfrm>
            <a:prstGeom prst="pentagon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5129" name="TextBox 4"/>
            <p:cNvSpPr txBox="1">
              <a:spLocks noChangeArrowheads="1"/>
            </p:cNvSpPr>
            <p:nvPr/>
          </p:nvSpPr>
          <p:spPr bwMode="auto">
            <a:xfrm>
              <a:off x="2201333" y="368173"/>
              <a:ext cx="172461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chemeClr val="bg1"/>
                  </a:solidFill>
                  <a:latin typeface="Lato" panose="020F0502020204030203" pitchFamily="34" charset="0"/>
                </a:rPr>
                <a:t>02</a:t>
              </a:r>
            </a:p>
          </p:txBody>
        </p:sp>
        <p:sp>
          <p:nvSpPr>
            <p:cNvPr id="5130" name="TextBox 4"/>
            <p:cNvSpPr txBox="1">
              <a:spLocks noChangeArrowheads="1"/>
            </p:cNvSpPr>
            <p:nvPr/>
          </p:nvSpPr>
          <p:spPr bwMode="auto">
            <a:xfrm>
              <a:off x="1985433" y="1578759"/>
              <a:ext cx="21564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新品介绍</a:t>
              </a:r>
              <a:endPara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1" name="正五边形 20"/>
            <p:cNvSpPr>
              <a:spLocks noChangeArrowheads="1"/>
            </p:cNvSpPr>
            <p:nvPr/>
          </p:nvSpPr>
          <p:spPr bwMode="auto">
            <a:xfrm>
              <a:off x="4270358" y="0"/>
              <a:ext cx="1557433" cy="1483270"/>
            </a:xfrm>
            <a:prstGeom prst="pentagon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5132" name="TextBox 4"/>
            <p:cNvSpPr txBox="1">
              <a:spLocks noChangeArrowheads="1"/>
            </p:cNvSpPr>
            <p:nvPr/>
          </p:nvSpPr>
          <p:spPr bwMode="auto">
            <a:xfrm>
              <a:off x="4186766" y="368173"/>
              <a:ext cx="172461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chemeClr val="bg1"/>
                  </a:solidFill>
                  <a:latin typeface="Lato" panose="020F0502020204030203" pitchFamily="34" charset="0"/>
                </a:rPr>
                <a:t>03</a:t>
              </a:r>
            </a:p>
          </p:txBody>
        </p:sp>
        <p:sp>
          <p:nvSpPr>
            <p:cNvPr id="5133" name="TextBox 4"/>
            <p:cNvSpPr txBox="1">
              <a:spLocks noChangeArrowheads="1"/>
            </p:cNvSpPr>
            <p:nvPr/>
          </p:nvSpPr>
          <p:spPr bwMode="auto">
            <a:xfrm>
              <a:off x="3970866" y="1578759"/>
              <a:ext cx="21564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核心优势</a:t>
              </a:r>
              <a:endPara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4" name="正五边形 25"/>
            <p:cNvSpPr>
              <a:spLocks noChangeArrowheads="1"/>
            </p:cNvSpPr>
            <p:nvPr/>
          </p:nvSpPr>
          <p:spPr bwMode="auto">
            <a:xfrm>
              <a:off x="6255792" y="0"/>
              <a:ext cx="1557433" cy="1483270"/>
            </a:xfrm>
            <a:prstGeom prst="pentagon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5135" name="TextBox 4"/>
            <p:cNvSpPr txBox="1">
              <a:spLocks noChangeArrowheads="1"/>
            </p:cNvSpPr>
            <p:nvPr/>
          </p:nvSpPr>
          <p:spPr bwMode="auto">
            <a:xfrm>
              <a:off x="6172200" y="368173"/>
              <a:ext cx="172461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chemeClr val="bg1"/>
                  </a:solidFill>
                  <a:latin typeface="Lato" panose="020F0502020204030203" pitchFamily="34" charset="0"/>
                </a:rPr>
                <a:t>04</a:t>
              </a:r>
            </a:p>
          </p:txBody>
        </p:sp>
        <p:sp>
          <p:nvSpPr>
            <p:cNvPr id="5136" name="TextBox 4"/>
            <p:cNvSpPr txBox="1">
              <a:spLocks noChangeArrowheads="1"/>
            </p:cNvSpPr>
            <p:nvPr/>
          </p:nvSpPr>
          <p:spPr bwMode="auto">
            <a:xfrm>
              <a:off x="5956300" y="1578759"/>
              <a:ext cx="21564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营销策略</a:t>
              </a:r>
              <a:endPara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5057775" y="1085850"/>
            <a:ext cx="20764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6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6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组合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1042988"/>
            <a:ext cx="449897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5233988" y="2025650"/>
            <a:ext cx="17240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chemeClr val="bg1"/>
                </a:solidFill>
                <a:latin typeface="Lato" panose="020F0502020204030203" pitchFamily="34" charset="0"/>
              </a:rPr>
              <a:t>04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673600" y="3024188"/>
            <a:ext cx="284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营销策略</a:t>
            </a:r>
            <a:endParaRPr lang="en-US" altLang="zh-CN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4673600" y="3854450"/>
            <a:ext cx="2844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Lato" panose="020F0502020204030203" pitchFamily="34" charset="0"/>
              </a:rPr>
              <a:t>Click  to  add  your  title. Click  to  add  your  title. Click  to  add  your  title. </a:t>
            </a:r>
          </a:p>
        </p:txBody>
      </p:sp>
      <p:cxnSp>
        <p:nvCxnSpPr>
          <p:cNvPr id="23558" name="直接连接符 12"/>
          <p:cNvCxnSpPr>
            <a:cxnSpLocks noChangeShapeType="1"/>
          </p:cNvCxnSpPr>
          <p:nvPr/>
        </p:nvCxnSpPr>
        <p:spPr bwMode="auto">
          <a:xfrm>
            <a:off x="5251450" y="2890838"/>
            <a:ext cx="16891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79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pic>
        <p:nvPicPr>
          <p:cNvPr id="24580" name="图片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563" y="2035885"/>
            <a:ext cx="5253037" cy="14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6064250" y="2035175"/>
            <a:ext cx="5259388" cy="1433513"/>
          </a:xfrm>
          <a:prstGeom prst="rect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582" name="矩形 52"/>
          <p:cNvSpPr>
            <a:spLocks noChangeArrowheads="1"/>
          </p:cNvSpPr>
          <p:nvPr/>
        </p:nvSpPr>
        <p:spPr bwMode="auto">
          <a:xfrm>
            <a:off x="6400800" y="2438400"/>
            <a:ext cx="469582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：囚心钻研，诚心不贰。点击此处添加文字，点击此处添加文字</a:t>
            </a:r>
            <a:endParaRPr lang="en-US" altLang="zh-CN" sz="14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83" name="矩形 53"/>
          <p:cNvSpPr>
            <a:spLocks noChangeArrowheads="1"/>
          </p:cNvSpPr>
          <p:nvPr/>
        </p:nvSpPr>
        <p:spPr bwMode="auto">
          <a:xfrm>
            <a:off x="817563" y="3883025"/>
            <a:ext cx="105743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：囚心钻研，诚心不贰。点击此处添加文字，点击此处添加文字</a:t>
            </a:r>
            <a:endParaRPr lang="en-US" altLang="zh-CN" sz="14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84" name="矩形 54"/>
          <p:cNvSpPr>
            <a:spLocks noChangeArrowheads="1"/>
          </p:cNvSpPr>
          <p:nvPr/>
        </p:nvSpPr>
        <p:spPr bwMode="auto">
          <a:xfrm>
            <a:off x="817563" y="4556125"/>
            <a:ext cx="105743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：囚心钻研，诚心不贰。点击此处添加文字，点击此处添加文字</a:t>
            </a:r>
            <a:endParaRPr lang="en-US" altLang="zh-CN" sz="14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85" name="矩形 55"/>
          <p:cNvSpPr>
            <a:spLocks noChangeArrowheads="1"/>
          </p:cNvSpPr>
          <p:nvPr/>
        </p:nvSpPr>
        <p:spPr bwMode="auto">
          <a:xfrm>
            <a:off x="817563" y="5229225"/>
            <a:ext cx="105743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：囚心钻研，诚心不贰。点击此处添加文字，点击此处添加文字</a:t>
            </a:r>
            <a:endParaRPr lang="en-US" altLang="zh-CN" sz="14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3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pic>
        <p:nvPicPr>
          <p:cNvPr id="25604" name="图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413" y="2169195"/>
            <a:ext cx="2647950" cy="3551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3713163" y="2376488"/>
            <a:ext cx="2452687" cy="3344862"/>
          </a:xfrm>
          <a:prstGeom prst="rect">
            <a:avLst/>
          </a:prstGeom>
          <a:noFill/>
          <a:ln w="12700">
            <a:solidFill>
              <a:srgbClr val="ADBACA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100">
              <a:solidFill>
                <a:srgbClr val="FFFFFF"/>
              </a:solidFill>
            </a:endParaRPr>
          </a:p>
        </p:txBody>
      </p:sp>
      <p:sp>
        <p:nvSpPr>
          <p:cNvPr id="25606" name="Trapezoid 10@|1FFC:3506772|FBC:16777215|LFC:16777215|LBC:16777215"/>
          <p:cNvSpPr/>
          <p:nvPr/>
        </p:nvSpPr>
        <p:spPr bwMode="auto">
          <a:xfrm>
            <a:off x="4191000" y="2168525"/>
            <a:ext cx="1497013" cy="207963"/>
          </a:xfrm>
          <a:custGeom>
            <a:avLst/>
            <a:gdLst>
              <a:gd name="T0" fmla="*/ 0 w 1495673"/>
              <a:gd name="T1" fmla="*/ 208233 h 207873"/>
              <a:gd name="T2" fmla="*/ 141710 w 1495673"/>
              <a:gd name="T3" fmla="*/ 0 h 207873"/>
              <a:gd name="T4" fmla="*/ 1359332 w 1495673"/>
              <a:gd name="T5" fmla="*/ 0 h 207873"/>
              <a:gd name="T6" fmla="*/ 1501040 w 1495673"/>
              <a:gd name="T7" fmla="*/ 208233 h 207873"/>
              <a:gd name="T8" fmla="*/ 0 w 1495673"/>
              <a:gd name="T9" fmla="*/ 208233 h 2078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5673" h="207873">
                <a:moveTo>
                  <a:pt x="0" y="207873"/>
                </a:moveTo>
                <a:lnTo>
                  <a:pt x="141202" y="0"/>
                </a:lnTo>
                <a:lnTo>
                  <a:pt x="1354471" y="0"/>
                </a:lnTo>
                <a:lnTo>
                  <a:pt x="1495673" y="207873"/>
                </a:lnTo>
                <a:lnTo>
                  <a:pt x="0" y="207873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5607" name="Pentagon 9@|1FFC:4308095|FBC:16777215|LFC:16777215|LBC:16777215"/>
          <p:cNvSpPr>
            <a:spLocks noChangeArrowheads="1"/>
          </p:cNvSpPr>
          <p:nvPr/>
        </p:nvSpPr>
        <p:spPr bwMode="auto">
          <a:xfrm rot="5400000">
            <a:off x="4443413" y="2055812"/>
            <a:ext cx="992188" cy="1217613"/>
          </a:xfrm>
          <a:prstGeom prst="homePlate">
            <a:avLst>
              <a:gd name="adj" fmla="val 31722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608" name="Freeform 62"/>
          <p:cNvSpPr>
            <a:spLocks noChangeAspect="1" noEditPoints="1"/>
          </p:cNvSpPr>
          <p:nvPr/>
        </p:nvSpPr>
        <p:spPr bwMode="auto">
          <a:xfrm>
            <a:off x="4679950" y="2373313"/>
            <a:ext cx="520700" cy="525462"/>
          </a:xfrm>
          <a:custGeom>
            <a:avLst/>
            <a:gdLst>
              <a:gd name="T0" fmla="*/ 2147483646 w 58"/>
              <a:gd name="T1" fmla="*/ 2147483646 h 58"/>
              <a:gd name="T2" fmla="*/ 2147483646 w 58"/>
              <a:gd name="T3" fmla="*/ 2147483646 h 58"/>
              <a:gd name="T4" fmla="*/ 2147483646 w 58"/>
              <a:gd name="T5" fmla="*/ 2147483646 h 58"/>
              <a:gd name="T6" fmla="*/ 2147483646 w 58"/>
              <a:gd name="T7" fmla="*/ 2147483646 h 58"/>
              <a:gd name="T8" fmla="*/ 2147483646 w 58"/>
              <a:gd name="T9" fmla="*/ 2147483646 h 58"/>
              <a:gd name="T10" fmla="*/ 2147483646 w 58"/>
              <a:gd name="T11" fmla="*/ 2147483646 h 58"/>
              <a:gd name="T12" fmla="*/ 2147483646 w 58"/>
              <a:gd name="T13" fmla="*/ 2147483646 h 58"/>
              <a:gd name="T14" fmla="*/ 2147483646 w 58"/>
              <a:gd name="T15" fmla="*/ 2147483646 h 58"/>
              <a:gd name="T16" fmla="*/ 2147483646 w 58"/>
              <a:gd name="T17" fmla="*/ 2147483646 h 58"/>
              <a:gd name="T18" fmla="*/ 2147483646 w 58"/>
              <a:gd name="T19" fmla="*/ 2147483646 h 58"/>
              <a:gd name="T20" fmla="*/ 2147483646 w 58"/>
              <a:gd name="T21" fmla="*/ 2147483646 h 58"/>
              <a:gd name="T22" fmla="*/ 2147483646 w 58"/>
              <a:gd name="T23" fmla="*/ 2147483646 h 58"/>
              <a:gd name="T24" fmla="*/ 2147483646 w 58"/>
              <a:gd name="T25" fmla="*/ 2147483646 h 58"/>
              <a:gd name="T26" fmla="*/ 2147483646 w 58"/>
              <a:gd name="T27" fmla="*/ 2147483646 h 58"/>
              <a:gd name="T28" fmla="*/ 2147483646 w 58"/>
              <a:gd name="T29" fmla="*/ 2147483646 h 58"/>
              <a:gd name="T30" fmla="*/ 2147483646 w 58"/>
              <a:gd name="T31" fmla="*/ 2147483646 h 58"/>
              <a:gd name="T32" fmla="*/ 2147483646 w 58"/>
              <a:gd name="T33" fmla="*/ 2147483646 h 58"/>
              <a:gd name="T34" fmla="*/ 2147483646 w 58"/>
              <a:gd name="T35" fmla="*/ 2147483646 h 58"/>
              <a:gd name="T36" fmla="*/ 2147483646 w 58"/>
              <a:gd name="T37" fmla="*/ 2147483646 h 58"/>
              <a:gd name="T38" fmla="*/ 2147483646 w 58"/>
              <a:gd name="T39" fmla="*/ 2147483646 h 58"/>
              <a:gd name="T40" fmla="*/ 2147483646 w 58"/>
              <a:gd name="T41" fmla="*/ 2147483646 h 58"/>
              <a:gd name="T42" fmla="*/ 2147483646 w 58"/>
              <a:gd name="T43" fmla="*/ 2147483646 h 58"/>
              <a:gd name="T44" fmla="*/ 2147483646 w 58"/>
              <a:gd name="T45" fmla="*/ 2147483646 h 58"/>
              <a:gd name="T46" fmla="*/ 2147483646 w 58"/>
              <a:gd name="T47" fmla="*/ 2147483646 h 58"/>
              <a:gd name="T48" fmla="*/ 2147483646 w 58"/>
              <a:gd name="T49" fmla="*/ 2147483646 h 58"/>
              <a:gd name="T50" fmla="*/ 2147483646 w 58"/>
              <a:gd name="T51" fmla="*/ 2147483646 h 58"/>
              <a:gd name="T52" fmla="*/ 0 w 58"/>
              <a:gd name="T53" fmla="*/ 2147483646 h 58"/>
              <a:gd name="T54" fmla="*/ 0 w 58"/>
              <a:gd name="T55" fmla="*/ 2147483646 h 58"/>
              <a:gd name="T56" fmla="*/ 2147483646 w 58"/>
              <a:gd name="T57" fmla="*/ 2147483646 h 58"/>
              <a:gd name="T58" fmla="*/ 2147483646 w 58"/>
              <a:gd name="T59" fmla="*/ 2147483646 h 58"/>
              <a:gd name="T60" fmla="*/ 2147483646 w 58"/>
              <a:gd name="T61" fmla="*/ 2147483646 h 58"/>
              <a:gd name="T62" fmla="*/ 2147483646 w 58"/>
              <a:gd name="T63" fmla="*/ 2147483646 h 58"/>
              <a:gd name="T64" fmla="*/ 2147483646 w 58"/>
              <a:gd name="T65" fmla="*/ 2147483646 h 58"/>
              <a:gd name="T66" fmla="*/ 2147483646 w 58"/>
              <a:gd name="T67" fmla="*/ 2147483646 h 58"/>
              <a:gd name="T68" fmla="*/ 2147483646 w 58"/>
              <a:gd name="T69" fmla="*/ 2147483646 h 58"/>
              <a:gd name="T70" fmla="*/ 2147483646 w 58"/>
              <a:gd name="T71" fmla="*/ 2147483646 h 58"/>
              <a:gd name="T72" fmla="*/ 2147483646 w 58"/>
              <a:gd name="T73" fmla="*/ 2147483646 h 58"/>
              <a:gd name="T74" fmla="*/ 2147483646 w 58"/>
              <a:gd name="T75" fmla="*/ 2147483646 h 58"/>
              <a:gd name="T76" fmla="*/ 2147483646 w 58"/>
              <a:gd name="T77" fmla="*/ 2147483646 h 58"/>
              <a:gd name="T78" fmla="*/ 2147483646 w 58"/>
              <a:gd name="T79" fmla="*/ 0 h 58"/>
              <a:gd name="T80" fmla="*/ 2147483646 w 58"/>
              <a:gd name="T81" fmla="*/ 0 h 58"/>
              <a:gd name="T82" fmla="*/ 2147483646 w 58"/>
              <a:gd name="T83" fmla="*/ 2147483646 h 58"/>
              <a:gd name="T84" fmla="*/ 2147483646 w 58"/>
              <a:gd name="T85" fmla="*/ 2147483646 h 58"/>
              <a:gd name="T86" fmla="*/ 2147483646 w 58"/>
              <a:gd name="T87" fmla="*/ 2147483646 h 58"/>
              <a:gd name="T88" fmla="*/ 2147483646 w 58"/>
              <a:gd name="T89" fmla="*/ 2147483646 h 58"/>
              <a:gd name="T90" fmla="*/ 2147483646 w 58"/>
              <a:gd name="T91" fmla="*/ 2147483646 h 58"/>
              <a:gd name="T92" fmla="*/ 2147483646 w 58"/>
              <a:gd name="T93" fmla="*/ 2147483646 h 58"/>
              <a:gd name="T94" fmla="*/ 2147483646 w 58"/>
              <a:gd name="T95" fmla="*/ 2147483646 h 58"/>
              <a:gd name="T96" fmla="*/ 2147483646 w 58"/>
              <a:gd name="T97" fmla="*/ 2147483646 h 58"/>
              <a:gd name="T98" fmla="*/ 2147483646 w 58"/>
              <a:gd name="T99" fmla="*/ 2147483646 h 58"/>
              <a:gd name="T100" fmla="*/ 2147483646 w 58"/>
              <a:gd name="T101" fmla="*/ 2147483646 h 58"/>
              <a:gd name="T102" fmla="*/ 2147483646 w 58"/>
              <a:gd name="T103" fmla="*/ 2147483646 h 58"/>
              <a:gd name="T104" fmla="*/ 2147483646 w 58"/>
              <a:gd name="T105" fmla="*/ 2147483646 h 58"/>
              <a:gd name="T106" fmla="*/ 2147483646 w 58"/>
              <a:gd name="T107" fmla="*/ 2147483646 h 58"/>
              <a:gd name="T108" fmla="*/ 2147483646 w 58"/>
              <a:gd name="T109" fmla="*/ 2147483646 h 58"/>
              <a:gd name="T110" fmla="*/ 2147483646 w 58"/>
              <a:gd name="T111" fmla="*/ 2147483646 h 58"/>
              <a:gd name="T112" fmla="*/ 2147483646 w 58"/>
              <a:gd name="T113" fmla="*/ 2147483646 h 58"/>
              <a:gd name="T114" fmla="*/ 2147483646 w 58"/>
              <a:gd name="T115" fmla="*/ 2147483646 h 58"/>
              <a:gd name="T116" fmla="*/ 2147483646 w 58"/>
              <a:gd name="T117" fmla="*/ 2147483646 h 58"/>
              <a:gd name="T118" fmla="*/ 2147483646 w 58"/>
              <a:gd name="T119" fmla="*/ 2147483646 h 5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25609" name="Rectangle 15"/>
          <p:cNvSpPr>
            <a:spLocks noChangeArrowheads="1"/>
          </p:cNvSpPr>
          <p:nvPr/>
        </p:nvSpPr>
        <p:spPr bwMode="auto">
          <a:xfrm>
            <a:off x="6270625" y="2376488"/>
            <a:ext cx="2452688" cy="3344862"/>
          </a:xfrm>
          <a:prstGeom prst="rect">
            <a:avLst/>
          </a:prstGeom>
          <a:noFill/>
          <a:ln w="12700">
            <a:solidFill>
              <a:srgbClr val="ADBACA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100">
              <a:solidFill>
                <a:srgbClr val="FFFFFF"/>
              </a:solidFill>
            </a:endParaRPr>
          </a:p>
        </p:txBody>
      </p:sp>
      <p:sp>
        <p:nvSpPr>
          <p:cNvPr id="25610" name="Trapezoid 17@|1FFC:1137349|FBC:16777215|LFC:16777215|LBC:16777215"/>
          <p:cNvSpPr/>
          <p:nvPr/>
        </p:nvSpPr>
        <p:spPr bwMode="auto">
          <a:xfrm>
            <a:off x="6750050" y="2168525"/>
            <a:ext cx="1495425" cy="207963"/>
          </a:xfrm>
          <a:custGeom>
            <a:avLst/>
            <a:gdLst>
              <a:gd name="T0" fmla="*/ 0 w 1495673"/>
              <a:gd name="T1" fmla="*/ 208233 h 207873"/>
              <a:gd name="T2" fmla="*/ 141110 w 1495673"/>
              <a:gd name="T3" fmla="*/ 0 h 207873"/>
              <a:gd name="T4" fmla="*/ 1353572 w 1495673"/>
              <a:gd name="T5" fmla="*/ 0 h 207873"/>
              <a:gd name="T6" fmla="*/ 1494681 w 1495673"/>
              <a:gd name="T7" fmla="*/ 208233 h 207873"/>
              <a:gd name="T8" fmla="*/ 0 w 1495673"/>
              <a:gd name="T9" fmla="*/ 208233 h 2078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5673" h="207873">
                <a:moveTo>
                  <a:pt x="0" y="207873"/>
                </a:moveTo>
                <a:lnTo>
                  <a:pt x="141202" y="0"/>
                </a:lnTo>
                <a:lnTo>
                  <a:pt x="1354471" y="0"/>
                </a:lnTo>
                <a:lnTo>
                  <a:pt x="1495673" y="207873"/>
                </a:lnTo>
                <a:lnTo>
                  <a:pt x="0" y="207873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5611" name="Pentagon 18@|1FFC:1554685|FBC:16777215|LFC:16777215|LBC:16777215"/>
          <p:cNvSpPr>
            <a:spLocks noChangeArrowheads="1"/>
          </p:cNvSpPr>
          <p:nvPr/>
        </p:nvSpPr>
        <p:spPr bwMode="auto">
          <a:xfrm rot="5400000">
            <a:off x="7000875" y="2055813"/>
            <a:ext cx="992188" cy="1217612"/>
          </a:xfrm>
          <a:prstGeom prst="homePlate">
            <a:avLst>
              <a:gd name="adj" fmla="val 31722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612" name="Rectangle 21"/>
          <p:cNvSpPr>
            <a:spLocks noChangeArrowheads="1"/>
          </p:cNvSpPr>
          <p:nvPr/>
        </p:nvSpPr>
        <p:spPr bwMode="auto">
          <a:xfrm>
            <a:off x="8828088" y="2376488"/>
            <a:ext cx="2452687" cy="3344862"/>
          </a:xfrm>
          <a:prstGeom prst="rect">
            <a:avLst/>
          </a:prstGeom>
          <a:noFill/>
          <a:ln w="12700">
            <a:solidFill>
              <a:srgbClr val="ADBACA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100">
              <a:solidFill>
                <a:srgbClr val="FFFFFF"/>
              </a:solidFill>
            </a:endParaRPr>
          </a:p>
        </p:txBody>
      </p:sp>
      <p:sp>
        <p:nvSpPr>
          <p:cNvPr id="25613" name="Trapezoid 23@|1FFC:192|FBC:16777215|LFC:16777215|LBC:16777215"/>
          <p:cNvSpPr/>
          <p:nvPr/>
        </p:nvSpPr>
        <p:spPr bwMode="auto">
          <a:xfrm>
            <a:off x="9307513" y="2168525"/>
            <a:ext cx="1495425" cy="207963"/>
          </a:xfrm>
          <a:custGeom>
            <a:avLst/>
            <a:gdLst>
              <a:gd name="T0" fmla="*/ 0 w 1495673"/>
              <a:gd name="T1" fmla="*/ 208233 h 207873"/>
              <a:gd name="T2" fmla="*/ 141110 w 1495673"/>
              <a:gd name="T3" fmla="*/ 0 h 207873"/>
              <a:gd name="T4" fmla="*/ 1353572 w 1495673"/>
              <a:gd name="T5" fmla="*/ 0 h 207873"/>
              <a:gd name="T6" fmla="*/ 1494681 w 1495673"/>
              <a:gd name="T7" fmla="*/ 208233 h 207873"/>
              <a:gd name="T8" fmla="*/ 0 w 1495673"/>
              <a:gd name="T9" fmla="*/ 208233 h 2078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5673" h="207873">
                <a:moveTo>
                  <a:pt x="0" y="207873"/>
                </a:moveTo>
                <a:lnTo>
                  <a:pt x="141202" y="0"/>
                </a:lnTo>
                <a:lnTo>
                  <a:pt x="1354471" y="0"/>
                </a:lnTo>
                <a:lnTo>
                  <a:pt x="1495673" y="207873"/>
                </a:lnTo>
                <a:lnTo>
                  <a:pt x="0" y="207873"/>
                </a:lnTo>
                <a:close/>
              </a:path>
            </a:pathLst>
          </a:cu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5614" name="Pentagon 24@|1FFC:2381804|FBC:16777215|LFC:16777215|LBC:16777215"/>
          <p:cNvSpPr>
            <a:spLocks noChangeArrowheads="1"/>
          </p:cNvSpPr>
          <p:nvPr/>
        </p:nvSpPr>
        <p:spPr bwMode="auto">
          <a:xfrm rot="5400000">
            <a:off x="9558338" y="2055812"/>
            <a:ext cx="992188" cy="1217613"/>
          </a:xfrm>
          <a:prstGeom prst="homePlate">
            <a:avLst>
              <a:gd name="adj" fmla="val 31722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615" name="Freeform 245"/>
          <p:cNvSpPr>
            <a:spLocks noChangeAspect="1"/>
          </p:cNvSpPr>
          <p:nvPr/>
        </p:nvSpPr>
        <p:spPr bwMode="auto">
          <a:xfrm>
            <a:off x="7240588" y="2379663"/>
            <a:ext cx="512762" cy="512762"/>
          </a:xfrm>
          <a:custGeom>
            <a:avLst/>
            <a:gdLst>
              <a:gd name="T0" fmla="*/ 2147483646 w 68"/>
              <a:gd name="T1" fmla="*/ 2147483646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2147483646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2147483646 h 68"/>
              <a:gd name="T26" fmla="*/ 2147483646 w 68"/>
              <a:gd name="T27" fmla="*/ 2147483646 h 68"/>
              <a:gd name="T28" fmla="*/ 0 w 68"/>
              <a:gd name="T29" fmla="*/ 2147483646 h 68"/>
              <a:gd name="T30" fmla="*/ 2147483646 w 68"/>
              <a:gd name="T31" fmla="*/ 2147483646 h 68"/>
              <a:gd name="T32" fmla="*/ 2147483646 w 68"/>
              <a:gd name="T33" fmla="*/ 0 h 68"/>
              <a:gd name="T34" fmla="*/ 2147483646 w 68"/>
              <a:gd name="T35" fmla="*/ 0 h 68"/>
              <a:gd name="T36" fmla="*/ 2147483646 w 68"/>
              <a:gd name="T37" fmla="*/ 0 h 68"/>
              <a:gd name="T38" fmla="*/ 2147483646 w 68"/>
              <a:gd name="T39" fmla="*/ 2147483646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25616" name="Freeform 132"/>
          <p:cNvSpPr>
            <a:spLocks noChangeAspect="1" noEditPoints="1"/>
          </p:cNvSpPr>
          <p:nvPr/>
        </p:nvSpPr>
        <p:spPr bwMode="auto">
          <a:xfrm>
            <a:off x="9750425" y="2344738"/>
            <a:ext cx="608013" cy="582612"/>
          </a:xfrm>
          <a:custGeom>
            <a:avLst/>
            <a:gdLst>
              <a:gd name="T0" fmla="*/ 2147483646 w 64"/>
              <a:gd name="T1" fmla="*/ 2147483646 h 61"/>
              <a:gd name="T2" fmla="*/ 2147483646 w 64"/>
              <a:gd name="T3" fmla="*/ 2147483646 h 61"/>
              <a:gd name="T4" fmla="*/ 2147483646 w 64"/>
              <a:gd name="T5" fmla="*/ 2147483646 h 61"/>
              <a:gd name="T6" fmla="*/ 2147483646 w 64"/>
              <a:gd name="T7" fmla="*/ 2147483646 h 61"/>
              <a:gd name="T8" fmla="*/ 2147483646 w 64"/>
              <a:gd name="T9" fmla="*/ 2147483646 h 61"/>
              <a:gd name="T10" fmla="*/ 2147483646 w 64"/>
              <a:gd name="T11" fmla="*/ 2147483646 h 61"/>
              <a:gd name="T12" fmla="*/ 2147483646 w 64"/>
              <a:gd name="T13" fmla="*/ 2147483646 h 61"/>
              <a:gd name="T14" fmla="*/ 2147483646 w 64"/>
              <a:gd name="T15" fmla="*/ 2147483646 h 61"/>
              <a:gd name="T16" fmla="*/ 2147483646 w 64"/>
              <a:gd name="T17" fmla="*/ 2147483646 h 61"/>
              <a:gd name="T18" fmla="*/ 2147483646 w 64"/>
              <a:gd name="T19" fmla="*/ 2147483646 h 61"/>
              <a:gd name="T20" fmla="*/ 2147483646 w 64"/>
              <a:gd name="T21" fmla="*/ 2147483646 h 61"/>
              <a:gd name="T22" fmla="*/ 2147483646 w 64"/>
              <a:gd name="T23" fmla="*/ 2147483646 h 61"/>
              <a:gd name="T24" fmla="*/ 2147483646 w 64"/>
              <a:gd name="T25" fmla="*/ 2147483646 h 61"/>
              <a:gd name="T26" fmla="*/ 2147483646 w 64"/>
              <a:gd name="T27" fmla="*/ 2147483646 h 61"/>
              <a:gd name="T28" fmla="*/ 2147483646 w 64"/>
              <a:gd name="T29" fmla="*/ 2147483646 h 61"/>
              <a:gd name="T30" fmla="*/ 2147483646 w 64"/>
              <a:gd name="T31" fmla="*/ 2147483646 h 61"/>
              <a:gd name="T32" fmla="*/ 2147483646 w 64"/>
              <a:gd name="T33" fmla="*/ 2147483646 h 61"/>
              <a:gd name="T34" fmla="*/ 0 w 64"/>
              <a:gd name="T35" fmla="*/ 2147483646 h 61"/>
              <a:gd name="T36" fmla="*/ 0 w 64"/>
              <a:gd name="T37" fmla="*/ 2147483646 h 61"/>
              <a:gd name="T38" fmla="*/ 2147483646 w 64"/>
              <a:gd name="T39" fmla="*/ 2147483646 h 61"/>
              <a:gd name="T40" fmla="*/ 2147483646 w 64"/>
              <a:gd name="T41" fmla="*/ 2147483646 h 61"/>
              <a:gd name="T42" fmla="*/ 2147483646 w 64"/>
              <a:gd name="T43" fmla="*/ 2147483646 h 61"/>
              <a:gd name="T44" fmla="*/ 2147483646 w 64"/>
              <a:gd name="T45" fmla="*/ 2147483646 h 61"/>
              <a:gd name="T46" fmla="*/ 2147483646 w 64"/>
              <a:gd name="T47" fmla="*/ 2147483646 h 61"/>
              <a:gd name="T48" fmla="*/ 2147483646 w 64"/>
              <a:gd name="T49" fmla="*/ 2147483646 h 61"/>
              <a:gd name="T50" fmla="*/ 2147483646 w 64"/>
              <a:gd name="T51" fmla="*/ 2147483646 h 61"/>
              <a:gd name="T52" fmla="*/ 2147483646 w 64"/>
              <a:gd name="T53" fmla="*/ 2147483646 h 61"/>
              <a:gd name="T54" fmla="*/ 2147483646 w 64"/>
              <a:gd name="T55" fmla="*/ 2147483646 h 61"/>
              <a:gd name="T56" fmla="*/ 2147483646 w 64"/>
              <a:gd name="T57" fmla="*/ 2147483646 h 61"/>
              <a:gd name="T58" fmla="*/ 2147483646 w 64"/>
              <a:gd name="T59" fmla="*/ 2147483646 h 61"/>
              <a:gd name="T60" fmla="*/ 2147483646 w 64"/>
              <a:gd name="T61" fmla="*/ 2147483646 h 61"/>
              <a:gd name="T62" fmla="*/ 2147483646 w 64"/>
              <a:gd name="T63" fmla="*/ 2147483646 h 61"/>
              <a:gd name="T64" fmla="*/ 2147483646 w 64"/>
              <a:gd name="T65" fmla="*/ 2147483646 h 61"/>
              <a:gd name="T66" fmla="*/ 2147483646 w 64"/>
              <a:gd name="T67" fmla="*/ 2147483646 h 61"/>
              <a:gd name="T68" fmla="*/ 2147483646 w 64"/>
              <a:gd name="T69" fmla="*/ 2147483646 h 61"/>
              <a:gd name="T70" fmla="*/ 2147483646 w 64"/>
              <a:gd name="T71" fmla="*/ 2147483646 h 61"/>
              <a:gd name="T72" fmla="*/ 2147483646 w 64"/>
              <a:gd name="T73" fmla="*/ 2147483646 h 61"/>
              <a:gd name="T74" fmla="*/ 2147483646 w 64"/>
              <a:gd name="T75" fmla="*/ 2147483646 h 61"/>
              <a:gd name="T76" fmla="*/ 2147483646 w 64"/>
              <a:gd name="T77" fmla="*/ 0 h 61"/>
              <a:gd name="T78" fmla="*/ 2147483646 w 64"/>
              <a:gd name="T79" fmla="*/ 2147483646 h 61"/>
              <a:gd name="T80" fmla="*/ 2147483646 w 64"/>
              <a:gd name="T81" fmla="*/ 2147483646 h 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4" h="61">
                <a:moveTo>
                  <a:pt x="62" y="31"/>
                </a:moveTo>
                <a:cubicBezTo>
                  <a:pt x="62" y="31"/>
                  <a:pt x="62" y="31"/>
                  <a:pt x="62" y="31"/>
                </a:cubicBezTo>
                <a:cubicBezTo>
                  <a:pt x="59" y="29"/>
                  <a:pt x="57" y="27"/>
                  <a:pt x="54" y="27"/>
                </a:cubicBezTo>
                <a:cubicBezTo>
                  <a:pt x="51" y="27"/>
                  <a:pt x="47" y="30"/>
                  <a:pt x="45" y="33"/>
                </a:cubicBezTo>
                <a:cubicBezTo>
                  <a:pt x="45" y="33"/>
                  <a:pt x="45" y="34"/>
                  <a:pt x="44" y="35"/>
                </a:cubicBezTo>
                <a:cubicBezTo>
                  <a:pt x="44" y="35"/>
                  <a:pt x="44" y="35"/>
                  <a:pt x="43" y="35"/>
                </a:cubicBezTo>
                <a:cubicBezTo>
                  <a:pt x="43" y="35"/>
                  <a:pt x="42" y="35"/>
                  <a:pt x="42" y="35"/>
                </a:cubicBezTo>
                <a:cubicBezTo>
                  <a:pt x="42" y="34"/>
                  <a:pt x="41" y="33"/>
                  <a:pt x="41" y="33"/>
                </a:cubicBezTo>
                <a:cubicBezTo>
                  <a:pt x="39" y="30"/>
                  <a:pt x="36" y="27"/>
                  <a:pt x="32" y="27"/>
                </a:cubicBezTo>
                <a:cubicBezTo>
                  <a:pt x="28" y="27"/>
                  <a:pt x="25" y="30"/>
                  <a:pt x="23" y="33"/>
                </a:cubicBezTo>
                <a:cubicBezTo>
                  <a:pt x="23" y="33"/>
                  <a:pt x="22" y="34"/>
                  <a:pt x="22" y="35"/>
                </a:cubicBezTo>
                <a:cubicBezTo>
                  <a:pt x="22" y="35"/>
                  <a:pt x="22" y="35"/>
                  <a:pt x="21" y="35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4"/>
                  <a:pt x="19" y="33"/>
                  <a:pt x="19" y="33"/>
                </a:cubicBezTo>
                <a:cubicBezTo>
                  <a:pt x="17" y="30"/>
                  <a:pt x="14" y="27"/>
                  <a:pt x="10" y="27"/>
                </a:cubicBezTo>
                <a:cubicBezTo>
                  <a:pt x="7" y="27"/>
                  <a:pt x="5" y="29"/>
                  <a:pt x="3" y="31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31"/>
                  <a:pt x="0" y="31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4" y="16"/>
                  <a:pt x="18" y="7"/>
                  <a:pt x="32" y="7"/>
                </a:cubicBezTo>
                <a:cubicBezTo>
                  <a:pt x="46" y="7"/>
                  <a:pt x="60" y="16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1"/>
                  <a:pt x="63" y="31"/>
                  <a:pt x="62" y="31"/>
                </a:cubicBezTo>
                <a:close/>
                <a:moveTo>
                  <a:pt x="34" y="51"/>
                </a:moveTo>
                <a:cubicBezTo>
                  <a:pt x="34" y="56"/>
                  <a:pt x="30" y="61"/>
                  <a:pt x="25" y="61"/>
                </a:cubicBezTo>
                <a:cubicBezTo>
                  <a:pt x="19" y="61"/>
                  <a:pt x="15" y="56"/>
                  <a:pt x="15" y="51"/>
                </a:cubicBezTo>
                <a:cubicBezTo>
                  <a:pt x="15" y="50"/>
                  <a:pt x="16" y="49"/>
                  <a:pt x="17" y="49"/>
                </a:cubicBezTo>
                <a:cubicBezTo>
                  <a:pt x="19" y="49"/>
                  <a:pt x="20" y="50"/>
                  <a:pt x="20" y="51"/>
                </a:cubicBezTo>
                <a:cubicBezTo>
                  <a:pt x="20" y="54"/>
                  <a:pt x="22" y="56"/>
                  <a:pt x="25" y="56"/>
                </a:cubicBezTo>
                <a:cubicBezTo>
                  <a:pt x="27" y="56"/>
                  <a:pt x="30" y="54"/>
                  <a:pt x="30" y="51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9"/>
                  <a:pt x="31" y="29"/>
                  <a:pt x="32" y="29"/>
                </a:cubicBezTo>
                <a:cubicBezTo>
                  <a:pt x="33" y="29"/>
                  <a:pt x="34" y="29"/>
                  <a:pt x="34" y="29"/>
                </a:cubicBezTo>
                <a:lnTo>
                  <a:pt x="34" y="51"/>
                </a:lnTo>
                <a:close/>
                <a:moveTo>
                  <a:pt x="34" y="6"/>
                </a:moveTo>
                <a:cubicBezTo>
                  <a:pt x="34" y="6"/>
                  <a:pt x="33" y="6"/>
                  <a:pt x="32" y="6"/>
                </a:cubicBezTo>
                <a:cubicBezTo>
                  <a:pt x="31" y="6"/>
                  <a:pt x="30" y="6"/>
                  <a:pt x="30" y="6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1"/>
                  <a:pt x="31" y="0"/>
                  <a:pt x="32" y="0"/>
                </a:cubicBezTo>
                <a:cubicBezTo>
                  <a:pt x="33" y="0"/>
                  <a:pt x="34" y="1"/>
                  <a:pt x="34" y="3"/>
                </a:cubicBezTo>
                <a:lnTo>
                  <a:pt x="34" y="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25617" name="矩形 17"/>
          <p:cNvSpPr>
            <a:spLocks noChangeArrowheads="1"/>
          </p:cNvSpPr>
          <p:nvPr/>
        </p:nvSpPr>
        <p:spPr bwMode="auto">
          <a:xfrm>
            <a:off x="4044950" y="3687763"/>
            <a:ext cx="1643063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400">
              <a:solidFill>
                <a:srgbClr val="FEFEF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8" name="TextBox 13"/>
          <p:cNvSpPr txBox="1">
            <a:spLocks noChangeArrowheads="1"/>
          </p:cNvSpPr>
          <p:nvPr/>
        </p:nvSpPr>
        <p:spPr bwMode="auto">
          <a:xfrm>
            <a:off x="4044950" y="3365500"/>
            <a:ext cx="16494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EFEF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EFEF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9" name="矩形 19"/>
          <p:cNvSpPr>
            <a:spLocks noChangeArrowheads="1"/>
          </p:cNvSpPr>
          <p:nvPr/>
        </p:nvSpPr>
        <p:spPr bwMode="auto">
          <a:xfrm>
            <a:off x="6637338" y="3687763"/>
            <a:ext cx="1641475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400">
              <a:solidFill>
                <a:srgbClr val="FEFEF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0" name="TextBox 13"/>
          <p:cNvSpPr txBox="1">
            <a:spLocks noChangeArrowheads="1"/>
          </p:cNvSpPr>
          <p:nvPr/>
        </p:nvSpPr>
        <p:spPr bwMode="auto">
          <a:xfrm>
            <a:off x="6637338" y="3365500"/>
            <a:ext cx="15097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EFEF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EFEF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1" name="矩形 21"/>
          <p:cNvSpPr>
            <a:spLocks noChangeArrowheads="1"/>
          </p:cNvSpPr>
          <p:nvPr/>
        </p:nvSpPr>
        <p:spPr bwMode="auto">
          <a:xfrm>
            <a:off x="9209088" y="3687763"/>
            <a:ext cx="1641475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EFEF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</a:t>
            </a:r>
            <a:endParaRPr lang="en-US" altLang="zh-CN" sz="1400">
              <a:solidFill>
                <a:srgbClr val="FEFEF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2" name="TextBox 13"/>
          <p:cNvSpPr txBox="1">
            <a:spLocks noChangeArrowheads="1"/>
          </p:cNvSpPr>
          <p:nvPr/>
        </p:nvSpPr>
        <p:spPr bwMode="auto">
          <a:xfrm>
            <a:off x="9209088" y="3365500"/>
            <a:ext cx="1454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EFEF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EFEF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27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533525" y="2389188"/>
            <a:ext cx="2574925" cy="25781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713163" y="2389188"/>
            <a:ext cx="2574925" cy="25781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5908675" y="2389188"/>
            <a:ext cx="2574925" cy="25781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8059738" y="2389188"/>
            <a:ext cx="2576512" cy="25781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32" name="AutoShape 64"/>
          <p:cNvSpPr/>
          <p:nvPr/>
        </p:nvSpPr>
        <p:spPr bwMode="auto">
          <a:xfrm>
            <a:off x="2452688" y="2809875"/>
            <a:ext cx="676275" cy="542925"/>
          </a:xfrm>
          <a:custGeom>
            <a:avLst/>
            <a:gdLst>
              <a:gd name="T0" fmla="*/ 2147483646 w 21600"/>
              <a:gd name="T1" fmla="*/ 191992507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383389565 w 21600"/>
              <a:gd name="T7" fmla="*/ 2147483646 h 21600"/>
              <a:gd name="T8" fmla="*/ 0 w 21600"/>
              <a:gd name="T9" fmla="*/ 645835102 h 21600"/>
              <a:gd name="T10" fmla="*/ 1293373245 w 21600"/>
              <a:gd name="T11" fmla="*/ 0 h 21600"/>
              <a:gd name="T12" fmla="*/ 2147483646 w 21600"/>
              <a:gd name="T13" fmla="*/ 898903303 h 21600"/>
              <a:gd name="T14" fmla="*/ 2147483646 w 21600"/>
              <a:gd name="T15" fmla="*/ 1415012508 h 21600"/>
              <a:gd name="T16" fmla="*/ 1733449026 w 21600"/>
              <a:gd name="T17" fmla="*/ 2147483646 h 21600"/>
              <a:gd name="T18" fmla="*/ 2147483646 w 21600"/>
              <a:gd name="T19" fmla="*/ 898903303 h 21600"/>
              <a:gd name="T20" fmla="*/ 1733449026 w 21600"/>
              <a:gd name="T21" fmla="*/ 2147483646 h 21600"/>
              <a:gd name="T22" fmla="*/ 2147483646 w 21600"/>
              <a:gd name="T23" fmla="*/ 2147483646 h 21600"/>
              <a:gd name="T24" fmla="*/ 2147483646 w 21600"/>
              <a:gd name="T25" fmla="*/ 1094881784 h 21600"/>
              <a:gd name="T26" fmla="*/ 2147483646 w 21600"/>
              <a:gd name="T27" fmla="*/ 573183140 h 21600"/>
              <a:gd name="T28" fmla="*/ 2147483646 w 21600"/>
              <a:gd name="T29" fmla="*/ 1094881784 h 21600"/>
              <a:gd name="T30" fmla="*/ 2147483646 w 21600"/>
              <a:gd name="T31" fmla="*/ 2147483646 h 21600"/>
              <a:gd name="T32" fmla="*/ 2147483646 w 21600"/>
              <a:gd name="T33" fmla="*/ 2147483646 h 21600"/>
              <a:gd name="T34" fmla="*/ 2147483646 w 21600"/>
              <a:gd name="T35" fmla="*/ 2147483646 h 21600"/>
              <a:gd name="T36" fmla="*/ 2147483646 w 21600"/>
              <a:gd name="T37" fmla="*/ 2147483646 h 21600"/>
              <a:gd name="T38" fmla="*/ 2147483646 w 21600"/>
              <a:gd name="T39" fmla="*/ 2147483646 h 21600"/>
              <a:gd name="T40" fmla="*/ 2147483646 w 21600"/>
              <a:gd name="T41" fmla="*/ 2147483646 h 21600"/>
              <a:gd name="T42" fmla="*/ 2147483646 w 21600"/>
              <a:gd name="T43" fmla="*/ 2147483646 h 21600"/>
              <a:gd name="T44" fmla="*/ 2147483646 w 21600"/>
              <a:gd name="T45" fmla="*/ 2147483646 h 21600"/>
              <a:gd name="T46" fmla="*/ 2147483646 w 21600"/>
              <a:gd name="T47" fmla="*/ 2147483646 h 21600"/>
              <a:gd name="T48" fmla="*/ 2147483646 w 21600"/>
              <a:gd name="T49" fmla="*/ 2147483646 h 21600"/>
              <a:gd name="T50" fmla="*/ 2147483646 w 21600"/>
              <a:gd name="T51" fmla="*/ 2147483646 h 21600"/>
              <a:gd name="T52" fmla="*/ 2147483646 w 21600"/>
              <a:gd name="T53" fmla="*/ 2147483646 h 21600"/>
              <a:gd name="T54" fmla="*/ 2147483646 w 21600"/>
              <a:gd name="T55" fmla="*/ 2147483646 h 21600"/>
              <a:gd name="T56" fmla="*/ 2147483646 w 21600"/>
              <a:gd name="T57" fmla="*/ 2147483646 h 21600"/>
              <a:gd name="T58" fmla="*/ 2147483646 w 21600"/>
              <a:gd name="T59" fmla="*/ 2147483646 h 21600"/>
              <a:gd name="T60" fmla="*/ 2147483646 w 21600"/>
              <a:gd name="T61" fmla="*/ 2147483646 h 21600"/>
              <a:gd name="T62" fmla="*/ 2147483646 w 21600"/>
              <a:gd name="T63" fmla="*/ 2147483646 h 21600"/>
              <a:gd name="T64" fmla="*/ 2147483646 w 21600"/>
              <a:gd name="T65" fmla="*/ 2147483646 h 21600"/>
              <a:gd name="T66" fmla="*/ 2147483646 w 21600"/>
              <a:gd name="T67" fmla="*/ 2147483646 h 21600"/>
              <a:gd name="T68" fmla="*/ 2147483646 w 21600"/>
              <a:gd name="T69" fmla="*/ 2147483646 h 21600"/>
              <a:gd name="T70" fmla="*/ 2147483646 w 21600"/>
              <a:gd name="T71" fmla="*/ 2147483646 h 21600"/>
              <a:gd name="T72" fmla="*/ 2147483646 w 21600"/>
              <a:gd name="T73" fmla="*/ 2147483646 h 21600"/>
              <a:gd name="T74" fmla="*/ 2147483646 w 21600"/>
              <a:gd name="T75" fmla="*/ 2147483646 h 21600"/>
              <a:gd name="T76" fmla="*/ 2147483646 w 21600"/>
              <a:gd name="T77" fmla="*/ 2147483646 h 2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9048" tIns="19048" rIns="19048" bIns="19048" anchor="ctr"/>
          <a:lstStyle/>
          <a:p>
            <a:endParaRPr lang="zh-CN" altLang="en-US"/>
          </a:p>
        </p:txBody>
      </p:sp>
      <p:sp>
        <p:nvSpPr>
          <p:cNvPr id="26633" name="Freeform 82"/>
          <p:cNvSpPr/>
          <p:nvPr/>
        </p:nvSpPr>
        <p:spPr bwMode="auto">
          <a:xfrm>
            <a:off x="4597400" y="2814638"/>
            <a:ext cx="779463" cy="631825"/>
          </a:xfrm>
          <a:custGeom>
            <a:avLst/>
            <a:gdLst>
              <a:gd name="T0" fmla="*/ 2147483646 w 497"/>
              <a:gd name="T1" fmla="*/ 0 h 444"/>
              <a:gd name="T2" fmla="*/ 2147483646 w 497"/>
              <a:gd name="T3" fmla="*/ 0 h 444"/>
              <a:gd name="T4" fmla="*/ 2147483646 w 497"/>
              <a:gd name="T5" fmla="*/ 0 h 444"/>
              <a:gd name="T6" fmla="*/ 0 w 497"/>
              <a:gd name="T7" fmla="*/ 2147483646 h 444"/>
              <a:gd name="T8" fmla="*/ 0 w 497"/>
              <a:gd name="T9" fmla="*/ 2147483646 h 444"/>
              <a:gd name="T10" fmla="*/ 2147483646 w 497"/>
              <a:gd name="T11" fmla="*/ 2147483646 h 444"/>
              <a:gd name="T12" fmla="*/ 2147483646 w 497"/>
              <a:gd name="T13" fmla="*/ 2147483646 h 444"/>
              <a:gd name="T14" fmla="*/ 2147483646 w 497"/>
              <a:gd name="T15" fmla="*/ 2147483646 h 444"/>
              <a:gd name="T16" fmla="*/ 2147483646 w 497"/>
              <a:gd name="T17" fmla="*/ 2147483646 h 444"/>
              <a:gd name="T18" fmla="*/ 2147483646 w 497"/>
              <a:gd name="T19" fmla="*/ 2147483646 h 444"/>
              <a:gd name="T20" fmla="*/ 2147483646 w 497"/>
              <a:gd name="T21" fmla="*/ 2147483646 h 444"/>
              <a:gd name="T22" fmla="*/ 2147483646 w 497"/>
              <a:gd name="T23" fmla="*/ 2147483646 h 444"/>
              <a:gd name="T24" fmla="*/ 2147483646 w 497"/>
              <a:gd name="T25" fmla="*/ 2147483646 h 444"/>
              <a:gd name="T26" fmla="*/ 2147483646 w 497"/>
              <a:gd name="T27" fmla="*/ 2147483646 h 444"/>
              <a:gd name="T28" fmla="*/ 2147483646 w 497"/>
              <a:gd name="T29" fmla="*/ 2147483646 h 444"/>
              <a:gd name="T30" fmla="*/ 2147483646 w 497"/>
              <a:gd name="T31" fmla="*/ 2147483646 h 444"/>
              <a:gd name="T32" fmla="*/ 2147483646 w 497"/>
              <a:gd name="T33" fmla="*/ 2147483646 h 444"/>
              <a:gd name="T34" fmla="*/ 2147483646 w 497"/>
              <a:gd name="T35" fmla="*/ 0 h 444"/>
              <a:gd name="T36" fmla="*/ 2147483646 w 497"/>
              <a:gd name="T37" fmla="*/ 2147483646 h 444"/>
              <a:gd name="T38" fmla="*/ 2147483646 w 497"/>
              <a:gd name="T39" fmla="*/ 2147483646 h 444"/>
              <a:gd name="T40" fmla="*/ 2147483646 w 497"/>
              <a:gd name="T41" fmla="*/ 2147483646 h 444"/>
              <a:gd name="T42" fmla="*/ 2147483646 w 497"/>
              <a:gd name="T43" fmla="*/ 2147483646 h 444"/>
              <a:gd name="T44" fmla="*/ 2147483646 w 497"/>
              <a:gd name="T45" fmla="*/ 2147483646 h 444"/>
              <a:gd name="T46" fmla="*/ 2147483646 w 497"/>
              <a:gd name="T47" fmla="*/ 2147483646 h 444"/>
              <a:gd name="T48" fmla="*/ 2147483646 w 497"/>
              <a:gd name="T49" fmla="*/ 2147483646 h 444"/>
              <a:gd name="T50" fmla="*/ 2147483646 w 497"/>
              <a:gd name="T51" fmla="*/ 2147483646 h 444"/>
              <a:gd name="T52" fmla="*/ 2147483646 w 497"/>
              <a:gd name="T53" fmla="*/ 2147483646 h 444"/>
              <a:gd name="T54" fmla="*/ 2147483646 w 497"/>
              <a:gd name="T55" fmla="*/ 2147483646 h 444"/>
              <a:gd name="T56" fmla="*/ 2147483646 w 497"/>
              <a:gd name="T57" fmla="*/ 2147483646 h 444"/>
              <a:gd name="T58" fmla="*/ 2147483646 w 497"/>
              <a:gd name="T59" fmla="*/ 2147483646 h 444"/>
              <a:gd name="T60" fmla="*/ 2147483646 w 497"/>
              <a:gd name="T61" fmla="*/ 2147483646 h 444"/>
              <a:gd name="T62" fmla="*/ 2147483646 w 497"/>
              <a:gd name="T63" fmla="*/ 2147483646 h 444"/>
              <a:gd name="T64" fmla="*/ 2147483646 w 497"/>
              <a:gd name="T65" fmla="*/ 2147483646 h 444"/>
              <a:gd name="T66" fmla="*/ 2147483646 w 497"/>
              <a:gd name="T67" fmla="*/ 2147483646 h 444"/>
              <a:gd name="T68" fmla="*/ 2147483646 w 497"/>
              <a:gd name="T69" fmla="*/ 2147483646 h 444"/>
              <a:gd name="T70" fmla="*/ 2147483646 w 497"/>
              <a:gd name="T71" fmla="*/ 2147483646 h 444"/>
              <a:gd name="T72" fmla="*/ 2147483646 w 497"/>
              <a:gd name="T73" fmla="*/ 2147483646 h 444"/>
              <a:gd name="T74" fmla="*/ 2147483646 w 497"/>
              <a:gd name="T75" fmla="*/ 2147483646 h 444"/>
              <a:gd name="T76" fmla="*/ 2147483646 w 497"/>
              <a:gd name="T77" fmla="*/ 2147483646 h 444"/>
              <a:gd name="T78" fmla="*/ 2147483646 w 497"/>
              <a:gd name="T79" fmla="*/ 2147483646 h 444"/>
              <a:gd name="T80" fmla="*/ 2147483646 w 497"/>
              <a:gd name="T81" fmla="*/ 2147483646 h 444"/>
              <a:gd name="T82" fmla="*/ 2147483646 w 497"/>
              <a:gd name="T83" fmla="*/ 2147483646 h 444"/>
              <a:gd name="T84" fmla="*/ 2147483646 w 497"/>
              <a:gd name="T85" fmla="*/ 2147483646 h 444"/>
              <a:gd name="T86" fmla="*/ 2147483646 w 497"/>
              <a:gd name="T87" fmla="*/ 2147483646 h 444"/>
              <a:gd name="T88" fmla="*/ 2147483646 w 497"/>
              <a:gd name="T89" fmla="*/ 2147483646 h 44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4" name="Freeform 102"/>
          <p:cNvSpPr/>
          <p:nvPr/>
        </p:nvSpPr>
        <p:spPr bwMode="auto">
          <a:xfrm>
            <a:off x="6756400" y="2773363"/>
            <a:ext cx="777875" cy="693737"/>
          </a:xfrm>
          <a:custGeom>
            <a:avLst/>
            <a:gdLst>
              <a:gd name="T0" fmla="*/ 2147483646 w 498"/>
              <a:gd name="T1" fmla="*/ 2147483646 h 445"/>
              <a:gd name="T2" fmla="*/ 2147483646 w 498"/>
              <a:gd name="T3" fmla="*/ 2147483646 h 445"/>
              <a:gd name="T4" fmla="*/ 2147483646 w 498"/>
              <a:gd name="T5" fmla="*/ 2147483646 h 445"/>
              <a:gd name="T6" fmla="*/ 2147483646 w 498"/>
              <a:gd name="T7" fmla="*/ 2147483646 h 445"/>
              <a:gd name="T8" fmla="*/ 2147483646 w 498"/>
              <a:gd name="T9" fmla="*/ 2147483646 h 445"/>
              <a:gd name="T10" fmla="*/ 2147483646 w 498"/>
              <a:gd name="T11" fmla="*/ 2147483646 h 445"/>
              <a:gd name="T12" fmla="*/ 2147483646 w 498"/>
              <a:gd name="T13" fmla="*/ 2147483646 h 445"/>
              <a:gd name="T14" fmla="*/ 2147483646 w 498"/>
              <a:gd name="T15" fmla="*/ 2147483646 h 445"/>
              <a:gd name="T16" fmla="*/ 2147483646 w 498"/>
              <a:gd name="T17" fmla="*/ 0 h 445"/>
              <a:gd name="T18" fmla="*/ 2147483646 w 498"/>
              <a:gd name="T19" fmla="*/ 2147483646 h 445"/>
              <a:gd name="T20" fmla="*/ 2147483646 w 498"/>
              <a:gd name="T21" fmla="*/ 2147483646 h 445"/>
              <a:gd name="T22" fmla="*/ 2147483646 w 498"/>
              <a:gd name="T23" fmla="*/ 2147483646 h 445"/>
              <a:gd name="T24" fmla="*/ 2147483646 w 498"/>
              <a:gd name="T25" fmla="*/ 2147483646 h 445"/>
              <a:gd name="T26" fmla="*/ 0 w 498"/>
              <a:gd name="T27" fmla="*/ 2147483646 h 445"/>
              <a:gd name="T28" fmla="*/ 0 w 498"/>
              <a:gd name="T29" fmla="*/ 2147483646 h 445"/>
              <a:gd name="T30" fmla="*/ 2147483646 w 498"/>
              <a:gd name="T31" fmla="*/ 2147483646 h 445"/>
              <a:gd name="T32" fmla="*/ 2147483646 w 498"/>
              <a:gd name="T33" fmla="*/ 2147483646 h 445"/>
              <a:gd name="T34" fmla="*/ 2147483646 w 498"/>
              <a:gd name="T35" fmla="*/ 2147483646 h 445"/>
              <a:gd name="T36" fmla="*/ 2147483646 w 498"/>
              <a:gd name="T37" fmla="*/ 2147483646 h 445"/>
              <a:gd name="T38" fmla="*/ 2147483646 w 498"/>
              <a:gd name="T39" fmla="*/ 2147483646 h 445"/>
              <a:gd name="T40" fmla="*/ 2147483646 w 498"/>
              <a:gd name="T41" fmla="*/ 2147483646 h 445"/>
              <a:gd name="T42" fmla="*/ 2147483646 w 498"/>
              <a:gd name="T43" fmla="*/ 2147483646 h 445"/>
              <a:gd name="T44" fmla="*/ 2147483646 w 498"/>
              <a:gd name="T45" fmla="*/ 2147483646 h 445"/>
              <a:gd name="T46" fmla="*/ 2147483646 w 498"/>
              <a:gd name="T47" fmla="*/ 2147483646 h 445"/>
              <a:gd name="T48" fmla="*/ 2147483646 w 498"/>
              <a:gd name="T49" fmla="*/ 2147483646 h 445"/>
              <a:gd name="T50" fmla="*/ 2147483646 w 498"/>
              <a:gd name="T51" fmla="*/ 2147483646 h 445"/>
              <a:gd name="T52" fmla="*/ 2147483646 w 498"/>
              <a:gd name="T53" fmla="*/ 2147483646 h 445"/>
              <a:gd name="T54" fmla="*/ 2147483646 w 498"/>
              <a:gd name="T55" fmla="*/ 2147483646 h 445"/>
              <a:gd name="T56" fmla="*/ 2147483646 w 498"/>
              <a:gd name="T57" fmla="*/ 2147483646 h 445"/>
              <a:gd name="T58" fmla="*/ 2147483646 w 498"/>
              <a:gd name="T59" fmla="*/ 2147483646 h 445"/>
              <a:gd name="T60" fmla="*/ 2147483646 w 498"/>
              <a:gd name="T61" fmla="*/ 2147483646 h 445"/>
              <a:gd name="T62" fmla="*/ 2147483646 w 498"/>
              <a:gd name="T63" fmla="*/ 2147483646 h 445"/>
              <a:gd name="T64" fmla="*/ 2147483646 w 498"/>
              <a:gd name="T65" fmla="*/ 2147483646 h 445"/>
              <a:gd name="T66" fmla="*/ 2147483646 w 498"/>
              <a:gd name="T67" fmla="*/ 2147483646 h 445"/>
              <a:gd name="T68" fmla="*/ 2147483646 w 498"/>
              <a:gd name="T69" fmla="*/ 2147483646 h 445"/>
              <a:gd name="T70" fmla="*/ 2147483646 w 498"/>
              <a:gd name="T71" fmla="*/ 2147483646 h 445"/>
              <a:gd name="T72" fmla="*/ 2147483646 w 498"/>
              <a:gd name="T73" fmla="*/ 2147483646 h 445"/>
              <a:gd name="T74" fmla="*/ 2147483646 w 498"/>
              <a:gd name="T75" fmla="*/ 2147483646 h 445"/>
              <a:gd name="T76" fmla="*/ 2147483646 w 498"/>
              <a:gd name="T77" fmla="*/ 2147483646 h 445"/>
              <a:gd name="T78" fmla="*/ 2147483646 w 498"/>
              <a:gd name="T79" fmla="*/ 2147483646 h 445"/>
              <a:gd name="T80" fmla="*/ 2147483646 w 498"/>
              <a:gd name="T81" fmla="*/ 2147483646 h 445"/>
              <a:gd name="T82" fmla="*/ 2147483646 w 498"/>
              <a:gd name="T83" fmla="*/ 2147483646 h 445"/>
              <a:gd name="T84" fmla="*/ 2147483646 w 498"/>
              <a:gd name="T85" fmla="*/ 2147483646 h 445"/>
              <a:gd name="T86" fmla="*/ 2147483646 w 498"/>
              <a:gd name="T87" fmla="*/ 2147483646 h 445"/>
              <a:gd name="T88" fmla="*/ 2147483646 w 498"/>
              <a:gd name="T89" fmla="*/ 2147483646 h 445"/>
              <a:gd name="T90" fmla="*/ 2147483646 w 498"/>
              <a:gd name="T91" fmla="*/ 2147483646 h 445"/>
              <a:gd name="T92" fmla="*/ 2147483646 w 498"/>
              <a:gd name="T93" fmla="*/ 2147483646 h 445"/>
              <a:gd name="T94" fmla="*/ 2147483646 w 498"/>
              <a:gd name="T95" fmla="*/ 2147483646 h 445"/>
              <a:gd name="T96" fmla="*/ 2147483646 w 498"/>
              <a:gd name="T97" fmla="*/ 2147483646 h 445"/>
              <a:gd name="T98" fmla="*/ 2147483646 w 498"/>
              <a:gd name="T99" fmla="*/ 2147483646 h 445"/>
              <a:gd name="T100" fmla="*/ 2147483646 w 498"/>
              <a:gd name="T101" fmla="*/ 2147483646 h 445"/>
              <a:gd name="T102" fmla="*/ 2147483646 w 498"/>
              <a:gd name="T103" fmla="*/ 2147483646 h 445"/>
              <a:gd name="T104" fmla="*/ 2147483646 w 498"/>
              <a:gd name="T105" fmla="*/ 2147483646 h 44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98" h="445">
                <a:moveTo>
                  <a:pt x="80" y="151"/>
                </a:moveTo>
                <a:lnTo>
                  <a:pt x="80" y="151"/>
                </a:lnTo>
                <a:cubicBezTo>
                  <a:pt x="97" y="134"/>
                  <a:pt x="116" y="143"/>
                  <a:pt x="142" y="169"/>
                </a:cubicBezTo>
                <a:cubicBezTo>
                  <a:pt x="151" y="178"/>
                  <a:pt x="151" y="169"/>
                  <a:pt x="151" y="169"/>
                </a:cubicBezTo>
                <a:cubicBezTo>
                  <a:pt x="160" y="169"/>
                  <a:pt x="186" y="134"/>
                  <a:pt x="195" y="134"/>
                </a:cubicBezTo>
                <a:cubicBezTo>
                  <a:pt x="195" y="134"/>
                  <a:pt x="195" y="134"/>
                  <a:pt x="195" y="125"/>
                </a:cubicBezTo>
                <a:cubicBezTo>
                  <a:pt x="186" y="125"/>
                  <a:pt x="178" y="116"/>
                  <a:pt x="178" y="107"/>
                </a:cubicBezTo>
                <a:cubicBezTo>
                  <a:pt x="133" y="45"/>
                  <a:pt x="301" y="10"/>
                  <a:pt x="275" y="10"/>
                </a:cubicBezTo>
                <a:cubicBezTo>
                  <a:pt x="257" y="0"/>
                  <a:pt x="204" y="0"/>
                  <a:pt x="195" y="0"/>
                </a:cubicBezTo>
                <a:cubicBezTo>
                  <a:pt x="169" y="10"/>
                  <a:pt x="125" y="36"/>
                  <a:pt x="107" y="54"/>
                </a:cubicBezTo>
                <a:cubicBezTo>
                  <a:pt x="80" y="72"/>
                  <a:pt x="72" y="81"/>
                  <a:pt x="72" y="81"/>
                </a:cubicBezTo>
                <a:cubicBezTo>
                  <a:pt x="62" y="89"/>
                  <a:pt x="72" y="107"/>
                  <a:pt x="53" y="116"/>
                </a:cubicBezTo>
                <a:cubicBezTo>
                  <a:pt x="36" y="125"/>
                  <a:pt x="27" y="116"/>
                  <a:pt x="18" y="125"/>
                </a:cubicBezTo>
                <a:cubicBezTo>
                  <a:pt x="18" y="134"/>
                  <a:pt x="9" y="134"/>
                  <a:pt x="0" y="143"/>
                </a:cubicBezTo>
                <a:lnTo>
                  <a:pt x="0" y="151"/>
                </a:lnTo>
                <a:lnTo>
                  <a:pt x="36" y="187"/>
                </a:lnTo>
                <a:cubicBezTo>
                  <a:pt x="36" y="196"/>
                  <a:pt x="44" y="196"/>
                  <a:pt x="53" y="196"/>
                </a:cubicBezTo>
                <a:cubicBezTo>
                  <a:pt x="53" y="187"/>
                  <a:pt x="62" y="178"/>
                  <a:pt x="72" y="178"/>
                </a:cubicBezTo>
                <a:cubicBezTo>
                  <a:pt x="72" y="178"/>
                  <a:pt x="72" y="151"/>
                  <a:pt x="80" y="151"/>
                </a:cubicBezTo>
                <a:close/>
                <a:moveTo>
                  <a:pt x="222" y="160"/>
                </a:moveTo>
                <a:lnTo>
                  <a:pt x="222" y="160"/>
                </a:lnTo>
                <a:cubicBezTo>
                  <a:pt x="213" y="160"/>
                  <a:pt x="213" y="160"/>
                  <a:pt x="213" y="160"/>
                </a:cubicBezTo>
                <a:cubicBezTo>
                  <a:pt x="178" y="187"/>
                  <a:pt x="178" y="187"/>
                  <a:pt x="178" y="187"/>
                </a:cubicBezTo>
                <a:cubicBezTo>
                  <a:pt x="169" y="196"/>
                  <a:pt x="169" y="196"/>
                  <a:pt x="169" y="204"/>
                </a:cubicBezTo>
                <a:cubicBezTo>
                  <a:pt x="381" y="435"/>
                  <a:pt x="381" y="435"/>
                  <a:pt x="381" y="435"/>
                </a:cubicBezTo>
                <a:cubicBezTo>
                  <a:pt x="381" y="444"/>
                  <a:pt x="391" y="444"/>
                  <a:pt x="399" y="435"/>
                </a:cubicBezTo>
                <a:cubicBezTo>
                  <a:pt x="426" y="417"/>
                  <a:pt x="426" y="417"/>
                  <a:pt x="426" y="417"/>
                </a:cubicBezTo>
                <a:cubicBezTo>
                  <a:pt x="426" y="408"/>
                  <a:pt x="426" y="400"/>
                  <a:pt x="426" y="400"/>
                </a:cubicBezTo>
                <a:lnTo>
                  <a:pt x="222" y="160"/>
                </a:lnTo>
                <a:close/>
                <a:moveTo>
                  <a:pt x="497" y="63"/>
                </a:moveTo>
                <a:lnTo>
                  <a:pt x="497" y="63"/>
                </a:lnTo>
                <a:cubicBezTo>
                  <a:pt x="488" y="45"/>
                  <a:pt x="488" y="54"/>
                  <a:pt x="479" y="54"/>
                </a:cubicBezTo>
                <a:cubicBezTo>
                  <a:pt x="479" y="63"/>
                  <a:pt x="461" y="81"/>
                  <a:pt x="461" y="89"/>
                </a:cubicBezTo>
                <a:cubicBezTo>
                  <a:pt x="452" y="107"/>
                  <a:pt x="435" y="125"/>
                  <a:pt x="408" y="107"/>
                </a:cubicBezTo>
                <a:cubicBezTo>
                  <a:pt x="381" y="81"/>
                  <a:pt x="391" y="72"/>
                  <a:pt x="399" y="63"/>
                </a:cubicBezTo>
                <a:cubicBezTo>
                  <a:pt x="399" y="54"/>
                  <a:pt x="417" y="28"/>
                  <a:pt x="417" y="19"/>
                </a:cubicBezTo>
                <a:cubicBezTo>
                  <a:pt x="426" y="19"/>
                  <a:pt x="417" y="10"/>
                  <a:pt x="408" y="10"/>
                </a:cubicBezTo>
                <a:cubicBezTo>
                  <a:pt x="399" y="19"/>
                  <a:pt x="346" y="36"/>
                  <a:pt x="337" y="72"/>
                </a:cubicBezTo>
                <a:cubicBezTo>
                  <a:pt x="328" y="98"/>
                  <a:pt x="346" y="125"/>
                  <a:pt x="319" y="151"/>
                </a:cubicBezTo>
                <a:cubicBezTo>
                  <a:pt x="284" y="187"/>
                  <a:pt x="284" y="187"/>
                  <a:pt x="284" y="187"/>
                </a:cubicBezTo>
                <a:cubicBezTo>
                  <a:pt x="319" y="231"/>
                  <a:pt x="319" y="231"/>
                  <a:pt x="319" y="231"/>
                </a:cubicBezTo>
                <a:cubicBezTo>
                  <a:pt x="364" y="187"/>
                  <a:pt x="364" y="187"/>
                  <a:pt x="364" y="187"/>
                </a:cubicBezTo>
                <a:cubicBezTo>
                  <a:pt x="372" y="178"/>
                  <a:pt x="391" y="169"/>
                  <a:pt x="408" y="178"/>
                </a:cubicBezTo>
                <a:cubicBezTo>
                  <a:pt x="452" y="187"/>
                  <a:pt x="470" y="169"/>
                  <a:pt x="488" y="143"/>
                </a:cubicBezTo>
                <a:cubicBezTo>
                  <a:pt x="497" y="116"/>
                  <a:pt x="497" y="72"/>
                  <a:pt x="497" y="63"/>
                </a:cubicBezTo>
                <a:close/>
                <a:moveTo>
                  <a:pt x="72" y="400"/>
                </a:moveTo>
                <a:lnTo>
                  <a:pt x="72" y="400"/>
                </a:lnTo>
                <a:cubicBezTo>
                  <a:pt x="62" y="408"/>
                  <a:pt x="62" y="417"/>
                  <a:pt x="72" y="417"/>
                </a:cubicBezTo>
                <a:cubicBezTo>
                  <a:pt x="89" y="444"/>
                  <a:pt x="89" y="444"/>
                  <a:pt x="89" y="444"/>
                </a:cubicBezTo>
                <a:cubicBezTo>
                  <a:pt x="97" y="444"/>
                  <a:pt x="107" y="444"/>
                  <a:pt x="107" y="435"/>
                </a:cubicBezTo>
                <a:cubicBezTo>
                  <a:pt x="231" y="320"/>
                  <a:pt x="231" y="320"/>
                  <a:pt x="231" y="320"/>
                </a:cubicBezTo>
                <a:cubicBezTo>
                  <a:pt x="195" y="275"/>
                  <a:pt x="195" y="275"/>
                  <a:pt x="195" y="275"/>
                </a:cubicBezTo>
                <a:lnTo>
                  <a:pt x="72" y="4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5" name="Freeform 116"/>
          <p:cNvSpPr/>
          <p:nvPr/>
        </p:nvSpPr>
        <p:spPr bwMode="auto">
          <a:xfrm>
            <a:off x="8986838" y="2668588"/>
            <a:ext cx="695325" cy="723900"/>
          </a:xfrm>
          <a:custGeom>
            <a:avLst/>
            <a:gdLst>
              <a:gd name="T0" fmla="*/ 2147483646 w 445"/>
              <a:gd name="T1" fmla="*/ 2147483646 h 462"/>
              <a:gd name="T2" fmla="*/ 2147483646 w 445"/>
              <a:gd name="T3" fmla="*/ 2147483646 h 462"/>
              <a:gd name="T4" fmla="*/ 2147483646 w 445"/>
              <a:gd name="T5" fmla="*/ 2147483646 h 462"/>
              <a:gd name="T6" fmla="*/ 2147483646 w 445"/>
              <a:gd name="T7" fmla="*/ 2147483646 h 462"/>
              <a:gd name="T8" fmla="*/ 2147483646 w 445"/>
              <a:gd name="T9" fmla="*/ 2147483646 h 462"/>
              <a:gd name="T10" fmla="*/ 2147483646 w 445"/>
              <a:gd name="T11" fmla="*/ 2147483646 h 462"/>
              <a:gd name="T12" fmla="*/ 2147483646 w 445"/>
              <a:gd name="T13" fmla="*/ 2147483646 h 462"/>
              <a:gd name="T14" fmla="*/ 2147483646 w 445"/>
              <a:gd name="T15" fmla="*/ 2147483646 h 462"/>
              <a:gd name="T16" fmla="*/ 2147483646 w 445"/>
              <a:gd name="T17" fmla="*/ 2147483646 h 462"/>
              <a:gd name="T18" fmla="*/ 2147483646 w 445"/>
              <a:gd name="T19" fmla="*/ 2147483646 h 462"/>
              <a:gd name="T20" fmla="*/ 2147483646 w 445"/>
              <a:gd name="T21" fmla="*/ 2147483646 h 462"/>
              <a:gd name="T22" fmla="*/ 2147483646 w 445"/>
              <a:gd name="T23" fmla="*/ 2147483646 h 462"/>
              <a:gd name="T24" fmla="*/ 2147483646 w 445"/>
              <a:gd name="T25" fmla="*/ 2147483646 h 462"/>
              <a:gd name="T26" fmla="*/ 2147483646 w 445"/>
              <a:gd name="T27" fmla="*/ 2147483646 h 462"/>
              <a:gd name="T28" fmla="*/ 2147483646 w 445"/>
              <a:gd name="T29" fmla="*/ 2147483646 h 462"/>
              <a:gd name="T30" fmla="*/ 2147483646 w 445"/>
              <a:gd name="T31" fmla="*/ 2147483646 h 462"/>
              <a:gd name="T32" fmla="*/ 2147483646 w 445"/>
              <a:gd name="T33" fmla="*/ 2147483646 h 462"/>
              <a:gd name="T34" fmla="*/ 2147483646 w 445"/>
              <a:gd name="T35" fmla="*/ 2147483646 h 462"/>
              <a:gd name="T36" fmla="*/ 2147483646 w 445"/>
              <a:gd name="T37" fmla="*/ 2147483646 h 462"/>
              <a:gd name="T38" fmla="*/ 2147483646 w 445"/>
              <a:gd name="T39" fmla="*/ 2147483646 h 462"/>
              <a:gd name="T40" fmla="*/ 2147483646 w 445"/>
              <a:gd name="T41" fmla="*/ 2147483646 h 462"/>
              <a:gd name="T42" fmla="*/ 2147483646 w 445"/>
              <a:gd name="T43" fmla="*/ 2147483646 h 462"/>
              <a:gd name="T44" fmla="*/ 2147483646 w 445"/>
              <a:gd name="T45" fmla="*/ 2147483646 h 46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6" name="TextBox 13"/>
          <p:cNvSpPr txBox="1">
            <a:spLocks noChangeArrowheads="1"/>
          </p:cNvSpPr>
          <p:nvPr/>
        </p:nvSpPr>
        <p:spPr bwMode="auto">
          <a:xfrm>
            <a:off x="2124075" y="3771900"/>
            <a:ext cx="1406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37" name="TextBox 13"/>
          <p:cNvSpPr txBox="1">
            <a:spLocks noChangeArrowheads="1"/>
          </p:cNvSpPr>
          <p:nvPr/>
        </p:nvSpPr>
        <p:spPr bwMode="auto">
          <a:xfrm>
            <a:off x="4283075" y="3771900"/>
            <a:ext cx="1408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38" name="TextBox 13"/>
          <p:cNvSpPr txBox="1">
            <a:spLocks noChangeArrowheads="1"/>
          </p:cNvSpPr>
          <p:nvPr/>
        </p:nvSpPr>
        <p:spPr bwMode="auto">
          <a:xfrm>
            <a:off x="6470650" y="3771900"/>
            <a:ext cx="1408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39" name="TextBox 13"/>
          <p:cNvSpPr txBox="1">
            <a:spLocks noChangeArrowheads="1"/>
          </p:cNvSpPr>
          <p:nvPr/>
        </p:nvSpPr>
        <p:spPr bwMode="auto">
          <a:xfrm>
            <a:off x="8629650" y="3771900"/>
            <a:ext cx="1408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51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pic>
        <p:nvPicPr>
          <p:cNvPr id="27652" name="图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7725" y="2163787"/>
            <a:ext cx="5510213" cy="35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Oval 47"/>
          <p:cNvSpPr>
            <a:spLocks noChangeArrowheads="1"/>
          </p:cNvSpPr>
          <p:nvPr/>
        </p:nvSpPr>
        <p:spPr bwMode="auto">
          <a:xfrm>
            <a:off x="5711825" y="1457325"/>
            <a:ext cx="1643063" cy="1641475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7654" name="组合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1908175"/>
            <a:ext cx="6223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矩形 9"/>
          <p:cNvSpPr>
            <a:spLocks noChangeArrowheads="1"/>
          </p:cNvSpPr>
          <p:nvPr/>
        </p:nvSpPr>
        <p:spPr bwMode="auto">
          <a:xfrm>
            <a:off x="7354888" y="4556125"/>
            <a:ext cx="37719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为您效劳，专业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模板设计、个性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定制美化，打造您的演示专场秀。忧你所忧，思你所思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不贰</a:t>
            </a:r>
            <a:r>
              <a:rPr lang="en-US" altLang="zh-CN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：囚心钻研，诚心不贰。点击此处添加文字，点击此处添加文字</a:t>
            </a:r>
            <a:endParaRPr lang="en-US" altLang="zh-CN" sz="140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656" name="TextBox 13"/>
          <p:cNvSpPr txBox="1">
            <a:spLocks noChangeArrowheads="1"/>
          </p:cNvSpPr>
          <p:nvPr/>
        </p:nvSpPr>
        <p:spPr bwMode="auto">
          <a:xfrm>
            <a:off x="7354888" y="4233863"/>
            <a:ext cx="275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DFDF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DFDF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5"/>
          <p:cNvSpPr>
            <a:spLocks noEditPoints="1"/>
          </p:cNvSpPr>
          <p:nvPr/>
        </p:nvSpPr>
        <p:spPr bwMode="auto">
          <a:xfrm>
            <a:off x="2776538" y="2541588"/>
            <a:ext cx="249237" cy="315912"/>
          </a:xfrm>
          <a:custGeom>
            <a:avLst/>
            <a:gdLst>
              <a:gd name="T0" fmla="*/ 2147483646 w 209"/>
              <a:gd name="T1" fmla="*/ 2147483646 h 265"/>
              <a:gd name="T2" fmla="*/ 0 w 209"/>
              <a:gd name="T3" fmla="*/ 2147483646 h 265"/>
              <a:gd name="T4" fmla="*/ 0 w 209"/>
              <a:gd name="T5" fmla="*/ 0 h 265"/>
              <a:gd name="T6" fmla="*/ 2147483646 w 209"/>
              <a:gd name="T7" fmla="*/ 0 h 265"/>
              <a:gd name="T8" fmla="*/ 2147483646 w 209"/>
              <a:gd name="T9" fmla="*/ 2147483646 h 265"/>
              <a:gd name="T10" fmla="*/ 2147483646 w 209"/>
              <a:gd name="T11" fmla="*/ 2147483646 h 265"/>
              <a:gd name="T12" fmla="*/ 2147483646 w 209"/>
              <a:gd name="T13" fmla="*/ 2147483646 h 265"/>
              <a:gd name="T14" fmla="*/ 2147483646 w 209"/>
              <a:gd name="T15" fmla="*/ 2147483646 h 265"/>
              <a:gd name="T16" fmla="*/ 2147483646 w 209"/>
              <a:gd name="T17" fmla="*/ 2147483646 h 265"/>
              <a:gd name="T18" fmla="*/ 2147483646 w 209"/>
              <a:gd name="T19" fmla="*/ 2147483646 h 26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09" h="265">
                <a:moveTo>
                  <a:pt x="209" y="265"/>
                </a:moveTo>
                <a:lnTo>
                  <a:pt x="0" y="265"/>
                </a:lnTo>
                <a:lnTo>
                  <a:pt x="0" y="0"/>
                </a:lnTo>
                <a:lnTo>
                  <a:pt x="209" y="0"/>
                </a:lnTo>
                <a:lnTo>
                  <a:pt x="209" y="265"/>
                </a:lnTo>
                <a:close/>
                <a:moveTo>
                  <a:pt x="19" y="246"/>
                </a:moveTo>
                <a:lnTo>
                  <a:pt x="190" y="246"/>
                </a:lnTo>
                <a:lnTo>
                  <a:pt x="190" y="19"/>
                </a:lnTo>
                <a:lnTo>
                  <a:pt x="19" y="19"/>
                </a:lnTo>
                <a:lnTo>
                  <a:pt x="19" y="2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2833688" y="2676525"/>
            <a:ext cx="134937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2833688" y="2720975"/>
            <a:ext cx="134937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2833688" y="2767013"/>
            <a:ext cx="134937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2833688" y="2632075"/>
            <a:ext cx="68262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79" name="Freeform 10"/>
          <p:cNvSpPr/>
          <p:nvPr/>
        </p:nvSpPr>
        <p:spPr bwMode="auto">
          <a:xfrm>
            <a:off x="2857500" y="2586038"/>
            <a:ext cx="236538" cy="315912"/>
          </a:xfrm>
          <a:custGeom>
            <a:avLst/>
            <a:gdLst>
              <a:gd name="T0" fmla="*/ 2147483646 w 199"/>
              <a:gd name="T1" fmla="*/ 2147483646 h 265"/>
              <a:gd name="T2" fmla="*/ 0 w 199"/>
              <a:gd name="T3" fmla="*/ 2147483646 h 265"/>
              <a:gd name="T4" fmla="*/ 0 w 199"/>
              <a:gd name="T5" fmla="*/ 2147483646 h 265"/>
              <a:gd name="T6" fmla="*/ 2147483646 w 199"/>
              <a:gd name="T7" fmla="*/ 2147483646 h 265"/>
              <a:gd name="T8" fmla="*/ 2147483646 w 199"/>
              <a:gd name="T9" fmla="*/ 2147483646 h 265"/>
              <a:gd name="T10" fmla="*/ 2147483646 w 199"/>
              <a:gd name="T11" fmla="*/ 2147483646 h 265"/>
              <a:gd name="T12" fmla="*/ 2147483646 w 199"/>
              <a:gd name="T13" fmla="*/ 0 h 265"/>
              <a:gd name="T14" fmla="*/ 2147483646 w 199"/>
              <a:gd name="T15" fmla="*/ 0 h 265"/>
              <a:gd name="T16" fmla="*/ 2147483646 w 199"/>
              <a:gd name="T17" fmla="*/ 2147483646 h 2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9" h="265">
                <a:moveTo>
                  <a:pt x="199" y="265"/>
                </a:moveTo>
                <a:lnTo>
                  <a:pt x="0" y="265"/>
                </a:lnTo>
                <a:lnTo>
                  <a:pt x="0" y="246"/>
                </a:lnTo>
                <a:lnTo>
                  <a:pt x="180" y="246"/>
                </a:lnTo>
                <a:lnTo>
                  <a:pt x="180" y="19"/>
                </a:lnTo>
                <a:lnTo>
                  <a:pt x="161" y="19"/>
                </a:lnTo>
                <a:lnTo>
                  <a:pt x="161" y="0"/>
                </a:lnTo>
                <a:lnTo>
                  <a:pt x="199" y="0"/>
                </a:lnTo>
                <a:lnTo>
                  <a:pt x="199" y="2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0" name="Freeform 11"/>
          <p:cNvSpPr/>
          <p:nvPr/>
        </p:nvSpPr>
        <p:spPr bwMode="auto">
          <a:xfrm>
            <a:off x="3727450" y="2586038"/>
            <a:ext cx="269875" cy="315912"/>
          </a:xfrm>
          <a:custGeom>
            <a:avLst/>
            <a:gdLst>
              <a:gd name="T0" fmla="*/ 2147483646 w 227"/>
              <a:gd name="T1" fmla="*/ 2147483646 h 265"/>
              <a:gd name="T2" fmla="*/ 0 w 227"/>
              <a:gd name="T3" fmla="*/ 2147483646 h 265"/>
              <a:gd name="T4" fmla="*/ 0 w 227"/>
              <a:gd name="T5" fmla="*/ 0 h 265"/>
              <a:gd name="T6" fmla="*/ 2147483646 w 227"/>
              <a:gd name="T7" fmla="*/ 0 h 265"/>
              <a:gd name="T8" fmla="*/ 2147483646 w 227"/>
              <a:gd name="T9" fmla="*/ 2147483646 h 265"/>
              <a:gd name="T10" fmla="*/ 2147483646 w 227"/>
              <a:gd name="T11" fmla="*/ 2147483646 h 265"/>
              <a:gd name="T12" fmla="*/ 2147483646 w 227"/>
              <a:gd name="T13" fmla="*/ 2147483646 h 265"/>
              <a:gd name="T14" fmla="*/ 2147483646 w 227"/>
              <a:gd name="T15" fmla="*/ 2147483646 h 265"/>
              <a:gd name="T16" fmla="*/ 2147483646 w 227"/>
              <a:gd name="T17" fmla="*/ 2147483646 h 265"/>
              <a:gd name="T18" fmla="*/ 2147483646 w 227"/>
              <a:gd name="T19" fmla="*/ 2147483646 h 265"/>
              <a:gd name="T20" fmla="*/ 2147483646 w 227"/>
              <a:gd name="T21" fmla="*/ 0 h 265"/>
              <a:gd name="T22" fmla="*/ 2147483646 w 227"/>
              <a:gd name="T23" fmla="*/ 0 h 265"/>
              <a:gd name="T24" fmla="*/ 2147483646 w 227"/>
              <a:gd name="T25" fmla="*/ 2147483646 h 26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27" h="265">
                <a:moveTo>
                  <a:pt x="227" y="265"/>
                </a:moveTo>
                <a:lnTo>
                  <a:pt x="0" y="265"/>
                </a:lnTo>
                <a:lnTo>
                  <a:pt x="0" y="0"/>
                </a:lnTo>
                <a:lnTo>
                  <a:pt x="38" y="0"/>
                </a:lnTo>
                <a:lnTo>
                  <a:pt x="38" y="19"/>
                </a:lnTo>
                <a:lnTo>
                  <a:pt x="19" y="19"/>
                </a:lnTo>
                <a:lnTo>
                  <a:pt x="19" y="246"/>
                </a:lnTo>
                <a:lnTo>
                  <a:pt x="208" y="246"/>
                </a:lnTo>
                <a:lnTo>
                  <a:pt x="208" y="19"/>
                </a:lnTo>
                <a:lnTo>
                  <a:pt x="189" y="19"/>
                </a:lnTo>
                <a:lnTo>
                  <a:pt x="189" y="0"/>
                </a:lnTo>
                <a:lnTo>
                  <a:pt x="227" y="0"/>
                </a:lnTo>
                <a:lnTo>
                  <a:pt x="227" y="2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1" name="Freeform 12"/>
          <p:cNvSpPr>
            <a:spLocks noEditPoints="1"/>
          </p:cNvSpPr>
          <p:nvPr/>
        </p:nvSpPr>
        <p:spPr bwMode="auto">
          <a:xfrm>
            <a:off x="3794125" y="2541588"/>
            <a:ext cx="134938" cy="90487"/>
          </a:xfrm>
          <a:custGeom>
            <a:avLst/>
            <a:gdLst>
              <a:gd name="T0" fmla="*/ 2147483646 w 48"/>
              <a:gd name="T1" fmla="*/ 2147483646 h 32"/>
              <a:gd name="T2" fmla="*/ 0 w 48"/>
              <a:gd name="T3" fmla="*/ 2147483646 h 32"/>
              <a:gd name="T4" fmla="*/ 0 w 48"/>
              <a:gd name="T5" fmla="*/ 2147483646 h 32"/>
              <a:gd name="T6" fmla="*/ 2147483646 w 48"/>
              <a:gd name="T7" fmla="*/ 2147483646 h 32"/>
              <a:gd name="T8" fmla="*/ 2147483646 w 48"/>
              <a:gd name="T9" fmla="*/ 0 h 32"/>
              <a:gd name="T10" fmla="*/ 2147483646 w 48"/>
              <a:gd name="T11" fmla="*/ 2147483646 h 32"/>
              <a:gd name="T12" fmla="*/ 2147483646 w 48"/>
              <a:gd name="T13" fmla="*/ 2147483646 h 32"/>
              <a:gd name="T14" fmla="*/ 2147483646 w 48"/>
              <a:gd name="T15" fmla="*/ 2147483646 h 32"/>
              <a:gd name="T16" fmla="*/ 2147483646 w 48"/>
              <a:gd name="T17" fmla="*/ 2147483646 h 32"/>
              <a:gd name="T18" fmla="*/ 2147483646 w 48"/>
              <a:gd name="T19" fmla="*/ 2147483646 h 32"/>
              <a:gd name="T20" fmla="*/ 2147483646 w 48"/>
              <a:gd name="T21" fmla="*/ 2147483646 h 32"/>
              <a:gd name="T22" fmla="*/ 2147483646 w 48"/>
              <a:gd name="T23" fmla="*/ 2147483646 h 32"/>
              <a:gd name="T24" fmla="*/ 2147483646 w 48"/>
              <a:gd name="T25" fmla="*/ 2147483646 h 32"/>
              <a:gd name="T26" fmla="*/ 2147483646 w 48"/>
              <a:gd name="T27" fmla="*/ 2147483646 h 32"/>
              <a:gd name="T28" fmla="*/ 2147483646 w 48"/>
              <a:gd name="T29" fmla="*/ 2147483646 h 32"/>
              <a:gd name="T30" fmla="*/ 2147483646 w 48"/>
              <a:gd name="T31" fmla="*/ 2147483646 h 32"/>
              <a:gd name="T32" fmla="*/ 2147483646 w 48"/>
              <a:gd name="T33" fmla="*/ 2147483646 h 32"/>
              <a:gd name="T34" fmla="*/ 2147483646 w 48"/>
              <a:gd name="T35" fmla="*/ 2147483646 h 3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8" h="32">
                <a:moveTo>
                  <a:pt x="48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8"/>
                  <a:pt x="0" y="8"/>
                  <a:pt x="0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3"/>
                  <a:pt x="19" y="0"/>
                  <a:pt x="24" y="0"/>
                </a:cubicBezTo>
                <a:cubicBezTo>
                  <a:pt x="29" y="0"/>
                  <a:pt x="34" y="3"/>
                  <a:pt x="35" y="8"/>
                </a:cubicBezTo>
                <a:cubicBezTo>
                  <a:pt x="48" y="8"/>
                  <a:pt x="48" y="8"/>
                  <a:pt x="48" y="8"/>
                </a:cubicBezTo>
                <a:lnTo>
                  <a:pt x="48" y="32"/>
                </a:lnTo>
                <a:close/>
                <a:moveTo>
                  <a:pt x="8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16"/>
                  <a:pt x="40" y="16"/>
                  <a:pt x="40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28" y="12"/>
                  <a:pt x="28" y="12"/>
                </a:cubicBezTo>
                <a:cubicBezTo>
                  <a:pt x="28" y="10"/>
                  <a:pt x="26" y="8"/>
                  <a:pt x="24" y="8"/>
                </a:cubicBezTo>
                <a:cubicBezTo>
                  <a:pt x="22" y="8"/>
                  <a:pt x="20" y="10"/>
                  <a:pt x="20" y="12"/>
                </a:cubicBezTo>
                <a:cubicBezTo>
                  <a:pt x="20" y="16"/>
                  <a:pt x="20" y="16"/>
                  <a:pt x="20" y="16"/>
                </a:cubicBezTo>
                <a:cubicBezTo>
                  <a:pt x="8" y="16"/>
                  <a:pt x="8" y="16"/>
                  <a:pt x="8" y="16"/>
                </a:cubicBezTo>
                <a:lnTo>
                  <a:pt x="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2" name="Rectangle 13"/>
          <p:cNvSpPr>
            <a:spLocks noChangeArrowheads="1"/>
          </p:cNvSpPr>
          <p:nvPr/>
        </p:nvSpPr>
        <p:spPr bwMode="auto">
          <a:xfrm>
            <a:off x="3794125" y="2720975"/>
            <a:ext cx="1349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83" name="Rectangle 14"/>
          <p:cNvSpPr>
            <a:spLocks noChangeArrowheads="1"/>
          </p:cNvSpPr>
          <p:nvPr/>
        </p:nvSpPr>
        <p:spPr bwMode="auto">
          <a:xfrm>
            <a:off x="3794125" y="2767013"/>
            <a:ext cx="1349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84" name="Rectangle 15"/>
          <p:cNvSpPr>
            <a:spLocks noChangeArrowheads="1"/>
          </p:cNvSpPr>
          <p:nvPr/>
        </p:nvSpPr>
        <p:spPr bwMode="auto">
          <a:xfrm>
            <a:off x="3794125" y="2811463"/>
            <a:ext cx="134938" cy="23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85" name="Rectangle 16"/>
          <p:cNvSpPr>
            <a:spLocks noChangeArrowheads="1"/>
          </p:cNvSpPr>
          <p:nvPr/>
        </p:nvSpPr>
        <p:spPr bwMode="auto">
          <a:xfrm>
            <a:off x="3794125" y="2676525"/>
            <a:ext cx="57150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86" name="Rectangle 17"/>
          <p:cNvSpPr>
            <a:spLocks noChangeArrowheads="1"/>
          </p:cNvSpPr>
          <p:nvPr/>
        </p:nvSpPr>
        <p:spPr bwMode="auto">
          <a:xfrm>
            <a:off x="1930400" y="2698750"/>
            <a:ext cx="146050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87" name="Rectangle 18"/>
          <p:cNvSpPr>
            <a:spLocks noChangeArrowheads="1"/>
          </p:cNvSpPr>
          <p:nvPr/>
        </p:nvSpPr>
        <p:spPr bwMode="auto">
          <a:xfrm>
            <a:off x="1930400" y="2743200"/>
            <a:ext cx="146050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1930400" y="2789238"/>
            <a:ext cx="146050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1930400" y="2632075"/>
            <a:ext cx="68263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90" name="Freeform 21"/>
          <p:cNvSpPr/>
          <p:nvPr/>
        </p:nvSpPr>
        <p:spPr bwMode="auto">
          <a:xfrm>
            <a:off x="1851025" y="2541588"/>
            <a:ext cx="306388" cy="360362"/>
          </a:xfrm>
          <a:custGeom>
            <a:avLst/>
            <a:gdLst>
              <a:gd name="T0" fmla="*/ 2147483646 w 256"/>
              <a:gd name="T1" fmla="*/ 2147483646 h 303"/>
              <a:gd name="T2" fmla="*/ 0 w 256"/>
              <a:gd name="T3" fmla="*/ 2147483646 h 303"/>
              <a:gd name="T4" fmla="*/ 0 w 256"/>
              <a:gd name="T5" fmla="*/ 2147483646 h 303"/>
              <a:gd name="T6" fmla="*/ 2147483646 w 256"/>
              <a:gd name="T7" fmla="*/ 2147483646 h 303"/>
              <a:gd name="T8" fmla="*/ 2147483646 w 256"/>
              <a:gd name="T9" fmla="*/ 2147483646 h 303"/>
              <a:gd name="T10" fmla="*/ 2147483646 w 256"/>
              <a:gd name="T11" fmla="*/ 2147483646 h 303"/>
              <a:gd name="T12" fmla="*/ 2147483646 w 256"/>
              <a:gd name="T13" fmla="*/ 2147483646 h 303"/>
              <a:gd name="T14" fmla="*/ 0 w 256"/>
              <a:gd name="T15" fmla="*/ 2147483646 h 303"/>
              <a:gd name="T16" fmla="*/ 0 w 256"/>
              <a:gd name="T17" fmla="*/ 0 h 303"/>
              <a:gd name="T18" fmla="*/ 2147483646 w 256"/>
              <a:gd name="T19" fmla="*/ 0 h 303"/>
              <a:gd name="T20" fmla="*/ 2147483646 w 256"/>
              <a:gd name="T21" fmla="*/ 2147483646 h 3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6" h="303">
                <a:moveTo>
                  <a:pt x="256" y="303"/>
                </a:moveTo>
                <a:lnTo>
                  <a:pt x="0" y="303"/>
                </a:lnTo>
                <a:lnTo>
                  <a:pt x="0" y="38"/>
                </a:lnTo>
                <a:lnTo>
                  <a:pt x="19" y="38"/>
                </a:lnTo>
                <a:lnTo>
                  <a:pt x="19" y="284"/>
                </a:lnTo>
                <a:lnTo>
                  <a:pt x="237" y="284"/>
                </a:lnTo>
                <a:lnTo>
                  <a:pt x="237" y="19"/>
                </a:lnTo>
                <a:lnTo>
                  <a:pt x="0" y="19"/>
                </a:lnTo>
                <a:lnTo>
                  <a:pt x="0" y="0"/>
                </a:lnTo>
                <a:lnTo>
                  <a:pt x="256" y="0"/>
                </a:lnTo>
                <a:lnTo>
                  <a:pt x="256" y="3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1" name="Freeform 22"/>
          <p:cNvSpPr>
            <a:spLocks noEditPoints="1"/>
          </p:cNvSpPr>
          <p:nvPr/>
        </p:nvSpPr>
        <p:spPr bwMode="auto">
          <a:xfrm>
            <a:off x="1828800" y="3568700"/>
            <a:ext cx="361950" cy="225425"/>
          </a:xfrm>
          <a:custGeom>
            <a:avLst/>
            <a:gdLst>
              <a:gd name="T0" fmla="*/ 2147483646 w 303"/>
              <a:gd name="T1" fmla="*/ 2147483646 h 189"/>
              <a:gd name="T2" fmla="*/ 0 w 303"/>
              <a:gd name="T3" fmla="*/ 2147483646 h 189"/>
              <a:gd name="T4" fmla="*/ 0 w 303"/>
              <a:gd name="T5" fmla="*/ 0 h 189"/>
              <a:gd name="T6" fmla="*/ 2147483646 w 303"/>
              <a:gd name="T7" fmla="*/ 0 h 189"/>
              <a:gd name="T8" fmla="*/ 2147483646 w 303"/>
              <a:gd name="T9" fmla="*/ 2147483646 h 189"/>
              <a:gd name="T10" fmla="*/ 2147483646 w 303"/>
              <a:gd name="T11" fmla="*/ 2147483646 h 189"/>
              <a:gd name="T12" fmla="*/ 2147483646 w 303"/>
              <a:gd name="T13" fmla="*/ 2147483646 h 189"/>
              <a:gd name="T14" fmla="*/ 2147483646 w 303"/>
              <a:gd name="T15" fmla="*/ 2147483646 h 189"/>
              <a:gd name="T16" fmla="*/ 2147483646 w 303"/>
              <a:gd name="T17" fmla="*/ 2147483646 h 189"/>
              <a:gd name="T18" fmla="*/ 2147483646 w 303"/>
              <a:gd name="T19" fmla="*/ 2147483646 h 1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03" h="189">
                <a:moveTo>
                  <a:pt x="303" y="189"/>
                </a:moveTo>
                <a:lnTo>
                  <a:pt x="0" y="189"/>
                </a:lnTo>
                <a:lnTo>
                  <a:pt x="0" y="0"/>
                </a:lnTo>
                <a:lnTo>
                  <a:pt x="303" y="0"/>
                </a:lnTo>
                <a:lnTo>
                  <a:pt x="303" y="189"/>
                </a:lnTo>
                <a:close/>
                <a:moveTo>
                  <a:pt x="19" y="170"/>
                </a:moveTo>
                <a:lnTo>
                  <a:pt x="284" y="170"/>
                </a:lnTo>
                <a:lnTo>
                  <a:pt x="284" y="19"/>
                </a:lnTo>
                <a:lnTo>
                  <a:pt x="19" y="19"/>
                </a:lnTo>
                <a:lnTo>
                  <a:pt x="19" y="1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2" name="Freeform 23"/>
          <p:cNvSpPr/>
          <p:nvPr/>
        </p:nvSpPr>
        <p:spPr bwMode="auto">
          <a:xfrm>
            <a:off x="1828800" y="3500438"/>
            <a:ext cx="361950" cy="44450"/>
          </a:xfrm>
          <a:custGeom>
            <a:avLst/>
            <a:gdLst>
              <a:gd name="T0" fmla="*/ 2147483646 w 303"/>
              <a:gd name="T1" fmla="*/ 2147483646 h 38"/>
              <a:gd name="T2" fmla="*/ 2147483646 w 303"/>
              <a:gd name="T3" fmla="*/ 2147483646 h 38"/>
              <a:gd name="T4" fmla="*/ 2147483646 w 303"/>
              <a:gd name="T5" fmla="*/ 2147483646 h 38"/>
              <a:gd name="T6" fmla="*/ 2147483646 w 303"/>
              <a:gd name="T7" fmla="*/ 2147483646 h 38"/>
              <a:gd name="T8" fmla="*/ 2147483646 w 303"/>
              <a:gd name="T9" fmla="*/ 2147483646 h 38"/>
              <a:gd name="T10" fmla="*/ 0 w 303"/>
              <a:gd name="T11" fmla="*/ 2147483646 h 38"/>
              <a:gd name="T12" fmla="*/ 0 w 303"/>
              <a:gd name="T13" fmla="*/ 0 h 38"/>
              <a:gd name="T14" fmla="*/ 2147483646 w 303"/>
              <a:gd name="T15" fmla="*/ 0 h 38"/>
              <a:gd name="T16" fmla="*/ 2147483646 w 303"/>
              <a:gd name="T17" fmla="*/ 2147483646 h 38"/>
              <a:gd name="T18" fmla="*/ 2147483646 w 303"/>
              <a:gd name="T19" fmla="*/ 2147483646 h 38"/>
              <a:gd name="T20" fmla="*/ 2147483646 w 303"/>
              <a:gd name="T21" fmla="*/ 2147483646 h 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03" h="38">
                <a:moveTo>
                  <a:pt x="303" y="38"/>
                </a:moveTo>
                <a:lnTo>
                  <a:pt x="114" y="38"/>
                </a:lnTo>
                <a:lnTo>
                  <a:pt x="114" y="19"/>
                </a:lnTo>
                <a:lnTo>
                  <a:pt x="19" y="19"/>
                </a:lnTo>
                <a:lnTo>
                  <a:pt x="19" y="38"/>
                </a:lnTo>
                <a:lnTo>
                  <a:pt x="0" y="38"/>
                </a:lnTo>
                <a:lnTo>
                  <a:pt x="0" y="0"/>
                </a:lnTo>
                <a:lnTo>
                  <a:pt x="133" y="0"/>
                </a:lnTo>
                <a:lnTo>
                  <a:pt x="133" y="19"/>
                </a:lnTo>
                <a:lnTo>
                  <a:pt x="303" y="19"/>
                </a:lnTo>
                <a:lnTo>
                  <a:pt x="303" y="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3" name="Line 24"/>
          <p:cNvSpPr>
            <a:spLocks noChangeShapeType="1"/>
          </p:cNvSpPr>
          <p:nvPr/>
        </p:nvSpPr>
        <p:spPr bwMode="auto">
          <a:xfrm>
            <a:off x="5580063" y="3714750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4" name="Line 25"/>
          <p:cNvSpPr>
            <a:spLocks noChangeShapeType="1"/>
          </p:cNvSpPr>
          <p:nvPr/>
        </p:nvSpPr>
        <p:spPr bwMode="auto">
          <a:xfrm>
            <a:off x="5849938" y="3714750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5" name="Rectangle 26"/>
          <p:cNvSpPr>
            <a:spLocks noChangeArrowheads="1"/>
          </p:cNvSpPr>
          <p:nvPr/>
        </p:nvSpPr>
        <p:spPr bwMode="auto">
          <a:xfrm>
            <a:off x="5567363" y="3568700"/>
            <a:ext cx="22225" cy="146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96" name="Rectangle 27"/>
          <p:cNvSpPr>
            <a:spLocks noChangeArrowheads="1"/>
          </p:cNvSpPr>
          <p:nvPr/>
        </p:nvSpPr>
        <p:spPr bwMode="auto">
          <a:xfrm>
            <a:off x="5838825" y="3568700"/>
            <a:ext cx="23813" cy="146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97" name="Freeform 28"/>
          <p:cNvSpPr/>
          <p:nvPr/>
        </p:nvSpPr>
        <p:spPr bwMode="auto">
          <a:xfrm>
            <a:off x="5567363" y="3714750"/>
            <a:ext cx="295275" cy="112713"/>
          </a:xfrm>
          <a:custGeom>
            <a:avLst/>
            <a:gdLst>
              <a:gd name="T0" fmla="*/ 2147483646 w 104"/>
              <a:gd name="T1" fmla="*/ 2147483646 h 40"/>
              <a:gd name="T2" fmla="*/ 2147483646 w 104"/>
              <a:gd name="T3" fmla="*/ 2147483646 h 40"/>
              <a:gd name="T4" fmla="*/ 2147483646 w 104"/>
              <a:gd name="T5" fmla="*/ 2147483646 h 40"/>
              <a:gd name="T6" fmla="*/ 0 w 104"/>
              <a:gd name="T7" fmla="*/ 0 h 40"/>
              <a:gd name="T8" fmla="*/ 2147483646 w 104"/>
              <a:gd name="T9" fmla="*/ 0 h 40"/>
              <a:gd name="T10" fmla="*/ 2147483646 w 104"/>
              <a:gd name="T11" fmla="*/ 2147483646 h 40"/>
              <a:gd name="T12" fmla="*/ 2147483646 w 104"/>
              <a:gd name="T13" fmla="*/ 2147483646 h 40"/>
              <a:gd name="T14" fmla="*/ 2147483646 w 104"/>
              <a:gd name="T15" fmla="*/ 2147483646 h 40"/>
              <a:gd name="T16" fmla="*/ 2147483646 w 104"/>
              <a:gd name="T17" fmla="*/ 2147483646 h 40"/>
              <a:gd name="T18" fmla="*/ 2147483646 w 104"/>
              <a:gd name="T19" fmla="*/ 2147483646 h 40"/>
              <a:gd name="T20" fmla="*/ 2147483646 w 104"/>
              <a:gd name="T21" fmla="*/ 0 h 40"/>
              <a:gd name="T22" fmla="*/ 2147483646 w 104"/>
              <a:gd name="T23" fmla="*/ 0 h 40"/>
              <a:gd name="T24" fmla="*/ 2147483646 w 104"/>
              <a:gd name="T25" fmla="*/ 2147483646 h 40"/>
              <a:gd name="T26" fmla="*/ 2147483646 w 104"/>
              <a:gd name="T27" fmla="*/ 2147483646 h 40"/>
              <a:gd name="T28" fmla="*/ 2147483646 w 104"/>
              <a:gd name="T29" fmla="*/ 2147483646 h 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04" h="40">
                <a:moveTo>
                  <a:pt x="57" y="40"/>
                </a:moveTo>
                <a:cubicBezTo>
                  <a:pt x="47" y="40"/>
                  <a:pt x="47" y="40"/>
                  <a:pt x="47" y="40"/>
                </a:cubicBezTo>
                <a:cubicBezTo>
                  <a:pt x="10" y="20"/>
                  <a:pt x="10" y="20"/>
                  <a:pt x="10" y="20"/>
                </a:cubicBezTo>
                <a:cubicBezTo>
                  <a:pt x="1" y="15"/>
                  <a:pt x="0" y="9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8"/>
                  <a:pt x="9" y="10"/>
                  <a:pt x="14" y="13"/>
                </a:cubicBezTo>
                <a:cubicBezTo>
                  <a:pt x="14" y="13"/>
                  <a:pt x="14" y="13"/>
                  <a:pt x="14" y="13"/>
                </a:cubicBezTo>
                <a:cubicBezTo>
                  <a:pt x="49" y="32"/>
                  <a:pt x="49" y="32"/>
                  <a:pt x="49" y="32"/>
                </a:cubicBezTo>
                <a:cubicBezTo>
                  <a:pt x="55" y="32"/>
                  <a:pt x="55" y="32"/>
                  <a:pt x="55" y="32"/>
                </a:cubicBezTo>
                <a:cubicBezTo>
                  <a:pt x="90" y="13"/>
                  <a:pt x="90" y="13"/>
                  <a:pt x="90" y="13"/>
                </a:cubicBezTo>
                <a:cubicBezTo>
                  <a:pt x="95" y="10"/>
                  <a:pt x="96" y="8"/>
                  <a:pt x="96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9"/>
                  <a:pt x="103" y="15"/>
                  <a:pt x="94" y="20"/>
                </a:cubicBezTo>
                <a:cubicBezTo>
                  <a:pt x="94" y="20"/>
                  <a:pt x="94" y="20"/>
                  <a:pt x="94" y="20"/>
                </a:cubicBezTo>
                <a:lnTo>
                  <a:pt x="57" y="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8" name="Rectangle 29"/>
          <p:cNvSpPr>
            <a:spLocks noChangeArrowheads="1"/>
          </p:cNvSpPr>
          <p:nvPr/>
        </p:nvSpPr>
        <p:spPr bwMode="auto">
          <a:xfrm>
            <a:off x="5635625" y="3646488"/>
            <a:ext cx="158750" cy="23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699" name="Rectangle 30"/>
          <p:cNvSpPr>
            <a:spLocks noChangeArrowheads="1"/>
          </p:cNvSpPr>
          <p:nvPr/>
        </p:nvSpPr>
        <p:spPr bwMode="auto">
          <a:xfrm>
            <a:off x="5635625" y="3692525"/>
            <a:ext cx="158750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00" name="Rectangle 31"/>
          <p:cNvSpPr>
            <a:spLocks noChangeArrowheads="1"/>
          </p:cNvSpPr>
          <p:nvPr/>
        </p:nvSpPr>
        <p:spPr bwMode="auto">
          <a:xfrm>
            <a:off x="5635625" y="3602038"/>
            <a:ext cx="7937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01" name="Freeform 32"/>
          <p:cNvSpPr/>
          <p:nvPr/>
        </p:nvSpPr>
        <p:spPr bwMode="auto">
          <a:xfrm>
            <a:off x="5567363" y="3467100"/>
            <a:ext cx="295275" cy="77788"/>
          </a:xfrm>
          <a:custGeom>
            <a:avLst/>
            <a:gdLst>
              <a:gd name="T0" fmla="*/ 2147483646 w 104"/>
              <a:gd name="T1" fmla="*/ 2147483646 h 28"/>
              <a:gd name="T2" fmla="*/ 2147483646 w 104"/>
              <a:gd name="T3" fmla="*/ 2147483646 h 28"/>
              <a:gd name="T4" fmla="*/ 2147483646 w 104"/>
              <a:gd name="T5" fmla="*/ 2147483646 h 28"/>
              <a:gd name="T6" fmla="*/ 2147483646 w 104"/>
              <a:gd name="T7" fmla="*/ 2147483646 h 28"/>
              <a:gd name="T8" fmla="*/ 0 w 104"/>
              <a:gd name="T9" fmla="*/ 2147483646 h 28"/>
              <a:gd name="T10" fmla="*/ 0 w 104"/>
              <a:gd name="T11" fmla="*/ 2147483646 h 28"/>
              <a:gd name="T12" fmla="*/ 2147483646 w 104"/>
              <a:gd name="T13" fmla="*/ 2147483646 h 28"/>
              <a:gd name="T14" fmla="*/ 2147483646 w 104"/>
              <a:gd name="T15" fmla="*/ 0 h 28"/>
              <a:gd name="T16" fmla="*/ 2147483646 w 104"/>
              <a:gd name="T17" fmla="*/ 0 h 28"/>
              <a:gd name="T18" fmla="*/ 2147483646 w 104"/>
              <a:gd name="T19" fmla="*/ 2147483646 h 28"/>
              <a:gd name="T20" fmla="*/ 2147483646 w 104"/>
              <a:gd name="T21" fmla="*/ 2147483646 h 28"/>
              <a:gd name="T22" fmla="*/ 2147483646 w 104"/>
              <a:gd name="T23" fmla="*/ 2147483646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4" h="28">
                <a:moveTo>
                  <a:pt x="104" y="28"/>
                </a:moveTo>
                <a:cubicBezTo>
                  <a:pt x="76" y="28"/>
                  <a:pt x="76" y="28"/>
                  <a:pt x="76" y="28"/>
                </a:cubicBezTo>
                <a:cubicBezTo>
                  <a:pt x="66" y="28"/>
                  <a:pt x="57" y="23"/>
                  <a:pt x="52" y="14"/>
                </a:cubicBezTo>
                <a:cubicBezTo>
                  <a:pt x="47" y="23"/>
                  <a:pt x="38" y="28"/>
                  <a:pt x="28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0"/>
                  <a:pt x="0" y="20"/>
                  <a:pt x="0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39" y="20"/>
                  <a:pt x="48" y="11"/>
                  <a:pt x="48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11"/>
                  <a:pt x="65" y="20"/>
                  <a:pt x="76" y="20"/>
                </a:cubicBezTo>
                <a:cubicBezTo>
                  <a:pt x="104" y="20"/>
                  <a:pt x="104" y="20"/>
                  <a:pt x="104" y="20"/>
                </a:cubicBezTo>
                <a:lnTo>
                  <a:pt x="104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02" name="Rectangle 33"/>
          <p:cNvSpPr>
            <a:spLocks noChangeArrowheads="1"/>
          </p:cNvSpPr>
          <p:nvPr/>
        </p:nvSpPr>
        <p:spPr bwMode="auto">
          <a:xfrm>
            <a:off x="5703888" y="2597150"/>
            <a:ext cx="22225" cy="225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03" name="Freeform 34"/>
          <p:cNvSpPr/>
          <p:nvPr/>
        </p:nvSpPr>
        <p:spPr bwMode="auto">
          <a:xfrm>
            <a:off x="5545138" y="2844800"/>
            <a:ext cx="180975" cy="57150"/>
          </a:xfrm>
          <a:custGeom>
            <a:avLst/>
            <a:gdLst>
              <a:gd name="T0" fmla="*/ 2147483646 w 64"/>
              <a:gd name="T1" fmla="*/ 2147483646 h 20"/>
              <a:gd name="T2" fmla="*/ 2147483646 w 64"/>
              <a:gd name="T3" fmla="*/ 2147483646 h 20"/>
              <a:gd name="T4" fmla="*/ 2147483646 w 64"/>
              <a:gd name="T5" fmla="*/ 2147483646 h 20"/>
              <a:gd name="T6" fmla="*/ 0 w 64"/>
              <a:gd name="T7" fmla="*/ 2147483646 h 20"/>
              <a:gd name="T8" fmla="*/ 0 w 64"/>
              <a:gd name="T9" fmla="*/ 0 h 20"/>
              <a:gd name="T10" fmla="*/ 2147483646 w 64"/>
              <a:gd name="T11" fmla="*/ 0 h 20"/>
              <a:gd name="T12" fmla="*/ 2147483646 w 64"/>
              <a:gd name="T13" fmla="*/ 2147483646 h 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4" h="20">
                <a:moveTo>
                  <a:pt x="64" y="20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13"/>
                  <a:pt x="51" y="8"/>
                  <a:pt x="44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0" y="0"/>
                  <a:pt x="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5" y="0"/>
                  <a:pt x="64" y="9"/>
                  <a:pt x="64" y="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04" name="Freeform 35"/>
          <p:cNvSpPr/>
          <p:nvPr/>
        </p:nvSpPr>
        <p:spPr bwMode="auto">
          <a:xfrm>
            <a:off x="5703888" y="2844800"/>
            <a:ext cx="180975" cy="57150"/>
          </a:xfrm>
          <a:custGeom>
            <a:avLst/>
            <a:gdLst>
              <a:gd name="T0" fmla="*/ 2147483646 w 64"/>
              <a:gd name="T1" fmla="*/ 2147483646 h 20"/>
              <a:gd name="T2" fmla="*/ 0 w 64"/>
              <a:gd name="T3" fmla="*/ 2147483646 h 20"/>
              <a:gd name="T4" fmla="*/ 2147483646 w 64"/>
              <a:gd name="T5" fmla="*/ 0 h 20"/>
              <a:gd name="T6" fmla="*/ 2147483646 w 64"/>
              <a:gd name="T7" fmla="*/ 0 h 20"/>
              <a:gd name="T8" fmla="*/ 2147483646 w 64"/>
              <a:gd name="T9" fmla="*/ 2147483646 h 20"/>
              <a:gd name="T10" fmla="*/ 2147483646 w 64"/>
              <a:gd name="T11" fmla="*/ 2147483646 h 20"/>
              <a:gd name="T12" fmla="*/ 2147483646 w 64"/>
              <a:gd name="T13" fmla="*/ 2147483646 h 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4" h="20">
                <a:moveTo>
                  <a:pt x="8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8"/>
                  <a:pt x="64" y="8"/>
                  <a:pt x="64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13" y="8"/>
                  <a:pt x="8" y="13"/>
                  <a:pt x="8" y="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05" name="Freeform 36"/>
          <p:cNvSpPr/>
          <p:nvPr/>
        </p:nvSpPr>
        <p:spPr bwMode="auto">
          <a:xfrm>
            <a:off x="5545138" y="2541588"/>
            <a:ext cx="180975" cy="280987"/>
          </a:xfrm>
          <a:custGeom>
            <a:avLst/>
            <a:gdLst>
              <a:gd name="T0" fmla="*/ 2147483646 w 64"/>
              <a:gd name="T1" fmla="*/ 2147483646 h 100"/>
              <a:gd name="T2" fmla="*/ 0 w 64"/>
              <a:gd name="T3" fmla="*/ 2147483646 h 100"/>
              <a:gd name="T4" fmla="*/ 0 w 64"/>
              <a:gd name="T5" fmla="*/ 0 h 100"/>
              <a:gd name="T6" fmla="*/ 2147483646 w 64"/>
              <a:gd name="T7" fmla="*/ 0 h 100"/>
              <a:gd name="T8" fmla="*/ 2147483646 w 64"/>
              <a:gd name="T9" fmla="*/ 2147483646 h 100"/>
              <a:gd name="T10" fmla="*/ 2147483646 w 64"/>
              <a:gd name="T11" fmla="*/ 2147483646 h 100"/>
              <a:gd name="T12" fmla="*/ 2147483646 w 64"/>
              <a:gd name="T13" fmla="*/ 2147483646 h 100"/>
              <a:gd name="T14" fmla="*/ 2147483646 w 64"/>
              <a:gd name="T15" fmla="*/ 2147483646 h 100"/>
              <a:gd name="T16" fmla="*/ 2147483646 w 64"/>
              <a:gd name="T17" fmla="*/ 2147483646 h 100"/>
              <a:gd name="T18" fmla="*/ 2147483646 w 64"/>
              <a:gd name="T19" fmla="*/ 2147483646 h 100"/>
              <a:gd name="T20" fmla="*/ 2147483646 w 64"/>
              <a:gd name="T21" fmla="*/ 2147483646 h 1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4" h="100">
                <a:moveTo>
                  <a:pt x="48" y="100"/>
                </a:moveTo>
                <a:cubicBezTo>
                  <a:pt x="0" y="100"/>
                  <a:pt x="0" y="100"/>
                  <a:pt x="0" y="100"/>
                </a:cubicBezTo>
                <a:cubicBezTo>
                  <a:pt x="0" y="0"/>
                  <a:pt x="0" y="0"/>
                  <a:pt x="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5" y="0"/>
                  <a:pt x="64" y="9"/>
                  <a:pt x="64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56" y="13"/>
                  <a:pt x="51" y="8"/>
                  <a:pt x="44" y="8"/>
                </a:cubicBezTo>
                <a:cubicBezTo>
                  <a:pt x="8" y="8"/>
                  <a:pt x="8" y="8"/>
                  <a:pt x="8" y="8"/>
                </a:cubicBezTo>
                <a:cubicBezTo>
                  <a:pt x="8" y="92"/>
                  <a:pt x="8" y="92"/>
                  <a:pt x="8" y="92"/>
                </a:cubicBezTo>
                <a:cubicBezTo>
                  <a:pt x="48" y="92"/>
                  <a:pt x="48" y="92"/>
                  <a:pt x="48" y="92"/>
                </a:cubicBezTo>
                <a:lnTo>
                  <a:pt x="48" y="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06" name="Freeform 37"/>
          <p:cNvSpPr/>
          <p:nvPr/>
        </p:nvSpPr>
        <p:spPr bwMode="auto">
          <a:xfrm>
            <a:off x="5703888" y="2541588"/>
            <a:ext cx="180975" cy="280987"/>
          </a:xfrm>
          <a:custGeom>
            <a:avLst/>
            <a:gdLst>
              <a:gd name="T0" fmla="*/ 2147483646 w 64"/>
              <a:gd name="T1" fmla="*/ 2147483646 h 100"/>
              <a:gd name="T2" fmla="*/ 2147483646 w 64"/>
              <a:gd name="T3" fmla="*/ 2147483646 h 100"/>
              <a:gd name="T4" fmla="*/ 2147483646 w 64"/>
              <a:gd name="T5" fmla="*/ 2147483646 h 100"/>
              <a:gd name="T6" fmla="*/ 2147483646 w 64"/>
              <a:gd name="T7" fmla="*/ 2147483646 h 100"/>
              <a:gd name="T8" fmla="*/ 2147483646 w 64"/>
              <a:gd name="T9" fmla="*/ 2147483646 h 100"/>
              <a:gd name="T10" fmla="*/ 2147483646 w 64"/>
              <a:gd name="T11" fmla="*/ 2147483646 h 100"/>
              <a:gd name="T12" fmla="*/ 2147483646 w 64"/>
              <a:gd name="T13" fmla="*/ 2147483646 h 100"/>
              <a:gd name="T14" fmla="*/ 0 w 64"/>
              <a:gd name="T15" fmla="*/ 2147483646 h 100"/>
              <a:gd name="T16" fmla="*/ 2147483646 w 64"/>
              <a:gd name="T17" fmla="*/ 0 h 100"/>
              <a:gd name="T18" fmla="*/ 2147483646 w 64"/>
              <a:gd name="T19" fmla="*/ 0 h 100"/>
              <a:gd name="T20" fmla="*/ 2147483646 w 64"/>
              <a:gd name="T21" fmla="*/ 2147483646 h 1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4" h="100">
                <a:moveTo>
                  <a:pt x="64" y="100"/>
                </a:moveTo>
                <a:cubicBezTo>
                  <a:pt x="16" y="100"/>
                  <a:pt x="16" y="100"/>
                  <a:pt x="16" y="100"/>
                </a:cubicBezTo>
                <a:cubicBezTo>
                  <a:pt x="16" y="92"/>
                  <a:pt x="16" y="92"/>
                  <a:pt x="16" y="92"/>
                </a:cubicBezTo>
                <a:cubicBezTo>
                  <a:pt x="56" y="92"/>
                  <a:pt x="56" y="92"/>
                  <a:pt x="56" y="92"/>
                </a:cubicBezTo>
                <a:cubicBezTo>
                  <a:pt x="56" y="8"/>
                  <a:pt x="56" y="8"/>
                  <a:pt x="56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13" y="8"/>
                  <a:pt x="8" y="13"/>
                  <a:pt x="8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64" y="0"/>
                  <a:pt x="64" y="0"/>
                  <a:pt x="64" y="0"/>
                </a:cubicBezTo>
                <a:lnTo>
                  <a:pt x="64" y="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07" name="Freeform 38"/>
          <p:cNvSpPr>
            <a:spLocks noEditPoints="1"/>
          </p:cNvSpPr>
          <p:nvPr/>
        </p:nvSpPr>
        <p:spPr bwMode="auto">
          <a:xfrm>
            <a:off x="4606925" y="3489325"/>
            <a:ext cx="363538" cy="134938"/>
          </a:xfrm>
          <a:custGeom>
            <a:avLst/>
            <a:gdLst>
              <a:gd name="T0" fmla="*/ 2147483646 w 304"/>
              <a:gd name="T1" fmla="*/ 2147483646 h 113"/>
              <a:gd name="T2" fmla="*/ 0 w 304"/>
              <a:gd name="T3" fmla="*/ 2147483646 h 113"/>
              <a:gd name="T4" fmla="*/ 0 w 304"/>
              <a:gd name="T5" fmla="*/ 0 h 113"/>
              <a:gd name="T6" fmla="*/ 2147483646 w 304"/>
              <a:gd name="T7" fmla="*/ 0 h 113"/>
              <a:gd name="T8" fmla="*/ 2147483646 w 304"/>
              <a:gd name="T9" fmla="*/ 2147483646 h 113"/>
              <a:gd name="T10" fmla="*/ 2147483646 w 304"/>
              <a:gd name="T11" fmla="*/ 2147483646 h 113"/>
              <a:gd name="T12" fmla="*/ 2147483646 w 304"/>
              <a:gd name="T13" fmla="*/ 2147483646 h 113"/>
              <a:gd name="T14" fmla="*/ 2147483646 w 304"/>
              <a:gd name="T15" fmla="*/ 2147483646 h 113"/>
              <a:gd name="T16" fmla="*/ 2147483646 w 304"/>
              <a:gd name="T17" fmla="*/ 2147483646 h 113"/>
              <a:gd name="T18" fmla="*/ 2147483646 w 304"/>
              <a:gd name="T19" fmla="*/ 2147483646 h 1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04" h="113">
                <a:moveTo>
                  <a:pt x="304" y="113"/>
                </a:moveTo>
                <a:lnTo>
                  <a:pt x="0" y="113"/>
                </a:lnTo>
                <a:lnTo>
                  <a:pt x="0" y="0"/>
                </a:lnTo>
                <a:lnTo>
                  <a:pt x="304" y="0"/>
                </a:lnTo>
                <a:lnTo>
                  <a:pt x="304" y="113"/>
                </a:lnTo>
                <a:close/>
                <a:moveTo>
                  <a:pt x="19" y="94"/>
                </a:moveTo>
                <a:lnTo>
                  <a:pt x="285" y="94"/>
                </a:lnTo>
                <a:lnTo>
                  <a:pt x="285" y="18"/>
                </a:lnTo>
                <a:lnTo>
                  <a:pt x="19" y="18"/>
                </a:lnTo>
                <a:lnTo>
                  <a:pt x="19" y="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08" name="Freeform 39"/>
          <p:cNvSpPr/>
          <p:nvPr/>
        </p:nvSpPr>
        <p:spPr bwMode="auto">
          <a:xfrm>
            <a:off x="4641850" y="3635375"/>
            <a:ext cx="293688" cy="168275"/>
          </a:xfrm>
          <a:custGeom>
            <a:avLst/>
            <a:gdLst>
              <a:gd name="T0" fmla="*/ 2147483646 w 246"/>
              <a:gd name="T1" fmla="*/ 2147483646 h 142"/>
              <a:gd name="T2" fmla="*/ 0 w 246"/>
              <a:gd name="T3" fmla="*/ 2147483646 h 142"/>
              <a:gd name="T4" fmla="*/ 0 w 246"/>
              <a:gd name="T5" fmla="*/ 0 h 142"/>
              <a:gd name="T6" fmla="*/ 2147483646 w 246"/>
              <a:gd name="T7" fmla="*/ 0 h 142"/>
              <a:gd name="T8" fmla="*/ 2147483646 w 246"/>
              <a:gd name="T9" fmla="*/ 2147483646 h 142"/>
              <a:gd name="T10" fmla="*/ 2147483646 w 246"/>
              <a:gd name="T11" fmla="*/ 2147483646 h 142"/>
              <a:gd name="T12" fmla="*/ 2147483646 w 246"/>
              <a:gd name="T13" fmla="*/ 0 h 142"/>
              <a:gd name="T14" fmla="*/ 2147483646 w 246"/>
              <a:gd name="T15" fmla="*/ 0 h 142"/>
              <a:gd name="T16" fmla="*/ 2147483646 w 246"/>
              <a:gd name="T17" fmla="*/ 2147483646 h 1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6" h="142">
                <a:moveTo>
                  <a:pt x="246" y="142"/>
                </a:moveTo>
                <a:lnTo>
                  <a:pt x="0" y="142"/>
                </a:lnTo>
                <a:lnTo>
                  <a:pt x="0" y="0"/>
                </a:lnTo>
                <a:lnTo>
                  <a:pt x="19" y="0"/>
                </a:lnTo>
                <a:lnTo>
                  <a:pt x="19" y="123"/>
                </a:lnTo>
                <a:lnTo>
                  <a:pt x="227" y="123"/>
                </a:lnTo>
                <a:lnTo>
                  <a:pt x="227" y="0"/>
                </a:lnTo>
                <a:lnTo>
                  <a:pt x="246" y="0"/>
                </a:lnTo>
                <a:lnTo>
                  <a:pt x="246" y="1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09" name="Freeform 40"/>
          <p:cNvSpPr/>
          <p:nvPr/>
        </p:nvSpPr>
        <p:spPr bwMode="auto">
          <a:xfrm>
            <a:off x="4697413" y="3646488"/>
            <a:ext cx="182562" cy="68262"/>
          </a:xfrm>
          <a:custGeom>
            <a:avLst/>
            <a:gdLst>
              <a:gd name="T0" fmla="*/ 2147483646 w 152"/>
              <a:gd name="T1" fmla="*/ 2147483646 h 57"/>
              <a:gd name="T2" fmla="*/ 0 w 152"/>
              <a:gd name="T3" fmla="*/ 2147483646 h 57"/>
              <a:gd name="T4" fmla="*/ 0 w 152"/>
              <a:gd name="T5" fmla="*/ 0 h 57"/>
              <a:gd name="T6" fmla="*/ 2147483646 w 152"/>
              <a:gd name="T7" fmla="*/ 0 h 57"/>
              <a:gd name="T8" fmla="*/ 2147483646 w 152"/>
              <a:gd name="T9" fmla="*/ 2147483646 h 57"/>
              <a:gd name="T10" fmla="*/ 2147483646 w 152"/>
              <a:gd name="T11" fmla="*/ 2147483646 h 57"/>
              <a:gd name="T12" fmla="*/ 2147483646 w 152"/>
              <a:gd name="T13" fmla="*/ 0 h 57"/>
              <a:gd name="T14" fmla="*/ 2147483646 w 152"/>
              <a:gd name="T15" fmla="*/ 0 h 57"/>
              <a:gd name="T16" fmla="*/ 2147483646 w 152"/>
              <a:gd name="T17" fmla="*/ 2147483646 h 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2" h="57">
                <a:moveTo>
                  <a:pt x="152" y="57"/>
                </a:moveTo>
                <a:lnTo>
                  <a:pt x="0" y="57"/>
                </a:lnTo>
                <a:lnTo>
                  <a:pt x="0" y="0"/>
                </a:lnTo>
                <a:lnTo>
                  <a:pt x="19" y="0"/>
                </a:lnTo>
                <a:lnTo>
                  <a:pt x="19" y="38"/>
                </a:lnTo>
                <a:lnTo>
                  <a:pt x="133" y="38"/>
                </a:lnTo>
                <a:lnTo>
                  <a:pt x="133" y="0"/>
                </a:lnTo>
                <a:lnTo>
                  <a:pt x="152" y="0"/>
                </a:lnTo>
                <a:lnTo>
                  <a:pt x="152" y="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10" name="Freeform 41"/>
          <p:cNvSpPr>
            <a:spLocks noEditPoints="1"/>
          </p:cNvSpPr>
          <p:nvPr/>
        </p:nvSpPr>
        <p:spPr bwMode="auto">
          <a:xfrm>
            <a:off x="2752725" y="3489325"/>
            <a:ext cx="366713" cy="247650"/>
          </a:xfrm>
          <a:custGeom>
            <a:avLst/>
            <a:gdLst>
              <a:gd name="T0" fmla="*/ 2147483646 w 130"/>
              <a:gd name="T1" fmla="*/ 2147483646 h 88"/>
              <a:gd name="T2" fmla="*/ 2147483646 w 130"/>
              <a:gd name="T3" fmla="*/ 2147483646 h 88"/>
              <a:gd name="T4" fmla="*/ 0 w 130"/>
              <a:gd name="T5" fmla="*/ 2147483646 h 88"/>
              <a:gd name="T6" fmla="*/ 2147483646 w 130"/>
              <a:gd name="T7" fmla="*/ 0 h 88"/>
              <a:gd name="T8" fmla="*/ 2147483646 w 130"/>
              <a:gd name="T9" fmla="*/ 0 h 88"/>
              <a:gd name="T10" fmla="*/ 2147483646 w 130"/>
              <a:gd name="T11" fmla="*/ 2147483646 h 88"/>
              <a:gd name="T12" fmla="*/ 2147483646 w 130"/>
              <a:gd name="T13" fmla="*/ 2147483646 h 88"/>
              <a:gd name="T14" fmla="*/ 2147483646 w 130"/>
              <a:gd name="T15" fmla="*/ 2147483646 h 88"/>
              <a:gd name="T16" fmla="*/ 2147483646 w 130"/>
              <a:gd name="T17" fmla="*/ 2147483646 h 88"/>
              <a:gd name="T18" fmla="*/ 2147483646 w 130"/>
              <a:gd name="T19" fmla="*/ 2147483646 h 88"/>
              <a:gd name="T20" fmla="*/ 2147483646 w 130"/>
              <a:gd name="T21" fmla="*/ 2147483646 h 88"/>
              <a:gd name="T22" fmla="*/ 2147483646 w 130"/>
              <a:gd name="T23" fmla="*/ 2147483646 h 88"/>
              <a:gd name="T24" fmla="*/ 2147483646 w 130"/>
              <a:gd name="T25" fmla="*/ 2147483646 h 88"/>
              <a:gd name="T26" fmla="*/ 2147483646 w 130"/>
              <a:gd name="T27" fmla="*/ 2147483646 h 88"/>
              <a:gd name="T28" fmla="*/ 2147483646 w 130"/>
              <a:gd name="T29" fmla="*/ 2147483646 h 88"/>
              <a:gd name="T30" fmla="*/ 2147483646 w 130"/>
              <a:gd name="T31" fmla="*/ 2147483646 h 88"/>
              <a:gd name="T32" fmla="*/ 2147483646 w 130"/>
              <a:gd name="T33" fmla="*/ 2147483646 h 88"/>
              <a:gd name="T34" fmla="*/ 2147483646 w 130"/>
              <a:gd name="T35" fmla="*/ 2147483646 h 8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30" h="88">
                <a:moveTo>
                  <a:pt x="65" y="88"/>
                </a:moveTo>
                <a:cubicBezTo>
                  <a:pt x="53" y="88"/>
                  <a:pt x="43" y="79"/>
                  <a:pt x="41" y="68"/>
                </a:cubicBezTo>
                <a:cubicBezTo>
                  <a:pt x="0" y="68"/>
                  <a:pt x="0" y="68"/>
                  <a:pt x="0" y="68"/>
                </a:cubicBezTo>
                <a:cubicBezTo>
                  <a:pt x="9" y="0"/>
                  <a:pt x="9" y="0"/>
                  <a:pt x="9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30" y="68"/>
                  <a:pt x="130" y="68"/>
                  <a:pt x="130" y="68"/>
                </a:cubicBezTo>
                <a:cubicBezTo>
                  <a:pt x="89" y="68"/>
                  <a:pt x="89" y="68"/>
                  <a:pt x="89" y="68"/>
                </a:cubicBezTo>
                <a:cubicBezTo>
                  <a:pt x="87" y="79"/>
                  <a:pt x="77" y="88"/>
                  <a:pt x="65" y="88"/>
                </a:cubicBezTo>
                <a:close/>
                <a:moveTo>
                  <a:pt x="10" y="60"/>
                </a:moveTo>
                <a:cubicBezTo>
                  <a:pt x="49" y="60"/>
                  <a:pt x="49" y="60"/>
                  <a:pt x="49" y="60"/>
                </a:cubicBezTo>
                <a:cubicBezTo>
                  <a:pt x="49" y="64"/>
                  <a:pt x="49" y="64"/>
                  <a:pt x="49" y="64"/>
                </a:cubicBezTo>
                <a:cubicBezTo>
                  <a:pt x="49" y="73"/>
                  <a:pt x="56" y="80"/>
                  <a:pt x="65" y="80"/>
                </a:cubicBezTo>
                <a:cubicBezTo>
                  <a:pt x="74" y="80"/>
                  <a:pt x="81" y="73"/>
                  <a:pt x="81" y="64"/>
                </a:cubicBezTo>
                <a:cubicBezTo>
                  <a:pt x="81" y="60"/>
                  <a:pt x="81" y="60"/>
                  <a:pt x="81" y="60"/>
                </a:cubicBezTo>
                <a:cubicBezTo>
                  <a:pt x="120" y="60"/>
                  <a:pt x="120" y="60"/>
                  <a:pt x="120" y="60"/>
                </a:cubicBezTo>
                <a:cubicBezTo>
                  <a:pt x="113" y="8"/>
                  <a:pt x="113" y="8"/>
                  <a:pt x="113" y="8"/>
                </a:cubicBezTo>
                <a:cubicBezTo>
                  <a:pt x="17" y="8"/>
                  <a:pt x="17" y="8"/>
                  <a:pt x="17" y="8"/>
                </a:cubicBezTo>
                <a:lnTo>
                  <a:pt x="10" y="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11" name="Freeform 42"/>
          <p:cNvSpPr/>
          <p:nvPr/>
        </p:nvSpPr>
        <p:spPr bwMode="auto">
          <a:xfrm>
            <a:off x="2754313" y="3703638"/>
            <a:ext cx="363537" cy="100012"/>
          </a:xfrm>
          <a:custGeom>
            <a:avLst/>
            <a:gdLst>
              <a:gd name="T0" fmla="*/ 2147483646 w 304"/>
              <a:gd name="T1" fmla="*/ 2147483646 h 85"/>
              <a:gd name="T2" fmla="*/ 0 w 304"/>
              <a:gd name="T3" fmla="*/ 2147483646 h 85"/>
              <a:gd name="T4" fmla="*/ 0 w 304"/>
              <a:gd name="T5" fmla="*/ 0 h 85"/>
              <a:gd name="T6" fmla="*/ 2147483646 w 304"/>
              <a:gd name="T7" fmla="*/ 0 h 85"/>
              <a:gd name="T8" fmla="*/ 2147483646 w 304"/>
              <a:gd name="T9" fmla="*/ 2147483646 h 85"/>
              <a:gd name="T10" fmla="*/ 2147483646 w 304"/>
              <a:gd name="T11" fmla="*/ 2147483646 h 85"/>
              <a:gd name="T12" fmla="*/ 2147483646 w 304"/>
              <a:gd name="T13" fmla="*/ 0 h 85"/>
              <a:gd name="T14" fmla="*/ 2147483646 w 304"/>
              <a:gd name="T15" fmla="*/ 0 h 85"/>
              <a:gd name="T16" fmla="*/ 2147483646 w 304"/>
              <a:gd name="T17" fmla="*/ 2147483646 h 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4" h="85">
                <a:moveTo>
                  <a:pt x="304" y="85"/>
                </a:moveTo>
                <a:lnTo>
                  <a:pt x="0" y="85"/>
                </a:lnTo>
                <a:lnTo>
                  <a:pt x="0" y="0"/>
                </a:lnTo>
                <a:lnTo>
                  <a:pt x="19" y="0"/>
                </a:lnTo>
                <a:lnTo>
                  <a:pt x="19" y="66"/>
                </a:lnTo>
                <a:lnTo>
                  <a:pt x="285" y="66"/>
                </a:lnTo>
                <a:lnTo>
                  <a:pt x="285" y="0"/>
                </a:lnTo>
                <a:lnTo>
                  <a:pt x="304" y="0"/>
                </a:lnTo>
                <a:lnTo>
                  <a:pt x="304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12" name="Freeform 43"/>
          <p:cNvSpPr/>
          <p:nvPr/>
        </p:nvSpPr>
        <p:spPr bwMode="auto">
          <a:xfrm>
            <a:off x="3679825" y="3508375"/>
            <a:ext cx="365125" cy="239713"/>
          </a:xfrm>
          <a:custGeom>
            <a:avLst/>
            <a:gdLst>
              <a:gd name="T0" fmla="*/ 2147483646 w 130"/>
              <a:gd name="T1" fmla="*/ 2147483646 h 85"/>
              <a:gd name="T2" fmla="*/ 2147483646 w 130"/>
              <a:gd name="T3" fmla="*/ 2147483646 h 85"/>
              <a:gd name="T4" fmla="*/ 0 w 130"/>
              <a:gd name="T5" fmla="*/ 2147483646 h 85"/>
              <a:gd name="T6" fmla="*/ 2147483646 w 130"/>
              <a:gd name="T7" fmla="*/ 0 h 85"/>
              <a:gd name="T8" fmla="*/ 2147483646 w 130"/>
              <a:gd name="T9" fmla="*/ 2147483646 h 85"/>
              <a:gd name="T10" fmla="*/ 2147483646 w 130"/>
              <a:gd name="T11" fmla="*/ 2147483646 h 85"/>
              <a:gd name="T12" fmla="*/ 2147483646 w 130"/>
              <a:gd name="T13" fmla="*/ 2147483646 h 85"/>
              <a:gd name="T14" fmla="*/ 2147483646 w 130"/>
              <a:gd name="T15" fmla="*/ 2147483646 h 85"/>
              <a:gd name="T16" fmla="*/ 2147483646 w 130"/>
              <a:gd name="T17" fmla="*/ 2147483646 h 85"/>
              <a:gd name="T18" fmla="*/ 2147483646 w 130"/>
              <a:gd name="T19" fmla="*/ 2147483646 h 85"/>
              <a:gd name="T20" fmla="*/ 2147483646 w 130"/>
              <a:gd name="T21" fmla="*/ 2147483646 h 85"/>
              <a:gd name="T22" fmla="*/ 2147483646 w 130"/>
              <a:gd name="T23" fmla="*/ 2147483646 h 85"/>
              <a:gd name="T24" fmla="*/ 2147483646 w 130"/>
              <a:gd name="T25" fmla="*/ 2147483646 h 85"/>
              <a:gd name="T26" fmla="*/ 2147483646 w 130"/>
              <a:gd name="T27" fmla="*/ 0 h 85"/>
              <a:gd name="T28" fmla="*/ 2147483646 w 130"/>
              <a:gd name="T29" fmla="*/ 2147483646 h 85"/>
              <a:gd name="T30" fmla="*/ 2147483646 w 130"/>
              <a:gd name="T31" fmla="*/ 2147483646 h 85"/>
              <a:gd name="T32" fmla="*/ 2147483646 w 130"/>
              <a:gd name="T33" fmla="*/ 2147483646 h 8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0" h="85">
                <a:moveTo>
                  <a:pt x="65" y="85"/>
                </a:moveTo>
                <a:cubicBezTo>
                  <a:pt x="53" y="85"/>
                  <a:pt x="43" y="76"/>
                  <a:pt x="41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9" y="0"/>
                  <a:pt x="9" y="0"/>
                  <a:pt x="9" y="0"/>
                </a:cubicBezTo>
                <a:cubicBezTo>
                  <a:pt x="17" y="2"/>
                  <a:pt x="17" y="2"/>
                  <a:pt x="17" y="2"/>
                </a:cubicBezTo>
                <a:cubicBezTo>
                  <a:pt x="10" y="57"/>
                  <a:pt x="10" y="57"/>
                  <a:pt x="10" y="57"/>
                </a:cubicBezTo>
                <a:cubicBezTo>
                  <a:pt x="49" y="57"/>
                  <a:pt x="49" y="57"/>
                  <a:pt x="49" y="57"/>
                </a:cubicBezTo>
                <a:cubicBezTo>
                  <a:pt x="49" y="61"/>
                  <a:pt x="49" y="61"/>
                  <a:pt x="49" y="61"/>
                </a:cubicBezTo>
                <a:cubicBezTo>
                  <a:pt x="49" y="70"/>
                  <a:pt x="56" y="77"/>
                  <a:pt x="65" y="77"/>
                </a:cubicBezTo>
                <a:cubicBezTo>
                  <a:pt x="74" y="77"/>
                  <a:pt x="81" y="70"/>
                  <a:pt x="81" y="61"/>
                </a:cubicBezTo>
                <a:cubicBezTo>
                  <a:pt x="81" y="57"/>
                  <a:pt x="81" y="57"/>
                  <a:pt x="81" y="57"/>
                </a:cubicBezTo>
                <a:cubicBezTo>
                  <a:pt x="120" y="57"/>
                  <a:pt x="120" y="57"/>
                  <a:pt x="120" y="57"/>
                </a:cubicBezTo>
                <a:cubicBezTo>
                  <a:pt x="113" y="2"/>
                  <a:pt x="113" y="2"/>
                  <a:pt x="113" y="2"/>
                </a:cubicBezTo>
                <a:cubicBezTo>
                  <a:pt x="121" y="0"/>
                  <a:pt x="121" y="0"/>
                  <a:pt x="121" y="0"/>
                </a:cubicBezTo>
                <a:cubicBezTo>
                  <a:pt x="130" y="65"/>
                  <a:pt x="130" y="65"/>
                  <a:pt x="130" y="65"/>
                </a:cubicBezTo>
                <a:cubicBezTo>
                  <a:pt x="89" y="65"/>
                  <a:pt x="89" y="65"/>
                  <a:pt x="89" y="65"/>
                </a:cubicBezTo>
                <a:cubicBezTo>
                  <a:pt x="87" y="76"/>
                  <a:pt x="77" y="85"/>
                  <a:pt x="65" y="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13" name="Freeform 44"/>
          <p:cNvSpPr/>
          <p:nvPr/>
        </p:nvSpPr>
        <p:spPr bwMode="auto">
          <a:xfrm>
            <a:off x="3681413" y="3714750"/>
            <a:ext cx="361950" cy="101600"/>
          </a:xfrm>
          <a:custGeom>
            <a:avLst/>
            <a:gdLst>
              <a:gd name="T0" fmla="*/ 2147483646 w 303"/>
              <a:gd name="T1" fmla="*/ 2147483646 h 85"/>
              <a:gd name="T2" fmla="*/ 0 w 303"/>
              <a:gd name="T3" fmla="*/ 2147483646 h 85"/>
              <a:gd name="T4" fmla="*/ 0 w 303"/>
              <a:gd name="T5" fmla="*/ 0 h 85"/>
              <a:gd name="T6" fmla="*/ 2147483646 w 303"/>
              <a:gd name="T7" fmla="*/ 0 h 85"/>
              <a:gd name="T8" fmla="*/ 2147483646 w 303"/>
              <a:gd name="T9" fmla="*/ 2147483646 h 85"/>
              <a:gd name="T10" fmla="*/ 2147483646 w 303"/>
              <a:gd name="T11" fmla="*/ 2147483646 h 85"/>
              <a:gd name="T12" fmla="*/ 2147483646 w 303"/>
              <a:gd name="T13" fmla="*/ 0 h 85"/>
              <a:gd name="T14" fmla="*/ 2147483646 w 303"/>
              <a:gd name="T15" fmla="*/ 0 h 85"/>
              <a:gd name="T16" fmla="*/ 2147483646 w 303"/>
              <a:gd name="T17" fmla="*/ 2147483646 h 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3" h="85">
                <a:moveTo>
                  <a:pt x="303" y="85"/>
                </a:moveTo>
                <a:lnTo>
                  <a:pt x="0" y="85"/>
                </a:lnTo>
                <a:lnTo>
                  <a:pt x="0" y="0"/>
                </a:lnTo>
                <a:lnTo>
                  <a:pt x="19" y="0"/>
                </a:lnTo>
                <a:lnTo>
                  <a:pt x="19" y="66"/>
                </a:lnTo>
                <a:lnTo>
                  <a:pt x="284" y="66"/>
                </a:lnTo>
                <a:lnTo>
                  <a:pt x="284" y="0"/>
                </a:lnTo>
                <a:lnTo>
                  <a:pt x="303" y="0"/>
                </a:lnTo>
                <a:lnTo>
                  <a:pt x="303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14" name="Freeform 45"/>
          <p:cNvSpPr/>
          <p:nvPr/>
        </p:nvSpPr>
        <p:spPr bwMode="auto">
          <a:xfrm>
            <a:off x="3749675" y="3478213"/>
            <a:ext cx="225425" cy="168275"/>
          </a:xfrm>
          <a:custGeom>
            <a:avLst/>
            <a:gdLst>
              <a:gd name="T0" fmla="*/ 2147483646 w 189"/>
              <a:gd name="T1" fmla="*/ 2147483646 h 142"/>
              <a:gd name="T2" fmla="*/ 2147483646 w 189"/>
              <a:gd name="T3" fmla="*/ 2147483646 h 142"/>
              <a:gd name="T4" fmla="*/ 2147483646 w 189"/>
              <a:gd name="T5" fmla="*/ 2147483646 h 142"/>
              <a:gd name="T6" fmla="*/ 2147483646 w 189"/>
              <a:gd name="T7" fmla="*/ 2147483646 h 142"/>
              <a:gd name="T8" fmla="*/ 2147483646 w 189"/>
              <a:gd name="T9" fmla="*/ 2147483646 h 142"/>
              <a:gd name="T10" fmla="*/ 0 w 189"/>
              <a:gd name="T11" fmla="*/ 2147483646 h 142"/>
              <a:gd name="T12" fmla="*/ 0 w 189"/>
              <a:gd name="T13" fmla="*/ 0 h 142"/>
              <a:gd name="T14" fmla="*/ 2147483646 w 189"/>
              <a:gd name="T15" fmla="*/ 0 h 142"/>
              <a:gd name="T16" fmla="*/ 2147483646 w 189"/>
              <a:gd name="T17" fmla="*/ 2147483646 h 1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9" h="142">
                <a:moveTo>
                  <a:pt x="189" y="142"/>
                </a:moveTo>
                <a:lnTo>
                  <a:pt x="170" y="142"/>
                </a:lnTo>
                <a:lnTo>
                  <a:pt x="170" y="19"/>
                </a:lnTo>
                <a:lnTo>
                  <a:pt x="19" y="19"/>
                </a:lnTo>
                <a:lnTo>
                  <a:pt x="19" y="142"/>
                </a:lnTo>
                <a:lnTo>
                  <a:pt x="0" y="142"/>
                </a:lnTo>
                <a:lnTo>
                  <a:pt x="0" y="0"/>
                </a:lnTo>
                <a:lnTo>
                  <a:pt x="189" y="0"/>
                </a:lnTo>
                <a:lnTo>
                  <a:pt x="189" y="1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15" name="Rectangle 46"/>
          <p:cNvSpPr>
            <a:spLocks noChangeArrowheads="1"/>
          </p:cNvSpPr>
          <p:nvPr/>
        </p:nvSpPr>
        <p:spPr bwMode="auto">
          <a:xfrm>
            <a:off x="3794125" y="3522663"/>
            <a:ext cx="57150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16" name="Rectangle 47"/>
          <p:cNvSpPr>
            <a:spLocks noChangeArrowheads="1"/>
          </p:cNvSpPr>
          <p:nvPr/>
        </p:nvSpPr>
        <p:spPr bwMode="auto">
          <a:xfrm>
            <a:off x="3794125" y="3568700"/>
            <a:ext cx="1349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17" name="Rectangle 48"/>
          <p:cNvSpPr>
            <a:spLocks noChangeArrowheads="1"/>
          </p:cNvSpPr>
          <p:nvPr/>
        </p:nvSpPr>
        <p:spPr bwMode="auto">
          <a:xfrm>
            <a:off x="3794125" y="3613150"/>
            <a:ext cx="1349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18" name="Freeform 49"/>
          <p:cNvSpPr/>
          <p:nvPr/>
        </p:nvSpPr>
        <p:spPr bwMode="auto">
          <a:xfrm>
            <a:off x="4652963" y="2586038"/>
            <a:ext cx="271462" cy="315912"/>
          </a:xfrm>
          <a:custGeom>
            <a:avLst/>
            <a:gdLst>
              <a:gd name="T0" fmla="*/ 2147483646 w 228"/>
              <a:gd name="T1" fmla="*/ 2147483646 h 265"/>
              <a:gd name="T2" fmla="*/ 0 w 228"/>
              <a:gd name="T3" fmla="*/ 2147483646 h 265"/>
              <a:gd name="T4" fmla="*/ 0 w 228"/>
              <a:gd name="T5" fmla="*/ 0 h 265"/>
              <a:gd name="T6" fmla="*/ 2147483646 w 228"/>
              <a:gd name="T7" fmla="*/ 0 h 265"/>
              <a:gd name="T8" fmla="*/ 2147483646 w 228"/>
              <a:gd name="T9" fmla="*/ 2147483646 h 265"/>
              <a:gd name="T10" fmla="*/ 2147483646 w 228"/>
              <a:gd name="T11" fmla="*/ 2147483646 h 265"/>
              <a:gd name="T12" fmla="*/ 2147483646 w 228"/>
              <a:gd name="T13" fmla="*/ 2147483646 h 265"/>
              <a:gd name="T14" fmla="*/ 2147483646 w 228"/>
              <a:gd name="T15" fmla="*/ 2147483646 h 265"/>
              <a:gd name="T16" fmla="*/ 2147483646 w 228"/>
              <a:gd name="T17" fmla="*/ 2147483646 h 265"/>
              <a:gd name="T18" fmla="*/ 2147483646 w 228"/>
              <a:gd name="T19" fmla="*/ 2147483646 h 265"/>
              <a:gd name="T20" fmla="*/ 2147483646 w 228"/>
              <a:gd name="T21" fmla="*/ 0 h 265"/>
              <a:gd name="T22" fmla="*/ 2147483646 w 228"/>
              <a:gd name="T23" fmla="*/ 0 h 265"/>
              <a:gd name="T24" fmla="*/ 2147483646 w 228"/>
              <a:gd name="T25" fmla="*/ 2147483646 h 26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28" h="265">
                <a:moveTo>
                  <a:pt x="228" y="265"/>
                </a:moveTo>
                <a:lnTo>
                  <a:pt x="0" y="265"/>
                </a:lnTo>
                <a:lnTo>
                  <a:pt x="0" y="0"/>
                </a:lnTo>
                <a:lnTo>
                  <a:pt x="38" y="0"/>
                </a:lnTo>
                <a:lnTo>
                  <a:pt x="38" y="19"/>
                </a:lnTo>
                <a:lnTo>
                  <a:pt x="19" y="19"/>
                </a:lnTo>
                <a:lnTo>
                  <a:pt x="19" y="246"/>
                </a:lnTo>
                <a:lnTo>
                  <a:pt x="209" y="246"/>
                </a:lnTo>
                <a:lnTo>
                  <a:pt x="209" y="19"/>
                </a:lnTo>
                <a:lnTo>
                  <a:pt x="190" y="19"/>
                </a:lnTo>
                <a:lnTo>
                  <a:pt x="190" y="0"/>
                </a:lnTo>
                <a:lnTo>
                  <a:pt x="228" y="0"/>
                </a:lnTo>
                <a:lnTo>
                  <a:pt x="228" y="2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19" name="Freeform 50"/>
          <p:cNvSpPr>
            <a:spLocks noEditPoints="1"/>
          </p:cNvSpPr>
          <p:nvPr/>
        </p:nvSpPr>
        <p:spPr bwMode="auto">
          <a:xfrm>
            <a:off x="4721225" y="2541588"/>
            <a:ext cx="134938" cy="90487"/>
          </a:xfrm>
          <a:custGeom>
            <a:avLst/>
            <a:gdLst>
              <a:gd name="T0" fmla="*/ 2147483646 w 48"/>
              <a:gd name="T1" fmla="*/ 2147483646 h 32"/>
              <a:gd name="T2" fmla="*/ 0 w 48"/>
              <a:gd name="T3" fmla="*/ 2147483646 h 32"/>
              <a:gd name="T4" fmla="*/ 0 w 48"/>
              <a:gd name="T5" fmla="*/ 2147483646 h 32"/>
              <a:gd name="T6" fmla="*/ 2147483646 w 48"/>
              <a:gd name="T7" fmla="*/ 2147483646 h 32"/>
              <a:gd name="T8" fmla="*/ 2147483646 w 48"/>
              <a:gd name="T9" fmla="*/ 0 h 32"/>
              <a:gd name="T10" fmla="*/ 2147483646 w 48"/>
              <a:gd name="T11" fmla="*/ 2147483646 h 32"/>
              <a:gd name="T12" fmla="*/ 2147483646 w 48"/>
              <a:gd name="T13" fmla="*/ 2147483646 h 32"/>
              <a:gd name="T14" fmla="*/ 2147483646 w 48"/>
              <a:gd name="T15" fmla="*/ 2147483646 h 32"/>
              <a:gd name="T16" fmla="*/ 2147483646 w 48"/>
              <a:gd name="T17" fmla="*/ 2147483646 h 32"/>
              <a:gd name="T18" fmla="*/ 2147483646 w 48"/>
              <a:gd name="T19" fmla="*/ 2147483646 h 32"/>
              <a:gd name="T20" fmla="*/ 2147483646 w 48"/>
              <a:gd name="T21" fmla="*/ 2147483646 h 32"/>
              <a:gd name="T22" fmla="*/ 2147483646 w 48"/>
              <a:gd name="T23" fmla="*/ 2147483646 h 32"/>
              <a:gd name="T24" fmla="*/ 2147483646 w 48"/>
              <a:gd name="T25" fmla="*/ 2147483646 h 32"/>
              <a:gd name="T26" fmla="*/ 2147483646 w 48"/>
              <a:gd name="T27" fmla="*/ 2147483646 h 32"/>
              <a:gd name="T28" fmla="*/ 2147483646 w 48"/>
              <a:gd name="T29" fmla="*/ 2147483646 h 32"/>
              <a:gd name="T30" fmla="*/ 2147483646 w 48"/>
              <a:gd name="T31" fmla="*/ 2147483646 h 32"/>
              <a:gd name="T32" fmla="*/ 2147483646 w 48"/>
              <a:gd name="T33" fmla="*/ 2147483646 h 32"/>
              <a:gd name="T34" fmla="*/ 2147483646 w 48"/>
              <a:gd name="T35" fmla="*/ 2147483646 h 3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8" h="32">
                <a:moveTo>
                  <a:pt x="48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8"/>
                  <a:pt x="0" y="8"/>
                  <a:pt x="0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3"/>
                  <a:pt x="19" y="0"/>
                  <a:pt x="24" y="0"/>
                </a:cubicBezTo>
                <a:cubicBezTo>
                  <a:pt x="29" y="0"/>
                  <a:pt x="34" y="3"/>
                  <a:pt x="35" y="8"/>
                </a:cubicBezTo>
                <a:cubicBezTo>
                  <a:pt x="48" y="8"/>
                  <a:pt x="48" y="8"/>
                  <a:pt x="48" y="8"/>
                </a:cubicBezTo>
                <a:lnTo>
                  <a:pt x="48" y="32"/>
                </a:lnTo>
                <a:close/>
                <a:moveTo>
                  <a:pt x="8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16"/>
                  <a:pt x="40" y="16"/>
                  <a:pt x="40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28" y="12"/>
                  <a:pt x="28" y="12"/>
                </a:cubicBezTo>
                <a:cubicBezTo>
                  <a:pt x="28" y="10"/>
                  <a:pt x="26" y="8"/>
                  <a:pt x="24" y="8"/>
                </a:cubicBezTo>
                <a:cubicBezTo>
                  <a:pt x="22" y="8"/>
                  <a:pt x="20" y="10"/>
                  <a:pt x="20" y="12"/>
                </a:cubicBezTo>
                <a:cubicBezTo>
                  <a:pt x="20" y="16"/>
                  <a:pt x="20" y="16"/>
                  <a:pt x="20" y="16"/>
                </a:cubicBezTo>
                <a:cubicBezTo>
                  <a:pt x="8" y="16"/>
                  <a:pt x="8" y="16"/>
                  <a:pt x="8" y="16"/>
                </a:cubicBezTo>
                <a:lnTo>
                  <a:pt x="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20" name="Rectangle 51"/>
          <p:cNvSpPr>
            <a:spLocks noChangeArrowheads="1"/>
          </p:cNvSpPr>
          <p:nvPr/>
        </p:nvSpPr>
        <p:spPr bwMode="auto">
          <a:xfrm>
            <a:off x="4754563" y="2687638"/>
            <a:ext cx="23812" cy="157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21" name="Rectangle 52"/>
          <p:cNvSpPr>
            <a:spLocks noChangeArrowheads="1"/>
          </p:cNvSpPr>
          <p:nvPr/>
        </p:nvSpPr>
        <p:spPr bwMode="auto">
          <a:xfrm>
            <a:off x="4799013" y="2665413"/>
            <a:ext cx="22225" cy="179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22" name="Rectangle 53"/>
          <p:cNvSpPr>
            <a:spLocks noChangeArrowheads="1"/>
          </p:cNvSpPr>
          <p:nvPr/>
        </p:nvSpPr>
        <p:spPr bwMode="auto">
          <a:xfrm>
            <a:off x="4845050" y="2698750"/>
            <a:ext cx="22225" cy="146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23" name="Rectangle 54"/>
          <p:cNvSpPr>
            <a:spLocks noChangeArrowheads="1"/>
          </p:cNvSpPr>
          <p:nvPr/>
        </p:nvSpPr>
        <p:spPr bwMode="auto">
          <a:xfrm>
            <a:off x="4710113" y="2767013"/>
            <a:ext cx="22225" cy="77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24" name="Freeform 55"/>
          <p:cNvSpPr/>
          <p:nvPr/>
        </p:nvSpPr>
        <p:spPr bwMode="auto">
          <a:xfrm>
            <a:off x="3786188" y="4465638"/>
            <a:ext cx="57150" cy="142875"/>
          </a:xfrm>
          <a:custGeom>
            <a:avLst/>
            <a:gdLst>
              <a:gd name="T0" fmla="*/ 2147483646 w 20"/>
              <a:gd name="T1" fmla="*/ 2147483646 h 51"/>
              <a:gd name="T2" fmla="*/ 2147483646 w 20"/>
              <a:gd name="T3" fmla="*/ 0 h 51"/>
              <a:gd name="T4" fmla="*/ 2147483646 w 20"/>
              <a:gd name="T5" fmla="*/ 2147483646 h 51"/>
              <a:gd name="T6" fmla="*/ 2147483646 w 20"/>
              <a:gd name="T7" fmla="*/ 2147483646 h 51"/>
              <a:gd name="T8" fmla="*/ 2147483646 w 20"/>
              <a:gd name="T9" fmla="*/ 2147483646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" h="51">
                <a:moveTo>
                  <a:pt x="14" y="51"/>
                </a:moveTo>
                <a:cubicBezTo>
                  <a:pt x="0" y="37"/>
                  <a:pt x="0" y="14"/>
                  <a:pt x="14" y="0"/>
                </a:cubicBezTo>
                <a:cubicBezTo>
                  <a:pt x="20" y="6"/>
                  <a:pt x="20" y="6"/>
                  <a:pt x="20" y="6"/>
                </a:cubicBezTo>
                <a:cubicBezTo>
                  <a:pt x="9" y="16"/>
                  <a:pt x="9" y="34"/>
                  <a:pt x="20" y="45"/>
                </a:cubicBezTo>
                <a:lnTo>
                  <a:pt x="14" y="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25" name="Line 56"/>
          <p:cNvSpPr>
            <a:spLocks noChangeShapeType="1"/>
          </p:cNvSpPr>
          <p:nvPr/>
        </p:nvSpPr>
        <p:spPr bwMode="auto">
          <a:xfrm>
            <a:off x="3960813" y="460057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26" name="Freeform 57"/>
          <p:cNvSpPr/>
          <p:nvPr/>
        </p:nvSpPr>
        <p:spPr bwMode="auto">
          <a:xfrm>
            <a:off x="3825875" y="4383088"/>
            <a:ext cx="225425" cy="225425"/>
          </a:xfrm>
          <a:custGeom>
            <a:avLst/>
            <a:gdLst>
              <a:gd name="T0" fmla="*/ 2147483646 w 80"/>
              <a:gd name="T1" fmla="*/ 2147483646 h 80"/>
              <a:gd name="T2" fmla="*/ 2147483646 w 80"/>
              <a:gd name="T3" fmla="*/ 2147483646 h 80"/>
              <a:gd name="T4" fmla="*/ 2147483646 w 80"/>
              <a:gd name="T5" fmla="*/ 2147483646 h 80"/>
              <a:gd name="T6" fmla="*/ 2147483646 w 80"/>
              <a:gd name="T7" fmla="*/ 2147483646 h 80"/>
              <a:gd name="T8" fmla="*/ 2147483646 w 80"/>
              <a:gd name="T9" fmla="*/ 2147483646 h 80"/>
              <a:gd name="T10" fmla="*/ 2147483646 w 80"/>
              <a:gd name="T11" fmla="*/ 2147483646 h 80"/>
              <a:gd name="T12" fmla="*/ 0 w 80"/>
              <a:gd name="T13" fmla="*/ 2147483646 h 80"/>
              <a:gd name="T14" fmla="*/ 2147483646 w 80"/>
              <a:gd name="T15" fmla="*/ 2147483646 h 80"/>
              <a:gd name="T16" fmla="*/ 2147483646 w 80"/>
              <a:gd name="T17" fmla="*/ 2147483646 h 80"/>
              <a:gd name="T18" fmla="*/ 2147483646 w 80"/>
              <a:gd name="T19" fmla="*/ 2147483646 h 80"/>
              <a:gd name="T20" fmla="*/ 2147483646 w 80"/>
              <a:gd name="T21" fmla="*/ 2147483646 h 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" h="80">
                <a:moveTo>
                  <a:pt x="51" y="80"/>
                </a:moveTo>
                <a:cubicBezTo>
                  <a:pt x="45" y="74"/>
                  <a:pt x="45" y="74"/>
                  <a:pt x="45" y="74"/>
                </a:cubicBezTo>
                <a:cubicBezTo>
                  <a:pt x="61" y="59"/>
                  <a:pt x="61" y="59"/>
                  <a:pt x="61" y="59"/>
                </a:cubicBezTo>
                <a:cubicBezTo>
                  <a:pt x="72" y="48"/>
                  <a:pt x="72" y="30"/>
                  <a:pt x="61" y="19"/>
                </a:cubicBezTo>
                <a:cubicBezTo>
                  <a:pt x="50" y="8"/>
                  <a:pt x="32" y="8"/>
                  <a:pt x="21" y="19"/>
                </a:cubicBezTo>
                <a:cubicBezTo>
                  <a:pt x="6" y="35"/>
                  <a:pt x="6" y="35"/>
                  <a:pt x="6" y="35"/>
                </a:cubicBezTo>
                <a:cubicBezTo>
                  <a:pt x="0" y="29"/>
                  <a:pt x="0" y="29"/>
                  <a:pt x="0" y="29"/>
                </a:cubicBezTo>
                <a:cubicBezTo>
                  <a:pt x="16" y="14"/>
                  <a:pt x="16" y="14"/>
                  <a:pt x="16" y="14"/>
                </a:cubicBezTo>
                <a:cubicBezTo>
                  <a:pt x="30" y="0"/>
                  <a:pt x="52" y="0"/>
                  <a:pt x="66" y="14"/>
                </a:cubicBezTo>
                <a:cubicBezTo>
                  <a:pt x="80" y="28"/>
                  <a:pt x="80" y="50"/>
                  <a:pt x="66" y="64"/>
                </a:cubicBezTo>
                <a:lnTo>
                  <a:pt x="51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27" name="Freeform 58"/>
          <p:cNvSpPr/>
          <p:nvPr/>
        </p:nvSpPr>
        <p:spPr bwMode="auto">
          <a:xfrm>
            <a:off x="3881438" y="4535488"/>
            <a:ext cx="57150" cy="142875"/>
          </a:xfrm>
          <a:custGeom>
            <a:avLst/>
            <a:gdLst>
              <a:gd name="T0" fmla="*/ 2147483646 w 20"/>
              <a:gd name="T1" fmla="*/ 2147483646 h 51"/>
              <a:gd name="T2" fmla="*/ 0 w 20"/>
              <a:gd name="T3" fmla="*/ 2147483646 h 51"/>
              <a:gd name="T4" fmla="*/ 0 w 20"/>
              <a:gd name="T5" fmla="*/ 2147483646 h 51"/>
              <a:gd name="T6" fmla="*/ 2147483646 w 20"/>
              <a:gd name="T7" fmla="*/ 0 h 51"/>
              <a:gd name="T8" fmla="*/ 2147483646 w 20"/>
              <a:gd name="T9" fmla="*/ 2147483646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" h="51">
                <a:moveTo>
                  <a:pt x="6" y="51"/>
                </a:moveTo>
                <a:cubicBezTo>
                  <a:pt x="0" y="45"/>
                  <a:pt x="0" y="45"/>
                  <a:pt x="0" y="45"/>
                </a:cubicBezTo>
                <a:cubicBezTo>
                  <a:pt x="11" y="35"/>
                  <a:pt x="11" y="17"/>
                  <a:pt x="0" y="6"/>
                </a:cubicBezTo>
                <a:cubicBezTo>
                  <a:pt x="6" y="0"/>
                  <a:pt x="6" y="0"/>
                  <a:pt x="6" y="0"/>
                </a:cubicBezTo>
                <a:cubicBezTo>
                  <a:pt x="20" y="14"/>
                  <a:pt x="20" y="37"/>
                  <a:pt x="6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28" name="Line 59"/>
          <p:cNvSpPr>
            <a:spLocks noChangeShapeType="1"/>
          </p:cNvSpPr>
          <p:nvPr/>
        </p:nvSpPr>
        <p:spPr bwMode="auto">
          <a:xfrm>
            <a:off x="3763963" y="45434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29" name="Freeform 60"/>
          <p:cNvSpPr/>
          <p:nvPr/>
        </p:nvSpPr>
        <p:spPr bwMode="auto">
          <a:xfrm>
            <a:off x="3673475" y="4535488"/>
            <a:ext cx="225425" cy="217487"/>
          </a:xfrm>
          <a:custGeom>
            <a:avLst/>
            <a:gdLst>
              <a:gd name="T0" fmla="*/ 2147483646 w 80"/>
              <a:gd name="T1" fmla="*/ 2147483646 h 77"/>
              <a:gd name="T2" fmla="*/ 2147483646 w 80"/>
              <a:gd name="T3" fmla="*/ 2147483646 h 77"/>
              <a:gd name="T4" fmla="*/ 2147483646 w 80"/>
              <a:gd name="T5" fmla="*/ 2147483646 h 77"/>
              <a:gd name="T6" fmla="*/ 2147483646 w 80"/>
              <a:gd name="T7" fmla="*/ 0 h 77"/>
              <a:gd name="T8" fmla="*/ 2147483646 w 80"/>
              <a:gd name="T9" fmla="*/ 2147483646 h 77"/>
              <a:gd name="T10" fmla="*/ 2147483646 w 80"/>
              <a:gd name="T11" fmla="*/ 2147483646 h 77"/>
              <a:gd name="T12" fmla="*/ 2147483646 w 80"/>
              <a:gd name="T13" fmla="*/ 2147483646 h 77"/>
              <a:gd name="T14" fmla="*/ 2147483646 w 80"/>
              <a:gd name="T15" fmla="*/ 2147483646 h 77"/>
              <a:gd name="T16" fmla="*/ 2147483646 w 80"/>
              <a:gd name="T17" fmla="*/ 2147483646 h 77"/>
              <a:gd name="T18" fmla="*/ 2147483646 w 80"/>
              <a:gd name="T19" fmla="*/ 2147483646 h 77"/>
              <a:gd name="T20" fmla="*/ 2147483646 w 80"/>
              <a:gd name="T21" fmla="*/ 2147483646 h 77"/>
              <a:gd name="T22" fmla="*/ 2147483646 w 80"/>
              <a:gd name="T23" fmla="*/ 2147483646 h 7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0" h="77">
                <a:moveTo>
                  <a:pt x="39" y="77"/>
                </a:moveTo>
                <a:cubicBezTo>
                  <a:pt x="30" y="77"/>
                  <a:pt x="21" y="73"/>
                  <a:pt x="14" y="66"/>
                </a:cubicBezTo>
                <a:cubicBezTo>
                  <a:pt x="0" y="52"/>
                  <a:pt x="0" y="30"/>
                  <a:pt x="14" y="16"/>
                </a:cubicBezTo>
                <a:cubicBezTo>
                  <a:pt x="29" y="0"/>
                  <a:pt x="29" y="0"/>
                  <a:pt x="29" y="0"/>
                </a:cubicBezTo>
                <a:cubicBezTo>
                  <a:pt x="35" y="6"/>
                  <a:pt x="35" y="6"/>
                  <a:pt x="35" y="6"/>
                </a:cubicBezTo>
                <a:cubicBezTo>
                  <a:pt x="19" y="21"/>
                  <a:pt x="19" y="21"/>
                  <a:pt x="19" y="21"/>
                </a:cubicBezTo>
                <a:cubicBezTo>
                  <a:pt x="8" y="32"/>
                  <a:pt x="8" y="50"/>
                  <a:pt x="19" y="61"/>
                </a:cubicBezTo>
                <a:cubicBezTo>
                  <a:pt x="30" y="72"/>
                  <a:pt x="48" y="72"/>
                  <a:pt x="59" y="61"/>
                </a:cubicBezTo>
                <a:cubicBezTo>
                  <a:pt x="74" y="45"/>
                  <a:pt x="74" y="45"/>
                  <a:pt x="74" y="45"/>
                </a:cubicBezTo>
                <a:cubicBezTo>
                  <a:pt x="80" y="51"/>
                  <a:pt x="80" y="51"/>
                  <a:pt x="80" y="51"/>
                </a:cubicBezTo>
                <a:cubicBezTo>
                  <a:pt x="64" y="66"/>
                  <a:pt x="64" y="66"/>
                  <a:pt x="64" y="66"/>
                </a:cubicBezTo>
                <a:cubicBezTo>
                  <a:pt x="57" y="73"/>
                  <a:pt x="48" y="77"/>
                  <a:pt x="39" y="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30" name="Line 61"/>
          <p:cNvSpPr>
            <a:spLocks noChangeShapeType="1"/>
          </p:cNvSpPr>
          <p:nvPr/>
        </p:nvSpPr>
        <p:spPr bwMode="auto">
          <a:xfrm>
            <a:off x="2906713" y="447357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31" name="Line 62"/>
          <p:cNvSpPr>
            <a:spLocks noChangeShapeType="1"/>
          </p:cNvSpPr>
          <p:nvPr/>
        </p:nvSpPr>
        <p:spPr bwMode="auto">
          <a:xfrm>
            <a:off x="3035300" y="460057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32" name="Freeform 63"/>
          <p:cNvSpPr/>
          <p:nvPr/>
        </p:nvSpPr>
        <p:spPr bwMode="auto">
          <a:xfrm>
            <a:off x="2898775" y="4383088"/>
            <a:ext cx="227013" cy="225425"/>
          </a:xfrm>
          <a:custGeom>
            <a:avLst/>
            <a:gdLst>
              <a:gd name="T0" fmla="*/ 2147483646 w 80"/>
              <a:gd name="T1" fmla="*/ 2147483646 h 80"/>
              <a:gd name="T2" fmla="*/ 2147483646 w 80"/>
              <a:gd name="T3" fmla="*/ 2147483646 h 80"/>
              <a:gd name="T4" fmla="*/ 2147483646 w 80"/>
              <a:gd name="T5" fmla="*/ 2147483646 h 80"/>
              <a:gd name="T6" fmla="*/ 2147483646 w 80"/>
              <a:gd name="T7" fmla="*/ 2147483646 h 80"/>
              <a:gd name="T8" fmla="*/ 2147483646 w 80"/>
              <a:gd name="T9" fmla="*/ 2147483646 h 80"/>
              <a:gd name="T10" fmla="*/ 2147483646 w 80"/>
              <a:gd name="T11" fmla="*/ 2147483646 h 80"/>
              <a:gd name="T12" fmla="*/ 0 w 80"/>
              <a:gd name="T13" fmla="*/ 2147483646 h 80"/>
              <a:gd name="T14" fmla="*/ 2147483646 w 80"/>
              <a:gd name="T15" fmla="*/ 2147483646 h 80"/>
              <a:gd name="T16" fmla="*/ 2147483646 w 80"/>
              <a:gd name="T17" fmla="*/ 2147483646 h 80"/>
              <a:gd name="T18" fmla="*/ 2147483646 w 80"/>
              <a:gd name="T19" fmla="*/ 2147483646 h 80"/>
              <a:gd name="T20" fmla="*/ 2147483646 w 80"/>
              <a:gd name="T21" fmla="*/ 2147483646 h 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" h="80">
                <a:moveTo>
                  <a:pt x="51" y="80"/>
                </a:moveTo>
                <a:cubicBezTo>
                  <a:pt x="45" y="74"/>
                  <a:pt x="45" y="74"/>
                  <a:pt x="45" y="74"/>
                </a:cubicBezTo>
                <a:cubicBezTo>
                  <a:pt x="61" y="59"/>
                  <a:pt x="61" y="59"/>
                  <a:pt x="61" y="59"/>
                </a:cubicBezTo>
                <a:cubicBezTo>
                  <a:pt x="72" y="48"/>
                  <a:pt x="72" y="30"/>
                  <a:pt x="61" y="19"/>
                </a:cubicBezTo>
                <a:cubicBezTo>
                  <a:pt x="50" y="8"/>
                  <a:pt x="32" y="8"/>
                  <a:pt x="21" y="19"/>
                </a:cubicBezTo>
                <a:cubicBezTo>
                  <a:pt x="6" y="35"/>
                  <a:pt x="6" y="35"/>
                  <a:pt x="6" y="35"/>
                </a:cubicBezTo>
                <a:cubicBezTo>
                  <a:pt x="0" y="29"/>
                  <a:pt x="0" y="29"/>
                  <a:pt x="0" y="29"/>
                </a:cubicBezTo>
                <a:cubicBezTo>
                  <a:pt x="16" y="14"/>
                  <a:pt x="16" y="14"/>
                  <a:pt x="16" y="14"/>
                </a:cubicBezTo>
                <a:cubicBezTo>
                  <a:pt x="30" y="0"/>
                  <a:pt x="52" y="0"/>
                  <a:pt x="66" y="14"/>
                </a:cubicBezTo>
                <a:cubicBezTo>
                  <a:pt x="80" y="28"/>
                  <a:pt x="80" y="50"/>
                  <a:pt x="66" y="64"/>
                </a:cubicBezTo>
                <a:lnTo>
                  <a:pt x="51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33" name="Line 64"/>
          <p:cNvSpPr>
            <a:spLocks noChangeShapeType="1"/>
          </p:cNvSpPr>
          <p:nvPr/>
        </p:nvSpPr>
        <p:spPr bwMode="auto">
          <a:xfrm>
            <a:off x="2963863" y="46704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34" name="Line 65"/>
          <p:cNvSpPr>
            <a:spLocks noChangeShapeType="1"/>
          </p:cNvSpPr>
          <p:nvPr/>
        </p:nvSpPr>
        <p:spPr bwMode="auto">
          <a:xfrm>
            <a:off x="2836863" y="45434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35" name="Freeform 66"/>
          <p:cNvSpPr/>
          <p:nvPr/>
        </p:nvSpPr>
        <p:spPr bwMode="auto">
          <a:xfrm>
            <a:off x="2746375" y="4535488"/>
            <a:ext cx="227013" cy="217487"/>
          </a:xfrm>
          <a:custGeom>
            <a:avLst/>
            <a:gdLst>
              <a:gd name="T0" fmla="*/ 2147483646 w 80"/>
              <a:gd name="T1" fmla="*/ 2147483646 h 77"/>
              <a:gd name="T2" fmla="*/ 2147483646 w 80"/>
              <a:gd name="T3" fmla="*/ 2147483646 h 77"/>
              <a:gd name="T4" fmla="*/ 2147483646 w 80"/>
              <a:gd name="T5" fmla="*/ 2147483646 h 77"/>
              <a:gd name="T6" fmla="*/ 2147483646 w 80"/>
              <a:gd name="T7" fmla="*/ 0 h 77"/>
              <a:gd name="T8" fmla="*/ 2147483646 w 80"/>
              <a:gd name="T9" fmla="*/ 2147483646 h 77"/>
              <a:gd name="T10" fmla="*/ 2147483646 w 80"/>
              <a:gd name="T11" fmla="*/ 2147483646 h 77"/>
              <a:gd name="T12" fmla="*/ 2147483646 w 80"/>
              <a:gd name="T13" fmla="*/ 2147483646 h 77"/>
              <a:gd name="T14" fmla="*/ 2147483646 w 80"/>
              <a:gd name="T15" fmla="*/ 2147483646 h 77"/>
              <a:gd name="T16" fmla="*/ 2147483646 w 80"/>
              <a:gd name="T17" fmla="*/ 2147483646 h 77"/>
              <a:gd name="T18" fmla="*/ 2147483646 w 80"/>
              <a:gd name="T19" fmla="*/ 2147483646 h 77"/>
              <a:gd name="T20" fmla="*/ 2147483646 w 80"/>
              <a:gd name="T21" fmla="*/ 2147483646 h 77"/>
              <a:gd name="T22" fmla="*/ 2147483646 w 80"/>
              <a:gd name="T23" fmla="*/ 2147483646 h 7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0" h="77">
                <a:moveTo>
                  <a:pt x="39" y="77"/>
                </a:moveTo>
                <a:cubicBezTo>
                  <a:pt x="30" y="77"/>
                  <a:pt x="21" y="73"/>
                  <a:pt x="14" y="66"/>
                </a:cubicBezTo>
                <a:cubicBezTo>
                  <a:pt x="0" y="52"/>
                  <a:pt x="0" y="30"/>
                  <a:pt x="14" y="16"/>
                </a:cubicBezTo>
                <a:cubicBezTo>
                  <a:pt x="29" y="0"/>
                  <a:pt x="29" y="0"/>
                  <a:pt x="29" y="0"/>
                </a:cubicBezTo>
                <a:cubicBezTo>
                  <a:pt x="35" y="6"/>
                  <a:pt x="35" y="6"/>
                  <a:pt x="35" y="6"/>
                </a:cubicBezTo>
                <a:cubicBezTo>
                  <a:pt x="19" y="21"/>
                  <a:pt x="19" y="21"/>
                  <a:pt x="19" y="21"/>
                </a:cubicBezTo>
                <a:cubicBezTo>
                  <a:pt x="8" y="32"/>
                  <a:pt x="8" y="50"/>
                  <a:pt x="19" y="61"/>
                </a:cubicBezTo>
                <a:cubicBezTo>
                  <a:pt x="30" y="72"/>
                  <a:pt x="48" y="72"/>
                  <a:pt x="59" y="61"/>
                </a:cubicBezTo>
                <a:cubicBezTo>
                  <a:pt x="74" y="45"/>
                  <a:pt x="74" y="45"/>
                  <a:pt x="74" y="45"/>
                </a:cubicBezTo>
                <a:cubicBezTo>
                  <a:pt x="80" y="51"/>
                  <a:pt x="80" y="51"/>
                  <a:pt x="80" y="51"/>
                </a:cubicBezTo>
                <a:cubicBezTo>
                  <a:pt x="64" y="66"/>
                  <a:pt x="64" y="66"/>
                  <a:pt x="64" y="66"/>
                </a:cubicBezTo>
                <a:cubicBezTo>
                  <a:pt x="57" y="73"/>
                  <a:pt x="48" y="77"/>
                  <a:pt x="39" y="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36" name="Freeform 67"/>
          <p:cNvSpPr/>
          <p:nvPr/>
        </p:nvSpPr>
        <p:spPr bwMode="auto">
          <a:xfrm>
            <a:off x="2803525" y="4438650"/>
            <a:ext cx="107950" cy="107950"/>
          </a:xfrm>
          <a:custGeom>
            <a:avLst/>
            <a:gdLst>
              <a:gd name="T0" fmla="*/ 2147483646 w 90"/>
              <a:gd name="T1" fmla="*/ 2147483646 h 90"/>
              <a:gd name="T2" fmla="*/ 0 w 90"/>
              <a:gd name="T3" fmla="*/ 2147483646 h 90"/>
              <a:gd name="T4" fmla="*/ 2147483646 w 90"/>
              <a:gd name="T5" fmla="*/ 0 h 90"/>
              <a:gd name="T6" fmla="*/ 2147483646 w 90"/>
              <a:gd name="T7" fmla="*/ 2147483646 h 90"/>
              <a:gd name="T8" fmla="*/ 2147483646 w 90"/>
              <a:gd name="T9" fmla="*/ 2147483646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0">
                <a:moveTo>
                  <a:pt x="75" y="90"/>
                </a:moveTo>
                <a:lnTo>
                  <a:pt x="0" y="15"/>
                </a:lnTo>
                <a:lnTo>
                  <a:pt x="14" y="0"/>
                </a:lnTo>
                <a:lnTo>
                  <a:pt x="90" y="76"/>
                </a:lnTo>
                <a:lnTo>
                  <a:pt x="75" y="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37" name="Freeform 68"/>
          <p:cNvSpPr/>
          <p:nvPr/>
        </p:nvSpPr>
        <p:spPr bwMode="auto">
          <a:xfrm>
            <a:off x="2960688" y="4597400"/>
            <a:ext cx="107950" cy="107950"/>
          </a:xfrm>
          <a:custGeom>
            <a:avLst/>
            <a:gdLst>
              <a:gd name="T0" fmla="*/ 2147483646 w 90"/>
              <a:gd name="T1" fmla="*/ 2147483646 h 90"/>
              <a:gd name="T2" fmla="*/ 0 w 90"/>
              <a:gd name="T3" fmla="*/ 2147483646 h 90"/>
              <a:gd name="T4" fmla="*/ 2147483646 w 90"/>
              <a:gd name="T5" fmla="*/ 0 h 90"/>
              <a:gd name="T6" fmla="*/ 2147483646 w 90"/>
              <a:gd name="T7" fmla="*/ 2147483646 h 90"/>
              <a:gd name="T8" fmla="*/ 2147483646 w 90"/>
              <a:gd name="T9" fmla="*/ 2147483646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0">
                <a:moveTo>
                  <a:pt x="76" y="90"/>
                </a:moveTo>
                <a:lnTo>
                  <a:pt x="0" y="14"/>
                </a:lnTo>
                <a:lnTo>
                  <a:pt x="15" y="0"/>
                </a:lnTo>
                <a:lnTo>
                  <a:pt x="90" y="75"/>
                </a:lnTo>
                <a:lnTo>
                  <a:pt x="76" y="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38" name="Freeform 69"/>
          <p:cNvSpPr/>
          <p:nvPr/>
        </p:nvSpPr>
        <p:spPr bwMode="auto">
          <a:xfrm>
            <a:off x="4606925" y="4403725"/>
            <a:ext cx="363538" cy="336550"/>
          </a:xfrm>
          <a:custGeom>
            <a:avLst/>
            <a:gdLst>
              <a:gd name="T0" fmla="*/ 2147483646 w 128"/>
              <a:gd name="T1" fmla="*/ 2147483646 h 120"/>
              <a:gd name="T2" fmla="*/ 2147483646 w 128"/>
              <a:gd name="T3" fmla="*/ 2147483646 h 120"/>
              <a:gd name="T4" fmla="*/ 0 w 128"/>
              <a:gd name="T5" fmla="*/ 2147483646 h 120"/>
              <a:gd name="T6" fmla="*/ 2147483646 w 128"/>
              <a:gd name="T7" fmla="*/ 2147483646 h 120"/>
              <a:gd name="T8" fmla="*/ 2147483646 w 128"/>
              <a:gd name="T9" fmla="*/ 2147483646 h 120"/>
              <a:gd name="T10" fmla="*/ 2147483646 w 128"/>
              <a:gd name="T11" fmla="*/ 2147483646 h 120"/>
              <a:gd name="T12" fmla="*/ 2147483646 w 128"/>
              <a:gd name="T13" fmla="*/ 2147483646 h 120"/>
              <a:gd name="T14" fmla="*/ 2147483646 w 128"/>
              <a:gd name="T15" fmla="*/ 2147483646 h 120"/>
              <a:gd name="T16" fmla="*/ 2147483646 w 128"/>
              <a:gd name="T17" fmla="*/ 2147483646 h 120"/>
              <a:gd name="T18" fmla="*/ 2147483646 w 128"/>
              <a:gd name="T19" fmla="*/ 2147483646 h 120"/>
              <a:gd name="T20" fmla="*/ 2147483646 w 128"/>
              <a:gd name="T21" fmla="*/ 2147483646 h 120"/>
              <a:gd name="T22" fmla="*/ 2147483646 w 128"/>
              <a:gd name="T23" fmla="*/ 2147483646 h 120"/>
              <a:gd name="T24" fmla="*/ 2147483646 w 128"/>
              <a:gd name="T25" fmla="*/ 2147483646 h 120"/>
              <a:gd name="T26" fmla="*/ 2147483646 w 128"/>
              <a:gd name="T27" fmla="*/ 2147483646 h 120"/>
              <a:gd name="T28" fmla="*/ 2147483646 w 128"/>
              <a:gd name="T29" fmla="*/ 2147483646 h 120"/>
              <a:gd name="T30" fmla="*/ 2147483646 w 128"/>
              <a:gd name="T31" fmla="*/ 2147483646 h 120"/>
              <a:gd name="T32" fmla="*/ 2147483646 w 128"/>
              <a:gd name="T33" fmla="*/ 2147483646 h 120"/>
              <a:gd name="T34" fmla="*/ 2147483646 w 128"/>
              <a:gd name="T35" fmla="*/ 2147483646 h 120"/>
              <a:gd name="T36" fmla="*/ 2147483646 w 128"/>
              <a:gd name="T37" fmla="*/ 2147483646 h 120"/>
              <a:gd name="T38" fmla="*/ 2147483646 w 128"/>
              <a:gd name="T39" fmla="*/ 2147483646 h 120"/>
              <a:gd name="T40" fmla="*/ 2147483646 w 128"/>
              <a:gd name="T41" fmla="*/ 2147483646 h 120"/>
              <a:gd name="T42" fmla="*/ 2147483646 w 128"/>
              <a:gd name="T43" fmla="*/ 2147483646 h 120"/>
              <a:gd name="T44" fmla="*/ 2147483646 w 128"/>
              <a:gd name="T45" fmla="*/ 2147483646 h 120"/>
              <a:gd name="T46" fmla="*/ 2147483646 w 128"/>
              <a:gd name="T47" fmla="*/ 2147483646 h 120"/>
              <a:gd name="T48" fmla="*/ 2147483646 w 128"/>
              <a:gd name="T49" fmla="*/ 2147483646 h 120"/>
              <a:gd name="T50" fmla="*/ 2147483646 w 128"/>
              <a:gd name="T51" fmla="*/ 2147483646 h 120"/>
              <a:gd name="T52" fmla="*/ 2147483646 w 128"/>
              <a:gd name="T53" fmla="*/ 2147483646 h 120"/>
              <a:gd name="T54" fmla="*/ 2147483646 w 128"/>
              <a:gd name="T55" fmla="*/ 2147483646 h 120"/>
              <a:gd name="T56" fmla="*/ 2147483646 w 128"/>
              <a:gd name="T57" fmla="*/ 2147483646 h 120"/>
              <a:gd name="T58" fmla="*/ 2147483646 w 128"/>
              <a:gd name="T59" fmla="*/ 0 h 120"/>
              <a:gd name="T60" fmla="*/ 2147483646 w 128"/>
              <a:gd name="T61" fmla="*/ 2147483646 h 120"/>
              <a:gd name="T62" fmla="*/ 2147483646 w 128"/>
              <a:gd name="T63" fmla="*/ 2147483646 h 120"/>
              <a:gd name="T64" fmla="*/ 2147483646 w 128"/>
              <a:gd name="T65" fmla="*/ 2147483646 h 120"/>
              <a:gd name="T66" fmla="*/ 2147483646 w 128"/>
              <a:gd name="T67" fmla="*/ 2147483646 h 120"/>
              <a:gd name="T68" fmla="*/ 2147483646 w 128"/>
              <a:gd name="T69" fmla="*/ 2147483646 h 12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28" h="120">
                <a:moveTo>
                  <a:pt x="40" y="120"/>
                </a:moveTo>
                <a:cubicBezTo>
                  <a:pt x="29" y="120"/>
                  <a:pt x="19" y="116"/>
                  <a:pt x="12" y="108"/>
                </a:cubicBezTo>
                <a:cubicBezTo>
                  <a:pt x="4" y="101"/>
                  <a:pt x="0" y="91"/>
                  <a:pt x="0" y="80"/>
                </a:cubicBezTo>
                <a:cubicBezTo>
                  <a:pt x="0" y="69"/>
                  <a:pt x="4" y="59"/>
                  <a:pt x="12" y="52"/>
                </a:cubicBezTo>
                <a:cubicBezTo>
                  <a:pt x="58" y="2"/>
                  <a:pt x="58" y="2"/>
                  <a:pt x="58" y="2"/>
                </a:cubicBezTo>
                <a:cubicBezTo>
                  <a:pt x="64" y="8"/>
                  <a:pt x="64" y="8"/>
                  <a:pt x="64" y="8"/>
                </a:cubicBezTo>
                <a:cubicBezTo>
                  <a:pt x="17" y="57"/>
                  <a:pt x="17" y="57"/>
                  <a:pt x="17" y="57"/>
                </a:cubicBezTo>
                <a:cubicBezTo>
                  <a:pt x="11" y="63"/>
                  <a:pt x="8" y="71"/>
                  <a:pt x="8" y="80"/>
                </a:cubicBezTo>
                <a:cubicBezTo>
                  <a:pt x="8" y="89"/>
                  <a:pt x="11" y="97"/>
                  <a:pt x="17" y="103"/>
                </a:cubicBezTo>
                <a:cubicBezTo>
                  <a:pt x="23" y="109"/>
                  <a:pt x="31" y="112"/>
                  <a:pt x="40" y="112"/>
                </a:cubicBezTo>
                <a:cubicBezTo>
                  <a:pt x="49" y="112"/>
                  <a:pt x="57" y="109"/>
                  <a:pt x="63" y="103"/>
                </a:cubicBezTo>
                <a:cubicBezTo>
                  <a:pt x="113" y="49"/>
                  <a:pt x="113" y="49"/>
                  <a:pt x="113" y="49"/>
                </a:cubicBezTo>
                <a:cubicBezTo>
                  <a:pt x="118" y="44"/>
                  <a:pt x="120" y="38"/>
                  <a:pt x="120" y="32"/>
                </a:cubicBezTo>
                <a:cubicBezTo>
                  <a:pt x="120" y="26"/>
                  <a:pt x="118" y="20"/>
                  <a:pt x="113" y="15"/>
                </a:cubicBezTo>
                <a:cubicBezTo>
                  <a:pt x="108" y="10"/>
                  <a:pt x="102" y="8"/>
                  <a:pt x="96" y="8"/>
                </a:cubicBezTo>
                <a:cubicBezTo>
                  <a:pt x="90" y="8"/>
                  <a:pt x="84" y="10"/>
                  <a:pt x="79" y="15"/>
                </a:cubicBezTo>
                <a:cubicBezTo>
                  <a:pt x="29" y="69"/>
                  <a:pt x="29" y="69"/>
                  <a:pt x="29" y="69"/>
                </a:cubicBezTo>
                <a:cubicBezTo>
                  <a:pt x="22" y="75"/>
                  <a:pt x="22" y="85"/>
                  <a:pt x="29" y="91"/>
                </a:cubicBezTo>
                <a:cubicBezTo>
                  <a:pt x="32" y="94"/>
                  <a:pt x="36" y="96"/>
                  <a:pt x="40" y="96"/>
                </a:cubicBezTo>
                <a:cubicBezTo>
                  <a:pt x="40" y="96"/>
                  <a:pt x="40" y="96"/>
                  <a:pt x="40" y="96"/>
                </a:cubicBezTo>
                <a:cubicBezTo>
                  <a:pt x="44" y="96"/>
                  <a:pt x="48" y="94"/>
                  <a:pt x="51" y="91"/>
                </a:cubicBezTo>
                <a:cubicBezTo>
                  <a:pt x="100" y="41"/>
                  <a:pt x="100" y="41"/>
                  <a:pt x="100" y="41"/>
                </a:cubicBezTo>
                <a:cubicBezTo>
                  <a:pt x="105" y="47"/>
                  <a:pt x="105" y="47"/>
                  <a:pt x="105" y="47"/>
                </a:cubicBezTo>
                <a:cubicBezTo>
                  <a:pt x="57" y="97"/>
                  <a:pt x="57" y="97"/>
                  <a:pt x="57" y="97"/>
                </a:cubicBezTo>
                <a:cubicBezTo>
                  <a:pt x="52" y="102"/>
                  <a:pt x="46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34" y="104"/>
                  <a:pt x="28" y="102"/>
                  <a:pt x="23" y="97"/>
                </a:cubicBezTo>
                <a:cubicBezTo>
                  <a:pt x="14" y="88"/>
                  <a:pt x="14" y="72"/>
                  <a:pt x="23" y="63"/>
                </a:cubicBezTo>
                <a:cubicBezTo>
                  <a:pt x="73" y="9"/>
                  <a:pt x="73" y="9"/>
                  <a:pt x="73" y="9"/>
                </a:cubicBezTo>
                <a:cubicBezTo>
                  <a:pt x="79" y="3"/>
                  <a:pt x="87" y="0"/>
                  <a:pt x="96" y="0"/>
                </a:cubicBezTo>
                <a:cubicBezTo>
                  <a:pt x="105" y="0"/>
                  <a:pt x="113" y="3"/>
                  <a:pt x="119" y="9"/>
                </a:cubicBezTo>
                <a:cubicBezTo>
                  <a:pt x="125" y="15"/>
                  <a:pt x="128" y="23"/>
                  <a:pt x="128" y="32"/>
                </a:cubicBezTo>
                <a:cubicBezTo>
                  <a:pt x="128" y="41"/>
                  <a:pt x="125" y="49"/>
                  <a:pt x="119" y="55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61" y="116"/>
                  <a:pt x="51" y="120"/>
                  <a:pt x="40" y="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39" name="Freeform 70"/>
          <p:cNvSpPr/>
          <p:nvPr/>
        </p:nvSpPr>
        <p:spPr bwMode="auto">
          <a:xfrm>
            <a:off x="1831975" y="4397375"/>
            <a:ext cx="352425" cy="352425"/>
          </a:xfrm>
          <a:custGeom>
            <a:avLst/>
            <a:gdLst>
              <a:gd name="T0" fmla="*/ 2147483646 w 296"/>
              <a:gd name="T1" fmla="*/ 2147483646 h 295"/>
              <a:gd name="T2" fmla="*/ 2147483646 w 296"/>
              <a:gd name="T3" fmla="*/ 2147483646 h 295"/>
              <a:gd name="T4" fmla="*/ 2147483646 w 296"/>
              <a:gd name="T5" fmla="*/ 2147483646 h 295"/>
              <a:gd name="T6" fmla="*/ 2147483646 w 296"/>
              <a:gd name="T7" fmla="*/ 2147483646 h 295"/>
              <a:gd name="T8" fmla="*/ 2147483646 w 296"/>
              <a:gd name="T9" fmla="*/ 2147483646 h 295"/>
              <a:gd name="T10" fmla="*/ 2147483646 w 296"/>
              <a:gd name="T11" fmla="*/ 2147483646 h 295"/>
              <a:gd name="T12" fmla="*/ 2147483646 w 296"/>
              <a:gd name="T13" fmla="*/ 2147483646 h 295"/>
              <a:gd name="T14" fmla="*/ 2147483646 w 296"/>
              <a:gd name="T15" fmla="*/ 2147483646 h 295"/>
              <a:gd name="T16" fmla="*/ 2147483646 w 296"/>
              <a:gd name="T17" fmla="*/ 2147483646 h 295"/>
              <a:gd name="T18" fmla="*/ 2147483646 w 296"/>
              <a:gd name="T19" fmla="*/ 2147483646 h 295"/>
              <a:gd name="T20" fmla="*/ 2147483646 w 296"/>
              <a:gd name="T21" fmla="*/ 2147483646 h 295"/>
              <a:gd name="T22" fmla="*/ 2147483646 w 296"/>
              <a:gd name="T23" fmla="*/ 2147483646 h 295"/>
              <a:gd name="T24" fmla="*/ 2147483646 w 296"/>
              <a:gd name="T25" fmla="*/ 2147483646 h 295"/>
              <a:gd name="T26" fmla="*/ 2147483646 w 296"/>
              <a:gd name="T27" fmla="*/ 2147483646 h 295"/>
              <a:gd name="T28" fmla="*/ 0 w 296"/>
              <a:gd name="T29" fmla="*/ 2147483646 h 295"/>
              <a:gd name="T30" fmla="*/ 2147483646 w 296"/>
              <a:gd name="T31" fmla="*/ 0 h 295"/>
              <a:gd name="T32" fmla="*/ 2147483646 w 296"/>
              <a:gd name="T33" fmla="*/ 2147483646 h 2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96" h="295">
                <a:moveTo>
                  <a:pt x="202" y="295"/>
                </a:moveTo>
                <a:lnTo>
                  <a:pt x="121" y="225"/>
                </a:lnTo>
                <a:lnTo>
                  <a:pt x="121" y="248"/>
                </a:lnTo>
                <a:lnTo>
                  <a:pt x="123" y="243"/>
                </a:lnTo>
                <a:lnTo>
                  <a:pt x="138" y="258"/>
                </a:lnTo>
                <a:lnTo>
                  <a:pt x="102" y="291"/>
                </a:lnTo>
                <a:lnTo>
                  <a:pt x="102" y="182"/>
                </a:lnTo>
                <a:lnTo>
                  <a:pt x="192" y="262"/>
                </a:lnTo>
                <a:lnTo>
                  <a:pt x="268" y="28"/>
                </a:lnTo>
                <a:lnTo>
                  <a:pt x="34" y="113"/>
                </a:lnTo>
                <a:lnTo>
                  <a:pt x="83" y="161"/>
                </a:lnTo>
                <a:lnTo>
                  <a:pt x="180" y="87"/>
                </a:lnTo>
                <a:lnTo>
                  <a:pt x="192" y="104"/>
                </a:lnTo>
                <a:lnTo>
                  <a:pt x="83" y="187"/>
                </a:lnTo>
                <a:lnTo>
                  <a:pt x="0" y="104"/>
                </a:lnTo>
                <a:lnTo>
                  <a:pt x="296" y="0"/>
                </a:lnTo>
                <a:lnTo>
                  <a:pt x="202" y="2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40" name="Freeform 71"/>
          <p:cNvSpPr/>
          <p:nvPr/>
        </p:nvSpPr>
        <p:spPr bwMode="auto">
          <a:xfrm>
            <a:off x="5534025" y="4398963"/>
            <a:ext cx="192088" cy="150812"/>
          </a:xfrm>
          <a:custGeom>
            <a:avLst/>
            <a:gdLst>
              <a:gd name="T0" fmla="*/ 2147483646 w 161"/>
              <a:gd name="T1" fmla="*/ 2147483646 h 126"/>
              <a:gd name="T2" fmla="*/ 0 w 161"/>
              <a:gd name="T3" fmla="*/ 2147483646 h 126"/>
              <a:gd name="T4" fmla="*/ 0 w 161"/>
              <a:gd name="T5" fmla="*/ 2147483646 h 126"/>
              <a:gd name="T6" fmla="*/ 2147483646 w 161"/>
              <a:gd name="T7" fmla="*/ 2147483646 h 126"/>
              <a:gd name="T8" fmla="*/ 2147483646 w 161"/>
              <a:gd name="T9" fmla="*/ 0 h 126"/>
              <a:gd name="T10" fmla="*/ 2147483646 w 161"/>
              <a:gd name="T11" fmla="*/ 2147483646 h 126"/>
              <a:gd name="T12" fmla="*/ 2147483646 w 161"/>
              <a:gd name="T13" fmla="*/ 2147483646 h 1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1" h="126">
                <a:moveTo>
                  <a:pt x="118" y="126"/>
                </a:moveTo>
                <a:lnTo>
                  <a:pt x="0" y="126"/>
                </a:lnTo>
                <a:lnTo>
                  <a:pt x="0" y="107"/>
                </a:lnTo>
                <a:lnTo>
                  <a:pt x="104" y="107"/>
                </a:lnTo>
                <a:lnTo>
                  <a:pt x="142" y="0"/>
                </a:lnTo>
                <a:lnTo>
                  <a:pt x="161" y="5"/>
                </a:lnTo>
                <a:lnTo>
                  <a:pt x="118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41" name="Freeform 72"/>
          <p:cNvSpPr/>
          <p:nvPr/>
        </p:nvSpPr>
        <p:spPr bwMode="auto">
          <a:xfrm>
            <a:off x="5562600" y="4560888"/>
            <a:ext cx="304800" cy="184150"/>
          </a:xfrm>
          <a:custGeom>
            <a:avLst/>
            <a:gdLst>
              <a:gd name="T0" fmla="*/ 2147483646 w 255"/>
              <a:gd name="T1" fmla="*/ 2147483646 h 154"/>
              <a:gd name="T2" fmla="*/ 2147483646 w 255"/>
              <a:gd name="T3" fmla="*/ 2147483646 h 154"/>
              <a:gd name="T4" fmla="*/ 2147483646 w 255"/>
              <a:gd name="T5" fmla="*/ 2147483646 h 154"/>
              <a:gd name="T6" fmla="*/ 2147483646 w 255"/>
              <a:gd name="T7" fmla="*/ 2147483646 h 154"/>
              <a:gd name="T8" fmla="*/ 0 w 255"/>
              <a:gd name="T9" fmla="*/ 2147483646 h 154"/>
              <a:gd name="T10" fmla="*/ 2147483646 w 255"/>
              <a:gd name="T11" fmla="*/ 0 h 154"/>
              <a:gd name="T12" fmla="*/ 2147483646 w 255"/>
              <a:gd name="T13" fmla="*/ 2147483646 h 154"/>
              <a:gd name="T14" fmla="*/ 2147483646 w 255"/>
              <a:gd name="T15" fmla="*/ 2147483646 h 154"/>
              <a:gd name="T16" fmla="*/ 2147483646 w 255"/>
              <a:gd name="T17" fmla="*/ 2147483646 h 154"/>
              <a:gd name="T18" fmla="*/ 2147483646 w 255"/>
              <a:gd name="T19" fmla="*/ 2147483646 h 154"/>
              <a:gd name="T20" fmla="*/ 2147483646 w 255"/>
              <a:gd name="T21" fmla="*/ 2147483646 h 154"/>
              <a:gd name="T22" fmla="*/ 2147483646 w 255"/>
              <a:gd name="T23" fmla="*/ 0 h 154"/>
              <a:gd name="T24" fmla="*/ 2147483646 w 255"/>
              <a:gd name="T25" fmla="*/ 2147483646 h 154"/>
              <a:gd name="T26" fmla="*/ 2147483646 w 255"/>
              <a:gd name="T27" fmla="*/ 2147483646 h 154"/>
              <a:gd name="T28" fmla="*/ 2147483646 w 255"/>
              <a:gd name="T29" fmla="*/ 2147483646 h 15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5" h="154">
                <a:moveTo>
                  <a:pt x="241" y="154"/>
                </a:moveTo>
                <a:lnTo>
                  <a:pt x="127" y="88"/>
                </a:lnTo>
                <a:lnTo>
                  <a:pt x="14" y="154"/>
                </a:lnTo>
                <a:lnTo>
                  <a:pt x="56" y="45"/>
                </a:lnTo>
                <a:lnTo>
                  <a:pt x="0" y="19"/>
                </a:lnTo>
                <a:lnTo>
                  <a:pt x="9" y="0"/>
                </a:lnTo>
                <a:lnTo>
                  <a:pt x="80" y="36"/>
                </a:lnTo>
                <a:lnTo>
                  <a:pt x="52" y="111"/>
                </a:lnTo>
                <a:lnTo>
                  <a:pt x="127" y="66"/>
                </a:lnTo>
                <a:lnTo>
                  <a:pt x="203" y="111"/>
                </a:lnTo>
                <a:lnTo>
                  <a:pt x="175" y="36"/>
                </a:lnTo>
                <a:lnTo>
                  <a:pt x="246" y="0"/>
                </a:lnTo>
                <a:lnTo>
                  <a:pt x="255" y="19"/>
                </a:lnTo>
                <a:lnTo>
                  <a:pt x="199" y="45"/>
                </a:lnTo>
                <a:lnTo>
                  <a:pt x="241" y="1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42" name="Freeform 73"/>
          <p:cNvSpPr/>
          <p:nvPr/>
        </p:nvSpPr>
        <p:spPr bwMode="auto">
          <a:xfrm>
            <a:off x="5715000" y="4452938"/>
            <a:ext cx="180975" cy="96837"/>
          </a:xfrm>
          <a:custGeom>
            <a:avLst/>
            <a:gdLst>
              <a:gd name="T0" fmla="*/ 2147483646 w 152"/>
              <a:gd name="T1" fmla="*/ 2147483646 h 81"/>
              <a:gd name="T2" fmla="*/ 2147483646 w 152"/>
              <a:gd name="T3" fmla="*/ 2147483646 h 81"/>
              <a:gd name="T4" fmla="*/ 0 w 152"/>
              <a:gd name="T5" fmla="*/ 2147483646 h 81"/>
              <a:gd name="T6" fmla="*/ 2147483646 w 152"/>
              <a:gd name="T7" fmla="*/ 0 h 81"/>
              <a:gd name="T8" fmla="*/ 2147483646 w 152"/>
              <a:gd name="T9" fmla="*/ 2147483646 h 81"/>
              <a:gd name="T10" fmla="*/ 2147483646 w 152"/>
              <a:gd name="T11" fmla="*/ 2147483646 h 81"/>
              <a:gd name="T12" fmla="*/ 2147483646 w 152"/>
              <a:gd name="T13" fmla="*/ 2147483646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2" h="81">
                <a:moveTo>
                  <a:pt x="152" y="81"/>
                </a:moveTo>
                <a:lnTo>
                  <a:pt x="22" y="81"/>
                </a:lnTo>
                <a:lnTo>
                  <a:pt x="0" y="5"/>
                </a:lnTo>
                <a:lnTo>
                  <a:pt x="19" y="0"/>
                </a:lnTo>
                <a:lnTo>
                  <a:pt x="36" y="62"/>
                </a:lnTo>
                <a:lnTo>
                  <a:pt x="152" y="62"/>
                </a:lnTo>
                <a:lnTo>
                  <a:pt x="152" y="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43" name="Freeform 74"/>
          <p:cNvSpPr/>
          <p:nvPr/>
        </p:nvSpPr>
        <p:spPr bwMode="auto">
          <a:xfrm>
            <a:off x="2844800" y="5407025"/>
            <a:ext cx="80963" cy="134938"/>
          </a:xfrm>
          <a:custGeom>
            <a:avLst/>
            <a:gdLst>
              <a:gd name="T0" fmla="*/ 2147483646 w 67"/>
              <a:gd name="T1" fmla="*/ 2147483646 h 114"/>
              <a:gd name="T2" fmla="*/ 2147483646 w 67"/>
              <a:gd name="T3" fmla="*/ 2147483646 h 114"/>
              <a:gd name="T4" fmla="*/ 2147483646 w 67"/>
              <a:gd name="T5" fmla="*/ 2147483646 h 114"/>
              <a:gd name="T6" fmla="*/ 2147483646 w 67"/>
              <a:gd name="T7" fmla="*/ 2147483646 h 114"/>
              <a:gd name="T8" fmla="*/ 2147483646 w 67"/>
              <a:gd name="T9" fmla="*/ 2147483646 h 114"/>
              <a:gd name="T10" fmla="*/ 0 w 67"/>
              <a:gd name="T11" fmla="*/ 2147483646 h 114"/>
              <a:gd name="T12" fmla="*/ 0 w 67"/>
              <a:gd name="T13" fmla="*/ 0 h 114"/>
              <a:gd name="T14" fmla="*/ 2147483646 w 67"/>
              <a:gd name="T15" fmla="*/ 0 h 114"/>
              <a:gd name="T16" fmla="*/ 2147483646 w 67"/>
              <a:gd name="T17" fmla="*/ 2147483646 h 1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7" h="114">
                <a:moveTo>
                  <a:pt x="67" y="114"/>
                </a:moveTo>
                <a:lnTo>
                  <a:pt x="19" y="114"/>
                </a:lnTo>
                <a:lnTo>
                  <a:pt x="19" y="95"/>
                </a:lnTo>
                <a:lnTo>
                  <a:pt x="48" y="95"/>
                </a:lnTo>
                <a:lnTo>
                  <a:pt x="48" y="19"/>
                </a:lnTo>
                <a:lnTo>
                  <a:pt x="0" y="19"/>
                </a:lnTo>
                <a:lnTo>
                  <a:pt x="0" y="0"/>
                </a:lnTo>
                <a:lnTo>
                  <a:pt x="67" y="0"/>
                </a:lnTo>
                <a:lnTo>
                  <a:pt x="67" y="1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44" name="Freeform 75"/>
          <p:cNvSpPr/>
          <p:nvPr/>
        </p:nvSpPr>
        <p:spPr bwMode="auto">
          <a:xfrm>
            <a:off x="2911475" y="5334000"/>
            <a:ext cx="206375" cy="280988"/>
          </a:xfrm>
          <a:custGeom>
            <a:avLst/>
            <a:gdLst>
              <a:gd name="T0" fmla="*/ 2147483646 w 173"/>
              <a:gd name="T1" fmla="*/ 2147483646 h 236"/>
              <a:gd name="T2" fmla="*/ 0 w 173"/>
              <a:gd name="T3" fmla="*/ 2147483646 h 236"/>
              <a:gd name="T4" fmla="*/ 2147483646 w 173"/>
              <a:gd name="T5" fmla="*/ 2147483646 h 236"/>
              <a:gd name="T6" fmla="*/ 2147483646 w 173"/>
              <a:gd name="T7" fmla="*/ 2147483646 h 236"/>
              <a:gd name="T8" fmla="*/ 2147483646 w 173"/>
              <a:gd name="T9" fmla="*/ 2147483646 h 236"/>
              <a:gd name="T10" fmla="*/ 2147483646 w 173"/>
              <a:gd name="T11" fmla="*/ 2147483646 h 236"/>
              <a:gd name="T12" fmla="*/ 0 w 173"/>
              <a:gd name="T13" fmla="*/ 2147483646 h 236"/>
              <a:gd name="T14" fmla="*/ 2147483646 w 173"/>
              <a:gd name="T15" fmla="*/ 0 h 236"/>
              <a:gd name="T16" fmla="*/ 2147483646 w 173"/>
              <a:gd name="T17" fmla="*/ 2147483646 h 2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" h="236">
                <a:moveTo>
                  <a:pt x="173" y="236"/>
                </a:moveTo>
                <a:lnTo>
                  <a:pt x="0" y="175"/>
                </a:lnTo>
                <a:lnTo>
                  <a:pt x="4" y="156"/>
                </a:lnTo>
                <a:lnTo>
                  <a:pt x="154" y="208"/>
                </a:lnTo>
                <a:lnTo>
                  <a:pt x="154" y="28"/>
                </a:lnTo>
                <a:lnTo>
                  <a:pt x="4" y="80"/>
                </a:lnTo>
                <a:lnTo>
                  <a:pt x="0" y="61"/>
                </a:lnTo>
                <a:lnTo>
                  <a:pt x="173" y="0"/>
                </a:lnTo>
                <a:lnTo>
                  <a:pt x="173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45" name="Freeform 76"/>
          <p:cNvSpPr/>
          <p:nvPr/>
        </p:nvSpPr>
        <p:spPr bwMode="auto">
          <a:xfrm>
            <a:off x="2955925" y="5403850"/>
            <a:ext cx="107950" cy="60325"/>
          </a:xfrm>
          <a:custGeom>
            <a:avLst/>
            <a:gdLst>
              <a:gd name="T0" fmla="*/ 2147483646 w 90"/>
              <a:gd name="T1" fmla="*/ 2147483646 h 50"/>
              <a:gd name="T2" fmla="*/ 0 w 90"/>
              <a:gd name="T3" fmla="*/ 2147483646 h 50"/>
              <a:gd name="T4" fmla="*/ 2147483646 w 90"/>
              <a:gd name="T5" fmla="*/ 0 h 50"/>
              <a:gd name="T6" fmla="*/ 2147483646 w 90"/>
              <a:gd name="T7" fmla="*/ 2147483646 h 50"/>
              <a:gd name="T8" fmla="*/ 2147483646 w 90"/>
              <a:gd name="T9" fmla="*/ 2147483646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50">
                <a:moveTo>
                  <a:pt x="4" y="50"/>
                </a:moveTo>
                <a:lnTo>
                  <a:pt x="0" y="31"/>
                </a:lnTo>
                <a:lnTo>
                  <a:pt x="85" y="0"/>
                </a:lnTo>
                <a:lnTo>
                  <a:pt x="90" y="17"/>
                </a:lnTo>
                <a:lnTo>
                  <a:pt x="4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46" name="Freeform 77"/>
          <p:cNvSpPr>
            <a:spLocks noEditPoints="1"/>
          </p:cNvSpPr>
          <p:nvPr/>
        </p:nvSpPr>
        <p:spPr bwMode="auto">
          <a:xfrm>
            <a:off x="2754313" y="5407025"/>
            <a:ext cx="68262" cy="134938"/>
          </a:xfrm>
          <a:custGeom>
            <a:avLst/>
            <a:gdLst>
              <a:gd name="T0" fmla="*/ 2147483646 w 57"/>
              <a:gd name="T1" fmla="*/ 2147483646 h 114"/>
              <a:gd name="T2" fmla="*/ 0 w 57"/>
              <a:gd name="T3" fmla="*/ 2147483646 h 114"/>
              <a:gd name="T4" fmla="*/ 0 w 57"/>
              <a:gd name="T5" fmla="*/ 0 h 114"/>
              <a:gd name="T6" fmla="*/ 2147483646 w 57"/>
              <a:gd name="T7" fmla="*/ 0 h 114"/>
              <a:gd name="T8" fmla="*/ 2147483646 w 57"/>
              <a:gd name="T9" fmla="*/ 2147483646 h 114"/>
              <a:gd name="T10" fmla="*/ 2147483646 w 57"/>
              <a:gd name="T11" fmla="*/ 2147483646 h 114"/>
              <a:gd name="T12" fmla="*/ 2147483646 w 57"/>
              <a:gd name="T13" fmla="*/ 2147483646 h 114"/>
              <a:gd name="T14" fmla="*/ 2147483646 w 57"/>
              <a:gd name="T15" fmla="*/ 2147483646 h 114"/>
              <a:gd name="T16" fmla="*/ 2147483646 w 57"/>
              <a:gd name="T17" fmla="*/ 2147483646 h 114"/>
              <a:gd name="T18" fmla="*/ 2147483646 w 57"/>
              <a:gd name="T19" fmla="*/ 2147483646 h 1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" h="114">
                <a:moveTo>
                  <a:pt x="57" y="114"/>
                </a:moveTo>
                <a:lnTo>
                  <a:pt x="0" y="114"/>
                </a:lnTo>
                <a:lnTo>
                  <a:pt x="0" y="0"/>
                </a:lnTo>
                <a:lnTo>
                  <a:pt x="57" y="0"/>
                </a:lnTo>
                <a:lnTo>
                  <a:pt x="57" y="114"/>
                </a:lnTo>
                <a:close/>
                <a:moveTo>
                  <a:pt x="19" y="95"/>
                </a:moveTo>
                <a:lnTo>
                  <a:pt x="38" y="95"/>
                </a:lnTo>
                <a:lnTo>
                  <a:pt x="38" y="19"/>
                </a:lnTo>
                <a:lnTo>
                  <a:pt x="19" y="19"/>
                </a:lnTo>
                <a:lnTo>
                  <a:pt x="19" y="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47" name="Freeform 78"/>
          <p:cNvSpPr/>
          <p:nvPr/>
        </p:nvSpPr>
        <p:spPr bwMode="auto">
          <a:xfrm>
            <a:off x="2800350" y="5565775"/>
            <a:ext cx="112713" cy="90488"/>
          </a:xfrm>
          <a:custGeom>
            <a:avLst/>
            <a:gdLst>
              <a:gd name="T0" fmla="*/ 2147483646 w 40"/>
              <a:gd name="T1" fmla="*/ 2147483646 h 32"/>
              <a:gd name="T2" fmla="*/ 0 w 40"/>
              <a:gd name="T3" fmla="*/ 2147483646 h 32"/>
              <a:gd name="T4" fmla="*/ 0 w 40"/>
              <a:gd name="T5" fmla="*/ 0 h 32"/>
              <a:gd name="T6" fmla="*/ 2147483646 w 40"/>
              <a:gd name="T7" fmla="*/ 0 h 32"/>
              <a:gd name="T8" fmla="*/ 2147483646 w 40"/>
              <a:gd name="T9" fmla="*/ 2147483646 h 32"/>
              <a:gd name="T10" fmla="*/ 2147483646 w 40"/>
              <a:gd name="T11" fmla="*/ 2147483646 h 32"/>
              <a:gd name="T12" fmla="*/ 2147483646 w 40"/>
              <a:gd name="T13" fmla="*/ 2147483646 h 32"/>
              <a:gd name="T14" fmla="*/ 2147483646 w 40"/>
              <a:gd name="T15" fmla="*/ 0 h 32"/>
              <a:gd name="T16" fmla="*/ 2147483646 w 40"/>
              <a:gd name="T17" fmla="*/ 0 h 32"/>
              <a:gd name="T18" fmla="*/ 2147483646 w 40"/>
              <a:gd name="T19" fmla="*/ 2147483646 h 32"/>
              <a:gd name="T20" fmla="*/ 2147483646 w 40"/>
              <a:gd name="T21" fmla="*/ 2147483646 h 32"/>
              <a:gd name="T22" fmla="*/ 2147483646 w 40"/>
              <a:gd name="T23" fmla="*/ 2147483646 h 32"/>
              <a:gd name="T24" fmla="*/ 2147483646 w 40"/>
              <a:gd name="T25" fmla="*/ 2147483646 h 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0" h="32">
                <a:moveTo>
                  <a:pt x="16" y="32"/>
                </a:moveTo>
                <a:cubicBezTo>
                  <a:pt x="7" y="32"/>
                  <a:pt x="0" y="25"/>
                  <a:pt x="0" y="16"/>
                </a:cubicBezTo>
                <a:cubicBezTo>
                  <a:pt x="0" y="0"/>
                  <a:pt x="0" y="0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20"/>
                  <a:pt x="12" y="24"/>
                  <a:pt x="16" y="24"/>
                </a:cubicBezTo>
                <a:cubicBezTo>
                  <a:pt x="20" y="24"/>
                  <a:pt x="24" y="20"/>
                  <a:pt x="24" y="16"/>
                </a:cubicBezTo>
                <a:cubicBezTo>
                  <a:pt x="24" y="0"/>
                  <a:pt x="24" y="0"/>
                  <a:pt x="2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8"/>
                  <a:pt x="40" y="8"/>
                  <a:pt x="40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25"/>
                  <a:pt x="25" y="32"/>
                  <a:pt x="16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48" name="Freeform 79"/>
          <p:cNvSpPr/>
          <p:nvPr/>
        </p:nvSpPr>
        <p:spPr bwMode="auto">
          <a:xfrm>
            <a:off x="3749675" y="5384800"/>
            <a:ext cx="225425" cy="90488"/>
          </a:xfrm>
          <a:custGeom>
            <a:avLst/>
            <a:gdLst>
              <a:gd name="T0" fmla="*/ 2147483646 w 189"/>
              <a:gd name="T1" fmla="*/ 2147483646 h 75"/>
              <a:gd name="T2" fmla="*/ 0 w 189"/>
              <a:gd name="T3" fmla="*/ 2147483646 h 75"/>
              <a:gd name="T4" fmla="*/ 0 w 189"/>
              <a:gd name="T5" fmla="*/ 0 h 75"/>
              <a:gd name="T6" fmla="*/ 2147483646 w 189"/>
              <a:gd name="T7" fmla="*/ 0 h 75"/>
              <a:gd name="T8" fmla="*/ 2147483646 w 189"/>
              <a:gd name="T9" fmla="*/ 2147483646 h 75"/>
              <a:gd name="T10" fmla="*/ 2147483646 w 189"/>
              <a:gd name="T11" fmla="*/ 2147483646 h 75"/>
              <a:gd name="T12" fmla="*/ 2147483646 w 189"/>
              <a:gd name="T13" fmla="*/ 0 h 75"/>
              <a:gd name="T14" fmla="*/ 2147483646 w 189"/>
              <a:gd name="T15" fmla="*/ 0 h 75"/>
              <a:gd name="T16" fmla="*/ 2147483646 w 189"/>
              <a:gd name="T17" fmla="*/ 2147483646 h 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9" h="75">
                <a:moveTo>
                  <a:pt x="189" y="75"/>
                </a:moveTo>
                <a:lnTo>
                  <a:pt x="0" y="75"/>
                </a:lnTo>
                <a:lnTo>
                  <a:pt x="0" y="0"/>
                </a:lnTo>
                <a:lnTo>
                  <a:pt x="19" y="0"/>
                </a:lnTo>
                <a:lnTo>
                  <a:pt x="19" y="56"/>
                </a:lnTo>
                <a:lnTo>
                  <a:pt x="170" y="56"/>
                </a:lnTo>
                <a:lnTo>
                  <a:pt x="170" y="0"/>
                </a:lnTo>
                <a:lnTo>
                  <a:pt x="189" y="0"/>
                </a:lnTo>
                <a:lnTo>
                  <a:pt x="189" y="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49" name="Freeform 80"/>
          <p:cNvSpPr/>
          <p:nvPr/>
        </p:nvSpPr>
        <p:spPr bwMode="auto">
          <a:xfrm>
            <a:off x="3862388" y="5384800"/>
            <a:ext cx="66675" cy="44450"/>
          </a:xfrm>
          <a:custGeom>
            <a:avLst/>
            <a:gdLst>
              <a:gd name="T0" fmla="*/ 2147483646 w 56"/>
              <a:gd name="T1" fmla="*/ 2147483646 h 37"/>
              <a:gd name="T2" fmla="*/ 0 w 56"/>
              <a:gd name="T3" fmla="*/ 2147483646 h 37"/>
              <a:gd name="T4" fmla="*/ 0 w 56"/>
              <a:gd name="T5" fmla="*/ 0 h 37"/>
              <a:gd name="T6" fmla="*/ 2147483646 w 56"/>
              <a:gd name="T7" fmla="*/ 0 h 37"/>
              <a:gd name="T8" fmla="*/ 2147483646 w 56"/>
              <a:gd name="T9" fmla="*/ 2147483646 h 37"/>
              <a:gd name="T10" fmla="*/ 2147483646 w 56"/>
              <a:gd name="T11" fmla="*/ 2147483646 h 37"/>
              <a:gd name="T12" fmla="*/ 2147483646 w 56"/>
              <a:gd name="T13" fmla="*/ 0 h 37"/>
              <a:gd name="T14" fmla="*/ 2147483646 w 56"/>
              <a:gd name="T15" fmla="*/ 0 h 37"/>
              <a:gd name="T16" fmla="*/ 2147483646 w 56"/>
              <a:gd name="T17" fmla="*/ 2147483646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" h="37">
                <a:moveTo>
                  <a:pt x="56" y="37"/>
                </a:moveTo>
                <a:lnTo>
                  <a:pt x="0" y="37"/>
                </a:lnTo>
                <a:lnTo>
                  <a:pt x="0" y="0"/>
                </a:lnTo>
                <a:lnTo>
                  <a:pt x="18" y="0"/>
                </a:lnTo>
                <a:lnTo>
                  <a:pt x="18" y="18"/>
                </a:lnTo>
                <a:lnTo>
                  <a:pt x="37" y="18"/>
                </a:lnTo>
                <a:lnTo>
                  <a:pt x="37" y="0"/>
                </a:lnTo>
                <a:lnTo>
                  <a:pt x="56" y="0"/>
                </a:lnTo>
                <a:lnTo>
                  <a:pt x="56" y="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50" name="Freeform 81"/>
          <p:cNvSpPr/>
          <p:nvPr/>
        </p:nvSpPr>
        <p:spPr bwMode="auto">
          <a:xfrm>
            <a:off x="3681413" y="5316538"/>
            <a:ext cx="361950" cy="360362"/>
          </a:xfrm>
          <a:custGeom>
            <a:avLst/>
            <a:gdLst>
              <a:gd name="T0" fmla="*/ 2147483646 w 303"/>
              <a:gd name="T1" fmla="*/ 2147483646 h 302"/>
              <a:gd name="T2" fmla="*/ 0 w 303"/>
              <a:gd name="T3" fmla="*/ 2147483646 h 302"/>
              <a:gd name="T4" fmla="*/ 0 w 303"/>
              <a:gd name="T5" fmla="*/ 0 h 302"/>
              <a:gd name="T6" fmla="*/ 2147483646 w 303"/>
              <a:gd name="T7" fmla="*/ 0 h 302"/>
              <a:gd name="T8" fmla="*/ 2147483646 w 303"/>
              <a:gd name="T9" fmla="*/ 2147483646 h 302"/>
              <a:gd name="T10" fmla="*/ 2147483646 w 303"/>
              <a:gd name="T11" fmla="*/ 2147483646 h 302"/>
              <a:gd name="T12" fmla="*/ 2147483646 w 303"/>
              <a:gd name="T13" fmla="*/ 2147483646 h 302"/>
              <a:gd name="T14" fmla="*/ 2147483646 w 303"/>
              <a:gd name="T15" fmla="*/ 2147483646 h 302"/>
              <a:gd name="T16" fmla="*/ 2147483646 w 303"/>
              <a:gd name="T17" fmla="*/ 2147483646 h 302"/>
              <a:gd name="T18" fmla="*/ 2147483646 w 303"/>
              <a:gd name="T19" fmla="*/ 2147483646 h 302"/>
              <a:gd name="T20" fmla="*/ 2147483646 w 303"/>
              <a:gd name="T21" fmla="*/ 2147483646 h 3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03" h="302">
                <a:moveTo>
                  <a:pt x="303" y="302"/>
                </a:moveTo>
                <a:lnTo>
                  <a:pt x="0" y="302"/>
                </a:lnTo>
                <a:lnTo>
                  <a:pt x="0" y="0"/>
                </a:lnTo>
                <a:lnTo>
                  <a:pt x="246" y="0"/>
                </a:lnTo>
                <a:lnTo>
                  <a:pt x="246" y="19"/>
                </a:lnTo>
                <a:lnTo>
                  <a:pt x="19" y="19"/>
                </a:lnTo>
                <a:lnTo>
                  <a:pt x="19" y="284"/>
                </a:lnTo>
                <a:lnTo>
                  <a:pt x="284" y="284"/>
                </a:lnTo>
                <a:lnTo>
                  <a:pt x="284" y="57"/>
                </a:lnTo>
                <a:lnTo>
                  <a:pt x="303" y="57"/>
                </a:lnTo>
                <a:lnTo>
                  <a:pt x="303" y="3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51" name="Rectangle 82"/>
          <p:cNvSpPr>
            <a:spLocks noChangeArrowheads="1"/>
          </p:cNvSpPr>
          <p:nvPr/>
        </p:nvSpPr>
        <p:spPr bwMode="auto">
          <a:xfrm>
            <a:off x="3749675" y="5519738"/>
            <a:ext cx="22542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52" name="Rectangle 83"/>
          <p:cNvSpPr>
            <a:spLocks noChangeArrowheads="1"/>
          </p:cNvSpPr>
          <p:nvPr/>
        </p:nvSpPr>
        <p:spPr bwMode="auto">
          <a:xfrm>
            <a:off x="3749675" y="5565775"/>
            <a:ext cx="22542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53" name="Rectangle 84"/>
          <p:cNvSpPr>
            <a:spLocks noChangeArrowheads="1"/>
          </p:cNvSpPr>
          <p:nvPr/>
        </p:nvSpPr>
        <p:spPr bwMode="auto">
          <a:xfrm>
            <a:off x="3749675" y="5610225"/>
            <a:ext cx="22542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54" name="Freeform 85"/>
          <p:cNvSpPr/>
          <p:nvPr/>
        </p:nvSpPr>
        <p:spPr bwMode="auto">
          <a:xfrm>
            <a:off x="4586288" y="5359400"/>
            <a:ext cx="342900" cy="322263"/>
          </a:xfrm>
          <a:custGeom>
            <a:avLst/>
            <a:gdLst>
              <a:gd name="T0" fmla="*/ 2147483646 w 122"/>
              <a:gd name="T1" fmla="*/ 2147483646 h 114"/>
              <a:gd name="T2" fmla="*/ 2147483646 w 122"/>
              <a:gd name="T3" fmla="*/ 2147483646 h 114"/>
              <a:gd name="T4" fmla="*/ 2147483646 w 122"/>
              <a:gd name="T5" fmla="*/ 0 h 114"/>
              <a:gd name="T6" fmla="*/ 2147483646 w 122"/>
              <a:gd name="T7" fmla="*/ 2147483646 h 114"/>
              <a:gd name="T8" fmla="*/ 2147483646 w 122"/>
              <a:gd name="T9" fmla="*/ 2147483646 h 114"/>
              <a:gd name="T10" fmla="*/ 2147483646 w 122"/>
              <a:gd name="T11" fmla="*/ 2147483646 h 114"/>
              <a:gd name="T12" fmla="*/ 2147483646 w 122"/>
              <a:gd name="T13" fmla="*/ 2147483646 h 114"/>
              <a:gd name="T14" fmla="*/ 2147483646 w 122"/>
              <a:gd name="T15" fmla="*/ 2147483646 h 1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2" h="114">
                <a:moveTo>
                  <a:pt x="92" y="114"/>
                </a:moveTo>
                <a:cubicBezTo>
                  <a:pt x="73" y="114"/>
                  <a:pt x="52" y="105"/>
                  <a:pt x="35" y="88"/>
                </a:cubicBezTo>
                <a:cubicBezTo>
                  <a:pt x="7" y="61"/>
                  <a:pt x="0" y="23"/>
                  <a:pt x="17" y="0"/>
                </a:cubicBezTo>
                <a:cubicBezTo>
                  <a:pt x="24" y="5"/>
                  <a:pt x="24" y="5"/>
                  <a:pt x="24" y="5"/>
                </a:cubicBezTo>
                <a:cubicBezTo>
                  <a:pt x="9" y="24"/>
                  <a:pt x="16" y="58"/>
                  <a:pt x="40" y="82"/>
                </a:cubicBezTo>
                <a:cubicBezTo>
                  <a:pt x="64" y="106"/>
                  <a:pt x="98" y="113"/>
                  <a:pt x="117" y="98"/>
                </a:cubicBezTo>
                <a:cubicBezTo>
                  <a:pt x="122" y="104"/>
                  <a:pt x="122" y="104"/>
                  <a:pt x="122" y="104"/>
                </a:cubicBezTo>
                <a:cubicBezTo>
                  <a:pt x="114" y="111"/>
                  <a:pt x="103" y="114"/>
                  <a:pt x="92" y="1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55" name="Freeform 86"/>
          <p:cNvSpPr/>
          <p:nvPr/>
        </p:nvSpPr>
        <p:spPr bwMode="auto">
          <a:xfrm>
            <a:off x="4659313" y="5316538"/>
            <a:ext cx="306387" cy="311150"/>
          </a:xfrm>
          <a:custGeom>
            <a:avLst/>
            <a:gdLst>
              <a:gd name="T0" fmla="*/ 2147483646 w 109"/>
              <a:gd name="T1" fmla="*/ 2147483646 h 110"/>
              <a:gd name="T2" fmla="*/ 2147483646 w 109"/>
              <a:gd name="T3" fmla="*/ 2147483646 h 110"/>
              <a:gd name="T4" fmla="*/ 2147483646 w 109"/>
              <a:gd name="T5" fmla="*/ 2147483646 h 110"/>
              <a:gd name="T6" fmla="*/ 2147483646 w 109"/>
              <a:gd name="T7" fmla="*/ 2147483646 h 110"/>
              <a:gd name="T8" fmla="*/ 2147483646 w 109"/>
              <a:gd name="T9" fmla="*/ 2147483646 h 110"/>
              <a:gd name="T10" fmla="*/ 2147483646 w 109"/>
              <a:gd name="T11" fmla="*/ 2147483646 h 110"/>
              <a:gd name="T12" fmla="*/ 2147483646 w 109"/>
              <a:gd name="T13" fmla="*/ 2147483646 h 110"/>
              <a:gd name="T14" fmla="*/ 0 w 109"/>
              <a:gd name="T15" fmla="*/ 2147483646 h 110"/>
              <a:gd name="T16" fmla="*/ 2147483646 w 109"/>
              <a:gd name="T17" fmla="*/ 0 h 110"/>
              <a:gd name="T18" fmla="*/ 2147483646 w 109"/>
              <a:gd name="T19" fmla="*/ 2147483646 h 110"/>
              <a:gd name="T20" fmla="*/ 2147483646 w 109"/>
              <a:gd name="T21" fmla="*/ 2147483646 h 110"/>
              <a:gd name="T22" fmla="*/ 2147483646 w 109"/>
              <a:gd name="T23" fmla="*/ 2147483646 h 110"/>
              <a:gd name="T24" fmla="*/ 2147483646 w 109"/>
              <a:gd name="T25" fmla="*/ 2147483646 h 110"/>
              <a:gd name="T26" fmla="*/ 2147483646 w 109"/>
              <a:gd name="T27" fmla="*/ 2147483646 h 110"/>
              <a:gd name="T28" fmla="*/ 2147483646 w 109"/>
              <a:gd name="T29" fmla="*/ 2147483646 h 110"/>
              <a:gd name="T30" fmla="*/ 2147483646 w 109"/>
              <a:gd name="T31" fmla="*/ 2147483646 h 110"/>
              <a:gd name="T32" fmla="*/ 2147483646 w 109"/>
              <a:gd name="T33" fmla="*/ 2147483646 h 11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9" h="110">
                <a:moveTo>
                  <a:pt x="103" y="110"/>
                </a:moveTo>
                <a:cubicBezTo>
                  <a:pt x="73" y="79"/>
                  <a:pt x="73" y="79"/>
                  <a:pt x="73" y="79"/>
                </a:cubicBezTo>
                <a:cubicBezTo>
                  <a:pt x="67" y="85"/>
                  <a:pt x="67" y="85"/>
                  <a:pt x="67" y="85"/>
                </a:cubicBezTo>
                <a:cubicBezTo>
                  <a:pt x="62" y="90"/>
                  <a:pt x="54" y="94"/>
                  <a:pt x="46" y="94"/>
                </a:cubicBezTo>
                <a:cubicBezTo>
                  <a:pt x="38" y="94"/>
                  <a:pt x="30" y="90"/>
                  <a:pt x="25" y="85"/>
                </a:cubicBezTo>
                <a:cubicBezTo>
                  <a:pt x="13" y="73"/>
                  <a:pt x="13" y="54"/>
                  <a:pt x="25" y="42"/>
                </a:cubicBezTo>
                <a:cubicBezTo>
                  <a:pt x="30" y="36"/>
                  <a:pt x="30" y="36"/>
                  <a:pt x="30" y="36"/>
                </a:cubicBezTo>
                <a:cubicBezTo>
                  <a:pt x="0" y="6"/>
                  <a:pt x="0" y="6"/>
                  <a:pt x="0" y="6"/>
                </a:cubicBezTo>
                <a:cubicBezTo>
                  <a:pt x="5" y="0"/>
                  <a:pt x="5" y="0"/>
                  <a:pt x="5" y="0"/>
                </a:cubicBezTo>
                <a:cubicBezTo>
                  <a:pt x="41" y="36"/>
                  <a:pt x="41" y="36"/>
                  <a:pt x="41" y="36"/>
                </a:cubicBezTo>
                <a:cubicBezTo>
                  <a:pt x="30" y="47"/>
                  <a:pt x="30" y="47"/>
                  <a:pt x="30" y="47"/>
                </a:cubicBezTo>
                <a:cubicBezTo>
                  <a:pt x="22" y="56"/>
                  <a:pt x="22" y="70"/>
                  <a:pt x="30" y="79"/>
                </a:cubicBezTo>
                <a:cubicBezTo>
                  <a:pt x="35" y="83"/>
                  <a:pt x="40" y="86"/>
                  <a:pt x="46" y="86"/>
                </a:cubicBezTo>
                <a:cubicBezTo>
                  <a:pt x="52" y="86"/>
                  <a:pt x="58" y="83"/>
                  <a:pt x="62" y="79"/>
                </a:cubicBezTo>
                <a:cubicBezTo>
                  <a:pt x="73" y="68"/>
                  <a:pt x="73" y="68"/>
                  <a:pt x="73" y="68"/>
                </a:cubicBezTo>
                <a:cubicBezTo>
                  <a:pt x="109" y="104"/>
                  <a:pt x="109" y="104"/>
                  <a:pt x="109" y="104"/>
                </a:cubicBezTo>
                <a:lnTo>
                  <a:pt x="103" y="1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56" name="Freeform 87"/>
          <p:cNvSpPr/>
          <p:nvPr/>
        </p:nvSpPr>
        <p:spPr bwMode="auto">
          <a:xfrm>
            <a:off x="1828800" y="5340350"/>
            <a:ext cx="361950" cy="323850"/>
          </a:xfrm>
          <a:custGeom>
            <a:avLst/>
            <a:gdLst>
              <a:gd name="T0" fmla="*/ 2147483646 w 128"/>
              <a:gd name="T1" fmla="*/ 2147483646 h 115"/>
              <a:gd name="T2" fmla="*/ 2147483646 w 128"/>
              <a:gd name="T3" fmla="*/ 2147483646 h 115"/>
              <a:gd name="T4" fmla="*/ 0 w 128"/>
              <a:gd name="T5" fmla="*/ 2147483646 h 115"/>
              <a:gd name="T6" fmla="*/ 2147483646 w 128"/>
              <a:gd name="T7" fmla="*/ 0 h 115"/>
              <a:gd name="T8" fmla="*/ 2147483646 w 128"/>
              <a:gd name="T9" fmla="*/ 2147483646 h 115"/>
              <a:gd name="T10" fmla="*/ 2147483646 w 128"/>
              <a:gd name="T11" fmla="*/ 0 h 115"/>
              <a:gd name="T12" fmla="*/ 2147483646 w 128"/>
              <a:gd name="T13" fmla="*/ 2147483646 h 115"/>
              <a:gd name="T14" fmla="*/ 2147483646 w 128"/>
              <a:gd name="T15" fmla="*/ 2147483646 h 115"/>
              <a:gd name="T16" fmla="*/ 2147483646 w 128"/>
              <a:gd name="T17" fmla="*/ 2147483646 h 115"/>
              <a:gd name="T18" fmla="*/ 2147483646 w 128"/>
              <a:gd name="T19" fmla="*/ 2147483646 h 115"/>
              <a:gd name="T20" fmla="*/ 2147483646 w 128"/>
              <a:gd name="T21" fmla="*/ 2147483646 h 115"/>
              <a:gd name="T22" fmla="*/ 2147483646 w 128"/>
              <a:gd name="T23" fmla="*/ 2147483646 h 115"/>
              <a:gd name="T24" fmla="*/ 2147483646 w 128"/>
              <a:gd name="T25" fmla="*/ 2147483646 h 115"/>
              <a:gd name="T26" fmla="*/ 2147483646 w 128"/>
              <a:gd name="T27" fmla="*/ 2147483646 h 115"/>
              <a:gd name="T28" fmla="*/ 2147483646 w 128"/>
              <a:gd name="T29" fmla="*/ 2147483646 h 115"/>
              <a:gd name="T30" fmla="*/ 2147483646 w 128"/>
              <a:gd name="T31" fmla="*/ 2147483646 h 115"/>
              <a:gd name="T32" fmla="*/ 2147483646 w 128"/>
              <a:gd name="T33" fmla="*/ 2147483646 h 115"/>
              <a:gd name="T34" fmla="*/ 2147483646 w 128"/>
              <a:gd name="T35" fmla="*/ 2147483646 h 115"/>
              <a:gd name="T36" fmla="*/ 2147483646 w 128"/>
              <a:gd name="T37" fmla="*/ 2147483646 h 115"/>
              <a:gd name="T38" fmla="*/ 2147483646 w 128"/>
              <a:gd name="T39" fmla="*/ 2147483646 h 115"/>
              <a:gd name="T40" fmla="*/ 2147483646 w 128"/>
              <a:gd name="T41" fmla="*/ 2147483646 h 115"/>
              <a:gd name="T42" fmla="*/ 2147483646 w 128"/>
              <a:gd name="T43" fmla="*/ 2147483646 h 11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28" h="115">
                <a:moveTo>
                  <a:pt x="65" y="115"/>
                </a:moveTo>
                <a:cubicBezTo>
                  <a:pt x="9" y="63"/>
                  <a:pt x="9" y="63"/>
                  <a:pt x="9" y="63"/>
                </a:cubicBezTo>
                <a:cubicBezTo>
                  <a:pt x="3" y="56"/>
                  <a:pt x="0" y="47"/>
                  <a:pt x="0" y="38"/>
                </a:cubicBezTo>
                <a:cubicBezTo>
                  <a:pt x="0" y="17"/>
                  <a:pt x="17" y="0"/>
                  <a:pt x="38" y="0"/>
                </a:cubicBezTo>
                <a:cubicBezTo>
                  <a:pt x="48" y="0"/>
                  <a:pt x="57" y="4"/>
                  <a:pt x="64" y="10"/>
                </a:cubicBezTo>
                <a:cubicBezTo>
                  <a:pt x="71" y="4"/>
                  <a:pt x="80" y="0"/>
                  <a:pt x="90" y="0"/>
                </a:cubicBezTo>
                <a:cubicBezTo>
                  <a:pt x="111" y="0"/>
                  <a:pt x="128" y="17"/>
                  <a:pt x="128" y="38"/>
                </a:cubicBezTo>
                <a:cubicBezTo>
                  <a:pt x="128" y="47"/>
                  <a:pt x="125" y="56"/>
                  <a:pt x="119" y="63"/>
                </a:cubicBezTo>
                <a:cubicBezTo>
                  <a:pt x="119" y="63"/>
                  <a:pt x="119" y="63"/>
                  <a:pt x="119" y="63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69" y="97"/>
                  <a:pt x="69" y="97"/>
                  <a:pt x="69" y="97"/>
                </a:cubicBezTo>
                <a:cubicBezTo>
                  <a:pt x="113" y="57"/>
                  <a:pt x="113" y="57"/>
                  <a:pt x="113" y="57"/>
                </a:cubicBezTo>
                <a:cubicBezTo>
                  <a:pt x="117" y="52"/>
                  <a:pt x="120" y="45"/>
                  <a:pt x="120" y="38"/>
                </a:cubicBezTo>
                <a:cubicBezTo>
                  <a:pt x="120" y="21"/>
                  <a:pt x="107" y="8"/>
                  <a:pt x="90" y="8"/>
                </a:cubicBezTo>
                <a:cubicBezTo>
                  <a:pt x="81" y="8"/>
                  <a:pt x="73" y="12"/>
                  <a:pt x="67" y="19"/>
                </a:cubicBezTo>
                <a:cubicBezTo>
                  <a:pt x="64" y="22"/>
                  <a:pt x="64" y="22"/>
                  <a:pt x="64" y="22"/>
                </a:cubicBezTo>
                <a:cubicBezTo>
                  <a:pt x="61" y="19"/>
                  <a:pt x="61" y="19"/>
                  <a:pt x="61" y="19"/>
                </a:cubicBezTo>
                <a:cubicBezTo>
                  <a:pt x="55" y="12"/>
                  <a:pt x="47" y="8"/>
                  <a:pt x="38" y="8"/>
                </a:cubicBezTo>
                <a:cubicBezTo>
                  <a:pt x="21" y="8"/>
                  <a:pt x="8" y="21"/>
                  <a:pt x="8" y="38"/>
                </a:cubicBezTo>
                <a:cubicBezTo>
                  <a:pt x="8" y="45"/>
                  <a:pt x="11" y="52"/>
                  <a:pt x="15" y="57"/>
                </a:cubicBezTo>
                <a:cubicBezTo>
                  <a:pt x="71" y="109"/>
                  <a:pt x="71" y="109"/>
                  <a:pt x="71" y="109"/>
                </a:cubicBezTo>
                <a:lnTo>
                  <a:pt x="65" y="1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57" name="Freeform 88"/>
          <p:cNvSpPr>
            <a:spLocks noEditPoints="1"/>
          </p:cNvSpPr>
          <p:nvPr/>
        </p:nvSpPr>
        <p:spPr bwMode="auto">
          <a:xfrm>
            <a:off x="1874838" y="5384800"/>
            <a:ext cx="239712" cy="204788"/>
          </a:xfrm>
          <a:custGeom>
            <a:avLst/>
            <a:gdLst>
              <a:gd name="T0" fmla="*/ 2147483646 w 85"/>
              <a:gd name="T1" fmla="*/ 2147483646 h 73"/>
              <a:gd name="T2" fmla="*/ 2147483646 w 85"/>
              <a:gd name="T3" fmla="*/ 2147483646 h 73"/>
              <a:gd name="T4" fmla="*/ 0 w 85"/>
              <a:gd name="T5" fmla="*/ 2147483646 h 73"/>
              <a:gd name="T6" fmla="*/ 2147483646 w 85"/>
              <a:gd name="T7" fmla="*/ 0 h 73"/>
              <a:gd name="T8" fmla="*/ 2147483646 w 85"/>
              <a:gd name="T9" fmla="*/ 2147483646 h 73"/>
              <a:gd name="T10" fmla="*/ 2147483646 w 85"/>
              <a:gd name="T11" fmla="*/ 2147483646 h 73"/>
              <a:gd name="T12" fmla="*/ 2147483646 w 85"/>
              <a:gd name="T13" fmla="*/ 2147483646 h 73"/>
              <a:gd name="T14" fmla="*/ 2147483646 w 85"/>
              <a:gd name="T15" fmla="*/ 2147483646 h 73"/>
              <a:gd name="T16" fmla="*/ 2147483646 w 85"/>
              <a:gd name="T17" fmla="*/ 2147483646 h 73"/>
              <a:gd name="T18" fmla="*/ 2147483646 w 85"/>
              <a:gd name="T19" fmla="*/ 2147483646 h 73"/>
              <a:gd name="T20" fmla="*/ 2147483646 w 85"/>
              <a:gd name="T21" fmla="*/ 2147483646 h 73"/>
              <a:gd name="T22" fmla="*/ 2147483646 w 85"/>
              <a:gd name="T23" fmla="*/ 2147483646 h 73"/>
              <a:gd name="T24" fmla="*/ 2147483646 w 85"/>
              <a:gd name="T25" fmla="*/ 2147483646 h 73"/>
              <a:gd name="T26" fmla="*/ 2147483646 w 85"/>
              <a:gd name="T27" fmla="*/ 2147483646 h 73"/>
              <a:gd name="T28" fmla="*/ 2147483646 w 85"/>
              <a:gd name="T29" fmla="*/ 2147483646 h 73"/>
              <a:gd name="T30" fmla="*/ 2147483646 w 85"/>
              <a:gd name="T31" fmla="*/ 2147483646 h 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85" h="73">
                <a:moveTo>
                  <a:pt x="45" y="73"/>
                </a:move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22" y="8"/>
                  <a:pt x="22" y="8"/>
                  <a:pt x="22" y="8"/>
                </a:cubicBezTo>
                <a:cubicBezTo>
                  <a:pt x="14" y="8"/>
                  <a:pt x="8" y="14"/>
                  <a:pt x="8" y="22"/>
                </a:cubicBezTo>
                <a:cubicBezTo>
                  <a:pt x="8" y="25"/>
                  <a:pt x="9" y="28"/>
                  <a:pt x="11" y="30"/>
                </a:cubicBezTo>
                <a:cubicBezTo>
                  <a:pt x="50" y="67"/>
                  <a:pt x="50" y="67"/>
                  <a:pt x="50" y="67"/>
                </a:cubicBezTo>
                <a:lnTo>
                  <a:pt x="45" y="73"/>
                </a:lnTo>
                <a:close/>
                <a:moveTo>
                  <a:pt x="62" y="16"/>
                </a:moveTo>
                <a:cubicBezTo>
                  <a:pt x="55" y="12"/>
                  <a:pt x="55" y="12"/>
                  <a:pt x="55" y="12"/>
                </a:cubicBezTo>
                <a:cubicBezTo>
                  <a:pt x="58" y="7"/>
                  <a:pt x="62" y="3"/>
                  <a:pt x="68" y="2"/>
                </a:cubicBezTo>
                <a:cubicBezTo>
                  <a:pt x="74" y="0"/>
                  <a:pt x="80" y="1"/>
                  <a:pt x="85" y="4"/>
                </a:cubicBezTo>
                <a:cubicBezTo>
                  <a:pt x="81" y="11"/>
                  <a:pt x="81" y="11"/>
                  <a:pt x="81" y="11"/>
                </a:cubicBezTo>
                <a:cubicBezTo>
                  <a:pt x="78" y="9"/>
                  <a:pt x="74" y="8"/>
                  <a:pt x="70" y="9"/>
                </a:cubicBezTo>
                <a:cubicBezTo>
                  <a:pt x="67" y="10"/>
                  <a:pt x="64" y="13"/>
                  <a:pt x="62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58" name="Freeform 89"/>
          <p:cNvSpPr>
            <a:spLocks noEditPoints="1"/>
          </p:cNvSpPr>
          <p:nvPr/>
        </p:nvSpPr>
        <p:spPr bwMode="auto">
          <a:xfrm>
            <a:off x="5534025" y="5384800"/>
            <a:ext cx="361950" cy="225425"/>
          </a:xfrm>
          <a:custGeom>
            <a:avLst/>
            <a:gdLst>
              <a:gd name="T0" fmla="*/ 2147483646 w 128"/>
              <a:gd name="T1" fmla="*/ 2147483646 h 80"/>
              <a:gd name="T2" fmla="*/ 2147483646 w 128"/>
              <a:gd name="T3" fmla="*/ 2147483646 h 80"/>
              <a:gd name="T4" fmla="*/ 0 w 128"/>
              <a:gd name="T5" fmla="*/ 2147483646 h 80"/>
              <a:gd name="T6" fmla="*/ 2147483646 w 128"/>
              <a:gd name="T7" fmla="*/ 0 h 80"/>
              <a:gd name="T8" fmla="*/ 2147483646 w 128"/>
              <a:gd name="T9" fmla="*/ 0 h 80"/>
              <a:gd name="T10" fmla="*/ 2147483646 w 128"/>
              <a:gd name="T11" fmla="*/ 2147483646 h 80"/>
              <a:gd name="T12" fmla="*/ 2147483646 w 128"/>
              <a:gd name="T13" fmla="*/ 2147483646 h 80"/>
              <a:gd name="T14" fmla="*/ 2147483646 w 128"/>
              <a:gd name="T15" fmla="*/ 2147483646 h 80"/>
              <a:gd name="T16" fmla="*/ 2147483646 w 128"/>
              <a:gd name="T17" fmla="*/ 2147483646 h 80"/>
              <a:gd name="T18" fmla="*/ 2147483646 w 128"/>
              <a:gd name="T19" fmla="*/ 2147483646 h 80"/>
              <a:gd name="T20" fmla="*/ 2147483646 w 128"/>
              <a:gd name="T21" fmla="*/ 2147483646 h 80"/>
              <a:gd name="T22" fmla="*/ 2147483646 w 128"/>
              <a:gd name="T23" fmla="*/ 2147483646 h 80"/>
              <a:gd name="T24" fmla="*/ 2147483646 w 128"/>
              <a:gd name="T25" fmla="*/ 2147483646 h 80"/>
              <a:gd name="T26" fmla="*/ 2147483646 w 128"/>
              <a:gd name="T27" fmla="*/ 2147483646 h 80"/>
              <a:gd name="T28" fmla="*/ 2147483646 w 128"/>
              <a:gd name="T29" fmla="*/ 2147483646 h 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28" h="80">
                <a:moveTo>
                  <a:pt x="40" y="80"/>
                </a:moveTo>
                <a:cubicBezTo>
                  <a:pt x="40" y="80"/>
                  <a:pt x="40" y="80"/>
                  <a:pt x="40" y="80"/>
                </a:cubicBezTo>
                <a:cubicBezTo>
                  <a:pt x="18" y="80"/>
                  <a:pt x="0" y="62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110" y="0"/>
                  <a:pt x="128" y="18"/>
                  <a:pt x="128" y="40"/>
                </a:cubicBezTo>
                <a:cubicBezTo>
                  <a:pt x="128" y="62"/>
                  <a:pt x="110" y="80"/>
                  <a:pt x="88" y="80"/>
                </a:cubicBezTo>
                <a:lnTo>
                  <a:pt x="40" y="80"/>
                </a:lnTo>
                <a:close/>
                <a:moveTo>
                  <a:pt x="88" y="8"/>
                </a:moveTo>
                <a:cubicBezTo>
                  <a:pt x="40" y="8"/>
                  <a:pt x="40" y="8"/>
                  <a:pt x="40" y="8"/>
                </a:cubicBezTo>
                <a:cubicBezTo>
                  <a:pt x="22" y="8"/>
                  <a:pt x="8" y="22"/>
                  <a:pt x="8" y="40"/>
                </a:cubicBezTo>
                <a:cubicBezTo>
                  <a:pt x="8" y="58"/>
                  <a:pt x="22" y="72"/>
                  <a:pt x="40" y="72"/>
                </a:cubicBezTo>
                <a:cubicBezTo>
                  <a:pt x="88" y="72"/>
                  <a:pt x="88" y="72"/>
                  <a:pt x="88" y="72"/>
                </a:cubicBezTo>
                <a:cubicBezTo>
                  <a:pt x="106" y="72"/>
                  <a:pt x="120" y="58"/>
                  <a:pt x="120" y="40"/>
                </a:cubicBezTo>
                <a:cubicBezTo>
                  <a:pt x="120" y="22"/>
                  <a:pt x="106" y="8"/>
                  <a:pt x="88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59" name="Freeform 90"/>
          <p:cNvSpPr>
            <a:spLocks noEditPoints="1"/>
          </p:cNvSpPr>
          <p:nvPr/>
        </p:nvSpPr>
        <p:spPr bwMode="auto">
          <a:xfrm>
            <a:off x="5580063" y="5429250"/>
            <a:ext cx="134937" cy="136525"/>
          </a:xfrm>
          <a:custGeom>
            <a:avLst/>
            <a:gdLst>
              <a:gd name="T0" fmla="*/ 2147483646 w 48"/>
              <a:gd name="T1" fmla="*/ 2147483646 h 48"/>
              <a:gd name="T2" fmla="*/ 0 w 48"/>
              <a:gd name="T3" fmla="*/ 2147483646 h 48"/>
              <a:gd name="T4" fmla="*/ 2147483646 w 48"/>
              <a:gd name="T5" fmla="*/ 0 h 48"/>
              <a:gd name="T6" fmla="*/ 2147483646 w 48"/>
              <a:gd name="T7" fmla="*/ 2147483646 h 48"/>
              <a:gd name="T8" fmla="*/ 2147483646 w 48"/>
              <a:gd name="T9" fmla="*/ 2147483646 h 48"/>
              <a:gd name="T10" fmla="*/ 2147483646 w 48"/>
              <a:gd name="T11" fmla="*/ 2147483646 h 48"/>
              <a:gd name="T12" fmla="*/ 2147483646 w 48"/>
              <a:gd name="T13" fmla="*/ 2147483646 h 48"/>
              <a:gd name="T14" fmla="*/ 2147483646 w 48"/>
              <a:gd name="T15" fmla="*/ 2147483646 h 48"/>
              <a:gd name="T16" fmla="*/ 2147483646 w 48"/>
              <a:gd name="T17" fmla="*/ 2147483646 h 48"/>
              <a:gd name="T18" fmla="*/ 2147483646 w 48"/>
              <a:gd name="T19" fmla="*/ 2147483646 h 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48">
                <a:moveTo>
                  <a:pt x="24" y="48"/>
                </a:moveTo>
                <a:cubicBezTo>
                  <a:pt x="11" y="48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8"/>
                  <a:pt x="24" y="48"/>
                </a:cubicBezTo>
                <a:close/>
                <a:moveTo>
                  <a:pt x="24" y="8"/>
                </a:moveTo>
                <a:cubicBezTo>
                  <a:pt x="15" y="8"/>
                  <a:pt x="8" y="15"/>
                  <a:pt x="8" y="24"/>
                </a:cubicBezTo>
                <a:cubicBezTo>
                  <a:pt x="8" y="33"/>
                  <a:pt x="15" y="40"/>
                  <a:pt x="24" y="40"/>
                </a:cubicBezTo>
                <a:cubicBezTo>
                  <a:pt x="33" y="40"/>
                  <a:pt x="40" y="33"/>
                  <a:pt x="40" y="24"/>
                </a:cubicBezTo>
                <a:cubicBezTo>
                  <a:pt x="40" y="15"/>
                  <a:pt x="33" y="8"/>
                  <a:pt x="2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60" name="Freeform 91"/>
          <p:cNvSpPr/>
          <p:nvPr/>
        </p:nvSpPr>
        <p:spPr bwMode="auto">
          <a:xfrm>
            <a:off x="2089150" y="6242050"/>
            <a:ext cx="101600" cy="101600"/>
          </a:xfrm>
          <a:custGeom>
            <a:avLst/>
            <a:gdLst>
              <a:gd name="T0" fmla="*/ 2147483646 w 85"/>
              <a:gd name="T1" fmla="*/ 2147483646 h 85"/>
              <a:gd name="T2" fmla="*/ 2147483646 w 85"/>
              <a:gd name="T3" fmla="*/ 2147483646 h 85"/>
              <a:gd name="T4" fmla="*/ 2147483646 w 85"/>
              <a:gd name="T5" fmla="*/ 2147483646 h 85"/>
              <a:gd name="T6" fmla="*/ 0 w 85"/>
              <a:gd name="T7" fmla="*/ 2147483646 h 85"/>
              <a:gd name="T8" fmla="*/ 0 w 85"/>
              <a:gd name="T9" fmla="*/ 0 h 85"/>
              <a:gd name="T10" fmla="*/ 2147483646 w 85"/>
              <a:gd name="T11" fmla="*/ 0 h 85"/>
              <a:gd name="T12" fmla="*/ 2147483646 w 85"/>
              <a:gd name="T13" fmla="*/ 2147483646 h 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" h="85">
                <a:moveTo>
                  <a:pt x="85" y="85"/>
                </a:moveTo>
                <a:lnTo>
                  <a:pt x="66" y="85"/>
                </a:lnTo>
                <a:lnTo>
                  <a:pt x="66" y="19"/>
                </a:lnTo>
                <a:lnTo>
                  <a:pt x="0" y="19"/>
                </a:lnTo>
                <a:lnTo>
                  <a:pt x="0" y="0"/>
                </a:lnTo>
                <a:lnTo>
                  <a:pt x="85" y="0"/>
                </a:lnTo>
                <a:lnTo>
                  <a:pt x="85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61" name="Freeform 92"/>
          <p:cNvSpPr/>
          <p:nvPr/>
        </p:nvSpPr>
        <p:spPr bwMode="auto">
          <a:xfrm>
            <a:off x="2022475" y="6245225"/>
            <a:ext cx="165100" cy="163513"/>
          </a:xfrm>
          <a:custGeom>
            <a:avLst/>
            <a:gdLst>
              <a:gd name="T0" fmla="*/ 2147483646 w 138"/>
              <a:gd name="T1" fmla="*/ 2147483646 h 137"/>
              <a:gd name="T2" fmla="*/ 0 w 138"/>
              <a:gd name="T3" fmla="*/ 2147483646 h 137"/>
              <a:gd name="T4" fmla="*/ 2147483646 w 138"/>
              <a:gd name="T5" fmla="*/ 0 h 137"/>
              <a:gd name="T6" fmla="*/ 2147483646 w 138"/>
              <a:gd name="T7" fmla="*/ 2147483646 h 137"/>
              <a:gd name="T8" fmla="*/ 2147483646 w 138"/>
              <a:gd name="T9" fmla="*/ 2147483646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8" h="137">
                <a:moveTo>
                  <a:pt x="15" y="137"/>
                </a:moveTo>
                <a:lnTo>
                  <a:pt x="0" y="123"/>
                </a:lnTo>
                <a:lnTo>
                  <a:pt x="123" y="0"/>
                </a:lnTo>
                <a:lnTo>
                  <a:pt x="138" y="14"/>
                </a:lnTo>
                <a:lnTo>
                  <a:pt x="15" y="1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62" name="Freeform 93"/>
          <p:cNvSpPr/>
          <p:nvPr/>
        </p:nvSpPr>
        <p:spPr bwMode="auto">
          <a:xfrm>
            <a:off x="1828800" y="6502400"/>
            <a:ext cx="101600" cy="100013"/>
          </a:xfrm>
          <a:custGeom>
            <a:avLst/>
            <a:gdLst>
              <a:gd name="T0" fmla="*/ 2147483646 w 85"/>
              <a:gd name="T1" fmla="*/ 2147483646 h 85"/>
              <a:gd name="T2" fmla="*/ 0 w 85"/>
              <a:gd name="T3" fmla="*/ 2147483646 h 85"/>
              <a:gd name="T4" fmla="*/ 0 w 85"/>
              <a:gd name="T5" fmla="*/ 0 h 85"/>
              <a:gd name="T6" fmla="*/ 2147483646 w 85"/>
              <a:gd name="T7" fmla="*/ 0 h 85"/>
              <a:gd name="T8" fmla="*/ 2147483646 w 85"/>
              <a:gd name="T9" fmla="*/ 2147483646 h 85"/>
              <a:gd name="T10" fmla="*/ 2147483646 w 85"/>
              <a:gd name="T11" fmla="*/ 2147483646 h 85"/>
              <a:gd name="T12" fmla="*/ 2147483646 w 85"/>
              <a:gd name="T13" fmla="*/ 2147483646 h 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" h="85">
                <a:moveTo>
                  <a:pt x="85" y="85"/>
                </a:moveTo>
                <a:lnTo>
                  <a:pt x="0" y="85"/>
                </a:lnTo>
                <a:lnTo>
                  <a:pt x="0" y="0"/>
                </a:lnTo>
                <a:lnTo>
                  <a:pt x="19" y="0"/>
                </a:lnTo>
                <a:lnTo>
                  <a:pt x="19" y="66"/>
                </a:lnTo>
                <a:lnTo>
                  <a:pt x="85" y="66"/>
                </a:lnTo>
                <a:lnTo>
                  <a:pt x="85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63" name="Freeform 94"/>
          <p:cNvSpPr/>
          <p:nvPr/>
        </p:nvSpPr>
        <p:spPr bwMode="auto">
          <a:xfrm>
            <a:off x="1831975" y="6435725"/>
            <a:ext cx="163513" cy="165100"/>
          </a:xfrm>
          <a:custGeom>
            <a:avLst/>
            <a:gdLst>
              <a:gd name="T0" fmla="*/ 2147483646 w 138"/>
              <a:gd name="T1" fmla="*/ 2147483646 h 138"/>
              <a:gd name="T2" fmla="*/ 0 w 138"/>
              <a:gd name="T3" fmla="*/ 2147483646 h 138"/>
              <a:gd name="T4" fmla="*/ 2147483646 w 138"/>
              <a:gd name="T5" fmla="*/ 0 h 138"/>
              <a:gd name="T6" fmla="*/ 2147483646 w 138"/>
              <a:gd name="T7" fmla="*/ 2147483646 h 138"/>
              <a:gd name="T8" fmla="*/ 2147483646 w 138"/>
              <a:gd name="T9" fmla="*/ 2147483646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8" h="138">
                <a:moveTo>
                  <a:pt x="15" y="138"/>
                </a:moveTo>
                <a:lnTo>
                  <a:pt x="0" y="123"/>
                </a:lnTo>
                <a:lnTo>
                  <a:pt x="123" y="0"/>
                </a:lnTo>
                <a:lnTo>
                  <a:pt x="138" y="15"/>
                </a:lnTo>
                <a:lnTo>
                  <a:pt x="15" y="1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64" name="Freeform 95"/>
          <p:cNvSpPr/>
          <p:nvPr/>
        </p:nvSpPr>
        <p:spPr bwMode="auto">
          <a:xfrm>
            <a:off x="1874838" y="6286500"/>
            <a:ext cx="77787" cy="79375"/>
          </a:xfrm>
          <a:custGeom>
            <a:avLst/>
            <a:gdLst>
              <a:gd name="T0" fmla="*/ 2147483646 w 66"/>
              <a:gd name="T1" fmla="*/ 2147483646 h 66"/>
              <a:gd name="T2" fmla="*/ 0 w 66"/>
              <a:gd name="T3" fmla="*/ 2147483646 h 66"/>
              <a:gd name="T4" fmla="*/ 0 w 66"/>
              <a:gd name="T5" fmla="*/ 0 h 66"/>
              <a:gd name="T6" fmla="*/ 2147483646 w 66"/>
              <a:gd name="T7" fmla="*/ 0 h 66"/>
              <a:gd name="T8" fmla="*/ 2147483646 w 66"/>
              <a:gd name="T9" fmla="*/ 2147483646 h 66"/>
              <a:gd name="T10" fmla="*/ 2147483646 w 66"/>
              <a:gd name="T11" fmla="*/ 2147483646 h 66"/>
              <a:gd name="T12" fmla="*/ 2147483646 w 66"/>
              <a:gd name="T13" fmla="*/ 2147483646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6" h="66">
                <a:moveTo>
                  <a:pt x="19" y="66"/>
                </a:moveTo>
                <a:lnTo>
                  <a:pt x="0" y="66"/>
                </a:lnTo>
                <a:lnTo>
                  <a:pt x="0" y="0"/>
                </a:lnTo>
                <a:lnTo>
                  <a:pt x="66" y="0"/>
                </a:lnTo>
                <a:lnTo>
                  <a:pt x="66" y="19"/>
                </a:lnTo>
                <a:lnTo>
                  <a:pt x="19" y="19"/>
                </a:lnTo>
                <a:lnTo>
                  <a:pt x="19" y="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65" name="Rectangle 96"/>
          <p:cNvSpPr>
            <a:spLocks noChangeArrowheads="1"/>
          </p:cNvSpPr>
          <p:nvPr/>
        </p:nvSpPr>
        <p:spPr bwMode="auto">
          <a:xfrm>
            <a:off x="1874838" y="6388100"/>
            <a:ext cx="22225" cy="68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66" name="Rectangle 97"/>
          <p:cNvSpPr>
            <a:spLocks noChangeArrowheads="1"/>
          </p:cNvSpPr>
          <p:nvPr/>
        </p:nvSpPr>
        <p:spPr bwMode="auto">
          <a:xfrm>
            <a:off x="1974850" y="6286500"/>
            <a:ext cx="68263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67" name="Freeform 98"/>
          <p:cNvSpPr/>
          <p:nvPr/>
        </p:nvSpPr>
        <p:spPr bwMode="auto">
          <a:xfrm>
            <a:off x="2066925" y="6478588"/>
            <a:ext cx="77788" cy="79375"/>
          </a:xfrm>
          <a:custGeom>
            <a:avLst/>
            <a:gdLst>
              <a:gd name="T0" fmla="*/ 2147483646 w 66"/>
              <a:gd name="T1" fmla="*/ 2147483646 h 66"/>
              <a:gd name="T2" fmla="*/ 0 w 66"/>
              <a:gd name="T3" fmla="*/ 2147483646 h 66"/>
              <a:gd name="T4" fmla="*/ 0 w 66"/>
              <a:gd name="T5" fmla="*/ 2147483646 h 66"/>
              <a:gd name="T6" fmla="*/ 2147483646 w 66"/>
              <a:gd name="T7" fmla="*/ 2147483646 h 66"/>
              <a:gd name="T8" fmla="*/ 2147483646 w 66"/>
              <a:gd name="T9" fmla="*/ 0 h 66"/>
              <a:gd name="T10" fmla="*/ 2147483646 w 66"/>
              <a:gd name="T11" fmla="*/ 0 h 66"/>
              <a:gd name="T12" fmla="*/ 2147483646 w 66"/>
              <a:gd name="T13" fmla="*/ 2147483646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6" h="66">
                <a:moveTo>
                  <a:pt x="66" y="66"/>
                </a:moveTo>
                <a:lnTo>
                  <a:pt x="0" y="66"/>
                </a:ln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66" y="0"/>
                </a:lnTo>
                <a:lnTo>
                  <a:pt x="66" y="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68" name="Rectangle 99"/>
          <p:cNvSpPr>
            <a:spLocks noChangeArrowheads="1"/>
          </p:cNvSpPr>
          <p:nvPr/>
        </p:nvSpPr>
        <p:spPr bwMode="auto">
          <a:xfrm>
            <a:off x="2122488" y="6388100"/>
            <a:ext cx="22225" cy="68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69" name="Rectangle 100"/>
          <p:cNvSpPr>
            <a:spLocks noChangeArrowheads="1"/>
          </p:cNvSpPr>
          <p:nvPr/>
        </p:nvSpPr>
        <p:spPr bwMode="auto">
          <a:xfrm>
            <a:off x="1974850" y="6535738"/>
            <a:ext cx="68263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70" name="Freeform 101"/>
          <p:cNvSpPr/>
          <p:nvPr/>
        </p:nvSpPr>
        <p:spPr bwMode="auto">
          <a:xfrm>
            <a:off x="2946400" y="6310313"/>
            <a:ext cx="103188" cy="100012"/>
          </a:xfrm>
          <a:custGeom>
            <a:avLst/>
            <a:gdLst>
              <a:gd name="T0" fmla="*/ 2147483646 w 86"/>
              <a:gd name="T1" fmla="*/ 2147483646 h 85"/>
              <a:gd name="T2" fmla="*/ 0 w 86"/>
              <a:gd name="T3" fmla="*/ 2147483646 h 85"/>
              <a:gd name="T4" fmla="*/ 0 w 86"/>
              <a:gd name="T5" fmla="*/ 0 h 85"/>
              <a:gd name="T6" fmla="*/ 2147483646 w 86"/>
              <a:gd name="T7" fmla="*/ 0 h 85"/>
              <a:gd name="T8" fmla="*/ 2147483646 w 86"/>
              <a:gd name="T9" fmla="*/ 2147483646 h 85"/>
              <a:gd name="T10" fmla="*/ 2147483646 w 86"/>
              <a:gd name="T11" fmla="*/ 2147483646 h 85"/>
              <a:gd name="T12" fmla="*/ 2147483646 w 86"/>
              <a:gd name="T13" fmla="*/ 2147483646 h 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6" h="85">
                <a:moveTo>
                  <a:pt x="86" y="85"/>
                </a:moveTo>
                <a:lnTo>
                  <a:pt x="0" y="85"/>
                </a:lnTo>
                <a:lnTo>
                  <a:pt x="0" y="0"/>
                </a:lnTo>
                <a:lnTo>
                  <a:pt x="19" y="0"/>
                </a:lnTo>
                <a:lnTo>
                  <a:pt x="19" y="66"/>
                </a:lnTo>
                <a:lnTo>
                  <a:pt x="86" y="66"/>
                </a:lnTo>
                <a:lnTo>
                  <a:pt x="86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71" name="Freeform 102"/>
          <p:cNvSpPr/>
          <p:nvPr/>
        </p:nvSpPr>
        <p:spPr bwMode="auto">
          <a:xfrm>
            <a:off x="2960688" y="6245225"/>
            <a:ext cx="152400" cy="150813"/>
          </a:xfrm>
          <a:custGeom>
            <a:avLst/>
            <a:gdLst>
              <a:gd name="T0" fmla="*/ 2147483646 w 128"/>
              <a:gd name="T1" fmla="*/ 2147483646 h 127"/>
              <a:gd name="T2" fmla="*/ 0 w 128"/>
              <a:gd name="T3" fmla="*/ 2147483646 h 127"/>
              <a:gd name="T4" fmla="*/ 2147483646 w 128"/>
              <a:gd name="T5" fmla="*/ 0 h 127"/>
              <a:gd name="T6" fmla="*/ 2147483646 w 128"/>
              <a:gd name="T7" fmla="*/ 2147483646 h 127"/>
              <a:gd name="T8" fmla="*/ 2147483646 w 128"/>
              <a:gd name="T9" fmla="*/ 214748364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8" h="127">
                <a:moveTo>
                  <a:pt x="15" y="127"/>
                </a:moveTo>
                <a:lnTo>
                  <a:pt x="0" y="113"/>
                </a:lnTo>
                <a:lnTo>
                  <a:pt x="114" y="0"/>
                </a:lnTo>
                <a:lnTo>
                  <a:pt x="128" y="14"/>
                </a:lnTo>
                <a:lnTo>
                  <a:pt x="15" y="1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72" name="Freeform 103"/>
          <p:cNvSpPr/>
          <p:nvPr/>
        </p:nvSpPr>
        <p:spPr bwMode="auto">
          <a:xfrm>
            <a:off x="2822575" y="6434138"/>
            <a:ext cx="103188" cy="101600"/>
          </a:xfrm>
          <a:custGeom>
            <a:avLst/>
            <a:gdLst>
              <a:gd name="T0" fmla="*/ 2147483646 w 86"/>
              <a:gd name="T1" fmla="*/ 2147483646 h 85"/>
              <a:gd name="T2" fmla="*/ 2147483646 w 86"/>
              <a:gd name="T3" fmla="*/ 2147483646 h 85"/>
              <a:gd name="T4" fmla="*/ 2147483646 w 86"/>
              <a:gd name="T5" fmla="*/ 2147483646 h 85"/>
              <a:gd name="T6" fmla="*/ 0 w 86"/>
              <a:gd name="T7" fmla="*/ 2147483646 h 85"/>
              <a:gd name="T8" fmla="*/ 0 w 86"/>
              <a:gd name="T9" fmla="*/ 0 h 85"/>
              <a:gd name="T10" fmla="*/ 2147483646 w 86"/>
              <a:gd name="T11" fmla="*/ 0 h 85"/>
              <a:gd name="T12" fmla="*/ 2147483646 w 86"/>
              <a:gd name="T13" fmla="*/ 2147483646 h 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6" h="85">
                <a:moveTo>
                  <a:pt x="86" y="85"/>
                </a:moveTo>
                <a:lnTo>
                  <a:pt x="67" y="85"/>
                </a:lnTo>
                <a:lnTo>
                  <a:pt x="67" y="19"/>
                </a:lnTo>
                <a:lnTo>
                  <a:pt x="0" y="19"/>
                </a:lnTo>
                <a:lnTo>
                  <a:pt x="0" y="0"/>
                </a:lnTo>
                <a:lnTo>
                  <a:pt x="86" y="0"/>
                </a:lnTo>
                <a:lnTo>
                  <a:pt x="86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73" name="Freeform 104"/>
          <p:cNvSpPr/>
          <p:nvPr/>
        </p:nvSpPr>
        <p:spPr bwMode="auto">
          <a:xfrm>
            <a:off x="2757488" y="6448425"/>
            <a:ext cx="153987" cy="152400"/>
          </a:xfrm>
          <a:custGeom>
            <a:avLst/>
            <a:gdLst>
              <a:gd name="T0" fmla="*/ 2147483646 w 128"/>
              <a:gd name="T1" fmla="*/ 2147483646 h 128"/>
              <a:gd name="T2" fmla="*/ 0 w 128"/>
              <a:gd name="T3" fmla="*/ 2147483646 h 128"/>
              <a:gd name="T4" fmla="*/ 2147483646 w 128"/>
              <a:gd name="T5" fmla="*/ 0 h 128"/>
              <a:gd name="T6" fmla="*/ 2147483646 w 128"/>
              <a:gd name="T7" fmla="*/ 2147483646 h 128"/>
              <a:gd name="T8" fmla="*/ 2147483646 w 128"/>
              <a:gd name="T9" fmla="*/ 2147483646 h 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8" h="128">
                <a:moveTo>
                  <a:pt x="14" y="128"/>
                </a:moveTo>
                <a:lnTo>
                  <a:pt x="0" y="113"/>
                </a:lnTo>
                <a:lnTo>
                  <a:pt x="113" y="0"/>
                </a:lnTo>
                <a:lnTo>
                  <a:pt x="128" y="14"/>
                </a:lnTo>
                <a:lnTo>
                  <a:pt x="14" y="1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74" name="Freeform 105"/>
          <p:cNvSpPr/>
          <p:nvPr/>
        </p:nvSpPr>
        <p:spPr bwMode="auto">
          <a:xfrm>
            <a:off x="2754313" y="6242050"/>
            <a:ext cx="79375" cy="79375"/>
          </a:xfrm>
          <a:custGeom>
            <a:avLst/>
            <a:gdLst>
              <a:gd name="T0" fmla="*/ 2147483646 w 67"/>
              <a:gd name="T1" fmla="*/ 2147483646 h 67"/>
              <a:gd name="T2" fmla="*/ 0 w 67"/>
              <a:gd name="T3" fmla="*/ 2147483646 h 67"/>
              <a:gd name="T4" fmla="*/ 0 w 67"/>
              <a:gd name="T5" fmla="*/ 0 h 67"/>
              <a:gd name="T6" fmla="*/ 2147483646 w 67"/>
              <a:gd name="T7" fmla="*/ 0 h 67"/>
              <a:gd name="T8" fmla="*/ 2147483646 w 67"/>
              <a:gd name="T9" fmla="*/ 2147483646 h 67"/>
              <a:gd name="T10" fmla="*/ 2147483646 w 67"/>
              <a:gd name="T11" fmla="*/ 2147483646 h 67"/>
              <a:gd name="T12" fmla="*/ 2147483646 w 67"/>
              <a:gd name="T13" fmla="*/ 2147483646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7" h="67">
                <a:moveTo>
                  <a:pt x="19" y="67"/>
                </a:moveTo>
                <a:lnTo>
                  <a:pt x="0" y="67"/>
                </a:lnTo>
                <a:lnTo>
                  <a:pt x="0" y="0"/>
                </a:lnTo>
                <a:lnTo>
                  <a:pt x="67" y="0"/>
                </a:lnTo>
                <a:lnTo>
                  <a:pt x="67" y="19"/>
                </a:lnTo>
                <a:lnTo>
                  <a:pt x="19" y="19"/>
                </a:lnTo>
                <a:lnTo>
                  <a:pt x="19" y="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75" name="Rectangle 106"/>
          <p:cNvSpPr>
            <a:spLocks noChangeArrowheads="1"/>
          </p:cNvSpPr>
          <p:nvPr/>
        </p:nvSpPr>
        <p:spPr bwMode="auto">
          <a:xfrm>
            <a:off x="2754313" y="6343650"/>
            <a:ext cx="22225" cy="66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76" name="Rectangle 107"/>
          <p:cNvSpPr>
            <a:spLocks noChangeArrowheads="1"/>
          </p:cNvSpPr>
          <p:nvPr/>
        </p:nvSpPr>
        <p:spPr bwMode="auto">
          <a:xfrm>
            <a:off x="2857500" y="6242050"/>
            <a:ext cx="68263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77" name="Freeform 108"/>
          <p:cNvSpPr/>
          <p:nvPr/>
        </p:nvSpPr>
        <p:spPr bwMode="auto">
          <a:xfrm>
            <a:off x="3036888" y="6524625"/>
            <a:ext cx="80962" cy="77788"/>
          </a:xfrm>
          <a:custGeom>
            <a:avLst/>
            <a:gdLst>
              <a:gd name="T0" fmla="*/ 2147483646 w 67"/>
              <a:gd name="T1" fmla="*/ 2147483646 h 66"/>
              <a:gd name="T2" fmla="*/ 0 w 67"/>
              <a:gd name="T3" fmla="*/ 2147483646 h 66"/>
              <a:gd name="T4" fmla="*/ 0 w 67"/>
              <a:gd name="T5" fmla="*/ 2147483646 h 66"/>
              <a:gd name="T6" fmla="*/ 2147483646 w 67"/>
              <a:gd name="T7" fmla="*/ 2147483646 h 66"/>
              <a:gd name="T8" fmla="*/ 2147483646 w 67"/>
              <a:gd name="T9" fmla="*/ 0 h 66"/>
              <a:gd name="T10" fmla="*/ 2147483646 w 67"/>
              <a:gd name="T11" fmla="*/ 0 h 66"/>
              <a:gd name="T12" fmla="*/ 2147483646 w 67"/>
              <a:gd name="T13" fmla="*/ 2147483646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7" h="66">
                <a:moveTo>
                  <a:pt x="67" y="66"/>
                </a:moveTo>
                <a:lnTo>
                  <a:pt x="0" y="66"/>
                </a:lnTo>
                <a:lnTo>
                  <a:pt x="0" y="47"/>
                </a:lnTo>
                <a:lnTo>
                  <a:pt x="48" y="47"/>
                </a:lnTo>
                <a:lnTo>
                  <a:pt x="48" y="0"/>
                </a:lnTo>
                <a:lnTo>
                  <a:pt x="67" y="0"/>
                </a:lnTo>
                <a:lnTo>
                  <a:pt x="67" y="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78" name="Rectangle 109"/>
          <p:cNvSpPr>
            <a:spLocks noChangeArrowheads="1"/>
          </p:cNvSpPr>
          <p:nvPr/>
        </p:nvSpPr>
        <p:spPr bwMode="auto">
          <a:xfrm>
            <a:off x="3094038" y="6434138"/>
            <a:ext cx="23812" cy="68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79" name="Rectangle 110"/>
          <p:cNvSpPr>
            <a:spLocks noChangeArrowheads="1"/>
          </p:cNvSpPr>
          <p:nvPr/>
        </p:nvSpPr>
        <p:spPr bwMode="auto">
          <a:xfrm>
            <a:off x="2946400" y="6580188"/>
            <a:ext cx="68263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80" name="Freeform 111"/>
          <p:cNvSpPr/>
          <p:nvPr/>
        </p:nvSpPr>
        <p:spPr bwMode="auto">
          <a:xfrm>
            <a:off x="3851275" y="6307138"/>
            <a:ext cx="98425" cy="200025"/>
          </a:xfrm>
          <a:custGeom>
            <a:avLst/>
            <a:gdLst>
              <a:gd name="T0" fmla="*/ 2147483646 w 83"/>
              <a:gd name="T1" fmla="*/ 2147483646 h 168"/>
              <a:gd name="T2" fmla="*/ 0 w 83"/>
              <a:gd name="T3" fmla="*/ 2147483646 h 168"/>
              <a:gd name="T4" fmla="*/ 0 w 83"/>
              <a:gd name="T5" fmla="*/ 0 h 168"/>
              <a:gd name="T6" fmla="*/ 2147483646 w 83"/>
              <a:gd name="T7" fmla="*/ 0 h 168"/>
              <a:gd name="T8" fmla="*/ 2147483646 w 83"/>
              <a:gd name="T9" fmla="*/ 2147483646 h 168"/>
              <a:gd name="T10" fmla="*/ 2147483646 w 83"/>
              <a:gd name="T11" fmla="*/ 2147483646 h 168"/>
              <a:gd name="T12" fmla="*/ 2147483646 w 83"/>
              <a:gd name="T13" fmla="*/ 2147483646 h 1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3" h="168">
                <a:moveTo>
                  <a:pt x="71" y="168"/>
                </a:moveTo>
                <a:lnTo>
                  <a:pt x="0" y="99"/>
                </a:lnTo>
                <a:lnTo>
                  <a:pt x="0" y="0"/>
                </a:lnTo>
                <a:lnTo>
                  <a:pt x="19" y="0"/>
                </a:lnTo>
                <a:lnTo>
                  <a:pt x="19" y="92"/>
                </a:lnTo>
                <a:lnTo>
                  <a:pt x="83" y="153"/>
                </a:lnTo>
                <a:lnTo>
                  <a:pt x="71" y="1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81" name="Freeform 112"/>
          <p:cNvSpPr/>
          <p:nvPr/>
        </p:nvSpPr>
        <p:spPr bwMode="auto">
          <a:xfrm>
            <a:off x="3735388" y="6532563"/>
            <a:ext cx="228600" cy="68262"/>
          </a:xfrm>
          <a:custGeom>
            <a:avLst/>
            <a:gdLst>
              <a:gd name="T0" fmla="*/ 2147483646 w 81"/>
              <a:gd name="T1" fmla="*/ 2147483646 h 24"/>
              <a:gd name="T2" fmla="*/ 0 w 81"/>
              <a:gd name="T3" fmla="*/ 2147483646 h 24"/>
              <a:gd name="T4" fmla="*/ 2147483646 w 81"/>
              <a:gd name="T5" fmla="*/ 0 h 24"/>
              <a:gd name="T6" fmla="*/ 2147483646 w 81"/>
              <a:gd name="T7" fmla="*/ 2147483646 h 24"/>
              <a:gd name="T8" fmla="*/ 2147483646 w 81"/>
              <a:gd name="T9" fmla="*/ 2147483646 h 24"/>
              <a:gd name="T10" fmla="*/ 2147483646 w 81"/>
              <a:gd name="T11" fmla="*/ 2147483646 h 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1" h="24">
                <a:moveTo>
                  <a:pt x="45" y="24"/>
                </a:moveTo>
                <a:cubicBezTo>
                  <a:pt x="29" y="24"/>
                  <a:pt x="12" y="18"/>
                  <a:pt x="0" y="6"/>
                </a:cubicBezTo>
                <a:cubicBezTo>
                  <a:pt x="6" y="0"/>
                  <a:pt x="6" y="0"/>
                  <a:pt x="6" y="0"/>
                </a:cubicBezTo>
                <a:cubicBezTo>
                  <a:pt x="24" y="19"/>
                  <a:pt x="54" y="22"/>
                  <a:pt x="76" y="7"/>
                </a:cubicBezTo>
                <a:cubicBezTo>
                  <a:pt x="81" y="14"/>
                  <a:pt x="81" y="14"/>
                  <a:pt x="81" y="14"/>
                </a:cubicBezTo>
                <a:cubicBezTo>
                  <a:pt x="70" y="21"/>
                  <a:pt x="58" y="24"/>
                  <a:pt x="45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82" name="Freeform 113"/>
          <p:cNvSpPr/>
          <p:nvPr/>
        </p:nvSpPr>
        <p:spPr bwMode="auto">
          <a:xfrm>
            <a:off x="3975100" y="6292850"/>
            <a:ext cx="84138" cy="228600"/>
          </a:xfrm>
          <a:custGeom>
            <a:avLst/>
            <a:gdLst>
              <a:gd name="T0" fmla="*/ 2147483646 w 30"/>
              <a:gd name="T1" fmla="*/ 2147483646 h 81"/>
              <a:gd name="T2" fmla="*/ 2147483646 w 30"/>
              <a:gd name="T3" fmla="*/ 2147483646 h 81"/>
              <a:gd name="T4" fmla="*/ 0 w 30"/>
              <a:gd name="T5" fmla="*/ 2147483646 h 81"/>
              <a:gd name="T6" fmla="*/ 2147483646 w 30"/>
              <a:gd name="T7" fmla="*/ 0 h 81"/>
              <a:gd name="T8" fmla="*/ 2147483646 w 30"/>
              <a:gd name="T9" fmla="*/ 2147483646 h 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81">
                <a:moveTo>
                  <a:pt x="14" y="81"/>
                </a:moveTo>
                <a:cubicBezTo>
                  <a:pt x="7" y="76"/>
                  <a:pt x="7" y="76"/>
                  <a:pt x="7" y="76"/>
                </a:cubicBezTo>
                <a:cubicBezTo>
                  <a:pt x="22" y="54"/>
                  <a:pt x="19" y="25"/>
                  <a:pt x="0" y="6"/>
                </a:cubicBezTo>
                <a:cubicBezTo>
                  <a:pt x="5" y="0"/>
                  <a:pt x="5" y="0"/>
                  <a:pt x="5" y="0"/>
                </a:cubicBezTo>
                <a:cubicBezTo>
                  <a:pt x="27" y="22"/>
                  <a:pt x="30" y="55"/>
                  <a:pt x="14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83" name="Freeform 114"/>
          <p:cNvSpPr/>
          <p:nvPr/>
        </p:nvSpPr>
        <p:spPr bwMode="auto">
          <a:xfrm>
            <a:off x="3894138" y="6245225"/>
            <a:ext cx="149225" cy="174625"/>
          </a:xfrm>
          <a:custGeom>
            <a:avLst/>
            <a:gdLst>
              <a:gd name="T0" fmla="*/ 2147483646 w 53"/>
              <a:gd name="T1" fmla="*/ 2147483646 h 62"/>
              <a:gd name="T2" fmla="*/ 2147483646 w 53"/>
              <a:gd name="T3" fmla="*/ 2147483646 h 62"/>
              <a:gd name="T4" fmla="*/ 0 w 53"/>
              <a:gd name="T5" fmla="*/ 2147483646 h 62"/>
              <a:gd name="T6" fmla="*/ 2147483646 w 53"/>
              <a:gd name="T7" fmla="*/ 0 h 62"/>
              <a:gd name="T8" fmla="*/ 2147483646 w 53"/>
              <a:gd name="T9" fmla="*/ 2147483646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" h="62">
                <a:moveTo>
                  <a:pt x="53" y="62"/>
                </a:moveTo>
                <a:cubicBezTo>
                  <a:pt x="45" y="62"/>
                  <a:pt x="45" y="62"/>
                  <a:pt x="45" y="62"/>
                </a:cubicBezTo>
                <a:cubicBezTo>
                  <a:pt x="45" y="36"/>
                  <a:pt x="26" y="13"/>
                  <a:pt x="0" y="8"/>
                </a:cubicBezTo>
                <a:cubicBezTo>
                  <a:pt x="2" y="0"/>
                  <a:pt x="2" y="0"/>
                  <a:pt x="2" y="0"/>
                </a:cubicBezTo>
                <a:cubicBezTo>
                  <a:pt x="31" y="6"/>
                  <a:pt x="53" y="32"/>
                  <a:pt x="53" y="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84" name="Freeform 115"/>
          <p:cNvSpPr/>
          <p:nvPr/>
        </p:nvSpPr>
        <p:spPr bwMode="auto">
          <a:xfrm>
            <a:off x="3681413" y="6245225"/>
            <a:ext cx="180975" cy="355600"/>
          </a:xfrm>
          <a:custGeom>
            <a:avLst/>
            <a:gdLst>
              <a:gd name="T0" fmla="*/ 2147483646 w 64"/>
              <a:gd name="T1" fmla="*/ 2147483646 h 126"/>
              <a:gd name="T2" fmla="*/ 0 w 64"/>
              <a:gd name="T3" fmla="*/ 2147483646 h 126"/>
              <a:gd name="T4" fmla="*/ 2147483646 w 64"/>
              <a:gd name="T5" fmla="*/ 0 h 126"/>
              <a:gd name="T6" fmla="*/ 2147483646 w 64"/>
              <a:gd name="T7" fmla="*/ 2147483646 h 126"/>
              <a:gd name="T8" fmla="*/ 2147483646 w 64"/>
              <a:gd name="T9" fmla="*/ 2147483646 h 126"/>
              <a:gd name="T10" fmla="*/ 2147483646 w 64"/>
              <a:gd name="T11" fmla="*/ 2147483646 h 126"/>
              <a:gd name="T12" fmla="*/ 2147483646 w 64"/>
              <a:gd name="T13" fmla="*/ 2147483646 h 1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4" h="126">
                <a:moveTo>
                  <a:pt x="64" y="126"/>
                </a:moveTo>
                <a:cubicBezTo>
                  <a:pt x="28" y="126"/>
                  <a:pt x="0" y="98"/>
                  <a:pt x="0" y="62"/>
                </a:cubicBezTo>
                <a:cubicBezTo>
                  <a:pt x="0" y="32"/>
                  <a:pt x="21" y="6"/>
                  <a:pt x="51" y="0"/>
                </a:cubicBezTo>
                <a:cubicBezTo>
                  <a:pt x="53" y="8"/>
                  <a:pt x="53" y="8"/>
                  <a:pt x="53" y="8"/>
                </a:cubicBezTo>
                <a:cubicBezTo>
                  <a:pt x="27" y="13"/>
                  <a:pt x="8" y="36"/>
                  <a:pt x="8" y="62"/>
                </a:cubicBezTo>
                <a:cubicBezTo>
                  <a:pt x="8" y="93"/>
                  <a:pt x="33" y="118"/>
                  <a:pt x="64" y="118"/>
                </a:cubicBezTo>
                <a:lnTo>
                  <a:pt x="64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85" name="Freeform 116"/>
          <p:cNvSpPr/>
          <p:nvPr/>
        </p:nvSpPr>
        <p:spPr bwMode="auto">
          <a:xfrm>
            <a:off x="4641850" y="6321425"/>
            <a:ext cx="293688" cy="280988"/>
          </a:xfrm>
          <a:custGeom>
            <a:avLst/>
            <a:gdLst>
              <a:gd name="T0" fmla="*/ 2147483646 w 104"/>
              <a:gd name="T1" fmla="*/ 2147483646 h 100"/>
              <a:gd name="T2" fmla="*/ 0 w 104"/>
              <a:gd name="T3" fmla="*/ 2147483646 h 100"/>
              <a:gd name="T4" fmla="*/ 2147483646 w 104"/>
              <a:gd name="T5" fmla="*/ 0 h 100"/>
              <a:gd name="T6" fmla="*/ 2147483646 w 104"/>
              <a:gd name="T7" fmla="*/ 2147483646 h 100"/>
              <a:gd name="T8" fmla="*/ 2147483646 w 104"/>
              <a:gd name="T9" fmla="*/ 2147483646 h 100"/>
              <a:gd name="T10" fmla="*/ 2147483646 w 104"/>
              <a:gd name="T11" fmla="*/ 2147483646 h 100"/>
              <a:gd name="T12" fmla="*/ 2147483646 w 104"/>
              <a:gd name="T13" fmla="*/ 2147483646 h 100"/>
              <a:gd name="T14" fmla="*/ 2147483646 w 104"/>
              <a:gd name="T15" fmla="*/ 2147483646 h 100"/>
              <a:gd name="T16" fmla="*/ 2147483646 w 104"/>
              <a:gd name="T17" fmla="*/ 2147483646 h 1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4" h="100">
                <a:moveTo>
                  <a:pt x="52" y="100"/>
                </a:moveTo>
                <a:cubicBezTo>
                  <a:pt x="23" y="100"/>
                  <a:pt x="0" y="77"/>
                  <a:pt x="0" y="48"/>
                </a:cubicBezTo>
                <a:cubicBezTo>
                  <a:pt x="0" y="27"/>
                  <a:pt x="13" y="8"/>
                  <a:pt x="32" y="0"/>
                </a:cubicBezTo>
                <a:cubicBezTo>
                  <a:pt x="35" y="7"/>
                  <a:pt x="35" y="7"/>
                  <a:pt x="35" y="7"/>
                </a:cubicBezTo>
                <a:cubicBezTo>
                  <a:pt x="19" y="14"/>
                  <a:pt x="8" y="30"/>
                  <a:pt x="8" y="48"/>
                </a:cubicBezTo>
                <a:cubicBezTo>
                  <a:pt x="8" y="72"/>
                  <a:pt x="28" y="92"/>
                  <a:pt x="52" y="92"/>
                </a:cubicBezTo>
                <a:cubicBezTo>
                  <a:pt x="75" y="92"/>
                  <a:pt x="94" y="74"/>
                  <a:pt x="96" y="52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2" y="79"/>
                  <a:pt x="79" y="100"/>
                  <a:pt x="52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86" name="Freeform 117"/>
          <p:cNvSpPr/>
          <p:nvPr/>
        </p:nvSpPr>
        <p:spPr bwMode="auto">
          <a:xfrm>
            <a:off x="4835525" y="6321425"/>
            <a:ext cx="100013" cy="123825"/>
          </a:xfrm>
          <a:custGeom>
            <a:avLst/>
            <a:gdLst>
              <a:gd name="T0" fmla="*/ 2147483646 w 35"/>
              <a:gd name="T1" fmla="*/ 2147483646 h 44"/>
              <a:gd name="T2" fmla="*/ 0 w 35"/>
              <a:gd name="T3" fmla="*/ 2147483646 h 44"/>
              <a:gd name="T4" fmla="*/ 2147483646 w 35"/>
              <a:gd name="T5" fmla="*/ 0 h 44"/>
              <a:gd name="T6" fmla="*/ 2147483646 w 35"/>
              <a:gd name="T7" fmla="*/ 2147483646 h 44"/>
              <a:gd name="T8" fmla="*/ 2147483646 w 35"/>
              <a:gd name="T9" fmla="*/ 2147483646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" h="44">
                <a:moveTo>
                  <a:pt x="27" y="44"/>
                </a:moveTo>
                <a:cubicBezTo>
                  <a:pt x="25" y="28"/>
                  <a:pt x="15" y="14"/>
                  <a:pt x="0" y="7"/>
                </a:cubicBezTo>
                <a:cubicBezTo>
                  <a:pt x="3" y="0"/>
                  <a:pt x="3" y="0"/>
                  <a:pt x="3" y="0"/>
                </a:cubicBezTo>
                <a:cubicBezTo>
                  <a:pt x="21" y="8"/>
                  <a:pt x="33" y="24"/>
                  <a:pt x="35" y="44"/>
                </a:cubicBezTo>
                <a:lnTo>
                  <a:pt x="27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87" name="Freeform 118"/>
          <p:cNvSpPr/>
          <p:nvPr/>
        </p:nvSpPr>
        <p:spPr bwMode="auto">
          <a:xfrm>
            <a:off x="4721225" y="6242050"/>
            <a:ext cx="134938" cy="101600"/>
          </a:xfrm>
          <a:custGeom>
            <a:avLst/>
            <a:gdLst>
              <a:gd name="T0" fmla="*/ 2147483646 w 114"/>
              <a:gd name="T1" fmla="*/ 2147483646 h 85"/>
              <a:gd name="T2" fmla="*/ 2147483646 w 114"/>
              <a:gd name="T3" fmla="*/ 2147483646 h 85"/>
              <a:gd name="T4" fmla="*/ 2147483646 w 114"/>
              <a:gd name="T5" fmla="*/ 2147483646 h 85"/>
              <a:gd name="T6" fmla="*/ 2147483646 w 114"/>
              <a:gd name="T7" fmla="*/ 2147483646 h 85"/>
              <a:gd name="T8" fmla="*/ 2147483646 w 114"/>
              <a:gd name="T9" fmla="*/ 2147483646 h 85"/>
              <a:gd name="T10" fmla="*/ 2147483646 w 114"/>
              <a:gd name="T11" fmla="*/ 2147483646 h 85"/>
              <a:gd name="T12" fmla="*/ 2147483646 w 114"/>
              <a:gd name="T13" fmla="*/ 2147483646 h 85"/>
              <a:gd name="T14" fmla="*/ 2147483646 w 114"/>
              <a:gd name="T15" fmla="*/ 2147483646 h 85"/>
              <a:gd name="T16" fmla="*/ 2147483646 w 114"/>
              <a:gd name="T17" fmla="*/ 2147483646 h 85"/>
              <a:gd name="T18" fmla="*/ 2147483646 w 114"/>
              <a:gd name="T19" fmla="*/ 2147483646 h 85"/>
              <a:gd name="T20" fmla="*/ 2147483646 w 114"/>
              <a:gd name="T21" fmla="*/ 2147483646 h 85"/>
              <a:gd name="T22" fmla="*/ 0 w 114"/>
              <a:gd name="T23" fmla="*/ 2147483646 h 85"/>
              <a:gd name="T24" fmla="*/ 0 w 114"/>
              <a:gd name="T25" fmla="*/ 0 h 85"/>
              <a:gd name="T26" fmla="*/ 2147483646 w 114"/>
              <a:gd name="T27" fmla="*/ 0 h 85"/>
              <a:gd name="T28" fmla="*/ 2147483646 w 114"/>
              <a:gd name="T29" fmla="*/ 2147483646 h 85"/>
              <a:gd name="T30" fmla="*/ 2147483646 w 114"/>
              <a:gd name="T31" fmla="*/ 2147483646 h 85"/>
              <a:gd name="T32" fmla="*/ 2147483646 w 114"/>
              <a:gd name="T33" fmla="*/ 2147483646 h 8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4" h="85">
                <a:moveTo>
                  <a:pt x="85" y="85"/>
                </a:moveTo>
                <a:lnTo>
                  <a:pt x="66" y="85"/>
                </a:lnTo>
                <a:lnTo>
                  <a:pt x="66" y="38"/>
                </a:lnTo>
                <a:lnTo>
                  <a:pt x="95" y="38"/>
                </a:lnTo>
                <a:lnTo>
                  <a:pt x="95" y="19"/>
                </a:lnTo>
                <a:lnTo>
                  <a:pt x="19" y="19"/>
                </a:lnTo>
                <a:lnTo>
                  <a:pt x="19" y="38"/>
                </a:lnTo>
                <a:lnTo>
                  <a:pt x="48" y="38"/>
                </a:lnTo>
                <a:lnTo>
                  <a:pt x="48" y="85"/>
                </a:lnTo>
                <a:lnTo>
                  <a:pt x="29" y="85"/>
                </a:lnTo>
                <a:lnTo>
                  <a:pt x="29" y="57"/>
                </a:lnTo>
                <a:lnTo>
                  <a:pt x="0" y="57"/>
                </a:lnTo>
                <a:lnTo>
                  <a:pt x="0" y="0"/>
                </a:lnTo>
                <a:lnTo>
                  <a:pt x="114" y="0"/>
                </a:lnTo>
                <a:lnTo>
                  <a:pt x="114" y="57"/>
                </a:lnTo>
                <a:lnTo>
                  <a:pt x="85" y="57"/>
                </a:lnTo>
                <a:lnTo>
                  <a:pt x="85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88" name="Freeform 119"/>
          <p:cNvSpPr/>
          <p:nvPr/>
        </p:nvSpPr>
        <p:spPr bwMode="auto">
          <a:xfrm>
            <a:off x="4894263" y="6291263"/>
            <a:ext cx="49212" cy="49212"/>
          </a:xfrm>
          <a:custGeom>
            <a:avLst/>
            <a:gdLst>
              <a:gd name="T0" fmla="*/ 2147483646 w 42"/>
              <a:gd name="T1" fmla="*/ 2147483646 h 42"/>
              <a:gd name="T2" fmla="*/ 0 w 42"/>
              <a:gd name="T3" fmla="*/ 2147483646 h 42"/>
              <a:gd name="T4" fmla="*/ 2147483646 w 42"/>
              <a:gd name="T5" fmla="*/ 0 h 42"/>
              <a:gd name="T6" fmla="*/ 2147483646 w 42"/>
              <a:gd name="T7" fmla="*/ 2147483646 h 42"/>
              <a:gd name="T8" fmla="*/ 2147483646 w 42"/>
              <a:gd name="T9" fmla="*/ 2147483646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42">
                <a:moveTo>
                  <a:pt x="14" y="42"/>
                </a:moveTo>
                <a:lnTo>
                  <a:pt x="0" y="28"/>
                </a:lnTo>
                <a:lnTo>
                  <a:pt x="28" y="0"/>
                </a:lnTo>
                <a:lnTo>
                  <a:pt x="42" y="14"/>
                </a:lnTo>
                <a:lnTo>
                  <a:pt x="14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89" name="Freeform 120"/>
          <p:cNvSpPr/>
          <p:nvPr/>
        </p:nvSpPr>
        <p:spPr bwMode="auto">
          <a:xfrm>
            <a:off x="4913313" y="6276975"/>
            <a:ext cx="44450" cy="44450"/>
          </a:xfrm>
          <a:custGeom>
            <a:avLst/>
            <a:gdLst>
              <a:gd name="T0" fmla="*/ 2147483646 w 38"/>
              <a:gd name="T1" fmla="*/ 2147483646 h 38"/>
              <a:gd name="T2" fmla="*/ 0 w 38"/>
              <a:gd name="T3" fmla="*/ 2147483646 h 38"/>
              <a:gd name="T4" fmla="*/ 2147483646 w 38"/>
              <a:gd name="T5" fmla="*/ 0 h 38"/>
              <a:gd name="T6" fmla="*/ 2147483646 w 38"/>
              <a:gd name="T7" fmla="*/ 2147483646 h 38"/>
              <a:gd name="T8" fmla="*/ 2147483646 w 38"/>
              <a:gd name="T9" fmla="*/ 2147483646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" h="38">
                <a:moveTo>
                  <a:pt x="26" y="38"/>
                </a:moveTo>
                <a:lnTo>
                  <a:pt x="0" y="12"/>
                </a:lnTo>
                <a:lnTo>
                  <a:pt x="12" y="0"/>
                </a:lnTo>
                <a:lnTo>
                  <a:pt x="38" y="26"/>
                </a:lnTo>
                <a:lnTo>
                  <a:pt x="26" y="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90" name="Freeform 121"/>
          <p:cNvSpPr/>
          <p:nvPr/>
        </p:nvSpPr>
        <p:spPr bwMode="auto">
          <a:xfrm>
            <a:off x="4778375" y="6365875"/>
            <a:ext cx="101600" cy="103188"/>
          </a:xfrm>
          <a:custGeom>
            <a:avLst/>
            <a:gdLst>
              <a:gd name="T0" fmla="*/ 2147483646 w 85"/>
              <a:gd name="T1" fmla="*/ 2147483646 h 86"/>
              <a:gd name="T2" fmla="*/ 0 w 85"/>
              <a:gd name="T3" fmla="*/ 2147483646 h 86"/>
              <a:gd name="T4" fmla="*/ 0 w 85"/>
              <a:gd name="T5" fmla="*/ 0 h 86"/>
              <a:gd name="T6" fmla="*/ 2147483646 w 85"/>
              <a:gd name="T7" fmla="*/ 0 h 86"/>
              <a:gd name="T8" fmla="*/ 2147483646 w 85"/>
              <a:gd name="T9" fmla="*/ 2147483646 h 86"/>
              <a:gd name="T10" fmla="*/ 2147483646 w 85"/>
              <a:gd name="T11" fmla="*/ 2147483646 h 86"/>
              <a:gd name="T12" fmla="*/ 2147483646 w 85"/>
              <a:gd name="T13" fmla="*/ 2147483646 h 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" h="86">
                <a:moveTo>
                  <a:pt x="85" y="86"/>
                </a:moveTo>
                <a:lnTo>
                  <a:pt x="0" y="86"/>
                </a:lnTo>
                <a:lnTo>
                  <a:pt x="0" y="0"/>
                </a:lnTo>
                <a:lnTo>
                  <a:pt x="18" y="0"/>
                </a:lnTo>
                <a:lnTo>
                  <a:pt x="18" y="67"/>
                </a:lnTo>
                <a:lnTo>
                  <a:pt x="85" y="67"/>
                </a:lnTo>
                <a:lnTo>
                  <a:pt x="85" y="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91" name="Freeform 122"/>
          <p:cNvSpPr/>
          <p:nvPr/>
        </p:nvSpPr>
        <p:spPr bwMode="auto">
          <a:xfrm>
            <a:off x="5556250" y="6292850"/>
            <a:ext cx="317500" cy="309563"/>
          </a:xfrm>
          <a:custGeom>
            <a:avLst/>
            <a:gdLst>
              <a:gd name="T0" fmla="*/ 2147483646 w 112"/>
              <a:gd name="T1" fmla="*/ 2147483646 h 110"/>
              <a:gd name="T2" fmla="*/ 0 w 112"/>
              <a:gd name="T3" fmla="*/ 2147483646 h 110"/>
              <a:gd name="T4" fmla="*/ 2147483646 w 112"/>
              <a:gd name="T5" fmla="*/ 0 h 110"/>
              <a:gd name="T6" fmla="*/ 2147483646 w 112"/>
              <a:gd name="T7" fmla="*/ 2147483646 h 110"/>
              <a:gd name="T8" fmla="*/ 2147483646 w 112"/>
              <a:gd name="T9" fmla="*/ 2147483646 h 110"/>
              <a:gd name="T10" fmla="*/ 2147483646 w 112"/>
              <a:gd name="T11" fmla="*/ 2147483646 h 110"/>
              <a:gd name="T12" fmla="*/ 2147483646 w 112"/>
              <a:gd name="T13" fmla="*/ 2147483646 h 110"/>
              <a:gd name="T14" fmla="*/ 2147483646 w 112"/>
              <a:gd name="T15" fmla="*/ 2147483646 h 110"/>
              <a:gd name="T16" fmla="*/ 2147483646 w 112"/>
              <a:gd name="T17" fmla="*/ 0 h 110"/>
              <a:gd name="T18" fmla="*/ 2147483646 w 112"/>
              <a:gd name="T19" fmla="*/ 2147483646 h 110"/>
              <a:gd name="T20" fmla="*/ 2147483646 w 112"/>
              <a:gd name="T21" fmla="*/ 2147483646 h 1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2" h="110">
                <a:moveTo>
                  <a:pt x="56" y="110"/>
                </a:moveTo>
                <a:cubicBezTo>
                  <a:pt x="25" y="110"/>
                  <a:pt x="0" y="85"/>
                  <a:pt x="0" y="54"/>
                </a:cubicBezTo>
                <a:cubicBezTo>
                  <a:pt x="0" y="28"/>
                  <a:pt x="18" y="5"/>
                  <a:pt x="43" y="0"/>
                </a:cubicBezTo>
                <a:cubicBezTo>
                  <a:pt x="45" y="7"/>
                  <a:pt x="45" y="7"/>
                  <a:pt x="45" y="7"/>
                </a:cubicBezTo>
                <a:cubicBezTo>
                  <a:pt x="23" y="12"/>
                  <a:pt x="8" y="32"/>
                  <a:pt x="8" y="54"/>
                </a:cubicBezTo>
                <a:cubicBezTo>
                  <a:pt x="8" y="80"/>
                  <a:pt x="30" y="102"/>
                  <a:pt x="56" y="102"/>
                </a:cubicBezTo>
                <a:cubicBezTo>
                  <a:pt x="82" y="102"/>
                  <a:pt x="104" y="80"/>
                  <a:pt x="104" y="54"/>
                </a:cubicBezTo>
                <a:cubicBezTo>
                  <a:pt x="104" y="32"/>
                  <a:pt x="89" y="12"/>
                  <a:pt x="67" y="7"/>
                </a:cubicBezTo>
                <a:cubicBezTo>
                  <a:pt x="69" y="0"/>
                  <a:pt x="69" y="0"/>
                  <a:pt x="69" y="0"/>
                </a:cubicBezTo>
                <a:cubicBezTo>
                  <a:pt x="94" y="5"/>
                  <a:pt x="112" y="28"/>
                  <a:pt x="112" y="54"/>
                </a:cubicBezTo>
                <a:cubicBezTo>
                  <a:pt x="112" y="85"/>
                  <a:pt x="87" y="110"/>
                  <a:pt x="56" y="1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92" name="Rectangle 123"/>
          <p:cNvSpPr>
            <a:spLocks noChangeArrowheads="1"/>
          </p:cNvSpPr>
          <p:nvPr/>
        </p:nvSpPr>
        <p:spPr bwMode="auto">
          <a:xfrm>
            <a:off x="5703888" y="6242050"/>
            <a:ext cx="22225" cy="68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93" name="Rectangle 124"/>
          <p:cNvSpPr>
            <a:spLocks noChangeArrowheads="1"/>
          </p:cNvSpPr>
          <p:nvPr/>
        </p:nvSpPr>
        <p:spPr bwMode="auto">
          <a:xfrm>
            <a:off x="5681663" y="6242050"/>
            <a:ext cx="6667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94" name="Freeform 125"/>
          <p:cNvSpPr/>
          <p:nvPr/>
        </p:nvSpPr>
        <p:spPr bwMode="auto">
          <a:xfrm>
            <a:off x="5641975" y="6430963"/>
            <a:ext cx="87313" cy="87312"/>
          </a:xfrm>
          <a:custGeom>
            <a:avLst/>
            <a:gdLst>
              <a:gd name="T0" fmla="*/ 0 w 73"/>
              <a:gd name="T1" fmla="*/ 2147483646 h 73"/>
              <a:gd name="T2" fmla="*/ 2147483646 w 73"/>
              <a:gd name="T3" fmla="*/ 0 h 73"/>
              <a:gd name="T4" fmla="*/ 2147483646 w 73"/>
              <a:gd name="T5" fmla="*/ 2147483646 h 73"/>
              <a:gd name="T6" fmla="*/ 2147483646 w 73"/>
              <a:gd name="T7" fmla="*/ 2147483646 h 73"/>
              <a:gd name="T8" fmla="*/ 2147483646 w 73"/>
              <a:gd name="T9" fmla="*/ 2147483646 h 73"/>
              <a:gd name="T10" fmla="*/ 2147483646 w 73"/>
              <a:gd name="T11" fmla="*/ 2147483646 h 73"/>
              <a:gd name="T12" fmla="*/ 0 w 73"/>
              <a:gd name="T13" fmla="*/ 2147483646 h 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3" h="73">
                <a:moveTo>
                  <a:pt x="0" y="73"/>
                </a:moveTo>
                <a:lnTo>
                  <a:pt x="24" y="0"/>
                </a:lnTo>
                <a:lnTo>
                  <a:pt x="43" y="4"/>
                </a:lnTo>
                <a:lnTo>
                  <a:pt x="28" y="45"/>
                </a:lnTo>
                <a:lnTo>
                  <a:pt x="69" y="31"/>
                </a:lnTo>
                <a:lnTo>
                  <a:pt x="73" y="49"/>
                </a:lnTo>
                <a:lnTo>
                  <a:pt x="0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95" name="Freeform 126"/>
          <p:cNvSpPr/>
          <p:nvPr/>
        </p:nvSpPr>
        <p:spPr bwMode="auto">
          <a:xfrm>
            <a:off x="5700713" y="6372225"/>
            <a:ext cx="87312" cy="87313"/>
          </a:xfrm>
          <a:custGeom>
            <a:avLst/>
            <a:gdLst>
              <a:gd name="T0" fmla="*/ 2147483646 w 73"/>
              <a:gd name="T1" fmla="*/ 2147483646 h 73"/>
              <a:gd name="T2" fmla="*/ 2147483646 w 73"/>
              <a:gd name="T3" fmla="*/ 2147483646 h 73"/>
              <a:gd name="T4" fmla="*/ 2147483646 w 73"/>
              <a:gd name="T5" fmla="*/ 2147483646 h 73"/>
              <a:gd name="T6" fmla="*/ 2147483646 w 73"/>
              <a:gd name="T7" fmla="*/ 2147483646 h 73"/>
              <a:gd name="T8" fmla="*/ 0 w 73"/>
              <a:gd name="T9" fmla="*/ 2147483646 h 73"/>
              <a:gd name="T10" fmla="*/ 2147483646 w 73"/>
              <a:gd name="T11" fmla="*/ 0 h 73"/>
              <a:gd name="T12" fmla="*/ 2147483646 w 73"/>
              <a:gd name="T13" fmla="*/ 2147483646 h 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3" h="73">
                <a:moveTo>
                  <a:pt x="49" y="73"/>
                </a:moveTo>
                <a:lnTo>
                  <a:pt x="30" y="69"/>
                </a:lnTo>
                <a:lnTo>
                  <a:pt x="45" y="28"/>
                </a:lnTo>
                <a:lnTo>
                  <a:pt x="4" y="43"/>
                </a:lnTo>
                <a:lnTo>
                  <a:pt x="0" y="24"/>
                </a:lnTo>
                <a:lnTo>
                  <a:pt x="73" y="0"/>
                </a:lnTo>
                <a:lnTo>
                  <a:pt x="49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96" name="Freeform 127"/>
          <p:cNvSpPr/>
          <p:nvPr/>
        </p:nvSpPr>
        <p:spPr bwMode="auto">
          <a:xfrm>
            <a:off x="6364288" y="2586038"/>
            <a:ext cx="225425" cy="260350"/>
          </a:xfrm>
          <a:custGeom>
            <a:avLst/>
            <a:gdLst>
              <a:gd name="T0" fmla="*/ 2147483646 w 189"/>
              <a:gd name="T1" fmla="*/ 2147483646 h 218"/>
              <a:gd name="T2" fmla="*/ 0 w 189"/>
              <a:gd name="T3" fmla="*/ 2147483646 h 218"/>
              <a:gd name="T4" fmla="*/ 0 w 189"/>
              <a:gd name="T5" fmla="*/ 0 h 218"/>
              <a:gd name="T6" fmla="*/ 2147483646 w 189"/>
              <a:gd name="T7" fmla="*/ 0 h 218"/>
              <a:gd name="T8" fmla="*/ 2147483646 w 189"/>
              <a:gd name="T9" fmla="*/ 2147483646 h 218"/>
              <a:gd name="T10" fmla="*/ 2147483646 w 189"/>
              <a:gd name="T11" fmla="*/ 2147483646 h 218"/>
              <a:gd name="T12" fmla="*/ 2147483646 w 189"/>
              <a:gd name="T13" fmla="*/ 0 h 218"/>
              <a:gd name="T14" fmla="*/ 2147483646 w 189"/>
              <a:gd name="T15" fmla="*/ 0 h 218"/>
              <a:gd name="T16" fmla="*/ 2147483646 w 189"/>
              <a:gd name="T17" fmla="*/ 2147483646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9" h="218">
                <a:moveTo>
                  <a:pt x="189" y="218"/>
                </a:moveTo>
                <a:lnTo>
                  <a:pt x="0" y="218"/>
                </a:lnTo>
                <a:lnTo>
                  <a:pt x="0" y="0"/>
                </a:lnTo>
                <a:lnTo>
                  <a:pt x="19" y="0"/>
                </a:lnTo>
                <a:lnTo>
                  <a:pt x="19" y="199"/>
                </a:lnTo>
                <a:lnTo>
                  <a:pt x="170" y="199"/>
                </a:lnTo>
                <a:lnTo>
                  <a:pt x="170" y="0"/>
                </a:lnTo>
                <a:lnTo>
                  <a:pt x="189" y="0"/>
                </a:lnTo>
                <a:lnTo>
                  <a:pt x="189" y="2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97" name="Rectangle 128"/>
          <p:cNvSpPr>
            <a:spLocks noChangeArrowheads="1"/>
          </p:cNvSpPr>
          <p:nvPr/>
        </p:nvSpPr>
        <p:spPr bwMode="auto">
          <a:xfrm>
            <a:off x="6342063" y="2541588"/>
            <a:ext cx="26987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798" name="Freeform 129"/>
          <p:cNvSpPr>
            <a:spLocks noEditPoints="1"/>
          </p:cNvSpPr>
          <p:nvPr/>
        </p:nvSpPr>
        <p:spPr bwMode="auto">
          <a:xfrm>
            <a:off x="6419850" y="2484438"/>
            <a:ext cx="114300" cy="79375"/>
          </a:xfrm>
          <a:custGeom>
            <a:avLst/>
            <a:gdLst>
              <a:gd name="T0" fmla="*/ 2147483646 w 95"/>
              <a:gd name="T1" fmla="*/ 2147483646 h 66"/>
              <a:gd name="T2" fmla="*/ 0 w 95"/>
              <a:gd name="T3" fmla="*/ 2147483646 h 66"/>
              <a:gd name="T4" fmla="*/ 0 w 95"/>
              <a:gd name="T5" fmla="*/ 0 h 66"/>
              <a:gd name="T6" fmla="*/ 2147483646 w 95"/>
              <a:gd name="T7" fmla="*/ 0 h 66"/>
              <a:gd name="T8" fmla="*/ 2147483646 w 95"/>
              <a:gd name="T9" fmla="*/ 2147483646 h 66"/>
              <a:gd name="T10" fmla="*/ 2147483646 w 95"/>
              <a:gd name="T11" fmla="*/ 2147483646 h 66"/>
              <a:gd name="T12" fmla="*/ 2147483646 w 95"/>
              <a:gd name="T13" fmla="*/ 2147483646 h 66"/>
              <a:gd name="T14" fmla="*/ 2147483646 w 95"/>
              <a:gd name="T15" fmla="*/ 2147483646 h 66"/>
              <a:gd name="T16" fmla="*/ 2147483646 w 95"/>
              <a:gd name="T17" fmla="*/ 2147483646 h 66"/>
              <a:gd name="T18" fmla="*/ 2147483646 w 95"/>
              <a:gd name="T19" fmla="*/ 2147483646 h 6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5" h="66">
                <a:moveTo>
                  <a:pt x="95" y="66"/>
                </a:moveTo>
                <a:lnTo>
                  <a:pt x="0" y="66"/>
                </a:lnTo>
                <a:lnTo>
                  <a:pt x="0" y="0"/>
                </a:lnTo>
                <a:lnTo>
                  <a:pt x="95" y="0"/>
                </a:lnTo>
                <a:lnTo>
                  <a:pt x="95" y="66"/>
                </a:lnTo>
                <a:close/>
                <a:moveTo>
                  <a:pt x="19" y="47"/>
                </a:moveTo>
                <a:lnTo>
                  <a:pt x="76" y="47"/>
                </a:lnTo>
                <a:lnTo>
                  <a:pt x="76" y="19"/>
                </a:lnTo>
                <a:lnTo>
                  <a:pt x="19" y="19"/>
                </a:lnTo>
                <a:lnTo>
                  <a:pt x="19" y="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99" name="Rectangle 130"/>
          <p:cNvSpPr>
            <a:spLocks noChangeArrowheads="1"/>
          </p:cNvSpPr>
          <p:nvPr/>
        </p:nvSpPr>
        <p:spPr bwMode="auto">
          <a:xfrm>
            <a:off x="6432550" y="2619375"/>
            <a:ext cx="22225" cy="158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00" name="Rectangle 131"/>
          <p:cNvSpPr>
            <a:spLocks noChangeArrowheads="1"/>
          </p:cNvSpPr>
          <p:nvPr/>
        </p:nvSpPr>
        <p:spPr bwMode="auto">
          <a:xfrm>
            <a:off x="6499225" y="2619375"/>
            <a:ext cx="22225" cy="158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01" name="Freeform 132"/>
          <p:cNvSpPr/>
          <p:nvPr/>
        </p:nvSpPr>
        <p:spPr bwMode="auto">
          <a:xfrm>
            <a:off x="7221538" y="2651125"/>
            <a:ext cx="363537" cy="173038"/>
          </a:xfrm>
          <a:custGeom>
            <a:avLst/>
            <a:gdLst>
              <a:gd name="T0" fmla="*/ 2147483646 w 304"/>
              <a:gd name="T1" fmla="*/ 2147483646 h 145"/>
              <a:gd name="T2" fmla="*/ 2147483646 w 304"/>
              <a:gd name="T3" fmla="*/ 2147483646 h 145"/>
              <a:gd name="T4" fmla="*/ 0 w 304"/>
              <a:gd name="T5" fmla="*/ 2147483646 h 145"/>
              <a:gd name="T6" fmla="*/ 2147483646 w 304"/>
              <a:gd name="T7" fmla="*/ 0 h 145"/>
              <a:gd name="T8" fmla="*/ 2147483646 w 304"/>
              <a:gd name="T9" fmla="*/ 2147483646 h 145"/>
              <a:gd name="T10" fmla="*/ 2147483646 w 304"/>
              <a:gd name="T11" fmla="*/ 2147483646 h 145"/>
              <a:gd name="T12" fmla="*/ 2147483646 w 304"/>
              <a:gd name="T13" fmla="*/ 0 h 145"/>
              <a:gd name="T14" fmla="*/ 2147483646 w 304"/>
              <a:gd name="T15" fmla="*/ 2147483646 h 145"/>
              <a:gd name="T16" fmla="*/ 2147483646 w 304"/>
              <a:gd name="T17" fmla="*/ 2147483646 h 1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4" h="145">
                <a:moveTo>
                  <a:pt x="282" y="145"/>
                </a:moveTo>
                <a:lnTo>
                  <a:pt x="22" y="145"/>
                </a:lnTo>
                <a:lnTo>
                  <a:pt x="0" y="5"/>
                </a:lnTo>
                <a:lnTo>
                  <a:pt x="19" y="0"/>
                </a:lnTo>
                <a:lnTo>
                  <a:pt x="36" y="126"/>
                </a:lnTo>
                <a:lnTo>
                  <a:pt x="268" y="126"/>
                </a:lnTo>
                <a:lnTo>
                  <a:pt x="285" y="0"/>
                </a:lnTo>
                <a:lnTo>
                  <a:pt x="304" y="5"/>
                </a:lnTo>
                <a:lnTo>
                  <a:pt x="282" y="1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2" name="Rectangle 133"/>
          <p:cNvSpPr>
            <a:spLocks noChangeArrowheads="1"/>
          </p:cNvSpPr>
          <p:nvPr/>
        </p:nvSpPr>
        <p:spPr bwMode="auto">
          <a:xfrm>
            <a:off x="7221538" y="2608263"/>
            <a:ext cx="363537" cy="23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03" name="Freeform 134"/>
          <p:cNvSpPr/>
          <p:nvPr/>
        </p:nvSpPr>
        <p:spPr bwMode="auto">
          <a:xfrm>
            <a:off x="7346950" y="2686050"/>
            <a:ext cx="33338" cy="71438"/>
          </a:xfrm>
          <a:custGeom>
            <a:avLst/>
            <a:gdLst>
              <a:gd name="T0" fmla="*/ 2147483646 w 28"/>
              <a:gd name="T1" fmla="*/ 2147483646 h 61"/>
              <a:gd name="T2" fmla="*/ 0 w 28"/>
              <a:gd name="T3" fmla="*/ 2147483646 h 61"/>
              <a:gd name="T4" fmla="*/ 2147483646 w 28"/>
              <a:gd name="T5" fmla="*/ 0 h 61"/>
              <a:gd name="T6" fmla="*/ 2147483646 w 28"/>
              <a:gd name="T7" fmla="*/ 2147483646 h 61"/>
              <a:gd name="T8" fmla="*/ 2147483646 w 28"/>
              <a:gd name="T9" fmla="*/ 2147483646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" h="61">
                <a:moveTo>
                  <a:pt x="9" y="61"/>
                </a:moveTo>
                <a:lnTo>
                  <a:pt x="0" y="5"/>
                </a:lnTo>
                <a:lnTo>
                  <a:pt x="19" y="0"/>
                </a:lnTo>
                <a:lnTo>
                  <a:pt x="28" y="57"/>
                </a:lnTo>
                <a:lnTo>
                  <a:pt x="9" y="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4" name="Freeform 135"/>
          <p:cNvSpPr/>
          <p:nvPr/>
        </p:nvSpPr>
        <p:spPr bwMode="auto">
          <a:xfrm>
            <a:off x="7426325" y="2686050"/>
            <a:ext cx="33338" cy="71438"/>
          </a:xfrm>
          <a:custGeom>
            <a:avLst/>
            <a:gdLst>
              <a:gd name="T0" fmla="*/ 2147483646 w 28"/>
              <a:gd name="T1" fmla="*/ 2147483646 h 61"/>
              <a:gd name="T2" fmla="*/ 0 w 28"/>
              <a:gd name="T3" fmla="*/ 2147483646 h 61"/>
              <a:gd name="T4" fmla="*/ 2147483646 w 28"/>
              <a:gd name="T5" fmla="*/ 0 h 61"/>
              <a:gd name="T6" fmla="*/ 2147483646 w 28"/>
              <a:gd name="T7" fmla="*/ 2147483646 h 61"/>
              <a:gd name="T8" fmla="*/ 2147483646 w 28"/>
              <a:gd name="T9" fmla="*/ 2147483646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" h="61">
                <a:moveTo>
                  <a:pt x="19" y="61"/>
                </a:moveTo>
                <a:lnTo>
                  <a:pt x="0" y="57"/>
                </a:lnTo>
                <a:lnTo>
                  <a:pt x="9" y="0"/>
                </a:lnTo>
                <a:lnTo>
                  <a:pt x="28" y="5"/>
                </a:lnTo>
                <a:lnTo>
                  <a:pt x="19" y="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5" name="Freeform 136"/>
          <p:cNvSpPr/>
          <p:nvPr/>
        </p:nvSpPr>
        <p:spPr bwMode="auto">
          <a:xfrm>
            <a:off x="7394575" y="2501900"/>
            <a:ext cx="95250" cy="123825"/>
          </a:xfrm>
          <a:custGeom>
            <a:avLst/>
            <a:gdLst>
              <a:gd name="T0" fmla="*/ 2147483646 w 80"/>
              <a:gd name="T1" fmla="*/ 2147483646 h 104"/>
              <a:gd name="T2" fmla="*/ 0 w 80"/>
              <a:gd name="T3" fmla="*/ 2147483646 h 104"/>
              <a:gd name="T4" fmla="*/ 2147483646 w 80"/>
              <a:gd name="T5" fmla="*/ 0 h 104"/>
              <a:gd name="T6" fmla="*/ 2147483646 w 80"/>
              <a:gd name="T7" fmla="*/ 2147483646 h 104"/>
              <a:gd name="T8" fmla="*/ 2147483646 w 80"/>
              <a:gd name="T9" fmla="*/ 2147483646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" h="104">
                <a:moveTo>
                  <a:pt x="14" y="104"/>
                </a:moveTo>
                <a:lnTo>
                  <a:pt x="0" y="95"/>
                </a:lnTo>
                <a:lnTo>
                  <a:pt x="66" y="0"/>
                </a:lnTo>
                <a:lnTo>
                  <a:pt x="80" y="10"/>
                </a:lnTo>
                <a:lnTo>
                  <a:pt x="14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6" name="Freeform 137"/>
          <p:cNvSpPr/>
          <p:nvPr/>
        </p:nvSpPr>
        <p:spPr bwMode="auto">
          <a:xfrm>
            <a:off x="8159750" y="2508250"/>
            <a:ext cx="342900" cy="225425"/>
          </a:xfrm>
          <a:custGeom>
            <a:avLst/>
            <a:gdLst>
              <a:gd name="T0" fmla="*/ 2147483646 w 287"/>
              <a:gd name="T1" fmla="*/ 2147483646 h 189"/>
              <a:gd name="T2" fmla="*/ 2147483646 w 287"/>
              <a:gd name="T3" fmla="*/ 2147483646 h 189"/>
              <a:gd name="T4" fmla="*/ 2147483646 w 287"/>
              <a:gd name="T5" fmla="*/ 2147483646 h 189"/>
              <a:gd name="T6" fmla="*/ 0 w 287"/>
              <a:gd name="T7" fmla="*/ 2147483646 h 189"/>
              <a:gd name="T8" fmla="*/ 0 w 287"/>
              <a:gd name="T9" fmla="*/ 0 h 189"/>
              <a:gd name="T10" fmla="*/ 2147483646 w 287"/>
              <a:gd name="T11" fmla="*/ 0 h 189"/>
              <a:gd name="T12" fmla="*/ 2147483646 w 287"/>
              <a:gd name="T13" fmla="*/ 2147483646 h 189"/>
              <a:gd name="T14" fmla="*/ 2147483646 w 287"/>
              <a:gd name="T15" fmla="*/ 2147483646 h 189"/>
              <a:gd name="T16" fmla="*/ 2147483646 w 287"/>
              <a:gd name="T17" fmla="*/ 2147483646 h 189"/>
              <a:gd name="T18" fmla="*/ 2147483646 w 287"/>
              <a:gd name="T19" fmla="*/ 2147483646 h 189"/>
              <a:gd name="T20" fmla="*/ 2147483646 w 287"/>
              <a:gd name="T21" fmla="*/ 2147483646 h 189"/>
              <a:gd name="T22" fmla="*/ 2147483646 w 287"/>
              <a:gd name="T23" fmla="*/ 2147483646 h 189"/>
              <a:gd name="T24" fmla="*/ 2147483646 w 287"/>
              <a:gd name="T25" fmla="*/ 2147483646 h 18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87" h="189">
                <a:moveTo>
                  <a:pt x="263" y="189"/>
                </a:moveTo>
                <a:lnTo>
                  <a:pt x="79" y="189"/>
                </a:lnTo>
                <a:lnTo>
                  <a:pt x="31" y="19"/>
                </a:lnTo>
                <a:lnTo>
                  <a:pt x="0" y="19"/>
                </a:lnTo>
                <a:lnTo>
                  <a:pt x="0" y="0"/>
                </a:lnTo>
                <a:lnTo>
                  <a:pt x="45" y="0"/>
                </a:lnTo>
                <a:lnTo>
                  <a:pt x="93" y="170"/>
                </a:lnTo>
                <a:lnTo>
                  <a:pt x="249" y="170"/>
                </a:lnTo>
                <a:lnTo>
                  <a:pt x="263" y="85"/>
                </a:lnTo>
                <a:lnTo>
                  <a:pt x="114" y="85"/>
                </a:lnTo>
                <a:lnTo>
                  <a:pt x="114" y="66"/>
                </a:lnTo>
                <a:lnTo>
                  <a:pt x="287" y="66"/>
                </a:lnTo>
                <a:lnTo>
                  <a:pt x="263" y="1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7" name="Freeform 138"/>
          <p:cNvSpPr>
            <a:spLocks noEditPoints="1"/>
          </p:cNvSpPr>
          <p:nvPr/>
        </p:nvSpPr>
        <p:spPr bwMode="auto">
          <a:xfrm>
            <a:off x="8250238" y="2755900"/>
            <a:ext cx="68262" cy="68263"/>
          </a:xfrm>
          <a:custGeom>
            <a:avLst/>
            <a:gdLst>
              <a:gd name="T0" fmla="*/ 2147483646 w 24"/>
              <a:gd name="T1" fmla="*/ 2147483646 h 24"/>
              <a:gd name="T2" fmla="*/ 0 w 24"/>
              <a:gd name="T3" fmla="*/ 2147483646 h 24"/>
              <a:gd name="T4" fmla="*/ 2147483646 w 24"/>
              <a:gd name="T5" fmla="*/ 0 h 24"/>
              <a:gd name="T6" fmla="*/ 2147483646 w 24"/>
              <a:gd name="T7" fmla="*/ 2147483646 h 24"/>
              <a:gd name="T8" fmla="*/ 2147483646 w 24"/>
              <a:gd name="T9" fmla="*/ 2147483646 h 24"/>
              <a:gd name="T10" fmla="*/ 2147483646 w 24"/>
              <a:gd name="T11" fmla="*/ 2147483646 h 24"/>
              <a:gd name="T12" fmla="*/ 2147483646 w 24"/>
              <a:gd name="T13" fmla="*/ 2147483646 h 24"/>
              <a:gd name="T14" fmla="*/ 2147483646 w 24"/>
              <a:gd name="T15" fmla="*/ 2147483646 h 24"/>
              <a:gd name="T16" fmla="*/ 2147483646 w 24"/>
              <a:gd name="T17" fmla="*/ 2147483646 h 24"/>
              <a:gd name="T18" fmla="*/ 2147483646 w 24"/>
              <a:gd name="T19" fmla="*/ 2147483646 h 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" h="24">
                <a:moveTo>
                  <a:pt x="12" y="24"/>
                </a:moveTo>
                <a:cubicBezTo>
                  <a:pt x="5" y="24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9"/>
                  <a:pt x="19" y="24"/>
                  <a:pt x="12" y="24"/>
                </a:cubicBezTo>
                <a:close/>
                <a:moveTo>
                  <a:pt x="12" y="8"/>
                </a:moveTo>
                <a:cubicBezTo>
                  <a:pt x="10" y="8"/>
                  <a:pt x="8" y="10"/>
                  <a:pt x="8" y="12"/>
                </a:cubicBezTo>
                <a:cubicBezTo>
                  <a:pt x="8" y="14"/>
                  <a:pt x="10" y="16"/>
                  <a:pt x="12" y="16"/>
                </a:cubicBezTo>
                <a:cubicBezTo>
                  <a:pt x="14" y="16"/>
                  <a:pt x="16" y="14"/>
                  <a:pt x="16" y="12"/>
                </a:cubicBezTo>
                <a:cubicBezTo>
                  <a:pt x="16" y="10"/>
                  <a:pt x="14" y="8"/>
                  <a:pt x="12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8" name="Freeform 139"/>
          <p:cNvSpPr>
            <a:spLocks noEditPoints="1"/>
          </p:cNvSpPr>
          <p:nvPr/>
        </p:nvSpPr>
        <p:spPr bwMode="auto">
          <a:xfrm>
            <a:off x="8397875" y="2755900"/>
            <a:ext cx="66675" cy="68263"/>
          </a:xfrm>
          <a:custGeom>
            <a:avLst/>
            <a:gdLst>
              <a:gd name="T0" fmla="*/ 2147483646 w 24"/>
              <a:gd name="T1" fmla="*/ 2147483646 h 24"/>
              <a:gd name="T2" fmla="*/ 0 w 24"/>
              <a:gd name="T3" fmla="*/ 2147483646 h 24"/>
              <a:gd name="T4" fmla="*/ 2147483646 w 24"/>
              <a:gd name="T5" fmla="*/ 0 h 24"/>
              <a:gd name="T6" fmla="*/ 2147483646 w 24"/>
              <a:gd name="T7" fmla="*/ 2147483646 h 24"/>
              <a:gd name="T8" fmla="*/ 2147483646 w 24"/>
              <a:gd name="T9" fmla="*/ 2147483646 h 24"/>
              <a:gd name="T10" fmla="*/ 2147483646 w 24"/>
              <a:gd name="T11" fmla="*/ 2147483646 h 24"/>
              <a:gd name="T12" fmla="*/ 2147483646 w 24"/>
              <a:gd name="T13" fmla="*/ 2147483646 h 24"/>
              <a:gd name="T14" fmla="*/ 2147483646 w 24"/>
              <a:gd name="T15" fmla="*/ 2147483646 h 24"/>
              <a:gd name="T16" fmla="*/ 2147483646 w 24"/>
              <a:gd name="T17" fmla="*/ 2147483646 h 24"/>
              <a:gd name="T18" fmla="*/ 2147483646 w 24"/>
              <a:gd name="T19" fmla="*/ 2147483646 h 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" h="24">
                <a:moveTo>
                  <a:pt x="12" y="24"/>
                </a:moveTo>
                <a:cubicBezTo>
                  <a:pt x="5" y="24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9"/>
                  <a:pt x="19" y="24"/>
                  <a:pt x="12" y="24"/>
                </a:cubicBezTo>
                <a:close/>
                <a:moveTo>
                  <a:pt x="12" y="8"/>
                </a:moveTo>
                <a:cubicBezTo>
                  <a:pt x="10" y="8"/>
                  <a:pt x="8" y="10"/>
                  <a:pt x="8" y="12"/>
                </a:cubicBezTo>
                <a:cubicBezTo>
                  <a:pt x="8" y="14"/>
                  <a:pt x="10" y="16"/>
                  <a:pt x="12" y="16"/>
                </a:cubicBezTo>
                <a:cubicBezTo>
                  <a:pt x="14" y="16"/>
                  <a:pt x="16" y="14"/>
                  <a:pt x="16" y="12"/>
                </a:cubicBezTo>
                <a:cubicBezTo>
                  <a:pt x="16" y="10"/>
                  <a:pt x="14" y="8"/>
                  <a:pt x="12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09" name="Rectangle 140"/>
          <p:cNvSpPr>
            <a:spLocks noChangeArrowheads="1"/>
          </p:cNvSpPr>
          <p:nvPr/>
        </p:nvSpPr>
        <p:spPr bwMode="auto">
          <a:xfrm>
            <a:off x="8318500" y="2632075"/>
            <a:ext cx="22225" cy="55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10" name="Rectangle 141"/>
          <p:cNvSpPr>
            <a:spLocks noChangeArrowheads="1"/>
          </p:cNvSpPr>
          <p:nvPr/>
        </p:nvSpPr>
        <p:spPr bwMode="auto">
          <a:xfrm>
            <a:off x="8386763" y="2632075"/>
            <a:ext cx="22225" cy="55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11" name="Freeform 142"/>
          <p:cNvSpPr/>
          <p:nvPr/>
        </p:nvSpPr>
        <p:spPr bwMode="auto">
          <a:xfrm>
            <a:off x="9086850" y="2508250"/>
            <a:ext cx="341313" cy="225425"/>
          </a:xfrm>
          <a:custGeom>
            <a:avLst/>
            <a:gdLst>
              <a:gd name="T0" fmla="*/ 2147483646 w 286"/>
              <a:gd name="T1" fmla="*/ 2147483646 h 189"/>
              <a:gd name="T2" fmla="*/ 2147483646 w 286"/>
              <a:gd name="T3" fmla="*/ 2147483646 h 189"/>
              <a:gd name="T4" fmla="*/ 2147483646 w 286"/>
              <a:gd name="T5" fmla="*/ 2147483646 h 189"/>
              <a:gd name="T6" fmla="*/ 0 w 286"/>
              <a:gd name="T7" fmla="*/ 2147483646 h 189"/>
              <a:gd name="T8" fmla="*/ 0 w 286"/>
              <a:gd name="T9" fmla="*/ 0 h 189"/>
              <a:gd name="T10" fmla="*/ 2147483646 w 286"/>
              <a:gd name="T11" fmla="*/ 0 h 189"/>
              <a:gd name="T12" fmla="*/ 2147483646 w 286"/>
              <a:gd name="T13" fmla="*/ 2147483646 h 189"/>
              <a:gd name="T14" fmla="*/ 2147483646 w 286"/>
              <a:gd name="T15" fmla="*/ 2147483646 h 189"/>
              <a:gd name="T16" fmla="*/ 2147483646 w 286"/>
              <a:gd name="T17" fmla="*/ 2147483646 h 189"/>
              <a:gd name="T18" fmla="*/ 2147483646 w 286"/>
              <a:gd name="T19" fmla="*/ 2147483646 h 189"/>
              <a:gd name="T20" fmla="*/ 2147483646 w 286"/>
              <a:gd name="T21" fmla="*/ 2147483646 h 189"/>
              <a:gd name="T22" fmla="*/ 2147483646 w 286"/>
              <a:gd name="T23" fmla="*/ 2147483646 h 189"/>
              <a:gd name="T24" fmla="*/ 2147483646 w 286"/>
              <a:gd name="T25" fmla="*/ 2147483646 h 18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86" h="189">
                <a:moveTo>
                  <a:pt x="263" y="189"/>
                </a:moveTo>
                <a:lnTo>
                  <a:pt x="78" y="189"/>
                </a:lnTo>
                <a:lnTo>
                  <a:pt x="31" y="19"/>
                </a:lnTo>
                <a:lnTo>
                  <a:pt x="0" y="19"/>
                </a:lnTo>
                <a:lnTo>
                  <a:pt x="0" y="0"/>
                </a:lnTo>
                <a:lnTo>
                  <a:pt x="45" y="0"/>
                </a:lnTo>
                <a:lnTo>
                  <a:pt x="92" y="170"/>
                </a:lnTo>
                <a:lnTo>
                  <a:pt x="249" y="170"/>
                </a:lnTo>
                <a:lnTo>
                  <a:pt x="263" y="85"/>
                </a:lnTo>
                <a:lnTo>
                  <a:pt x="114" y="85"/>
                </a:lnTo>
                <a:lnTo>
                  <a:pt x="114" y="66"/>
                </a:lnTo>
                <a:lnTo>
                  <a:pt x="286" y="66"/>
                </a:lnTo>
                <a:lnTo>
                  <a:pt x="263" y="1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12" name="Freeform 143"/>
          <p:cNvSpPr>
            <a:spLocks noEditPoints="1"/>
          </p:cNvSpPr>
          <p:nvPr/>
        </p:nvSpPr>
        <p:spPr bwMode="auto">
          <a:xfrm>
            <a:off x="9177338" y="2755900"/>
            <a:ext cx="68262" cy="68263"/>
          </a:xfrm>
          <a:custGeom>
            <a:avLst/>
            <a:gdLst>
              <a:gd name="T0" fmla="*/ 2147483646 w 24"/>
              <a:gd name="T1" fmla="*/ 2147483646 h 24"/>
              <a:gd name="T2" fmla="*/ 0 w 24"/>
              <a:gd name="T3" fmla="*/ 2147483646 h 24"/>
              <a:gd name="T4" fmla="*/ 2147483646 w 24"/>
              <a:gd name="T5" fmla="*/ 0 h 24"/>
              <a:gd name="T6" fmla="*/ 2147483646 w 24"/>
              <a:gd name="T7" fmla="*/ 2147483646 h 24"/>
              <a:gd name="T8" fmla="*/ 2147483646 w 24"/>
              <a:gd name="T9" fmla="*/ 2147483646 h 24"/>
              <a:gd name="T10" fmla="*/ 2147483646 w 24"/>
              <a:gd name="T11" fmla="*/ 2147483646 h 24"/>
              <a:gd name="T12" fmla="*/ 2147483646 w 24"/>
              <a:gd name="T13" fmla="*/ 2147483646 h 24"/>
              <a:gd name="T14" fmla="*/ 2147483646 w 24"/>
              <a:gd name="T15" fmla="*/ 2147483646 h 24"/>
              <a:gd name="T16" fmla="*/ 2147483646 w 24"/>
              <a:gd name="T17" fmla="*/ 2147483646 h 24"/>
              <a:gd name="T18" fmla="*/ 2147483646 w 24"/>
              <a:gd name="T19" fmla="*/ 2147483646 h 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" h="24">
                <a:moveTo>
                  <a:pt x="12" y="24"/>
                </a:moveTo>
                <a:cubicBezTo>
                  <a:pt x="5" y="24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9"/>
                  <a:pt x="19" y="24"/>
                  <a:pt x="12" y="24"/>
                </a:cubicBezTo>
                <a:close/>
                <a:moveTo>
                  <a:pt x="12" y="8"/>
                </a:moveTo>
                <a:cubicBezTo>
                  <a:pt x="10" y="8"/>
                  <a:pt x="8" y="10"/>
                  <a:pt x="8" y="12"/>
                </a:cubicBezTo>
                <a:cubicBezTo>
                  <a:pt x="8" y="14"/>
                  <a:pt x="10" y="16"/>
                  <a:pt x="12" y="16"/>
                </a:cubicBezTo>
                <a:cubicBezTo>
                  <a:pt x="14" y="16"/>
                  <a:pt x="16" y="14"/>
                  <a:pt x="16" y="12"/>
                </a:cubicBezTo>
                <a:cubicBezTo>
                  <a:pt x="16" y="10"/>
                  <a:pt x="14" y="8"/>
                  <a:pt x="12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13" name="Freeform 144"/>
          <p:cNvSpPr>
            <a:spLocks noEditPoints="1"/>
          </p:cNvSpPr>
          <p:nvPr/>
        </p:nvSpPr>
        <p:spPr bwMode="auto">
          <a:xfrm>
            <a:off x="9323388" y="2755900"/>
            <a:ext cx="68262" cy="68263"/>
          </a:xfrm>
          <a:custGeom>
            <a:avLst/>
            <a:gdLst>
              <a:gd name="T0" fmla="*/ 2147483646 w 24"/>
              <a:gd name="T1" fmla="*/ 2147483646 h 24"/>
              <a:gd name="T2" fmla="*/ 0 w 24"/>
              <a:gd name="T3" fmla="*/ 2147483646 h 24"/>
              <a:gd name="T4" fmla="*/ 2147483646 w 24"/>
              <a:gd name="T5" fmla="*/ 0 h 24"/>
              <a:gd name="T6" fmla="*/ 2147483646 w 24"/>
              <a:gd name="T7" fmla="*/ 2147483646 h 24"/>
              <a:gd name="T8" fmla="*/ 2147483646 w 24"/>
              <a:gd name="T9" fmla="*/ 2147483646 h 24"/>
              <a:gd name="T10" fmla="*/ 2147483646 w 24"/>
              <a:gd name="T11" fmla="*/ 2147483646 h 24"/>
              <a:gd name="T12" fmla="*/ 2147483646 w 24"/>
              <a:gd name="T13" fmla="*/ 2147483646 h 24"/>
              <a:gd name="T14" fmla="*/ 2147483646 w 24"/>
              <a:gd name="T15" fmla="*/ 2147483646 h 24"/>
              <a:gd name="T16" fmla="*/ 2147483646 w 24"/>
              <a:gd name="T17" fmla="*/ 2147483646 h 24"/>
              <a:gd name="T18" fmla="*/ 2147483646 w 24"/>
              <a:gd name="T19" fmla="*/ 2147483646 h 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" h="24">
                <a:moveTo>
                  <a:pt x="12" y="24"/>
                </a:moveTo>
                <a:cubicBezTo>
                  <a:pt x="5" y="24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9"/>
                  <a:pt x="19" y="24"/>
                  <a:pt x="12" y="24"/>
                </a:cubicBezTo>
                <a:close/>
                <a:moveTo>
                  <a:pt x="12" y="8"/>
                </a:moveTo>
                <a:cubicBezTo>
                  <a:pt x="10" y="8"/>
                  <a:pt x="8" y="10"/>
                  <a:pt x="8" y="12"/>
                </a:cubicBezTo>
                <a:cubicBezTo>
                  <a:pt x="8" y="14"/>
                  <a:pt x="10" y="16"/>
                  <a:pt x="12" y="16"/>
                </a:cubicBezTo>
                <a:cubicBezTo>
                  <a:pt x="14" y="16"/>
                  <a:pt x="16" y="14"/>
                  <a:pt x="16" y="12"/>
                </a:cubicBezTo>
                <a:cubicBezTo>
                  <a:pt x="16" y="10"/>
                  <a:pt x="14" y="8"/>
                  <a:pt x="12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14" name="Rectangle 145"/>
          <p:cNvSpPr>
            <a:spLocks noChangeArrowheads="1"/>
          </p:cNvSpPr>
          <p:nvPr/>
        </p:nvSpPr>
        <p:spPr bwMode="auto">
          <a:xfrm>
            <a:off x="9245600" y="2632075"/>
            <a:ext cx="20638" cy="55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15" name="Rectangle 146"/>
          <p:cNvSpPr>
            <a:spLocks noChangeArrowheads="1"/>
          </p:cNvSpPr>
          <p:nvPr/>
        </p:nvSpPr>
        <p:spPr bwMode="auto">
          <a:xfrm>
            <a:off x="9312275" y="2632075"/>
            <a:ext cx="22225" cy="55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16" name="Freeform 147"/>
          <p:cNvSpPr/>
          <p:nvPr/>
        </p:nvSpPr>
        <p:spPr bwMode="auto">
          <a:xfrm>
            <a:off x="9223375" y="2508250"/>
            <a:ext cx="80963" cy="55563"/>
          </a:xfrm>
          <a:custGeom>
            <a:avLst/>
            <a:gdLst>
              <a:gd name="T0" fmla="*/ 2147483646 w 68"/>
              <a:gd name="T1" fmla="*/ 2147483646 h 47"/>
              <a:gd name="T2" fmla="*/ 0 w 68"/>
              <a:gd name="T3" fmla="*/ 2147483646 h 47"/>
              <a:gd name="T4" fmla="*/ 0 w 68"/>
              <a:gd name="T5" fmla="*/ 2147483646 h 47"/>
              <a:gd name="T6" fmla="*/ 2147483646 w 68"/>
              <a:gd name="T7" fmla="*/ 0 h 47"/>
              <a:gd name="T8" fmla="*/ 2147483646 w 68"/>
              <a:gd name="T9" fmla="*/ 2147483646 h 47"/>
              <a:gd name="T10" fmla="*/ 2147483646 w 68"/>
              <a:gd name="T11" fmla="*/ 2147483646 h 47"/>
              <a:gd name="T12" fmla="*/ 2147483646 w 68"/>
              <a:gd name="T13" fmla="*/ 2147483646 h 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8" h="47">
                <a:moveTo>
                  <a:pt x="19" y="47"/>
                </a:moveTo>
                <a:lnTo>
                  <a:pt x="0" y="47"/>
                </a:lnTo>
                <a:lnTo>
                  <a:pt x="0" y="21"/>
                </a:lnTo>
                <a:lnTo>
                  <a:pt x="64" y="0"/>
                </a:lnTo>
                <a:lnTo>
                  <a:pt x="68" y="19"/>
                </a:lnTo>
                <a:lnTo>
                  <a:pt x="19" y="35"/>
                </a:lnTo>
                <a:lnTo>
                  <a:pt x="19" y="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17" name="Freeform 148"/>
          <p:cNvSpPr/>
          <p:nvPr/>
        </p:nvSpPr>
        <p:spPr bwMode="auto">
          <a:xfrm>
            <a:off x="9290050" y="2493963"/>
            <a:ext cx="112713" cy="69850"/>
          </a:xfrm>
          <a:custGeom>
            <a:avLst/>
            <a:gdLst>
              <a:gd name="T0" fmla="*/ 2147483646 w 95"/>
              <a:gd name="T1" fmla="*/ 2147483646 h 59"/>
              <a:gd name="T2" fmla="*/ 2147483646 w 95"/>
              <a:gd name="T3" fmla="*/ 2147483646 h 59"/>
              <a:gd name="T4" fmla="*/ 2147483646 w 95"/>
              <a:gd name="T5" fmla="*/ 2147483646 h 59"/>
              <a:gd name="T6" fmla="*/ 2147483646 w 95"/>
              <a:gd name="T7" fmla="*/ 2147483646 h 59"/>
              <a:gd name="T8" fmla="*/ 2147483646 w 95"/>
              <a:gd name="T9" fmla="*/ 2147483646 h 59"/>
              <a:gd name="T10" fmla="*/ 0 w 95"/>
              <a:gd name="T11" fmla="*/ 2147483646 h 59"/>
              <a:gd name="T12" fmla="*/ 0 w 95"/>
              <a:gd name="T13" fmla="*/ 0 h 59"/>
              <a:gd name="T14" fmla="*/ 2147483646 w 95"/>
              <a:gd name="T15" fmla="*/ 2147483646 h 59"/>
              <a:gd name="T16" fmla="*/ 2147483646 w 95"/>
              <a:gd name="T17" fmla="*/ 2147483646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5" h="59">
                <a:moveTo>
                  <a:pt x="95" y="59"/>
                </a:moveTo>
                <a:lnTo>
                  <a:pt x="76" y="59"/>
                </a:lnTo>
                <a:lnTo>
                  <a:pt x="76" y="38"/>
                </a:lnTo>
                <a:lnTo>
                  <a:pt x="19" y="24"/>
                </a:lnTo>
                <a:lnTo>
                  <a:pt x="19" y="59"/>
                </a:lnTo>
                <a:lnTo>
                  <a:pt x="0" y="59"/>
                </a:lnTo>
                <a:lnTo>
                  <a:pt x="0" y="0"/>
                </a:lnTo>
                <a:lnTo>
                  <a:pt x="95" y="24"/>
                </a:lnTo>
                <a:lnTo>
                  <a:pt x="95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18" name="Freeform 149"/>
          <p:cNvSpPr/>
          <p:nvPr/>
        </p:nvSpPr>
        <p:spPr bwMode="auto">
          <a:xfrm>
            <a:off x="10047288" y="2700338"/>
            <a:ext cx="269875" cy="146050"/>
          </a:xfrm>
          <a:custGeom>
            <a:avLst/>
            <a:gdLst>
              <a:gd name="T0" fmla="*/ 2147483646 w 227"/>
              <a:gd name="T1" fmla="*/ 2147483646 h 123"/>
              <a:gd name="T2" fmla="*/ 0 w 227"/>
              <a:gd name="T3" fmla="*/ 2147483646 h 123"/>
              <a:gd name="T4" fmla="*/ 0 w 227"/>
              <a:gd name="T5" fmla="*/ 0 h 123"/>
              <a:gd name="T6" fmla="*/ 2147483646 w 227"/>
              <a:gd name="T7" fmla="*/ 0 h 123"/>
              <a:gd name="T8" fmla="*/ 2147483646 w 227"/>
              <a:gd name="T9" fmla="*/ 2147483646 h 123"/>
              <a:gd name="T10" fmla="*/ 2147483646 w 227"/>
              <a:gd name="T11" fmla="*/ 2147483646 h 123"/>
              <a:gd name="T12" fmla="*/ 2147483646 w 227"/>
              <a:gd name="T13" fmla="*/ 0 h 123"/>
              <a:gd name="T14" fmla="*/ 2147483646 w 227"/>
              <a:gd name="T15" fmla="*/ 0 h 123"/>
              <a:gd name="T16" fmla="*/ 2147483646 w 227"/>
              <a:gd name="T17" fmla="*/ 2147483646 h 1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" h="123">
                <a:moveTo>
                  <a:pt x="227" y="123"/>
                </a:moveTo>
                <a:lnTo>
                  <a:pt x="0" y="123"/>
                </a:lnTo>
                <a:lnTo>
                  <a:pt x="0" y="0"/>
                </a:lnTo>
                <a:lnTo>
                  <a:pt x="19" y="0"/>
                </a:lnTo>
                <a:lnTo>
                  <a:pt x="19" y="104"/>
                </a:lnTo>
                <a:lnTo>
                  <a:pt x="208" y="104"/>
                </a:lnTo>
                <a:lnTo>
                  <a:pt x="208" y="0"/>
                </a:lnTo>
                <a:lnTo>
                  <a:pt x="227" y="0"/>
                </a:lnTo>
                <a:lnTo>
                  <a:pt x="227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19" name="Freeform 150"/>
          <p:cNvSpPr/>
          <p:nvPr/>
        </p:nvSpPr>
        <p:spPr bwMode="auto">
          <a:xfrm>
            <a:off x="10004425" y="2490788"/>
            <a:ext cx="355600" cy="204787"/>
          </a:xfrm>
          <a:custGeom>
            <a:avLst/>
            <a:gdLst>
              <a:gd name="T0" fmla="*/ 2147483646 w 299"/>
              <a:gd name="T1" fmla="*/ 2147483646 h 172"/>
              <a:gd name="T2" fmla="*/ 2147483646 w 299"/>
              <a:gd name="T3" fmla="*/ 2147483646 h 172"/>
              <a:gd name="T4" fmla="*/ 2147483646 w 299"/>
              <a:gd name="T5" fmla="*/ 2147483646 h 172"/>
              <a:gd name="T6" fmla="*/ 0 w 299"/>
              <a:gd name="T7" fmla="*/ 2147483646 h 172"/>
              <a:gd name="T8" fmla="*/ 2147483646 w 299"/>
              <a:gd name="T9" fmla="*/ 0 h 172"/>
              <a:gd name="T10" fmla="*/ 2147483646 w 299"/>
              <a:gd name="T11" fmla="*/ 2147483646 h 172"/>
              <a:gd name="T12" fmla="*/ 2147483646 w 299"/>
              <a:gd name="T13" fmla="*/ 2147483646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9" h="172">
                <a:moveTo>
                  <a:pt x="284" y="172"/>
                </a:moveTo>
                <a:lnTo>
                  <a:pt x="149" y="28"/>
                </a:lnTo>
                <a:lnTo>
                  <a:pt x="15" y="172"/>
                </a:lnTo>
                <a:lnTo>
                  <a:pt x="0" y="158"/>
                </a:lnTo>
                <a:lnTo>
                  <a:pt x="149" y="0"/>
                </a:lnTo>
                <a:lnTo>
                  <a:pt x="299" y="158"/>
                </a:lnTo>
                <a:lnTo>
                  <a:pt x="284" y="1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20" name="Freeform 151"/>
          <p:cNvSpPr/>
          <p:nvPr/>
        </p:nvSpPr>
        <p:spPr bwMode="auto">
          <a:xfrm>
            <a:off x="10137775" y="2700338"/>
            <a:ext cx="88900" cy="100012"/>
          </a:xfrm>
          <a:custGeom>
            <a:avLst/>
            <a:gdLst>
              <a:gd name="T0" fmla="*/ 2147483646 w 75"/>
              <a:gd name="T1" fmla="*/ 2147483646 h 85"/>
              <a:gd name="T2" fmla="*/ 2147483646 w 75"/>
              <a:gd name="T3" fmla="*/ 2147483646 h 85"/>
              <a:gd name="T4" fmla="*/ 2147483646 w 75"/>
              <a:gd name="T5" fmla="*/ 2147483646 h 85"/>
              <a:gd name="T6" fmla="*/ 2147483646 w 75"/>
              <a:gd name="T7" fmla="*/ 2147483646 h 85"/>
              <a:gd name="T8" fmla="*/ 2147483646 w 75"/>
              <a:gd name="T9" fmla="*/ 2147483646 h 85"/>
              <a:gd name="T10" fmla="*/ 0 w 75"/>
              <a:gd name="T11" fmla="*/ 2147483646 h 85"/>
              <a:gd name="T12" fmla="*/ 0 w 75"/>
              <a:gd name="T13" fmla="*/ 0 h 85"/>
              <a:gd name="T14" fmla="*/ 2147483646 w 75"/>
              <a:gd name="T15" fmla="*/ 0 h 85"/>
              <a:gd name="T16" fmla="*/ 2147483646 w 75"/>
              <a:gd name="T17" fmla="*/ 2147483646 h 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5" h="85">
                <a:moveTo>
                  <a:pt x="75" y="85"/>
                </a:moveTo>
                <a:lnTo>
                  <a:pt x="56" y="85"/>
                </a:lnTo>
                <a:lnTo>
                  <a:pt x="56" y="19"/>
                </a:lnTo>
                <a:lnTo>
                  <a:pt x="19" y="19"/>
                </a:lnTo>
                <a:lnTo>
                  <a:pt x="19" y="85"/>
                </a:lnTo>
                <a:lnTo>
                  <a:pt x="0" y="85"/>
                </a:lnTo>
                <a:lnTo>
                  <a:pt x="0" y="0"/>
                </a:lnTo>
                <a:lnTo>
                  <a:pt x="75" y="0"/>
                </a:lnTo>
                <a:lnTo>
                  <a:pt x="75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21" name="Freeform 152"/>
          <p:cNvSpPr>
            <a:spLocks noEditPoints="1"/>
          </p:cNvSpPr>
          <p:nvPr/>
        </p:nvSpPr>
        <p:spPr bwMode="auto">
          <a:xfrm>
            <a:off x="10137775" y="2586038"/>
            <a:ext cx="88900" cy="90487"/>
          </a:xfrm>
          <a:custGeom>
            <a:avLst/>
            <a:gdLst>
              <a:gd name="T0" fmla="*/ 2147483646 w 32"/>
              <a:gd name="T1" fmla="*/ 2147483646 h 32"/>
              <a:gd name="T2" fmla="*/ 0 w 32"/>
              <a:gd name="T3" fmla="*/ 2147483646 h 32"/>
              <a:gd name="T4" fmla="*/ 2147483646 w 32"/>
              <a:gd name="T5" fmla="*/ 0 h 32"/>
              <a:gd name="T6" fmla="*/ 2147483646 w 32"/>
              <a:gd name="T7" fmla="*/ 2147483646 h 32"/>
              <a:gd name="T8" fmla="*/ 2147483646 w 32"/>
              <a:gd name="T9" fmla="*/ 2147483646 h 32"/>
              <a:gd name="T10" fmla="*/ 2147483646 w 32"/>
              <a:gd name="T11" fmla="*/ 2147483646 h 32"/>
              <a:gd name="T12" fmla="*/ 2147483646 w 32"/>
              <a:gd name="T13" fmla="*/ 2147483646 h 32"/>
              <a:gd name="T14" fmla="*/ 2147483646 w 32"/>
              <a:gd name="T15" fmla="*/ 2147483646 h 32"/>
              <a:gd name="T16" fmla="*/ 2147483646 w 32"/>
              <a:gd name="T17" fmla="*/ 2147483646 h 32"/>
              <a:gd name="T18" fmla="*/ 2147483646 w 32"/>
              <a:gd name="T19" fmla="*/ 2147483646 h 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" h="32">
                <a:moveTo>
                  <a:pt x="16" y="32"/>
                </a:moveTo>
                <a:cubicBezTo>
                  <a:pt x="7" y="32"/>
                  <a:pt x="0" y="25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5" y="0"/>
                  <a:pt x="32" y="7"/>
                  <a:pt x="32" y="16"/>
                </a:cubicBezTo>
                <a:cubicBezTo>
                  <a:pt x="32" y="25"/>
                  <a:pt x="25" y="32"/>
                  <a:pt x="16" y="32"/>
                </a:cubicBezTo>
                <a:close/>
                <a:moveTo>
                  <a:pt x="16" y="8"/>
                </a:moveTo>
                <a:cubicBezTo>
                  <a:pt x="12" y="8"/>
                  <a:pt x="8" y="12"/>
                  <a:pt x="8" y="16"/>
                </a:cubicBezTo>
                <a:cubicBezTo>
                  <a:pt x="8" y="20"/>
                  <a:pt x="12" y="24"/>
                  <a:pt x="16" y="24"/>
                </a:cubicBezTo>
                <a:cubicBezTo>
                  <a:pt x="20" y="24"/>
                  <a:pt x="24" y="20"/>
                  <a:pt x="24" y="16"/>
                </a:cubicBezTo>
                <a:cubicBezTo>
                  <a:pt x="24" y="12"/>
                  <a:pt x="20" y="8"/>
                  <a:pt x="16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22" name="Freeform 153"/>
          <p:cNvSpPr>
            <a:spLocks noEditPoints="1"/>
          </p:cNvSpPr>
          <p:nvPr/>
        </p:nvSpPr>
        <p:spPr bwMode="auto">
          <a:xfrm>
            <a:off x="6534150" y="3409950"/>
            <a:ext cx="130175" cy="125413"/>
          </a:xfrm>
          <a:custGeom>
            <a:avLst/>
            <a:gdLst>
              <a:gd name="T0" fmla="*/ 2147483646 w 46"/>
              <a:gd name="T1" fmla="*/ 2147483646 h 44"/>
              <a:gd name="T2" fmla="*/ 0 w 46"/>
              <a:gd name="T3" fmla="*/ 2147483646 h 44"/>
              <a:gd name="T4" fmla="*/ 2147483646 w 46"/>
              <a:gd name="T5" fmla="*/ 2147483646 h 44"/>
              <a:gd name="T6" fmla="*/ 2147483646 w 46"/>
              <a:gd name="T7" fmla="*/ 0 h 44"/>
              <a:gd name="T8" fmla="*/ 2147483646 w 46"/>
              <a:gd name="T9" fmla="*/ 2147483646 h 44"/>
              <a:gd name="T10" fmla="*/ 2147483646 w 46"/>
              <a:gd name="T11" fmla="*/ 2147483646 h 44"/>
              <a:gd name="T12" fmla="*/ 2147483646 w 46"/>
              <a:gd name="T13" fmla="*/ 2147483646 h 44"/>
              <a:gd name="T14" fmla="*/ 2147483646 w 46"/>
              <a:gd name="T15" fmla="*/ 2147483646 h 44"/>
              <a:gd name="T16" fmla="*/ 2147483646 w 46"/>
              <a:gd name="T17" fmla="*/ 2147483646 h 44"/>
              <a:gd name="T18" fmla="*/ 2147483646 w 46"/>
              <a:gd name="T19" fmla="*/ 2147483646 h 44"/>
              <a:gd name="T20" fmla="*/ 2147483646 w 46"/>
              <a:gd name="T21" fmla="*/ 2147483646 h 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6" h="44">
                <a:moveTo>
                  <a:pt x="34" y="44"/>
                </a:moveTo>
                <a:cubicBezTo>
                  <a:pt x="0" y="10"/>
                  <a:pt x="0" y="10"/>
                  <a:pt x="0" y="10"/>
                </a:cubicBezTo>
                <a:cubicBezTo>
                  <a:pt x="3" y="7"/>
                  <a:pt x="3" y="7"/>
                  <a:pt x="3" y="7"/>
                </a:cubicBezTo>
                <a:cubicBezTo>
                  <a:pt x="8" y="2"/>
                  <a:pt x="14" y="0"/>
                  <a:pt x="20" y="0"/>
                </a:cubicBezTo>
                <a:cubicBezTo>
                  <a:pt x="26" y="0"/>
                  <a:pt x="32" y="2"/>
                  <a:pt x="37" y="7"/>
                </a:cubicBezTo>
                <a:cubicBezTo>
                  <a:pt x="46" y="16"/>
                  <a:pt x="46" y="32"/>
                  <a:pt x="37" y="41"/>
                </a:cubicBezTo>
                <a:lnTo>
                  <a:pt x="34" y="44"/>
                </a:lnTo>
                <a:close/>
                <a:moveTo>
                  <a:pt x="12" y="10"/>
                </a:moveTo>
                <a:cubicBezTo>
                  <a:pt x="34" y="32"/>
                  <a:pt x="34" y="32"/>
                  <a:pt x="34" y="32"/>
                </a:cubicBezTo>
                <a:cubicBezTo>
                  <a:pt x="37" y="26"/>
                  <a:pt x="37" y="18"/>
                  <a:pt x="31" y="13"/>
                </a:cubicBezTo>
                <a:cubicBezTo>
                  <a:pt x="26" y="8"/>
                  <a:pt x="18" y="7"/>
                  <a:pt x="12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23" name="Freeform 154"/>
          <p:cNvSpPr/>
          <p:nvPr/>
        </p:nvSpPr>
        <p:spPr bwMode="auto">
          <a:xfrm>
            <a:off x="6513513" y="3449638"/>
            <a:ext cx="84137" cy="123825"/>
          </a:xfrm>
          <a:custGeom>
            <a:avLst/>
            <a:gdLst>
              <a:gd name="T0" fmla="*/ 2147483646 w 71"/>
              <a:gd name="T1" fmla="*/ 2147483646 h 104"/>
              <a:gd name="T2" fmla="*/ 0 w 71"/>
              <a:gd name="T3" fmla="*/ 2147483646 h 104"/>
              <a:gd name="T4" fmla="*/ 2147483646 w 71"/>
              <a:gd name="T5" fmla="*/ 0 h 104"/>
              <a:gd name="T6" fmla="*/ 2147483646 w 71"/>
              <a:gd name="T7" fmla="*/ 2147483646 h 104"/>
              <a:gd name="T8" fmla="*/ 2147483646 w 71"/>
              <a:gd name="T9" fmla="*/ 2147483646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" h="104">
                <a:moveTo>
                  <a:pt x="57" y="104"/>
                </a:moveTo>
                <a:lnTo>
                  <a:pt x="0" y="9"/>
                </a:lnTo>
                <a:lnTo>
                  <a:pt x="14" y="0"/>
                </a:lnTo>
                <a:lnTo>
                  <a:pt x="71" y="94"/>
                </a:lnTo>
                <a:lnTo>
                  <a:pt x="57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24" name="Freeform 155"/>
          <p:cNvSpPr/>
          <p:nvPr/>
        </p:nvSpPr>
        <p:spPr bwMode="auto">
          <a:xfrm>
            <a:off x="6302375" y="3638550"/>
            <a:ext cx="127000" cy="127000"/>
          </a:xfrm>
          <a:custGeom>
            <a:avLst/>
            <a:gdLst>
              <a:gd name="T0" fmla="*/ 0 w 106"/>
              <a:gd name="T1" fmla="*/ 2147483646 h 106"/>
              <a:gd name="T2" fmla="*/ 2147483646 w 106"/>
              <a:gd name="T3" fmla="*/ 0 h 106"/>
              <a:gd name="T4" fmla="*/ 2147483646 w 106"/>
              <a:gd name="T5" fmla="*/ 2147483646 h 106"/>
              <a:gd name="T6" fmla="*/ 2147483646 w 106"/>
              <a:gd name="T7" fmla="*/ 2147483646 h 106"/>
              <a:gd name="T8" fmla="*/ 2147483646 w 106"/>
              <a:gd name="T9" fmla="*/ 2147483646 h 106"/>
              <a:gd name="T10" fmla="*/ 2147483646 w 106"/>
              <a:gd name="T11" fmla="*/ 2147483646 h 106"/>
              <a:gd name="T12" fmla="*/ 0 w 106"/>
              <a:gd name="T13" fmla="*/ 2147483646 h 1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6" h="106">
                <a:moveTo>
                  <a:pt x="0" y="106"/>
                </a:moveTo>
                <a:lnTo>
                  <a:pt x="28" y="0"/>
                </a:lnTo>
                <a:lnTo>
                  <a:pt x="47" y="5"/>
                </a:lnTo>
                <a:lnTo>
                  <a:pt x="28" y="78"/>
                </a:lnTo>
                <a:lnTo>
                  <a:pt x="102" y="59"/>
                </a:lnTo>
                <a:lnTo>
                  <a:pt x="106" y="78"/>
                </a:lnTo>
                <a:lnTo>
                  <a:pt x="0" y="1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25" name="Freeform 156"/>
          <p:cNvSpPr/>
          <p:nvPr/>
        </p:nvSpPr>
        <p:spPr bwMode="auto">
          <a:xfrm>
            <a:off x="6353175" y="3478213"/>
            <a:ext cx="214313" cy="236537"/>
          </a:xfrm>
          <a:custGeom>
            <a:avLst/>
            <a:gdLst>
              <a:gd name="T0" fmla="*/ 2147483646 w 180"/>
              <a:gd name="T1" fmla="*/ 2147483646 h 199"/>
              <a:gd name="T2" fmla="*/ 2147483646 w 180"/>
              <a:gd name="T3" fmla="*/ 2147483646 h 199"/>
              <a:gd name="T4" fmla="*/ 0 w 180"/>
              <a:gd name="T5" fmla="*/ 2147483646 h 199"/>
              <a:gd name="T6" fmla="*/ 2147483646 w 180"/>
              <a:gd name="T7" fmla="*/ 0 h 199"/>
              <a:gd name="T8" fmla="*/ 2147483646 w 180"/>
              <a:gd name="T9" fmla="*/ 2147483646 h 199"/>
              <a:gd name="T10" fmla="*/ 2147483646 w 180"/>
              <a:gd name="T11" fmla="*/ 2147483646 h 199"/>
              <a:gd name="T12" fmla="*/ 2147483646 w 180"/>
              <a:gd name="T13" fmla="*/ 2147483646 h 199"/>
              <a:gd name="T14" fmla="*/ 2147483646 w 180"/>
              <a:gd name="T15" fmla="*/ 2147483646 h 199"/>
              <a:gd name="T16" fmla="*/ 2147483646 w 180"/>
              <a:gd name="T17" fmla="*/ 2147483646 h 199"/>
              <a:gd name="T18" fmla="*/ 2147483646 w 180"/>
              <a:gd name="T19" fmla="*/ 2147483646 h 199"/>
              <a:gd name="T20" fmla="*/ 2147483646 w 180"/>
              <a:gd name="T21" fmla="*/ 2147483646 h 1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80" h="199">
                <a:moveTo>
                  <a:pt x="81" y="199"/>
                </a:moveTo>
                <a:lnTo>
                  <a:pt x="57" y="142"/>
                </a:lnTo>
                <a:lnTo>
                  <a:pt x="0" y="118"/>
                </a:lnTo>
                <a:lnTo>
                  <a:pt x="119" y="0"/>
                </a:lnTo>
                <a:lnTo>
                  <a:pt x="131" y="14"/>
                </a:lnTo>
                <a:lnTo>
                  <a:pt x="33" y="111"/>
                </a:lnTo>
                <a:lnTo>
                  <a:pt x="71" y="128"/>
                </a:lnTo>
                <a:lnTo>
                  <a:pt x="88" y="166"/>
                </a:lnTo>
                <a:lnTo>
                  <a:pt x="166" y="88"/>
                </a:lnTo>
                <a:lnTo>
                  <a:pt x="180" y="100"/>
                </a:lnTo>
                <a:lnTo>
                  <a:pt x="81" y="1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26" name="Freeform 157"/>
          <p:cNvSpPr/>
          <p:nvPr/>
        </p:nvSpPr>
        <p:spPr bwMode="auto">
          <a:xfrm>
            <a:off x="7235825" y="3644900"/>
            <a:ext cx="120650" cy="111125"/>
          </a:xfrm>
          <a:custGeom>
            <a:avLst/>
            <a:gdLst>
              <a:gd name="T0" fmla="*/ 2147483646 w 100"/>
              <a:gd name="T1" fmla="*/ 2147483646 h 94"/>
              <a:gd name="T2" fmla="*/ 0 w 100"/>
              <a:gd name="T3" fmla="*/ 2147483646 h 94"/>
              <a:gd name="T4" fmla="*/ 2147483646 w 100"/>
              <a:gd name="T5" fmla="*/ 0 h 94"/>
              <a:gd name="T6" fmla="*/ 2147483646 w 100"/>
              <a:gd name="T7" fmla="*/ 2147483646 h 94"/>
              <a:gd name="T8" fmla="*/ 2147483646 w 100"/>
              <a:gd name="T9" fmla="*/ 2147483646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" h="94">
                <a:moveTo>
                  <a:pt x="15" y="94"/>
                </a:moveTo>
                <a:lnTo>
                  <a:pt x="0" y="80"/>
                </a:lnTo>
                <a:lnTo>
                  <a:pt x="86" y="0"/>
                </a:lnTo>
                <a:lnTo>
                  <a:pt x="100" y="14"/>
                </a:lnTo>
                <a:lnTo>
                  <a:pt x="15" y="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27" name="Freeform 158"/>
          <p:cNvSpPr>
            <a:spLocks noEditPoints="1"/>
          </p:cNvSpPr>
          <p:nvPr/>
        </p:nvSpPr>
        <p:spPr bwMode="auto">
          <a:xfrm>
            <a:off x="7324725" y="3584575"/>
            <a:ext cx="88900" cy="90488"/>
          </a:xfrm>
          <a:custGeom>
            <a:avLst/>
            <a:gdLst>
              <a:gd name="T0" fmla="*/ 2147483646 w 32"/>
              <a:gd name="T1" fmla="*/ 2147483646 h 32"/>
              <a:gd name="T2" fmla="*/ 0 w 32"/>
              <a:gd name="T3" fmla="*/ 2147483646 h 32"/>
              <a:gd name="T4" fmla="*/ 2147483646 w 32"/>
              <a:gd name="T5" fmla="*/ 0 h 32"/>
              <a:gd name="T6" fmla="*/ 2147483646 w 32"/>
              <a:gd name="T7" fmla="*/ 2147483646 h 32"/>
              <a:gd name="T8" fmla="*/ 2147483646 w 32"/>
              <a:gd name="T9" fmla="*/ 2147483646 h 32"/>
              <a:gd name="T10" fmla="*/ 2147483646 w 32"/>
              <a:gd name="T11" fmla="*/ 2147483646 h 32"/>
              <a:gd name="T12" fmla="*/ 2147483646 w 32"/>
              <a:gd name="T13" fmla="*/ 2147483646 h 32"/>
              <a:gd name="T14" fmla="*/ 2147483646 w 32"/>
              <a:gd name="T15" fmla="*/ 2147483646 h 32"/>
              <a:gd name="T16" fmla="*/ 2147483646 w 32"/>
              <a:gd name="T17" fmla="*/ 2147483646 h 32"/>
              <a:gd name="T18" fmla="*/ 2147483646 w 32"/>
              <a:gd name="T19" fmla="*/ 2147483646 h 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" h="32">
                <a:moveTo>
                  <a:pt x="16" y="32"/>
                </a:moveTo>
                <a:cubicBezTo>
                  <a:pt x="7" y="32"/>
                  <a:pt x="0" y="25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5" y="0"/>
                  <a:pt x="32" y="7"/>
                  <a:pt x="32" y="16"/>
                </a:cubicBezTo>
                <a:cubicBezTo>
                  <a:pt x="32" y="25"/>
                  <a:pt x="25" y="32"/>
                  <a:pt x="16" y="32"/>
                </a:cubicBezTo>
                <a:close/>
                <a:moveTo>
                  <a:pt x="16" y="8"/>
                </a:moveTo>
                <a:cubicBezTo>
                  <a:pt x="12" y="8"/>
                  <a:pt x="8" y="12"/>
                  <a:pt x="8" y="16"/>
                </a:cubicBezTo>
                <a:cubicBezTo>
                  <a:pt x="8" y="20"/>
                  <a:pt x="12" y="24"/>
                  <a:pt x="16" y="24"/>
                </a:cubicBezTo>
                <a:cubicBezTo>
                  <a:pt x="20" y="24"/>
                  <a:pt x="24" y="20"/>
                  <a:pt x="24" y="16"/>
                </a:cubicBezTo>
                <a:cubicBezTo>
                  <a:pt x="24" y="12"/>
                  <a:pt x="20" y="8"/>
                  <a:pt x="16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28" name="Freeform 159"/>
          <p:cNvSpPr>
            <a:spLocks noEditPoints="1"/>
          </p:cNvSpPr>
          <p:nvPr/>
        </p:nvSpPr>
        <p:spPr bwMode="auto">
          <a:xfrm>
            <a:off x="7392988" y="3409950"/>
            <a:ext cx="185737" cy="187325"/>
          </a:xfrm>
          <a:custGeom>
            <a:avLst/>
            <a:gdLst>
              <a:gd name="T0" fmla="*/ 2147483646 w 66"/>
              <a:gd name="T1" fmla="*/ 2147483646 h 66"/>
              <a:gd name="T2" fmla="*/ 2147483646 w 66"/>
              <a:gd name="T3" fmla="*/ 2147483646 h 66"/>
              <a:gd name="T4" fmla="*/ 0 w 66"/>
              <a:gd name="T5" fmla="*/ 2147483646 h 66"/>
              <a:gd name="T6" fmla="*/ 2147483646 w 66"/>
              <a:gd name="T7" fmla="*/ 2147483646 h 66"/>
              <a:gd name="T8" fmla="*/ 2147483646 w 66"/>
              <a:gd name="T9" fmla="*/ 0 h 66"/>
              <a:gd name="T10" fmla="*/ 2147483646 w 66"/>
              <a:gd name="T11" fmla="*/ 2147483646 h 66"/>
              <a:gd name="T12" fmla="*/ 2147483646 w 66"/>
              <a:gd name="T13" fmla="*/ 2147483646 h 66"/>
              <a:gd name="T14" fmla="*/ 2147483646 w 66"/>
              <a:gd name="T15" fmla="*/ 2147483646 h 66"/>
              <a:gd name="T16" fmla="*/ 2147483646 w 66"/>
              <a:gd name="T17" fmla="*/ 2147483646 h 66"/>
              <a:gd name="T18" fmla="*/ 2147483646 w 66"/>
              <a:gd name="T19" fmla="*/ 2147483646 h 66"/>
              <a:gd name="T20" fmla="*/ 2147483646 w 66"/>
              <a:gd name="T21" fmla="*/ 2147483646 h 66"/>
              <a:gd name="T22" fmla="*/ 2147483646 w 66"/>
              <a:gd name="T23" fmla="*/ 2147483646 h 66"/>
              <a:gd name="T24" fmla="*/ 2147483646 w 66"/>
              <a:gd name="T25" fmla="*/ 2147483646 h 66"/>
              <a:gd name="T26" fmla="*/ 2147483646 w 66"/>
              <a:gd name="T27" fmla="*/ 2147483646 h 66"/>
              <a:gd name="T28" fmla="*/ 2147483646 w 66"/>
              <a:gd name="T29" fmla="*/ 2147483646 h 66"/>
              <a:gd name="T30" fmla="*/ 2147483646 w 66"/>
              <a:gd name="T31" fmla="*/ 2147483646 h 6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6" h="66">
                <a:moveTo>
                  <a:pt x="32" y="66"/>
                </a:moveTo>
                <a:cubicBezTo>
                  <a:pt x="23" y="66"/>
                  <a:pt x="15" y="63"/>
                  <a:pt x="9" y="57"/>
                </a:cubicBezTo>
                <a:cubicBezTo>
                  <a:pt x="3" y="51"/>
                  <a:pt x="0" y="43"/>
                  <a:pt x="0" y="34"/>
                </a:cubicBezTo>
                <a:cubicBezTo>
                  <a:pt x="0" y="25"/>
                  <a:pt x="3" y="17"/>
                  <a:pt x="9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66" y="46"/>
                  <a:pt x="66" y="46"/>
                  <a:pt x="66" y="46"/>
                </a:cubicBezTo>
                <a:cubicBezTo>
                  <a:pt x="55" y="57"/>
                  <a:pt x="55" y="57"/>
                  <a:pt x="55" y="57"/>
                </a:cubicBezTo>
                <a:cubicBezTo>
                  <a:pt x="49" y="63"/>
                  <a:pt x="41" y="66"/>
                  <a:pt x="32" y="66"/>
                </a:cubicBezTo>
                <a:close/>
                <a:moveTo>
                  <a:pt x="20" y="12"/>
                </a:moveTo>
                <a:cubicBezTo>
                  <a:pt x="15" y="17"/>
                  <a:pt x="15" y="17"/>
                  <a:pt x="15" y="17"/>
                </a:cubicBezTo>
                <a:cubicBezTo>
                  <a:pt x="10" y="22"/>
                  <a:pt x="8" y="28"/>
                  <a:pt x="8" y="34"/>
                </a:cubicBezTo>
                <a:cubicBezTo>
                  <a:pt x="8" y="40"/>
                  <a:pt x="10" y="46"/>
                  <a:pt x="15" y="51"/>
                </a:cubicBezTo>
                <a:cubicBezTo>
                  <a:pt x="20" y="56"/>
                  <a:pt x="26" y="58"/>
                  <a:pt x="32" y="58"/>
                </a:cubicBezTo>
                <a:cubicBezTo>
                  <a:pt x="38" y="58"/>
                  <a:pt x="44" y="56"/>
                  <a:pt x="49" y="51"/>
                </a:cubicBezTo>
                <a:cubicBezTo>
                  <a:pt x="54" y="46"/>
                  <a:pt x="54" y="46"/>
                  <a:pt x="54" y="46"/>
                </a:cubicBezTo>
                <a:lnTo>
                  <a:pt x="20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29" name="Freeform 160"/>
          <p:cNvSpPr/>
          <p:nvPr/>
        </p:nvSpPr>
        <p:spPr bwMode="auto">
          <a:xfrm>
            <a:off x="7231063" y="3486150"/>
            <a:ext cx="273050" cy="276225"/>
          </a:xfrm>
          <a:custGeom>
            <a:avLst/>
            <a:gdLst>
              <a:gd name="T0" fmla="*/ 0 w 229"/>
              <a:gd name="T1" fmla="*/ 2147483646 h 232"/>
              <a:gd name="T2" fmla="*/ 2147483646 w 229"/>
              <a:gd name="T3" fmla="*/ 2147483646 h 232"/>
              <a:gd name="T4" fmla="*/ 2147483646 w 229"/>
              <a:gd name="T5" fmla="*/ 0 h 232"/>
              <a:gd name="T6" fmla="*/ 2147483646 w 229"/>
              <a:gd name="T7" fmla="*/ 2147483646 h 232"/>
              <a:gd name="T8" fmla="*/ 2147483646 w 229"/>
              <a:gd name="T9" fmla="*/ 2147483646 h 232"/>
              <a:gd name="T10" fmla="*/ 2147483646 w 229"/>
              <a:gd name="T11" fmla="*/ 2147483646 h 232"/>
              <a:gd name="T12" fmla="*/ 2147483646 w 229"/>
              <a:gd name="T13" fmla="*/ 2147483646 h 232"/>
              <a:gd name="T14" fmla="*/ 2147483646 w 229"/>
              <a:gd name="T15" fmla="*/ 2147483646 h 232"/>
              <a:gd name="T16" fmla="*/ 2147483646 w 229"/>
              <a:gd name="T17" fmla="*/ 2147483646 h 232"/>
              <a:gd name="T18" fmla="*/ 2147483646 w 229"/>
              <a:gd name="T19" fmla="*/ 2147483646 h 232"/>
              <a:gd name="T20" fmla="*/ 0 w 229"/>
              <a:gd name="T21" fmla="*/ 2147483646 h 2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9" h="232">
                <a:moveTo>
                  <a:pt x="0" y="232"/>
                </a:moveTo>
                <a:lnTo>
                  <a:pt x="21" y="50"/>
                </a:lnTo>
                <a:lnTo>
                  <a:pt x="111" y="0"/>
                </a:lnTo>
                <a:lnTo>
                  <a:pt x="120" y="15"/>
                </a:lnTo>
                <a:lnTo>
                  <a:pt x="40" y="59"/>
                </a:lnTo>
                <a:lnTo>
                  <a:pt x="23" y="208"/>
                </a:lnTo>
                <a:lnTo>
                  <a:pt x="184" y="178"/>
                </a:lnTo>
                <a:lnTo>
                  <a:pt x="210" y="109"/>
                </a:lnTo>
                <a:lnTo>
                  <a:pt x="229" y="114"/>
                </a:lnTo>
                <a:lnTo>
                  <a:pt x="198" y="197"/>
                </a:lnTo>
                <a:lnTo>
                  <a:pt x="0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30" name="Freeform 161"/>
          <p:cNvSpPr>
            <a:spLocks noEditPoints="1"/>
          </p:cNvSpPr>
          <p:nvPr/>
        </p:nvSpPr>
        <p:spPr bwMode="auto">
          <a:xfrm>
            <a:off x="8194675" y="3413125"/>
            <a:ext cx="312738" cy="312738"/>
          </a:xfrm>
          <a:custGeom>
            <a:avLst/>
            <a:gdLst>
              <a:gd name="T0" fmla="*/ 2147483646 w 263"/>
              <a:gd name="T1" fmla="*/ 2147483646 h 262"/>
              <a:gd name="T2" fmla="*/ 0 w 263"/>
              <a:gd name="T3" fmla="*/ 2147483646 h 262"/>
              <a:gd name="T4" fmla="*/ 2147483646 w 263"/>
              <a:gd name="T5" fmla="*/ 0 h 262"/>
              <a:gd name="T6" fmla="*/ 2147483646 w 263"/>
              <a:gd name="T7" fmla="*/ 2147483646 h 262"/>
              <a:gd name="T8" fmla="*/ 2147483646 w 263"/>
              <a:gd name="T9" fmla="*/ 2147483646 h 262"/>
              <a:gd name="T10" fmla="*/ 2147483646 w 263"/>
              <a:gd name="T11" fmla="*/ 2147483646 h 262"/>
              <a:gd name="T12" fmla="*/ 2147483646 w 263"/>
              <a:gd name="T13" fmla="*/ 2147483646 h 262"/>
              <a:gd name="T14" fmla="*/ 2147483646 w 263"/>
              <a:gd name="T15" fmla="*/ 2147483646 h 262"/>
              <a:gd name="T16" fmla="*/ 2147483646 w 263"/>
              <a:gd name="T17" fmla="*/ 2147483646 h 262"/>
              <a:gd name="T18" fmla="*/ 2147483646 w 263"/>
              <a:gd name="T19" fmla="*/ 2147483646 h 2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3" h="262">
                <a:moveTo>
                  <a:pt x="102" y="262"/>
                </a:moveTo>
                <a:lnTo>
                  <a:pt x="0" y="158"/>
                </a:lnTo>
                <a:lnTo>
                  <a:pt x="203" y="0"/>
                </a:lnTo>
                <a:lnTo>
                  <a:pt x="263" y="59"/>
                </a:lnTo>
                <a:lnTo>
                  <a:pt x="102" y="262"/>
                </a:lnTo>
                <a:close/>
                <a:moveTo>
                  <a:pt x="28" y="161"/>
                </a:moveTo>
                <a:lnTo>
                  <a:pt x="99" y="234"/>
                </a:lnTo>
                <a:lnTo>
                  <a:pt x="237" y="61"/>
                </a:lnTo>
                <a:lnTo>
                  <a:pt x="201" y="26"/>
                </a:lnTo>
                <a:lnTo>
                  <a:pt x="28" y="1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31" name="Freeform 162"/>
          <p:cNvSpPr/>
          <p:nvPr/>
        </p:nvSpPr>
        <p:spPr bwMode="auto">
          <a:xfrm>
            <a:off x="8270875" y="3481388"/>
            <a:ext cx="165100" cy="134937"/>
          </a:xfrm>
          <a:custGeom>
            <a:avLst/>
            <a:gdLst>
              <a:gd name="T0" fmla="*/ 2147483646 w 139"/>
              <a:gd name="T1" fmla="*/ 2147483646 h 113"/>
              <a:gd name="T2" fmla="*/ 0 w 139"/>
              <a:gd name="T3" fmla="*/ 2147483646 h 113"/>
              <a:gd name="T4" fmla="*/ 2147483646 w 139"/>
              <a:gd name="T5" fmla="*/ 0 h 113"/>
              <a:gd name="T6" fmla="*/ 2147483646 w 139"/>
              <a:gd name="T7" fmla="*/ 2147483646 h 113"/>
              <a:gd name="T8" fmla="*/ 2147483646 w 139"/>
              <a:gd name="T9" fmla="*/ 2147483646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" h="113">
                <a:moveTo>
                  <a:pt x="12" y="113"/>
                </a:moveTo>
                <a:lnTo>
                  <a:pt x="0" y="99"/>
                </a:lnTo>
                <a:lnTo>
                  <a:pt x="128" y="0"/>
                </a:lnTo>
                <a:lnTo>
                  <a:pt x="139" y="14"/>
                </a:lnTo>
                <a:lnTo>
                  <a:pt x="12" y="1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32" name="Freeform 163"/>
          <p:cNvSpPr/>
          <p:nvPr/>
        </p:nvSpPr>
        <p:spPr bwMode="auto">
          <a:xfrm>
            <a:off x="8166100" y="3632200"/>
            <a:ext cx="120650" cy="122238"/>
          </a:xfrm>
          <a:custGeom>
            <a:avLst/>
            <a:gdLst>
              <a:gd name="T0" fmla="*/ 2147483646 w 43"/>
              <a:gd name="T1" fmla="*/ 2147483646 h 43"/>
              <a:gd name="T2" fmla="*/ 0 w 43"/>
              <a:gd name="T3" fmla="*/ 2147483646 h 43"/>
              <a:gd name="T4" fmla="*/ 2147483646 w 43"/>
              <a:gd name="T5" fmla="*/ 2147483646 h 43"/>
              <a:gd name="T6" fmla="*/ 2147483646 w 43"/>
              <a:gd name="T7" fmla="*/ 2147483646 h 43"/>
              <a:gd name="T8" fmla="*/ 0 w 43"/>
              <a:gd name="T9" fmla="*/ 2147483646 h 43"/>
              <a:gd name="T10" fmla="*/ 2147483646 w 43"/>
              <a:gd name="T11" fmla="*/ 0 h 43"/>
              <a:gd name="T12" fmla="*/ 2147483646 w 43"/>
              <a:gd name="T13" fmla="*/ 2147483646 h 43"/>
              <a:gd name="T14" fmla="*/ 2147483646 w 43"/>
              <a:gd name="T15" fmla="*/ 2147483646 h 43"/>
              <a:gd name="T16" fmla="*/ 2147483646 w 43"/>
              <a:gd name="T17" fmla="*/ 2147483646 h 43"/>
              <a:gd name="T18" fmla="*/ 2147483646 w 43"/>
              <a:gd name="T19" fmla="*/ 2147483646 h 43"/>
              <a:gd name="T20" fmla="*/ 2147483646 w 43"/>
              <a:gd name="T21" fmla="*/ 2147483646 h 43"/>
              <a:gd name="T22" fmla="*/ 2147483646 w 43"/>
              <a:gd name="T23" fmla="*/ 2147483646 h 43"/>
              <a:gd name="T24" fmla="*/ 2147483646 w 43"/>
              <a:gd name="T25" fmla="*/ 2147483646 h 43"/>
              <a:gd name="T26" fmla="*/ 2147483646 w 43"/>
              <a:gd name="T27" fmla="*/ 2147483646 h 43"/>
              <a:gd name="T28" fmla="*/ 2147483646 w 43"/>
              <a:gd name="T29" fmla="*/ 2147483646 h 43"/>
              <a:gd name="T30" fmla="*/ 2147483646 w 43"/>
              <a:gd name="T31" fmla="*/ 2147483646 h 43"/>
              <a:gd name="T32" fmla="*/ 2147483646 w 43"/>
              <a:gd name="T33" fmla="*/ 2147483646 h 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3" h="43">
                <a:moveTo>
                  <a:pt x="12" y="43"/>
                </a:moveTo>
                <a:cubicBezTo>
                  <a:pt x="0" y="31"/>
                  <a:pt x="0" y="31"/>
                  <a:pt x="0" y="31"/>
                </a:cubicBezTo>
                <a:cubicBezTo>
                  <a:pt x="3" y="29"/>
                  <a:pt x="3" y="29"/>
                  <a:pt x="3" y="29"/>
                </a:cubicBezTo>
                <a:cubicBezTo>
                  <a:pt x="8" y="24"/>
                  <a:pt x="8" y="16"/>
                  <a:pt x="3" y="12"/>
                </a:cubicBezTo>
                <a:cubicBezTo>
                  <a:pt x="0" y="9"/>
                  <a:pt x="0" y="9"/>
                  <a:pt x="0" y="9"/>
                </a:cubicBezTo>
                <a:cubicBezTo>
                  <a:pt x="9" y="0"/>
                  <a:pt x="9" y="0"/>
                  <a:pt x="9" y="0"/>
                </a:cubicBezTo>
                <a:cubicBezTo>
                  <a:pt x="14" y="6"/>
                  <a:pt x="14" y="6"/>
                  <a:pt x="14" y="6"/>
                </a:cubicBezTo>
                <a:cubicBezTo>
                  <a:pt x="11" y="9"/>
                  <a:pt x="11" y="9"/>
                  <a:pt x="11" y="9"/>
                </a:cubicBezTo>
                <a:cubicBezTo>
                  <a:pt x="16" y="16"/>
                  <a:pt x="16" y="25"/>
                  <a:pt x="11" y="31"/>
                </a:cubicBezTo>
                <a:cubicBezTo>
                  <a:pt x="12" y="32"/>
                  <a:pt x="12" y="32"/>
                  <a:pt x="12" y="32"/>
                </a:cubicBezTo>
                <a:cubicBezTo>
                  <a:pt x="18" y="27"/>
                  <a:pt x="27" y="27"/>
                  <a:pt x="34" y="32"/>
                </a:cubicBezTo>
                <a:cubicBezTo>
                  <a:pt x="37" y="29"/>
                  <a:pt x="37" y="29"/>
                  <a:pt x="37" y="29"/>
                </a:cubicBezTo>
                <a:cubicBezTo>
                  <a:pt x="43" y="34"/>
                  <a:pt x="43" y="34"/>
                  <a:pt x="43" y="34"/>
                </a:cubicBezTo>
                <a:cubicBezTo>
                  <a:pt x="34" y="43"/>
                  <a:pt x="34" y="43"/>
                  <a:pt x="34" y="43"/>
                </a:cubicBezTo>
                <a:cubicBezTo>
                  <a:pt x="31" y="40"/>
                  <a:pt x="31" y="40"/>
                  <a:pt x="31" y="40"/>
                </a:cubicBezTo>
                <a:cubicBezTo>
                  <a:pt x="27" y="35"/>
                  <a:pt x="19" y="35"/>
                  <a:pt x="14" y="40"/>
                </a:cubicBezTo>
                <a:lnTo>
                  <a:pt x="12" y="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33" name="Freeform 164"/>
          <p:cNvSpPr/>
          <p:nvPr/>
        </p:nvSpPr>
        <p:spPr bwMode="auto">
          <a:xfrm>
            <a:off x="8158163" y="3721100"/>
            <a:ext cx="42862" cy="41275"/>
          </a:xfrm>
          <a:custGeom>
            <a:avLst/>
            <a:gdLst>
              <a:gd name="T0" fmla="*/ 2147483646 w 36"/>
              <a:gd name="T1" fmla="*/ 2147483646 h 35"/>
              <a:gd name="T2" fmla="*/ 0 w 36"/>
              <a:gd name="T3" fmla="*/ 2147483646 h 35"/>
              <a:gd name="T4" fmla="*/ 2147483646 w 36"/>
              <a:gd name="T5" fmla="*/ 0 h 35"/>
              <a:gd name="T6" fmla="*/ 2147483646 w 36"/>
              <a:gd name="T7" fmla="*/ 2147483646 h 35"/>
              <a:gd name="T8" fmla="*/ 2147483646 w 36"/>
              <a:gd name="T9" fmla="*/ 2147483646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35">
                <a:moveTo>
                  <a:pt x="14" y="35"/>
                </a:moveTo>
                <a:lnTo>
                  <a:pt x="0" y="21"/>
                </a:lnTo>
                <a:lnTo>
                  <a:pt x="21" y="0"/>
                </a:lnTo>
                <a:lnTo>
                  <a:pt x="36" y="14"/>
                </a:lnTo>
                <a:lnTo>
                  <a:pt x="14" y="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34" name="Freeform 165"/>
          <p:cNvSpPr>
            <a:spLocks noEditPoints="1"/>
          </p:cNvSpPr>
          <p:nvPr/>
        </p:nvSpPr>
        <p:spPr bwMode="auto">
          <a:xfrm>
            <a:off x="9074150" y="3409950"/>
            <a:ext cx="363538" cy="360363"/>
          </a:xfrm>
          <a:custGeom>
            <a:avLst/>
            <a:gdLst>
              <a:gd name="T0" fmla="*/ 2147483646 w 128"/>
              <a:gd name="T1" fmla="*/ 2147483646 h 128"/>
              <a:gd name="T2" fmla="*/ 0 w 128"/>
              <a:gd name="T3" fmla="*/ 2147483646 h 128"/>
              <a:gd name="T4" fmla="*/ 2147483646 w 128"/>
              <a:gd name="T5" fmla="*/ 0 h 128"/>
              <a:gd name="T6" fmla="*/ 2147483646 w 128"/>
              <a:gd name="T7" fmla="*/ 2147483646 h 128"/>
              <a:gd name="T8" fmla="*/ 2147483646 w 128"/>
              <a:gd name="T9" fmla="*/ 2147483646 h 128"/>
              <a:gd name="T10" fmla="*/ 2147483646 w 128"/>
              <a:gd name="T11" fmla="*/ 2147483646 h 128"/>
              <a:gd name="T12" fmla="*/ 2147483646 w 128"/>
              <a:gd name="T13" fmla="*/ 2147483646 h 128"/>
              <a:gd name="T14" fmla="*/ 2147483646 w 128"/>
              <a:gd name="T15" fmla="*/ 2147483646 h 128"/>
              <a:gd name="T16" fmla="*/ 2147483646 w 128"/>
              <a:gd name="T17" fmla="*/ 2147483646 h 128"/>
              <a:gd name="T18" fmla="*/ 2147483646 w 128"/>
              <a:gd name="T19" fmla="*/ 2147483646 h 1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8" h="128">
                <a:moveTo>
                  <a:pt x="64" y="128"/>
                </a:moveTo>
                <a:cubicBezTo>
                  <a:pt x="29" y="128"/>
                  <a:pt x="0" y="99"/>
                  <a:pt x="0" y="64"/>
                </a:cubicBezTo>
                <a:cubicBezTo>
                  <a:pt x="0" y="29"/>
                  <a:pt x="29" y="0"/>
                  <a:pt x="64" y="0"/>
                </a:cubicBezTo>
                <a:cubicBezTo>
                  <a:pt x="99" y="0"/>
                  <a:pt x="128" y="29"/>
                  <a:pt x="128" y="64"/>
                </a:cubicBezTo>
                <a:cubicBezTo>
                  <a:pt x="128" y="99"/>
                  <a:pt x="99" y="128"/>
                  <a:pt x="64" y="128"/>
                </a:cubicBezTo>
                <a:close/>
                <a:moveTo>
                  <a:pt x="64" y="8"/>
                </a:moveTo>
                <a:cubicBezTo>
                  <a:pt x="33" y="8"/>
                  <a:pt x="8" y="33"/>
                  <a:pt x="8" y="64"/>
                </a:cubicBezTo>
                <a:cubicBezTo>
                  <a:pt x="8" y="95"/>
                  <a:pt x="33" y="120"/>
                  <a:pt x="64" y="120"/>
                </a:cubicBezTo>
                <a:cubicBezTo>
                  <a:pt x="95" y="120"/>
                  <a:pt x="120" y="95"/>
                  <a:pt x="120" y="64"/>
                </a:cubicBezTo>
                <a:cubicBezTo>
                  <a:pt x="120" y="33"/>
                  <a:pt x="95" y="8"/>
                  <a:pt x="6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35" name="Freeform 166"/>
          <p:cNvSpPr>
            <a:spLocks noEditPoints="1"/>
          </p:cNvSpPr>
          <p:nvPr/>
        </p:nvSpPr>
        <p:spPr bwMode="auto">
          <a:xfrm>
            <a:off x="9210675" y="3544888"/>
            <a:ext cx="90488" cy="92075"/>
          </a:xfrm>
          <a:custGeom>
            <a:avLst/>
            <a:gdLst>
              <a:gd name="T0" fmla="*/ 2147483646 w 32"/>
              <a:gd name="T1" fmla="*/ 2147483646 h 32"/>
              <a:gd name="T2" fmla="*/ 0 w 32"/>
              <a:gd name="T3" fmla="*/ 2147483646 h 32"/>
              <a:gd name="T4" fmla="*/ 2147483646 w 32"/>
              <a:gd name="T5" fmla="*/ 0 h 32"/>
              <a:gd name="T6" fmla="*/ 2147483646 w 32"/>
              <a:gd name="T7" fmla="*/ 2147483646 h 32"/>
              <a:gd name="T8" fmla="*/ 2147483646 w 32"/>
              <a:gd name="T9" fmla="*/ 2147483646 h 32"/>
              <a:gd name="T10" fmla="*/ 2147483646 w 32"/>
              <a:gd name="T11" fmla="*/ 2147483646 h 32"/>
              <a:gd name="T12" fmla="*/ 2147483646 w 32"/>
              <a:gd name="T13" fmla="*/ 2147483646 h 32"/>
              <a:gd name="T14" fmla="*/ 2147483646 w 32"/>
              <a:gd name="T15" fmla="*/ 2147483646 h 32"/>
              <a:gd name="T16" fmla="*/ 2147483646 w 32"/>
              <a:gd name="T17" fmla="*/ 2147483646 h 32"/>
              <a:gd name="T18" fmla="*/ 2147483646 w 32"/>
              <a:gd name="T19" fmla="*/ 2147483646 h 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" h="32">
                <a:moveTo>
                  <a:pt x="16" y="32"/>
                </a:moveTo>
                <a:cubicBezTo>
                  <a:pt x="7" y="32"/>
                  <a:pt x="0" y="25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5" y="0"/>
                  <a:pt x="32" y="7"/>
                  <a:pt x="32" y="16"/>
                </a:cubicBezTo>
                <a:cubicBezTo>
                  <a:pt x="32" y="25"/>
                  <a:pt x="25" y="32"/>
                  <a:pt x="16" y="32"/>
                </a:cubicBezTo>
                <a:close/>
                <a:moveTo>
                  <a:pt x="16" y="8"/>
                </a:moveTo>
                <a:cubicBezTo>
                  <a:pt x="12" y="8"/>
                  <a:pt x="8" y="12"/>
                  <a:pt x="8" y="16"/>
                </a:cubicBezTo>
                <a:cubicBezTo>
                  <a:pt x="8" y="20"/>
                  <a:pt x="12" y="24"/>
                  <a:pt x="16" y="24"/>
                </a:cubicBezTo>
                <a:cubicBezTo>
                  <a:pt x="20" y="24"/>
                  <a:pt x="24" y="20"/>
                  <a:pt x="24" y="16"/>
                </a:cubicBezTo>
                <a:cubicBezTo>
                  <a:pt x="24" y="12"/>
                  <a:pt x="20" y="8"/>
                  <a:pt x="16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36" name="Rectangle 167"/>
          <p:cNvSpPr>
            <a:spLocks noChangeArrowheads="1"/>
          </p:cNvSpPr>
          <p:nvPr/>
        </p:nvSpPr>
        <p:spPr bwMode="auto">
          <a:xfrm>
            <a:off x="9245600" y="3454400"/>
            <a:ext cx="20638" cy="11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37" name="Rectangle 168"/>
          <p:cNvSpPr>
            <a:spLocks noChangeArrowheads="1"/>
          </p:cNvSpPr>
          <p:nvPr/>
        </p:nvSpPr>
        <p:spPr bwMode="auto">
          <a:xfrm>
            <a:off x="9245600" y="3613150"/>
            <a:ext cx="20638" cy="112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38" name="Freeform 169"/>
          <p:cNvSpPr/>
          <p:nvPr/>
        </p:nvSpPr>
        <p:spPr bwMode="auto">
          <a:xfrm>
            <a:off x="9264650" y="3486150"/>
            <a:ext cx="96838" cy="96838"/>
          </a:xfrm>
          <a:custGeom>
            <a:avLst/>
            <a:gdLst>
              <a:gd name="T0" fmla="*/ 2147483646 w 81"/>
              <a:gd name="T1" fmla="*/ 2147483646 h 81"/>
              <a:gd name="T2" fmla="*/ 0 w 81"/>
              <a:gd name="T3" fmla="*/ 2147483646 h 81"/>
              <a:gd name="T4" fmla="*/ 2147483646 w 81"/>
              <a:gd name="T5" fmla="*/ 0 h 81"/>
              <a:gd name="T6" fmla="*/ 2147483646 w 81"/>
              <a:gd name="T7" fmla="*/ 2147483646 h 81"/>
              <a:gd name="T8" fmla="*/ 2147483646 w 81"/>
              <a:gd name="T9" fmla="*/ 2147483646 h 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" h="81">
                <a:moveTo>
                  <a:pt x="12" y="81"/>
                </a:moveTo>
                <a:lnTo>
                  <a:pt x="0" y="69"/>
                </a:lnTo>
                <a:lnTo>
                  <a:pt x="66" y="0"/>
                </a:lnTo>
                <a:lnTo>
                  <a:pt x="81" y="15"/>
                </a:lnTo>
                <a:lnTo>
                  <a:pt x="12" y="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39" name="Freeform 170"/>
          <p:cNvSpPr/>
          <p:nvPr/>
        </p:nvSpPr>
        <p:spPr bwMode="auto">
          <a:xfrm>
            <a:off x="9150350" y="3598863"/>
            <a:ext cx="96838" cy="95250"/>
          </a:xfrm>
          <a:custGeom>
            <a:avLst/>
            <a:gdLst>
              <a:gd name="T0" fmla="*/ 2147483646 w 81"/>
              <a:gd name="T1" fmla="*/ 2147483646 h 80"/>
              <a:gd name="T2" fmla="*/ 0 w 81"/>
              <a:gd name="T3" fmla="*/ 2147483646 h 80"/>
              <a:gd name="T4" fmla="*/ 2147483646 w 81"/>
              <a:gd name="T5" fmla="*/ 0 h 80"/>
              <a:gd name="T6" fmla="*/ 2147483646 w 81"/>
              <a:gd name="T7" fmla="*/ 2147483646 h 80"/>
              <a:gd name="T8" fmla="*/ 2147483646 w 81"/>
              <a:gd name="T9" fmla="*/ 2147483646 h 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" h="80">
                <a:moveTo>
                  <a:pt x="15" y="80"/>
                </a:moveTo>
                <a:lnTo>
                  <a:pt x="0" y="66"/>
                </a:lnTo>
                <a:lnTo>
                  <a:pt x="69" y="0"/>
                </a:lnTo>
                <a:lnTo>
                  <a:pt x="81" y="12"/>
                </a:lnTo>
                <a:lnTo>
                  <a:pt x="1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40" name="Freeform 171"/>
          <p:cNvSpPr>
            <a:spLocks noEditPoints="1"/>
          </p:cNvSpPr>
          <p:nvPr/>
        </p:nvSpPr>
        <p:spPr bwMode="auto">
          <a:xfrm>
            <a:off x="10125075" y="3478213"/>
            <a:ext cx="114300" cy="112712"/>
          </a:xfrm>
          <a:custGeom>
            <a:avLst/>
            <a:gdLst>
              <a:gd name="T0" fmla="*/ 2147483646 w 40"/>
              <a:gd name="T1" fmla="*/ 2147483646 h 40"/>
              <a:gd name="T2" fmla="*/ 0 w 40"/>
              <a:gd name="T3" fmla="*/ 2147483646 h 40"/>
              <a:gd name="T4" fmla="*/ 2147483646 w 40"/>
              <a:gd name="T5" fmla="*/ 0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0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cubicBezTo>
                  <a:pt x="40" y="31"/>
                  <a:pt x="31" y="40"/>
                  <a:pt x="20" y="40"/>
                </a:cubicBezTo>
                <a:close/>
                <a:moveTo>
                  <a:pt x="20" y="8"/>
                </a:moveTo>
                <a:cubicBezTo>
                  <a:pt x="13" y="8"/>
                  <a:pt x="8" y="13"/>
                  <a:pt x="8" y="20"/>
                </a:cubicBezTo>
                <a:cubicBezTo>
                  <a:pt x="8" y="27"/>
                  <a:pt x="13" y="32"/>
                  <a:pt x="20" y="32"/>
                </a:cubicBezTo>
                <a:cubicBezTo>
                  <a:pt x="27" y="32"/>
                  <a:pt x="32" y="27"/>
                  <a:pt x="32" y="20"/>
                </a:cubicBezTo>
                <a:cubicBezTo>
                  <a:pt x="32" y="13"/>
                  <a:pt x="27" y="8"/>
                  <a:pt x="20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41" name="Freeform 172"/>
          <p:cNvSpPr/>
          <p:nvPr/>
        </p:nvSpPr>
        <p:spPr bwMode="auto">
          <a:xfrm>
            <a:off x="10120313" y="3621088"/>
            <a:ext cx="173037" cy="73025"/>
          </a:xfrm>
          <a:custGeom>
            <a:avLst/>
            <a:gdLst>
              <a:gd name="T0" fmla="*/ 2147483646 w 61"/>
              <a:gd name="T1" fmla="*/ 2147483646 h 26"/>
              <a:gd name="T2" fmla="*/ 0 w 61"/>
              <a:gd name="T3" fmla="*/ 2147483646 h 26"/>
              <a:gd name="T4" fmla="*/ 2147483646 w 61"/>
              <a:gd name="T5" fmla="*/ 2147483646 h 26"/>
              <a:gd name="T6" fmla="*/ 2147483646 w 61"/>
              <a:gd name="T7" fmla="*/ 0 h 26"/>
              <a:gd name="T8" fmla="*/ 2147483646 w 61"/>
              <a:gd name="T9" fmla="*/ 2147483646 h 26"/>
              <a:gd name="T10" fmla="*/ 2147483646 w 61"/>
              <a:gd name="T11" fmla="*/ 2147483646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1" h="26">
                <a:moveTo>
                  <a:pt x="23" y="26"/>
                </a:moveTo>
                <a:cubicBezTo>
                  <a:pt x="15" y="26"/>
                  <a:pt x="7" y="24"/>
                  <a:pt x="0" y="19"/>
                </a:cubicBezTo>
                <a:cubicBezTo>
                  <a:pt x="5" y="12"/>
                  <a:pt x="5" y="12"/>
                  <a:pt x="5" y="12"/>
                </a:cubicBezTo>
                <a:cubicBezTo>
                  <a:pt x="22" y="23"/>
                  <a:pt x="44" y="17"/>
                  <a:pt x="54" y="0"/>
                </a:cubicBezTo>
                <a:cubicBezTo>
                  <a:pt x="61" y="4"/>
                  <a:pt x="61" y="4"/>
                  <a:pt x="61" y="4"/>
                </a:cubicBezTo>
                <a:cubicBezTo>
                  <a:pt x="53" y="18"/>
                  <a:pt x="38" y="26"/>
                  <a:pt x="23" y="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42" name="Rectangle 173"/>
          <p:cNvSpPr>
            <a:spLocks noChangeArrowheads="1"/>
          </p:cNvSpPr>
          <p:nvPr/>
        </p:nvSpPr>
        <p:spPr bwMode="auto">
          <a:xfrm>
            <a:off x="10171113" y="3409950"/>
            <a:ext cx="22225" cy="44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43" name="Freeform 174"/>
          <p:cNvSpPr/>
          <p:nvPr/>
        </p:nvSpPr>
        <p:spPr bwMode="auto">
          <a:xfrm>
            <a:off x="10091738" y="3598863"/>
            <a:ext cx="68262" cy="163512"/>
          </a:xfrm>
          <a:custGeom>
            <a:avLst/>
            <a:gdLst>
              <a:gd name="T0" fmla="*/ 2147483646 w 57"/>
              <a:gd name="T1" fmla="*/ 2147483646 h 137"/>
              <a:gd name="T2" fmla="*/ 0 w 57"/>
              <a:gd name="T3" fmla="*/ 2147483646 h 137"/>
              <a:gd name="T4" fmla="*/ 2147483646 w 57"/>
              <a:gd name="T5" fmla="*/ 0 h 137"/>
              <a:gd name="T6" fmla="*/ 2147483646 w 57"/>
              <a:gd name="T7" fmla="*/ 2147483646 h 137"/>
              <a:gd name="T8" fmla="*/ 2147483646 w 57"/>
              <a:gd name="T9" fmla="*/ 2147483646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" h="137">
                <a:moveTo>
                  <a:pt x="16" y="137"/>
                </a:moveTo>
                <a:lnTo>
                  <a:pt x="0" y="132"/>
                </a:lnTo>
                <a:lnTo>
                  <a:pt x="38" y="0"/>
                </a:lnTo>
                <a:lnTo>
                  <a:pt x="57" y="5"/>
                </a:lnTo>
                <a:lnTo>
                  <a:pt x="16" y="1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44" name="Freeform 175"/>
          <p:cNvSpPr/>
          <p:nvPr/>
        </p:nvSpPr>
        <p:spPr bwMode="auto">
          <a:xfrm>
            <a:off x="10204450" y="3598863"/>
            <a:ext cx="68263" cy="163512"/>
          </a:xfrm>
          <a:custGeom>
            <a:avLst/>
            <a:gdLst>
              <a:gd name="T0" fmla="*/ 2147483646 w 57"/>
              <a:gd name="T1" fmla="*/ 2147483646 h 137"/>
              <a:gd name="T2" fmla="*/ 0 w 57"/>
              <a:gd name="T3" fmla="*/ 2147483646 h 137"/>
              <a:gd name="T4" fmla="*/ 2147483646 w 57"/>
              <a:gd name="T5" fmla="*/ 0 h 137"/>
              <a:gd name="T6" fmla="*/ 2147483646 w 57"/>
              <a:gd name="T7" fmla="*/ 2147483646 h 137"/>
              <a:gd name="T8" fmla="*/ 2147483646 w 57"/>
              <a:gd name="T9" fmla="*/ 2147483646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" h="137">
                <a:moveTo>
                  <a:pt x="38" y="137"/>
                </a:moveTo>
                <a:lnTo>
                  <a:pt x="0" y="5"/>
                </a:lnTo>
                <a:lnTo>
                  <a:pt x="17" y="0"/>
                </a:lnTo>
                <a:lnTo>
                  <a:pt x="57" y="132"/>
                </a:lnTo>
                <a:lnTo>
                  <a:pt x="38" y="1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45" name="Freeform 176"/>
          <p:cNvSpPr/>
          <p:nvPr/>
        </p:nvSpPr>
        <p:spPr bwMode="auto">
          <a:xfrm>
            <a:off x="6353175" y="4335463"/>
            <a:ext cx="249238" cy="123825"/>
          </a:xfrm>
          <a:custGeom>
            <a:avLst/>
            <a:gdLst>
              <a:gd name="T0" fmla="*/ 2147483646 w 88"/>
              <a:gd name="T1" fmla="*/ 2147483646 h 44"/>
              <a:gd name="T2" fmla="*/ 2147483646 w 88"/>
              <a:gd name="T3" fmla="*/ 2147483646 h 44"/>
              <a:gd name="T4" fmla="*/ 2147483646 w 88"/>
              <a:gd name="T5" fmla="*/ 2147483646 h 44"/>
              <a:gd name="T6" fmla="*/ 2147483646 w 88"/>
              <a:gd name="T7" fmla="*/ 2147483646 h 44"/>
              <a:gd name="T8" fmla="*/ 0 w 88"/>
              <a:gd name="T9" fmla="*/ 2147483646 h 44"/>
              <a:gd name="T10" fmla="*/ 2147483646 w 88"/>
              <a:gd name="T11" fmla="*/ 0 h 44"/>
              <a:gd name="T12" fmla="*/ 2147483646 w 88"/>
              <a:gd name="T13" fmla="*/ 2147483646 h 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8" h="44">
                <a:moveTo>
                  <a:pt x="88" y="44"/>
                </a:moveTo>
                <a:cubicBezTo>
                  <a:pt x="80" y="44"/>
                  <a:pt x="80" y="44"/>
                  <a:pt x="80" y="44"/>
                </a:cubicBezTo>
                <a:cubicBezTo>
                  <a:pt x="80" y="24"/>
                  <a:pt x="64" y="8"/>
                  <a:pt x="44" y="8"/>
                </a:cubicBezTo>
                <a:cubicBezTo>
                  <a:pt x="24" y="8"/>
                  <a:pt x="8" y="2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20"/>
                  <a:pt x="20" y="0"/>
                  <a:pt x="44" y="0"/>
                </a:cubicBezTo>
                <a:cubicBezTo>
                  <a:pt x="68" y="0"/>
                  <a:pt x="88" y="20"/>
                  <a:pt x="88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46" name="Line 177"/>
          <p:cNvSpPr>
            <a:spLocks noChangeShapeType="1"/>
          </p:cNvSpPr>
          <p:nvPr/>
        </p:nvSpPr>
        <p:spPr bwMode="auto">
          <a:xfrm>
            <a:off x="6477000" y="44037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47" name="Freeform 178"/>
          <p:cNvSpPr/>
          <p:nvPr/>
        </p:nvSpPr>
        <p:spPr bwMode="auto">
          <a:xfrm>
            <a:off x="6353175" y="4481513"/>
            <a:ext cx="249238" cy="215900"/>
          </a:xfrm>
          <a:custGeom>
            <a:avLst/>
            <a:gdLst>
              <a:gd name="T0" fmla="*/ 2147483646 w 88"/>
              <a:gd name="T1" fmla="*/ 2147483646 h 76"/>
              <a:gd name="T2" fmla="*/ 0 w 88"/>
              <a:gd name="T3" fmla="*/ 2147483646 h 76"/>
              <a:gd name="T4" fmla="*/ 0 w 88"/>
              <a:gd name="T5" fmla="*/ 0 h 76"/>
              <a:gd name="T6" fmla="*/ 2147483646 w 88"/>
              <a:gd name="T7" fmla="*/ 0 h 76"/>
              <a:gd name="T8" fmla="*/ 2147483646 w 88"/>
              <a:gd name="T9" fmla="*/ 2147483646 h 76"/>
              <a:gd name="T10" fmla="*/ 2147483646 w 88"/>
              <a:gd name="T11" fmla="*/ 2147483646 h 76"/>
              <a:gd name="T12" fmla="*/ 2147483646 w 88"/>
              <a:gd name="T13" fmla="*/ 2147483646 h 76"/>
              <a:gd name="T14" fmla="*/ 2147483646 w 88"/>
              <a:gd name="T15" fmla="*/ 0 h 76"/>
              <a:gd name="T16" fmla="*/ 2147483646 w 88"/>
              <a:gd name="T17" fmla="*/ 0 h 76"/>
              <a:gd name="T18" fmla="*/ 2147483646 w 88"/>
              <a:gd name="T19" fmla="*/ 2147483646 h 76"/>
              <a:gd name="T20" fmla="*/ 2147483646 w 88"/>
              <a:gd name="T21" fmla="*/ 2147483646 h 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8" h="76">
                <a:moveTo>
                  <a:pt x="44" y="76"/>
                </a:moveTo>
                <a:cubicBezTo>
                  <a:pt x="20" y="76"/>
                  <a:pt x="0" y="56"/>
                  <a:pt x="0" y="32"/>
                </a:cubicBezTo>
                <a:cubicBezTo>
                  <a:pt x="0" y="0"/>
                  <a:pt x="0" y="0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52"/>
                  <a:pt x="24" y="68"/>
                  <a:pt x="44" y="68"/>
                </a:cubicBezTo>
                <a:cubicBezTo>
                  <a:pt x="64" y="68"/>
                  <a:pt x="80" y="52"/>
                  <a:pt x="80" y="32"/>
                </a:cubicBezTo>
                <a:cubicBezTo>
                  <a:pt x="80" y="0"/>
                  <a:pt x="80" y="0"/>
                  <a:pt x="80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32"/>
                  <a:pt x="88" y="32"/>
                  <a:pt x="88" y="32"/>
                </a:cubicBezTo>
                <a:cubicBezTo>
                  <a:pt x="88" y="56"/>
                  <a:pt x="68" y="76"/>
                  <a:pt x="44" y="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48" name="Rectangle 179"/>
          <p:cNvSpPr>
            <a:spLocks noChangeArrowheads="1"/>
          </p:cNvSpPr>
          <p:nvPr/>
        </p:nvSpPr>
        <p:spPr bwMode="auto">
          <a:xfrm>
            <a:off x="6465888" y="4403725"/>
            <a:ext cx="22225" cy="90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49" name="Freeform 180"/>
          <p:cNvSpPr>
            <a:spLocks noEditPoints="1"/>
          </p:cNvSpPr>
          <p:nvPr/>
        </p:nvSpPr>
        <p:spPr bwMode="auto">
          <a:xfrm>
            <a:off x="8148638" y="4448175"/>
            <a:ext cx="361950" cy="203200"/>
          </a:xfrm>
          <a:custGeom>
            <a:avLst/>
            <a:gdLst>
              <a:gd name="T0" fmla="*/ 2147483646 w 128"/>
              <a:gd name="T1" fmla="*/ 2147483646 h 72"/>
              <a:gd name="T2" fmla="*/ 2147483646 w 128"/>
              <a:gd name="T3" fmla="*/ 2147483646 h 72"/>
              <a:gd name="T4" fmla="*/ 0 w 128"/>
              <a:gd name="T5" fmla="*/ 2147483646 h 72"/>
              <a:gd name="T6" fmla="*/ 2147483646 w 128"/>
              <a:gd name="T7" fmla="*/ 0 h 72"/>
              <a:gd name="T8" fmla="*/ 2147483646 w 128"/>
              <a:gd name="T9" fmla="*/ 0 h 72"/>
              <a:gd name="T10" fmla="*/ 2147483646 w 128"/>
              <a:gd name="T11" fmla="*/ 2147483646 h 72"/>
              <a:gd name="T12" fmla="*/ 2147483646 w 128"/>
              <a:gd name="T13" fmla="*/ 2147483646 h 72"/>
              <a:gd name="T14" fmla="*/ 2147483646 w 128"/>
              <a:gd name="T15" fmla="*/ 2147483646 h 72"/>
              <a:gd name="T16" fmla="*/ 2147483646 w 128"/>
              <a:gd name="T17" fmla="*/ 2147483646 h 72"/>
              <a:gd name="T18" fmla="*/ 2147483646 w 128"/>
              <a:gd name="T19" fmla="*/ 2147483646 h 72"/>
              <a:gd name="T20" fmla="*/ 2147483646 w 128"/>
              <a:gd name="T21" fmla="*/ 2147483646 h 72"/>
              <a:gd name="T22" fmla="*/ 2147483646 w 128"/>
              <a:gd name="T23" fmla="*/ 2147483646 h 72"/>
              <a:gd name="T24" fmla="*/ 2147483646 w 128"/>
              <a:gd name="T25" fmla="*/ 2147483646 h 72"/>
              <a:gd name="T26" fmla="*/ 2147483646 w 128"/>
              <a:gd name="T27" fmla="*/ 2147483646 h 7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8" h="72">
                <a:moveTo>
                  <a:pt x="92" y="72"/>
                </a:moveTo>
                <a:cubicBezTo>
                  <a:pt x="36" y="72"/>
                  <a:pt x="36" y="72"/>
                  <a:pt x="36" y="72"/>
                </a:cubicBezTo>
                <a:cubicBezTo>
                  <a:pt x="16" y="72"/>
                  <a:pt x="0" y="5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113" y="0"/>
                  <a:pt x="128" y="17"/>
                  <a:pt x="128" y="36"/>
                </a:cubicBezTo>
                <a:cubicBezTo>
                  <a:pt x="128" y="56"/>
                  <a:pt x="112" y="72"/>
                  <a:pt x="92" y="72"/>
                </a:cubicBezTo>
                <a:close/>
                <a:moveTo>
                  <a:pt x="36" y="8"/>
                </a:moveTo>
                <a:cubicBezTo>
                  <a:pt x="21" y="8"/>
                  <a:pt x="8" y="21"/>
                  <a:pt x="8" y="36"/>
                </a:cubicBezTo>
                <a:cubicBezTo>
                  <a:pt x="8" y="51"/>
                  <a:pt x="21" y="64"/>
                  <a:pt x="36" y="64"/>
                </a:cubicBezTo>
                <a:cubicBezTo>
                  <a:pt x="92" y="64"/>
                  <a:pt x="92" y="64"/>
                  <a:pt x="92" y="64"/>
                </a:cubicBezTo>
                <a:cubicBezTo>
                  <a:pt x="107" y="64"/>
                  <a:pt x="120" y="51"/>
                  <a:pt x="120" y="36"/>
                </a:cubicBezTo>
                <a:cubicBezTo>
                  <a:pt x="120" y="20"/>
                  <a:pt x="107" y="8"/>
                  <a:pt x="96" y="8"/>
                </a:cubicBezTo>
                <a:lnTo>
                  <a:pt x="36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50" name="Rectangle 181"/>
          <p:cNvSpPr>
            <a:spLocks noChangeArrowheads="1"/>
          </p:cNvSpPr>
          <p:nvPr/>
        </p:nvSpPr>
        <p:spPr bwMode="auto">
          <a:xfrm>
            <a:off x="8239125" y="4505325"/>
            <a:ext cx="23813" cy="90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51" name="Rectangle 182"/>
          <p:cNvSpPr>
            <a:spLocks noChangeArrowheads="1"/>
          </p:cNvSpPr>
          <p:nvPr/>
        </p:nvSpPr>
        <p:spPr bwMode="auto">
          <a:xfrm>
            <a:off x="8205788" y="4538663"/>
            <a:ext cx="90487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52" name="Freeform 183"/>
          <p:cNvSpPr/>
          <p:nvPr/>
        </p:nvSpPr>
        <p:spPr bwMode="auto">
          <a:xfrm>
            <a:off x="8318500" y="4368800"/>
            <a:ext cx="33338" cy="57150"/>
          </a:xfrm>
          <a:custGeom>
            <a:avLst/>
            <a:gdLst>
              <a:gd name="T0" fmla="*/ 2147483646 w 12"/>
              <a:gd name="T1" fmla="*/ 2147483646 h 20"/>
              <a:gd name="T2" fmla="*/ 0 w 12"/>
              <a:gd name="T3" fmla="*/ 2147483646 h 20"/>
              <a:gd name="T4" fmla="*/ 0 w 12"/>
              <a:gd name="T5" fmla="*/ 2147483646 h 20"/>
              <a:gd name="T6" fmla="*/ 2147483646 w 12"/>
              <a:gd name="T7" fmla="*/ 0 h 20"/>
              <a:gd name="T8" fmla="*/ 2147483646 w 12"/>
              <a:gd name="T9" fmla="*/ 2147483646 h 20"/>
              <a:gd name="T10" fmla="*/ 2147483646 w 12"/>
              <a:gd name="T11" fmla="*/ 2147483646 h 20"/>
              <a:gd name="T12" fmla="*/ 2147483646 w 12"/>
              <a:gd name="T13" fmla="*/ 2147483646 h 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" h="20">
                <a:moveTo>
                  <a:pt x="8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2" y="8"/>
                  <a:pt x="12" y="8"/>
                  <a:pt x="12" y="8"/>
                </a:cubicBezTo>
                <a:cubicBezTo>
                  <a:pt x="10" y="8"/>
                  <a:pt x="8" y="10"/>
                  <a:pt x="8" y="12"/>
                </a:cubicBezTo>
                <a:lnTo>
                  <a:pt x="8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53" name="Freeform 184"/>
          <p:cNvSpPr/>
          <p:nvPr/>
        </p:nvSpPr>
        <p:spPr bwMode="auto">
          <a:xfrm>
            <a:off x="8347075" y="4519613"/>
            <a:ext cx="47625" cy="26987"/>
          </a:xfrm>
          <a:custGeom>
            <a:avLst/>
            <a:gdLst>
              <a:gd name="T0" fmla="*/ 2147483646 w 17"/>
              <a:gd name="T1" fmla="*/ 2147483646 h 10"/>
              <a:gd name="T2" fmla="*/ 2147483646 w 17"/>
              <a:gd name="T3" fmla="*/ 2147483646 h 10"/>
              <a:gd name="T4" fmla="*/ 0 w 17"/>
              <a:gd name="T5" fmla="*/ 2147483646 h 10"/>
              <a:gd name="T6" fmla="*/ 2147483646 w 17"/>
              <a:gd name="T7" fmla="*/ 2147483646 h 10"/>
              <a:gd name="T8" fmla="*/ 2147483646 w 17"/>
              <a:gd name="T9" fmla="*/ 2147483646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10">
                <a:moveTo>
                  <a:pt x="12" y="10"/>
                </a:moveTo>
                <a:cubicBezTo>
                  <a:pt x="10" y="9"/>
                  <a:pt x="8" y="9"/>
                  <a:pt x="6" y="10"/>
                </a:cubicBezTo>
                <a:cubicBezTo>
                  <a:pt x="0" y="5"/>
                  <a:pt x="0" y="5"/>
                  <a:pt x="0" y="5"/>
                </a:cubicBezTo>
                <a:cubicBezTo>
                  <a:pt x="5" y="0"/>
                  <a:pt x="13" y="0"/>
                  <a:pt x="17" y="5"/>
                </a:cubicBezTo>
                <a:lnTo>
                  <a:pt x="12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54" name="Freeform 185"/>
          <p:cNvSpPr/>
          <p:nvPr/>
        </p:nvSpPr>
        <p:spPr bwMode="auto">
          <a:xfrm>
            <a:off x="8339138" y="4533900"/>
            <a:ext cx="25400" cy="42863"/>
          </a:xfrm>
          <a:custGeom>
            <a:avLst/>
            <a:gdLst>
              <a:gd name="T0" fmla="*/ 2147483646 w 9"/>
              <a:gd name="T1" fmla="*/ 2147483646 h 16"/>
              <a:gd name="T2" fmla="*/ 0 w 9"/>
              <a:gd name="T3" fmla="*/ 2147483646 h 16"/>
              <a:gd name="T4" fmla="*/ 2147483646 w 9"/>
              <a:gd name="T5" fmla="*/ 0 h 16"/>
              <a:gd name="T6" fmla="*/ 2147483646 w 9"/>
              <a:gd name="T7" fmla="*/ 2147483646 h 16"/>
              <a:gd name="T8" fmla="*/ 2147483646 w 9"/>
              <a:gd name="T9" fmla="*/ 2147483646 h 16"/>
              <a:gd name="T10" fmla="*/ 2147483646 w 9"/>
              <a:gd name="T11" fmla="*/ 2147483646 h 16"/>
              <a:gd name="T12" fmla="*/ 2147483646 w 9"/>
              <a:gd name="T13" fmla="*/ 2147483646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" h="16">
                <a:moveTo>
                  <a:pt x="3" y="16"/>
                </a:moveTo>
                <a:cubicBezTo>
                  <a:pt x="1" y="14"/>
                  <a:pt x="0" y="11"/>
                  <a:pt x="0" y="8"/>
                </a:cubicBezTo>
                <a:cubicBezTo>
                  <a:pt x="0" y="5"/>
                  <a:pt x="1" y="2"/>
                  <a:pt x="3" y="0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7"/>
                  <a:pt x="8" y="8"/>
                </a:cubicBezTo>
                <a:cubicBezTo>
                  <a:pt x="8" y="9"/>
                  <a:pt x="8" y="10"/>
                  <a:pt x="9" y="11"/>
                </a:cubicBezTo>
                <a:lnTo>
                  <a:pt x="3" y="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55" name="Freeform 186"/>
          <p:cNvSpPr/>
          <p:nvPr/>
        </p:nvSpPr>
        <p:spPr bwMode="auto">
          <a:xfrm>
            <a:off x="8415338" y="4519613"/>
            <a:ext cx="47625" cy="26987"/>
          </a:xfrm>
          <a:custGeom>
            <a:avLst/>
            <a:gdLst>
              <a:gd name="T0" fmla="*/ 2147483646 w 17"/>
              <a:gd name="T1" fmla="*/ 2147483646 h 10"/>
              <a:gd name="T2" fmla="*/ 2147483646 w 17"/>
              <a:gd name="T3" fmla="*/ 2147483646 h 10"/>
              <a:gd name="T4" fmla="*/ 0 w 17"/>
              <a:gd name="T5" fmla="*/ 2147483646 h 10"/>
              <a:gd name="T6" fmla="*/ 2147483646 w 17"/>
              <a:gd name="T7" fmla="*/ 2147483646 h 10"/>
              <a:gd name="T8" fmla="*/ 2147483646 w 17"/>
              <a:gd name="T9" fmla="*/ 2147483646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10">
                <a:moveTo>
                  <a:pt x="12" y="10"/>
                </a:moveTo>
                <a:cubicBezTo>
                  <a:pt x="10" y="9"/>
                  <a:pt x="8" y="9"/>
                  <a:pt x="6" y="10"/>
                </a:cubicBezTo>
                <a:cubicBezTo>
                  <a:pt x="0" y="5"/>
                  <a:pt x="0" y="5"/>
                  <a:pt x="0" y="5"/>
                </a:cubicBezTo>
                <a:cubicBezTo>
                  <a:pt x="5" y="0"/>
                  <a:pt x="13" y="0"/>
                  <a:pt x="17" y="5"/>
                </a:cubicBezTo>
                <a:lnTo>
                  <a:pt x="12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56" name="Freeform 187"/>
          <p:cNvSpPr/>
          <p:nvPr/>
        </p:nvSpPr>
        <p:spPr bwMode="auto">
          <a:xfrm>
            <a:off x="8405813" y="4533900"/>
            <a:ext cx="25400" cy="42863"/>
          </a:xfrm>
          <a:custGeom>
            <a:avLst/>
            <a:gdLst>
              <a:gd name="T0" fmla="*/ 2147483646 w 9"/>
              <a:gd name="T1" fmla="*/ 2147483646 h 16"/>
              <a:gd name="T2" fmla="*/ 0 w 9"/>
              <a:gd name="T3" fmla="*/ 2147483646 h 16"/>
              <a:gd name="T4" fmla="*/ 2147483646 w 9"/>
              <a:gd name="T5" fmla="*/ 0 h 16"/>
              <a:gd name="T6" fmla="*/ 2147483646 w 9"/>
              <a:gd name="T7" fmla="*/ 2147483646 h 16"/>
              <a:gd name="T8" fmla="*/ 2147483646 w 9"/>
              <a:gd name="T9" fmla="*/ 2147483646 h 16"/>
              <a:gd name="T10" fmla="*/ 2147483646 w 9"/>
              <a:gd name="T11" fmla="*/ 2147483646 h 16"/>
              <a:gd name="T12" fmla="*/ 2147483646 w 9"/>
              <a:gd name="T13" fmla="*/ 2147483646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" h="16">
                <a:moveTo>
                  <a:pt x="3" y="16"/>
                </a:moveTo>
                <a:cubicBezTo>
                  <a:pt x="1" y="14"/>
                  <a:pt x="0" y="11"/>
                  <a:pt x="0" y="8"/>
                </a:cubicBezTo>
                <a:cubicBezTo>
                  <a:pt x="0" y="5"/>
                  <a:pt x="1" y="2"/>
                  <a:pt x="3" y="0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7"/>
                  <a:pt x="8" y="8"/>
                </a:cubicBezTo>
                <a:cubicBezTo>
                  <a:pt x="8" y="9"/>
                  <a:pt x="8" y="10"/>
                  <a:pt x="9" y="11"/>
                </a:cubicBezTo>
                <a:lnTo>
                  <a:pt x="3" y="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57" name="Freeform 188"/>
          <p:cNvSpPr>
            <a:spLocks noEditPoints="1"/>
          </p:cNvSpPr>
          <p:nvPr/>
        </p:nvSpPr>
        <p:spPr bwMode="auto">
          <a:xfrm>
            <a:off x="10001250" y="4481513"/>
            <a:ext cx="79375" cy="136525"/>
          </a:xfrm>
          <a:custGeom>
            <a:avLst/>
            <a:gdLst>
              <a:gd name="T0" fmla="*/ 2147483646 w 28"/>
              <a:gd name="T1" fmla="*/ 2147483646 h 48"/>
              <a:gd name="T2" fmla="*/ 2147483646 w 28"/>
              <a:gd name="T3" fmla="*/ 2147483646 h 48"/>
              <a:gd name="T4" fmla="*/ 0 w 28"/>
              <a:gd name="T5" fmla="*/ 2147483646 h 48"/>
              <a:gd name="T6" fmla="*/ 2147483646 w 28"/>
              <a:gd name="T7" fmla="*/ 0 h 48"/>
              <a:gd name="T8" fmla="*/ 2147483646 w 28"/>
              <a:gd name="T9" fmla="*/ 0 h 48"/>
              <a:gd name="T10" fmla="*/ 2147483646 w 28"/>
              <a:gd name="T11" fmla="*/ 2147483646 h 48"/>
              <a:gd name="T12" fmla="*/ 2147483646 w 28"/>
              <a:gd name="T13" fmla="*/ 2147483646 h 48"/>
              <a:gd name="T14" fmla="*/ 2147483646 w 28"/>
              <a:gd name="T15" fmla="*/ 2147483646 h 48"/>
              <a:gd name="T16" fmla="*/ 2147483646 w 28"/>
              <a:gd name="T17" fmla="*/ 2147483646 h 48"/>
              <a:gd name="T18" fmla="*/ 2147483646 w 28"/>
              <a:gd name="T19" fmla="*/ 2147483646 h 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" h="48">
                <a:moveTo>
                  <a:pt x="28" y="48"/>
                </a:moveTo>
                <a:cubicBezTo>
                  <a:pt x="24" y="48"/>
                  <a:pt x="24" y="48"/>
                  <a:pt x="24" y="48"/>
                </a:cubicBezTo>
                <a:cubicBezTo>
                  <a:pt x="10" y="48"/>
                  <a:pt x="0" y="38"/>
                  <a:pt x="0" y="24"/>
                </a:cubicBezTo>
                <a:cubicBezTo>
                  <a:pt x="0" y="10"/>
                  <a:pt x="10" y="0"/>
                  <a:pt x="24" y="0"/>
                </a:cubicBezTo>
                <a:cubicBezTo>
                  <a:pt x="28" y="0"/>
                  <a:pt x="28" y="0"/>
                  <a:pt x="28" y="0"/>
                </a:cubicBezTo>
                <a:lnTo>
                  <a:pt x="28" y="48"/>
                </a:lnTo>
                <a:close/>
                <a:moveTo>
                  <a:pt x="20" y="8"/>
                </a:moveTo>
                <a:cubicBezTo>
                  <a:pt x="13" y="10"/>
                  <a:pt x="8" y="16"/>
                  <a:pt x="8" y="24"/>
                </a:cubicBezTo>
                <a:cubicBezTo>
                  <a:pt x="8" y="32"/>
                  <a:pt x="13" y="38"/>
                  <a:pt x="20" y="40"/>
                </a:cubicBezTo>
                <a:lnTo>
                  <a:pt x="20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58" name="Freeform 189"/>
          <p:cNvSpPr>
            <a:spLocks noEditPoints="1"/>
          </p:cNvSpPr>
          <p:nvPr/>
        </p:nvSpPr>
        <p:spPr bwMode="auto">
          <a:xfrm>
            <a:off x="10283825" y="4481513"/>
            <a:ext cx="79375" cy="136525"/>
          </a:xfrm>
          <a:custGeom>
            <a:avLst/>
            <a:gdLst>
              <a:gd name="T0" fmla="*/ 2147483646 w 28"/>
              <a:gd name="T1" fmla="*/ 2147483646 h 48"/>
              <a:gd name="T2" fmla="*/ 0 w 28"/>
              <a:gd name="T3" fmla="*/ 2147483646 h 48"/>
              <a:gd name="T4" fmla="*/ 0 w 28"/>
              <a:gd name="T5" fmla="*/ 0 h 48"/>
              <a:gd name="T6" fmla="*/ 2147483646 w 28"/>
              <a:gd name="T7" fmla="*/ 0 h 48"/>
              <a:gd name="T8" fmla="*/ 2147483646 w 28"/>
              <a:gd name="T9" fmla="*/ 2147483646 h 48"/>
              <a:gd name="T10" fmla="*/ 2147483646 w 28"/>
              <a:gd name="T11" fmla="*/ 2147483646 h 48"/>
              <a:gd name="T12" fmla="*/ 2147483646 w 28"/>
              <a:gd name="T13" fmla="*/ 2147483646 h 48"/>
              <a:gd name="T14" fmla="*/ 2147483646 w 28"/>
              <a:gd name="T15" fmla="*/ 2147483646 h 48"/>
              <a:gd name="T16" fmla="*/ 2147483646 w 28"/>
              <a:gd name="T17" fmla="*/ 2147483646 h 48"/>
              <a:gd name="T18" fmla="*/ 2147483646 w 28"/>
              <a:gd name="T19" fmla="*/ 2147483646 h 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" h="48">
                <a:moveTo>
                  <a:pt x="4" y="48"/>
                </a:moveTo>
                <a:cubicBezTo>
                  <a:pt x="0" y="48"/>
                  <a:pt x="0" y="48"/>
                  <a:pt x="0" y="48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18" y="0"/>
                  <a:pt x="28" y="10"/>
                  <a:pt x="28" y="24"/>
                </a:cubicBezTo>
                <a:cubicBezTo>
                  <a:pt x="28" y="38"/>
                  <a:pt x="18" y="48"/>
                  <a:pt x="4" y="48"/>
                </a:cubicBezTo>
                <a:close/>
                <a:moveTo>
                  <a:pt x="8" y="8"/>
                </a:moveTo>
                <a:cubicBezTo>
                  <a:pt x="8" y="40"/>
                  <a:pt x="8" y="40"/>
                  <a:pt x="8" y="40"/>
                </a:cubicBezTo>
                <a:cubicBezTo>
                  <a:pt x="15" y="38"/>
                  <a:pt x="20" y="32"/>
                  <a:pt x="20" y="24"/>
                </a:cubicBezTo>
                <a:cubicBezTo>
                  <a:pt x="20" y="16"/>
                  <a:pt x="15" y="10"/>
                  <a:pt x="8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59" name="Freeform 190"/>
          <p:cNvSpPr/>
          <p:nvPr/>
        </p:nvSpPr>
        <p:spPr bwMode="auto">
          <a:xfrm>
            <a:off x="10307638" y="4640263"/>
            <a:ext cx="33337" cy="33337"/>
          </a:xfrm>
          <a:custGeom>
            <a:avLst/>
            <a:gdLst>
              <a:gd name="T0" fmla="*/ 0 w 12"/>
              <a:gd name="T1" fmla="*/ 2147483646 h 12"/>
              <a:gd name="T2" fmla="*/ 0 w 12"/>
              <a:gd name="T3" fmla="*/ 2147483646 h 12"/>
              <a:gd name="T4" fmla="*/ 2147483646 w 12"/>
              <a:gd name="T5" fmla="*/ 0 h 12"/>
              <a:gd name="T6" fmla="*/ 2147483646 w 12"/>
              <a:gd name="T7" fmla="*/ 0 h 12"/>
              <a:gd name="T8" fmla="*/ 0 w 12"/>
              <a:gd name="T9" fmla="*/ 2147483646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" h="12">
                <a:moveTo>
                  <a:pt x="0" y="12"/>
                </a:moveTo>
                <a:cubicBezTo>
                  <a:pt x="0" y="4"/>
                  <a:pt x="0" y="4"/>
                  <a:pt x="0" y="4"/>
                </a:cubicBezTo>
                <a:cubicBezTo>
                  <a:pt x="2" y="4"/>
                  <a:pt x="4" y="3"/>
                  <a:pt x="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7"/>
                  <a:pt x="7" y="12"/>
                  <a:pt x="0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60" name="Rectangle 191"/>
          <p:cNvSpPr>
            <a:spLocks noChangeArrowheads="1"/>
          </p:cNvSpPr>
          <p:nvPr/>
        </p:nvSpPr>
        <p:spPr bwMode="auto">
          <a:xfrm>
            <a:off x="10261600" y="4651375"/>
            <a:ext cx="460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61" name="Freeform 192"/>
          <p:cNvSpPr>
            <a:spLocks noEditPoints="1"/>
          </p:cNvSpPr>
          <p:nvPr/>
        </p:nvSpPr>
        <p:spPr bwMode="auto">
          <a:xfrm>
            <a:off x="10199688" y="4629150"/>
            <a:ext cx="68262" cy="68263"/>
          </a:xfrm>
          <a:custGeom>
            <a:avLst/>
            <a:gdLst>
              <a:gd name="T0" fmla="*/ 2147483646 w 24"/>
              <a:gd name="T1" fmla="*/ 2147483646 h 24"/>
              <a:gd name="T2" fmla="*/ 0 w 24"/>
              <a:gd name="T3" fmla="*/ 2147483646 h 24"/>
              <a:gd name="T4" fmla="*/ 2147483646 w 24"/>
              <a:gd name="T5" fmla="*/ 0 h 24"/>
              <a:gd name="T6" fmla="*/ 2147483646 w 24"/>
              <a:gd name="T7" fmla="*/ 2147483646 h 24"/>
              <a:gd name="T8" fmla="*/ 2147483646 w 24"/>
              <a:gd name="T9" fmla="*/ 2147483646 h 24"/>
              <a:gd name="T10" fmla="*/ 2147483646 w 24"/>
              <a:gd name="T11" fmla="*/ 2147483646 h 24"/>
              <a:gd name="T12" fmla="*/ 2147483646 w 24"/>
              <a:gd name="T13" fmla="*/ 2147483646 h 24"/>
              <a:gd name="T14" fmla="*/ 2147483646 w 24"/>
              <a:gd name="T15" fmla="*/ 2147483646 h 24"/>
              <a:gd name="T16" fmla="*/ 2147483646 w 24"/>
              <a:gd name="T17" fmla="*/ 2147483646 h 24"/>
              <a:gd name="T18" fmla="*/ 2147483646 w 24"/>
              <a:gd name="T19" fmla="*/ 2147483646 h 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" h="24">
                <a:moveTo>
                  <a:pt x="12" y="24"/>
                </a:moveTo>
                <a:cubicBezTo>
                  <a:pt x="5" y="24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9"/>
                  <a:pt x="19" y="24"/>
                  <a:pt x="12" y="24"/>
                </a:cubicBezTo>
                <a:close/>
                <a:moveTo>
                  <a:pt x="12" y="8"/>
                </a:moveTo>
                <a:cubicBezTo>
                  <a:pt x="10" y="8"/>
                  <a:pt x="8" y="10"/>
                  <a:pt x="8" y="12"/>
                </a:cubicBezTo>
                <a:cubicBezTo>
                  <a:pt x="8" y="14"/>
                  <a:pt x="10" y="16"/>
                  <a:pt x="12" y="16"/>
                </a:cubicBezTo>
                <a:cubicBezTo>
                  <a:pt x="14" y="16"/>
                  <a:pt x="16" y="14"/>
                  <a:pt x="16" y="12"/>
                </a:cubicBezTo>
                <a:cubicBezTo>
                  <a:pt x="16" y="10"/>
                  <a:pt x="14" y="8"/>
                  <a:pt x="12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62" name="Freeform 193"/>
          <p:cNvSpPr/>
          <p:nvPr/>
        </p:nvSpPr>
        <p:spPr bwMode="auto">
          <a:xfrm>
            <a:off x="10058400" y="4335463"/>
            <a:ext cx="249238" cy="123825"/>
          </a:xfrm>
          <a:custGeom>
            <a:avLst/>
            <a:gdLst>
              <a:gd name="T0" fmla="*/ 2147483646 w 88"/>
              <a:gd name="T1" fmla="*/ 2147483646 h 44"/>
              <a:gd name="T2" fmla="*/ 2147483646 w 88"/>
              <a:gd name="T3" fmla="*/ 2147483646 h 44"/>
              <a:gd name="T4" fmla="*/ 2147483646 w 88"/>
              <a:gd name="T5" fmla="*/ 2147483646 h 44"/>
              <a:gd name="T6" fmla="*/ 2147483646 w 88"/>
              <a:gd name="T7" fmla="*/ 2147483646 h 44"/>
              <a:gd name="T8" fmla="*/ 0 w 88"/>
              <a:gd name="T9" fmla="*/ 2147483646 h 44"/>
              <a:gd name="T10" fmla="*/ 2147483646 w 88"/>
              <a:gd name="T11" fmla="*/ 0 h 44"/>
              <a:gd name="T12" fmla="*/ 2147483646 w 88"/>
              <a:gd name="T13" fmla="*/ 2147483646 h 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8" h="44">
                <a:moveTo>
                  <a:pt x="88" y="44"/>
                </a:moveTo>
                <a:cubicBezTo>
                  <a:pt x="80" y="44"/>
                  <a:pt x="80" y="44"/>
                  <a:pt x="80" y="44"/>
                </a:cubicBezTo>
                <a:cubicBezTo>
                  <a:pt x="80" y="24"/>
                  <a:pt x="64" y="8"/>
                  <a:pt x="44" y="8"/>
                </a:cubicBezTo>
                <a:cubicBezTo>
                  <a:pt x="24" y="8"/>
                  <a:pt x="8" y="2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20"/>
                  <a:pt x="20" y="0"/>
                  <a:pt x="44" y="0"/>
                </a:cubicBezTo>
                <a:cubicBezTo>
                  <a:pt x="68" y="0"/>
                  <a:pt x="88" y="20"/>
                  <a:pt x="88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63" name="Rectangle 194"/>
          <p:cNvSpPr>
            <a:spLocks noChangeArrowheads="1"/>
          </p:cNvSpPr>
          <p:nvPr/>
        </p:nvSpPr>
        <p:spPr bwMode="auto">
          <a:xfrm>
            <a:off x="7289800" y="4494213"/>
            <a:ext cx="22225" cy="20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64" name="Rectangle 195"/>
          <p:cNvSpPr>
            <a:spLocks noChangeArrowheads="1"/>
          </p:cNvSpPr>
          <p:nvPr/>
        </p:nvSpPr>
        <p:spPr bwMode="auto">
          <a:xfrm>
            <a:off x="7358063" y="4494213"/>
            <a:ext cx="22225" cy="20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65" name="Rectangle 196"/>
          <p:cNvSpPr>
            <a:spLocks noChangeArrowheads="1"/>
          </p:cNvSpPr>
          <p:nvPr/>
        </p:nvSpPr>
        <p:spPr bwMode="auto">
          <a:xfrm>
            <a:off x="7426325" y="4494213"/>
            <a:ext cx="22225" cy="20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66" name="Rectangle 197"/>
          <p:cNvSpPr>
            <a:spLocks noChangeArrowheads="1"/>
          </p:cNvSpPr>
          <p:nvPr/>
        </p:nvSpPr>
        <p:spPr bwMode="auto">
          <a:xfrm>
            <a:off x="7494588" y="4494213"/>
            <a:ext cx="22225" cy="20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67" name="Rectangle 198"/>
          <p:cNvSpPr>
            <a:spLocks noChangeArrowheads="1"/>
          </p:cNvSpPr>
          <p:nvPr/>
        </p:nvSpPr>
        <p:spPr bwMode="auto">
          <a:xfrm>
            <a:off x="7289800" y="4448175"/>
            <a:ext cx="22225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68" name="Rectangle 199"/>
          <p:cNvSpPr>
            <a:spLocks noChangeArrowheads="1"/>
          </p:cNvSpPr>
          <p:nvPr/>
        </p:nvSpPr>
        <p:spPr bwMode="auto">
          <a:xfrm>
            <a:off x="7358063" y="4448175"/>
            <a:ext cx="22225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69" name="Rectangle 200"/>
          <p:cNvSpPr>
            <a:spLocks noChangeArrowheads="1"/>
          </p:cNvSpPr>
          <p:nvPr/>
        </p:nvSpPr>
        <p:spPr bwMode="auto">
          <a:xfrm>
            <a:off x="7426325" y="4448175"/>
            <a:ext cx="22225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70" name="Rectangle 201"/>
          <p:cNvSpPr>
            <a:spLocks noChangeArrowheads="1"/>
          </p:cNvSpPr>
          <p:nvPr/>
        </p:nvSpPr>
        <p:spPr bwMode="auto">
          <a:xfrm>
            <a:off x="7494588" y="4448175"/>
            <a:ext cx="22225" cy="23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71" name="Rectangle 202"/>
          <p:cNvSpPr>
            <a:spLocks noChangeArrowheads="1"/>
          </p:cNvSpPr>
          <p:nvPr/>
        </p:nvSpPr>
        <p:spPr bwMode="auto">
          <a:xfrm>
            <a:off x="7312025" y="4560888"/>
            <a:ext cx="182563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72" name="Freeform 203"/>
          <p:cNvSpPr/>
          <p:nvPr/>
        </p:nvSpPr>
        <p:spPr bwMode="auto">
          <a:xfrm>
            <a:off x="7221538" y="4391025"/>
            <a:ext cx="363537" cy="249238"/>
          </a:xfrm>
          <a:custGeom>
            <a:avLst/>
            <a:gdLst>
              <a:gd name="T0" fmla="*/ 2147483646 w 304"/>
              <a:gd name="T1" fmla="*/ 2147483646 h 208"/>
              <a:gd name="T2" fmla="*/ 0 w 304"/>
              <a:gd name="T3" fmla="*/ 2147483646 h 208"/>
              <a:gd name="T4" fmla="*/ 0 w 304"/>
              <a:gd name="T5" fmla="*/ 2147483646 h 208"/>
              <a:gd name="T6" fmla="*/ 2147483646 w 304"/>
              <a:gd name="T7" fmla="*/ 2147483646 h 208"/>
              <a:gd name="T8" fmla="*/ 2147483646 w 304"/>
              <a:gd name="T9" fmla="*/ 2147483646 h 208"/>
              <a:gd name="T10" fmla="*/ 2147483646 w 304"/>
              <a:gd name="T11" fmla="*/ 2147483646 h 208"/>
              <a:gd name="T12" fmla="*/ 2147483646 w 304"/>
              <a:gd name="T13" fmla="*/ 2147483646 h 208"/>
              <a:gd name="T14" fmla="*/ 0 w 304"/>
              <a:gd name="T15" fmla="*/ 2147483646 h 208"/>
              <a:gd name="T16" fmla="*/ 0 w 304"/>
              <a:gd name="T17" fmla="*/ 0 h 208"/>
              <a:gd name="T18" fmla="*/ 2147483646 w 304"/>
              <a:gd name="T19" fmla="*/ 0 h 208"/>
              <a:gd name="T20" fmla="*/ 2147483646 w 304"/>
              <a:gd name="T21" fmla="*/ 2147483646 h 20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04" h="208">
                <a:moveTo>
                  <a:pt x="304" y="208"/>
                </a:moveTo>
                <a:lnTo>
                  <a:pt x="0" y="208"/>
                </a:lnTo>
                <a:lnTo>
                  <a:pt x="0" y="29"/>
                </a:lnTo>
                <a:lnTo>
                  <a:pt x="19" y="29"/>
                </a:lnTo>
                <a:lnTo>
                  <a:pt x="19" y="190"/>
                </a:lnTo>
                <a:lnTo>
                  <a:pt x="285" y="190"/>
                </a:lnTo>
                <a:lnTo>
                  <a:pt x="285" y="19"/>
                </a:lnTo>
                <a:lnTo>
                  <a:pt x="0" y="19"/>
                </a:lnTo>
                <a:lnTo>
                  <a:pt x="0" y="0"/>
                </a:lnTo>
                <a:lnTo>
                  <a:pt x="304" y="0"/>
                </a:lnTo>
                <a:lnTo>
                  <a:pt x="304" y="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73" name="Freeform 204"/>
          <p:cNvSpPr>
            <a:spLocks noEditPoints="1"/>
          </p:cNvSpPr>
          <p:nvPr/>
        </p:nvSpPr>
        <p:spPr bwMode="auto">
          <a:xfrm>
            <a:off x="9120188" y="4335463"/>
            <a:ext cx="271462" cy="269875"/>
          </a:xfrm>
          <a:custGeom>
            <a:avLst/>
            <a:gdLst>
              <a:gd name="T0" fmla="*/ 2147483646 w 96"/>
              <a:gd name="T1" fmla="*/ 2147483646 h 96"/>
              <a:gd name="T2" fmla="*/ 0 w 96"/>
              <a:gd name="T3" fmla="*/ 2147483646 h 96"/>
              <a:gd name="T4" fmla="*/ 2147483646 w 96"/>
              <a:gd name="T5" fmla="*/ 0 h 96"/>
              <a:gd name="T6" fmla="*/ 2147483646 w 96"/>
              <a:gd name="T7" fmla="*/ 2147483646 h 96"/>
              <a:gd name="T8" fmla="*/ 2147483646 w 96"/>
              <a:gd name="T9" fmla="*/ 2147483646 h 96"/>
              <a:gd name="T10" fmla="*/ 2147483646 w 96"/>
              <a:gd name="T11" fmla="*/ 2147483646 h 96"/>
              <a:gd name="T12" fmla="*/ 2147483646 w 96"/>
              <a:gd name="T13" fmla="*/ 2147483646 h 96"/>
              <a:gd name="T14" fmla="*/ 2147483646 w 96"/>
              <a:gd name="T15" fmla="*/ 2147483646 h 96"/>
              <a:gd name="T16" fmla="*/ 2147483646 w 96"/>
              <a:gd name="T17" fmla="*/ 2147483646 h 96"/>
              <a:gd name="T18" fmla="*/ 2147483646 w 96"/>
              <a:gd name="T19" fmla="*/ 2147483646 h 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6" h="96">
                <a:moveTo>
                  <a:pt x="48" y="96"/>
                </a:moveTo>
                <a:cubicBezTo>
                  <a:pt x="22" y="96"/>
                  <a:pt x="0" y="74"/>
                  <a:pt x="0" y="48"/>
                </a:cubicBezTo>
                <a:cubicBezTo>
                  <a:pt x="0" y="22"/>
                  <a:pt x="22" y="0"/>
                  <a:pt x="48" y="0"/>
                </a:cubicBezTo>
                <a:cubicBezTo>
                  <a:pt x="74" y="0"/>
                  <a:pt x="96" y="22"/>
                  <a:pt x="96" y="48"/>
                </a:cubicBezTo>
                <a:cubicBezTo>
                  <a:pt x="96" y="74"/>
                  <a:pt x="74" y="96"/>
                  <a:pt x="48" y="96"/>
                </a:cubicBezTo>
                <a:close/>
                <a:moveTo>
                  <a:pt x="48" y="8"/>
                </a:moveTo>
                <a:cubicBezTo>
                  <a:pt x="26" y="8"/>
                  <a:pt x="8" y="26"/>
                  <a:pt x="8" y="48"/>
                </a:cubicBezTo>
                <a:cubicBezTo>
                  <a:pt x="8" y="70"/>
                  <a:pt x="26" y="88"/>
                  <a:pt x="48" y="88"/>
                </a:cubicBezTo>
                <a:cubicBezTo>
                  <a:pt x="70" y="88"/>
                  <a:pt x="88" y="70"/>
                  <a:pt x="88" y="48"/>
                </a:cubicBezTo>
                <a:cubicBezTo>
                  <a:pt x="88" y="26"/>
                  <a:pt x="70" y="8"/>
                  <a:pt x="48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74" name="Freeform 206"/>
          <p:cNvSpPr>
            <a:spLocks noEditPoints="1"/>
          </p:cNvSpPr>
          <p:nvPr/>
        </p:nvSpPr>
        <p:spPr bwMode="auto">
          <a:xfrm>
            <a:off x="9188450" y="4403725"/>
            <a:ext cx="134938" cy="134938"/>
          </a:xfrm>
          <a:custGeom>
            <a:avLst/>
            <a:gdLst>
              <a:gd name="T0" fmla="*/ 2147483646 w 48"/>
              <a:gd name="T1" fmla="*/ 2147483646 h 48"/>
              <a:gd name="T2" fmla="*/ 0 w 48"/>
              <a:gd name="T3" fmla="*/ 2147483646 h 48"/>
              <a:gd name="T4" fmla="*/ 2147483646 w 48"/>
              <a:gd name="T5" fmla="*/ 0 h 48"/>
              <a:gd name="T6" fmla="*/ 2147483646 w 48"/>
              <a:gd name="T7" fmla="*/ 2147483646 h 48"/>
              <a:gd name="T8" fmla="*/ 2147483646 w 48"/>
              <a:gd name="T9" fmla="*/ 2147483646 h 48"/>
              <a:gd name="T10" fmla="*/ 2147483646 w 48"/>
              <a:gd name="T11" fmla="*/ 2147483646 h 48"/>
              <a:gd name="T12" fmla="*/ 2147483646 w 48"/>
              <a:gd name="T13" fmla="*/ 2147483646 h 48"/>
              <a:gd name="T14" fmla="*/ 2147483646 w 48"/>
              <a:gd name="T15" fmla="*/ 2147483646 h 48"/>
              <a:gd name="T16" fmla="*/ 2147483646 w 48"/>
              <a:gd name="T17" fmla="*/ 2147483646 h 48"/>
              <a:gd name="T18" fmla="*/ 2147483646 w 48"/>
              <a:gd name="T19" fmla="*/ 2147483646 h 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48">
                <a:moveTo>
                  <a:pt x="24" y="48"/>
                </a:moveTo>
                <a:cubicBezTo>
                  <a:pt x="11" y="48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8"/>
                  <a:pt x="24" y="48"/>
                </a:cubicBezTo>
                <a:close/>
                <a:moveTo>
                  <a:pt x="24" y="8"/>
                </a:moveTo>
                <a:cubicBezTo>
                  <a:pt x="15" y="8"/>
                  <a:pt x="8" y="15"/>
                  <a:pt x="8" y="24"/>
                </a:cubicBezTo>
                <a:cubicBezTo>
                  <a:pt x="8" y="33"/>
                  <a:pt x="15" y="40"/>
                  <a:pt x="24" y="40"/>
                </a:cubicBezTo>
                <a:cubicBezTo>
                  <a:pt x="33" y="40"/>
                  <a:pt x="40" y="33"/>
                  <a:pt x="40" y="24"/>
                </a:cubicBezTo>
                <a:cubicBezTo>
                  <a:pt x="40" y="15"/>
                  <a:pt x="33" y="8"/>
                  <a:pt x="2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75" name="Freeform 207"/>
          <p:cNvSpPr/>
          <p:nvPr/>
        </p:nvSpPr>
        <p:spPr bwMode="auto">
          <a:xfrm>
            <a:off x="9232900" y="4448175"/>
            <a:ext cx="23813" cy="23813"/>
          </a:xfrm>
          <a:custGeom>
            <a:avLst/>
            <a:gdLst>
              <a:gd name="T0" fmla="*/ 2147483646 w 8"/>
              <a:gd name="T1" fmla="*/ 2147483646 h 8"/>
              <a:gd name="T2" fmla="*/ 0 w 8"/>
              <a:gd name="T3" fmla="*/ 2147483646 h 8"/>
              <a:gd name="T4" fmla="*/ 2147483646 w 8"/>
              <a:gd name="T5" fmla="*/ 0 h 8"/>
              <a:gd name="T6" fmla="*/ 2147483646 w 8"/>
              <a:gd name="T7" fmla="*/ 2147483646 h 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" h="8">
                <a:moveTo>
                  <a:pt x="8" y="8"/>
                </a:moveTo>
                <a:cubicBezTo>
                  <a:pt x="0" y="8"/>
                  <a:pt x="0" y="8"/>
                  <a:pt x="0" y="8"/>
                </a:cubicBezTo>
                <a:cubicBezTo>
                  <a:pt x="0" y="4"/>
                  <a:pt x="4" y="0"/>
                  <a:pt x="8" y="0"/>
                </a:cubicBezTo>
                <a:lnTo>
                  <a:pt x="8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76" name="Freeform 208"/>
          <p:cNvSpPr/>
          <p:nvPr/>
        </p:nvSpPr>
        <p:spPr bwMode="auto">
          <a:xfrm>
            <a:off x="9126538" y="4625975"/>
            <a:ext cx="260350" cy="71438"/>
          </a:xfrm>
          <a:custGeom>
            <a:avLst/>
            <a:gdLst>
              <a:gd name="T0" fmla="*/ 2147483646 w 218"/>
              <a:gd name="T1" fmla="*/ 2147483646 h 59"/>
              <a:gd name="T2" fmla="*/ 0 w 218"/>
              <a:gd name="T3" fmla="*/ 2147483646 h 59"/>
              <a:gd name="T4" fmla="*/ 2147483646 w 218"/>
              <a:gd name="T5" fmla="*/ 0 h 59"/>
              <a:gd name="T6" fmla="*/ 2147483646 w 218"/>
              <a:gd name="T7" fmla="*/ 2147483646 h 59"/>
              <a:gd name="T8" fmla="*/ 2147483646 w 218"/>
              <a:gd name="T9" fmla="*/ 2147483646 h 59"/>
              <a:gd name="T10" fmla="*/ 2147483646 w 218"/>
              <a:gd name="T11" fmla="*/ 2147483646 h 59"/>
              <a:gd name="T12" fmla="*/ 2147483646 w 218"/>
              <a:gd name="T13" fmla="*/ 2147483646 h 59"/>
              <a:gd name="T14" fmla="*/ 2147483646 w 218"/>
              <a:gd name="T15" fmla="*/ 0 h 59"/>
              <a:gd name="T16" fmla="*/ 2147483646 w 218"/>
              <a:gd name="T17" fmla="*/ 2147483646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8" h="59">
                <a:moveTo>
                  <a:pt x="218" y="59"/>
                </a:moveTo>
                <a:lnTo>
                  <a:pt x="0" y="59"/>
                </a:lnTo>
                <a:lnTo>
                  <a:pt x="24" y="0"/>
                </a:lnTo>
                <a:lnTo>
                  <a:pt x="43" y="4"/>
                </a:lnTo>
                <a:lnTo>
                  <a:pt x="29" y="40"/>
                </a:lnTo>
                <a:lnTo>
                  <a:pt x="189" y="40"/>
                </a:lnTo>
                <a:lnTo>
                  <a:pt x="175" y="4"/>
                </a:lnTo>
                <a:lnTo>
                  <a:pt x="194" y="0"/>
                </a:lnTo>
                <a:lnTo>
                  <a:pt x="218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77" name="Freeform 209"/>
          <p:cNvSpPr/>
          <p:nvPr/>
        </p:nvSpPr>
        <p:spPr bwMode="auto">
          <a:xfrm>
            <a:off x="6294438" y="6367463"/>
            <a:ext cx="123825" cy="134937"/>
          </a:xfrm>
          <a:custGeom>
            <a:avLst/>
            <a:gdLst>
              <a:gd name="T0" fmla="*/ 2147483646 w 44"/>
              <a:gd name="T1" fmla="*/ 2147483646 h 48"/>
              <a:gd name="T2" fmla="*/ 2147483646 w 44"/>
              <a:gd name="T3" fmla="*/ 2147483646 h 48"/>
              <a:gd name="T4" fmla="*/ 2147483646 w 44"/>
              <a:gd name="T5" fmla="*/ 2147483646 h 48"/>
              <a:gd name="T6" fmla="*/ 2147483646 w 44"/>
              <a:gd name="T7" fmla="*/ 2147483646 h 48"/>
              <a:gd name="T8" fmla="*/ 2147483646 w 44"/>
              <a:gd name="T9" fmla="*/ 0 h 48"/>
              <a:gd name="T10" fmla="*/ 2147483646 w 44"/>
              <a:gd name="T11" fmla="*/ 2147483646 h 48"/>
              <a:gd name="T12" fmla="*/ 2147483646 w 44"/>
              <a:gd name="T13" fmla="*/ 2147483646 h 48"/>
              <a:gd name="T14" fmla="*/ 2147483646 w 44"/>
              <a:gd name="T15" fmla="*/ 2147483646 h 48"/>
              <a:gd name="T16" fmla="*/ 2147483646 w 44"/>
              <a:gd name="T17" fmla="*/ 2147483646 h 48"/>
              <a:gd name="T18" fmla="*/ 2147483646 w 44"/>
              <a:gd name="T19" fmla="*/ 2147483646 h 48"/>
              <a:gd name="T20" fmla="*/ 2147483646 w 44"/>
              <a:gd name="T21" fmla="*/ 2147483646 h 48"/>
              <a:gd name="T22" fmla="*/ 2147483646 w 44"/>
              <a:gd name="T23" fmla="*/ 2147483646 h 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4" h="48">
                <a:moveTo>
                  <a:pt x="25" y="48"/>
                </a:moveTo>
                <a:cubicBezTo>
                  <a:pt x="20" y="48"/>
                  <a:pt x="15" y="46"/>
                  <a:pt x="11" y="43"/>
                </a:cubicBezTo>
                <a:cubicBezTo>
                  <a:pt x="5" y="40"/>
                  <a:pt x="2" y="34"/>
                  <a:pt x="1" y="28"/>
                </a:cubicBezTo>
                <a:cubicBezTo>
                  <a:pt x="0" y="21"/>
                  <a:pt x="2" y="15"/>
                  <a:pt x="5" y="10"/>
                </a:cubicBezTo>
                <a:cubicBezTo>
                  <a:pt x="9" y="5"/>
                  <a:pt x="15" y="1"/>
                  <a:pt x="21" y="0"/>
                </a:cubicBezTo>
                <a:cubicBezTo>
                  <a:pt x="22" y="8"/>
                  <a:pt x="22" y="8"/>
                  <a:pt x="22" y="8"/>
                </a:cubicBezTo>
                <a:cubicBezTo>
                  <a:pt x="18" y="9"/>
                  <a:pt x="14" y="11"/>
                  <a:pt x="12" y="15"/>
                </a:cubicBezTo>
                <a:cubicBezTo>
                  <a:pt x="9" y="18"/>
                  <a:pt x="8" y="22"/>
                  <a:pt x="9" y="26"/>
                </a:cubicBezTo>
                <a:cubicBezTo>
                  <a:pt x="10" y="31"/>
                  <a:pt x="12" y="34"/>
                  <a:pt x="15" y="37"/>
                </a:cubicBezTo>
                <a:cubicBezTo>
                  <a:pt x="22" y="42"/>
                  <a:pt x="33" y="41"/>
                  <a:pt x="38" y="33"/>
                </a:cubicBezTo>
                <a:cubicBezTo>
                  <a:pt x="44" y="38"/>
                  <a:pt x="44" y="38"/>
                  <a:pt x="44" y="38"/>
                </a:cubicBezTo>
                <a:cubicBezTo>
                  <a:pt x="39" y="45"/>
                  <a:pt x="32" y="48"/>
                  <a:pt x="25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78" name="Freeform 210"/>
          <p:cNvSpPr/>
          <p:nvPr/>
        </p:nvSpPr>
        <p:spPr bwMode="auto">
          <a:xfrm>
            <a:off x="6519863" y="6372225"/>
            <a:ext cx="139700" cy="130175"/>
          </a:xfrm>
          <a:custGeom>
            <a:avLst/>
            <a:gdLst>
              <a:gd name="T0" fmla="*/ 2147483646 w 50"/>
              <a:gd name="T1" fmla="*/ 2147483646 h 46"/>
              <a:gd name="T2" fmla="*/ 2147483646 w 50"/>
              <a:gd name="T3" fmla="*/ 2147483646 h 46"/>
              <a:gd name="T4" fmla="*/ 2147483646 w 50"/>
              <a:gd name="T5" fmla="*/ 2147483646 h 46"/>
              <a:gd name="T6" fmla="*/ 2147483646 w 50"/>
              <a:gd name="T7" fmla="*/ 2147483646 h 46"/>
              <a:gd name="T8" fmla="*/ 2147483646 w 50"/>
              <a:gd name="T9" fmla="*/ 2147483646 h 46"/>
              <a:gd name="T10" fmla="*/ 2147483646 w 50"/>
              <a:gd name="T11" fmla="*/ 2147483646 h 46"/>
              <a:gd name="T12" fmla="*/ 2147483646 w 50"/>
              <a:gd name="T13" fmla="*/ 2147483646 h 46"/>
              <a:gd name="T14" fmla="*/ 2147483646 w 50"/>
              <a:gd name="T15" fmla="*/ 2147483646 h 46"/>
              <a:gd name="T16" fmla="*/ 2147483646 w 50"/>
              <a:gd name="T17" fmla="*/ 2147483646 h 46"/>
              <a:gd name="T18" fmla="*/ 2147483646 w 50"/>
              <a:gd name="T19" fmla="*/ 2147483646 h 46"/>
              <a:gd name="T20" fmla="*/ 2147483646 w 50"/>
              <a:gd name="T21" fmla="*/ 2147483646 h 46"/>
              <a:gd name="T22" fmla="*/ 2147483646 w 50"/>
              <a:gd name="T23" fmla="*/ 0 h 46"/>
              <a:gd name="T24" fmla="*/ 2147483646 w 50"/>
              <a:gd name="T25" fmla="*/ 2147483646 h 46"/>
              <a:gd name="T26" fmla="*/ 2147483646 w 50"/>
              <a:gd name="T27" fmla="*/ 2147483646 h 46"/>
              <a:gd name="T28" fmla="*/ 2147483646 w 50"/>
              <a:gd name="T29" fmla="*/ 2147483646 h 46"/>
              <a:gd name="T30" fmla="*/ 2147483646 w 50"/>
              <a:gd name="T31" fmla="*/ 2147483646 h 4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" h="46">
                <a:moveTo>
                  <a:pt x="25" y="46"/>
                </a:moveTo>
                <a:cubicBezTo>
                  <a:pt x="22" y="46"/>
                  <a:pt x="18" y="45"/>
                  <a:pt x="15" y="44"/>
                </a:cubicBezTo>
                <a:cubicBezTo>
                  <a:pt x="9" y="41"/>
                  <a:pt x="5" y="36"/>
                  <a:pt x="2" y="30"/>
                </a:cubicBezTo>
                <a:cubicBezTo>
                  <a:pt x="0" y="24"/>
                  <a:pt x="1" y="17"/>
                  <a:pt x="4" y="12"/>
                </a:cubicBezTo>
                <a:cubicBezTo>
                  <a:pt x="11" y="15"/>
                  <a:pt x="11" y="15"/>
                  <a:pt x="11" y="15"/>
                </a:cubicBezTo>
                <a:cubicBezTo>
                  <a:pt x="9" y="19"/>
                  <a:pt x="9" y="23"/>
                  <a:pt x="10" y="27"/>
                </a:cubicBezTo>
                <a:cubicBezTo>
                  <a:pt x="11" y="31"/>
                  <a:pt x="14" y="35"/>
                  <a:pt x="18" y="36"/>
                </a:cubicBezTo>
                <a:cubicBezTo>
                  <a:pt x="22" y="38"/>
                  <a:pt x="26" y="39"/>
                  <a:pt x="30" y="37"/>
                </a:cubicBezTo>
                <a:cubicBezTo>
                  <a:pt x="34" y="36"/>
                  <a:pt x="38" y="33"/>
                  <a:pt x="40" y="29"/>
                </a:cubicBezTo>
                <a:cubicBezTo>
                  <a:pt x="41" y="25"/>
                  <a:pt x="42" y="21"/>
                  <a:pt x="40" y="17"/>
                </a:cubicBezTo>
                <a:cubicBezTo>
                  <a:pt x="39" y="13"/>
                  <a:pt x="36" y="9"/>
                  <a:pt x="32" y="8"/>
                </a:cubicBezTo>
                <a:cubicBezTo>
                  <a:pt x="36" y="0"/>
                  <a:pt x="36" y="0"/>
                  <a:pt x="36" y="0"/>
                </a:cubicBezTo>
                <a:cubicBezTo>
                  <a:pt x="41" y="3"/>
                  <a:pt x="46" y="8"/>
                  <a:pt x="48" y="14"/>
                </a:cubicBezTo>
                <a:cubicBezTo>
                  <a:pt x="50" y="20"/>
                  <a:pt x="50" y="27"/>
                  <a:pt x="47" y="32"/>
                </a:cubicBezTo>
                <a:cubicBezTo>
                  <a:pt x="44" y="38"/>
                  <a:pt x="39" y="43"/>
                  <a:pt x="33" y="45"/>
                </a:cubicBezTo>
                <a:cubicBezTo>
                  <a:pt x="30" y="46"/>
                  <a:pt x="28" y="46"/>
                  <a:pt x="25" y="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79" name="Line 211"/>
          <p:cNvSpPr>
            <a:spLocks noChangeShapeType="1"/>
          </p:cNvSpPr>
          <p:nvPr/>
        </p:nvSpPr>
        <p:spPr bwMode="auto">
          <a:xfrm>
            <a:off x="6465888" y="6434138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80" name="Line 212"/>
          <p:cNvSpPr>
            <a:spLocks noChangeShapeType="1"/>
          </p:cNvSpPr>
          <p:nvPr/>
        </p:nvSpPr>
        <p:spPr bwMode="auto">
          <a:xfrm>
            <a:off x="6465888" y="6434138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81" name="Freeform 213"/>
          <p:cNvSpPr/>
          <p:nvPr/>
        </p:nvSpPr>
        <p:spPr bwMode="auto">
          <a:xfrm>
            <a:off x="6545263" y="6307138"/>
            <a:ext cx="57150" cy="130175"/>
          </a:xfrm>
          <a:custGeom>
            <a:avLst/>
            <a:gdLst>
              <a:gd name="T0" fmla="*/ 2147483646 w 48"/>
              <a:gd name="T1" fmla="*/ 2147483646 h 109"/>
              <a:gd name="T2" fmla="*/ 0 w 48"/>
              <a:gd name="T3" fmla="*/ 2147483646 h 109"/>
              <a:gd name="T4" fmla="*/ 2147483646 w 48"/>
              <a:gd name="T5" fmla="*/ 0 h 109"/>
              <a:gd name="T6" fmla="*/ 2147483646 w 48"/>
              <a:gd name="T7" fmla="*/ 2147483646 h 109"/>
              <a:gd name="T8" fmla="*/ 2147483646 w 48"/>
              <a:gd name="T9" fmla="*/ 2147483646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109">
                <a:moveTo>
                  <a:pt x="29" y="109"/>
                </a:moveTo>
                <a:lnTo>
                  <a:pt x="0" y="5"/>
                </a:lnTo>
                <a:lnTo>
                  <a:pt x="19" y="0"/>
                </a:lnTo>
                <a:lnTo>
                  <a:pt x="48" y="104"/>
                </a:lnTo>
                <a:lnTo>
                  <a:pt x="29" y="1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82" name="Freeform 214"/>
          <p:cNvSpPr/>
          <p:nvPr/>
        </p:nvSpPr>
        <p:spPr bwMode="auto">
          <a:xfrm>
            <a:off x="6553200" y="6242050"/>
            <a:ext cx="50800" cy="34925"/>
          </a:xfrm>
          <a:custGeom>
            <a:avLst/>
            <a:gdLst>
              <a:gd name="T0" fmla="*/ 2147483646 w 43"/>
              <a:gd name="T1" fmla="*/ 2147483646 h 28"/>
              <a:gd name="T2" fmla="*/ 0 w 43"/>
              <a:gd name="T3" fmla="*/ 2147483646 h 28"/>
              <a:gd name="T4" fmla="*/ 2147483646 w 43"/>
              <a:gd name="T5" fmla="*/ 0 h 28"/>
              <a:gd name="T6" fmla="*/ 2147483646 w 43"/>
              <a:gd name="T7" fmla="*/ 2147483646 h 28"/>
              <a:gd name="T8" fmla="*/ 2147483646 w 43"/>
              <a:gd name="T9" fmla="*/ 2147483646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" h="28">
                <a:moveTo>
                  <a:pt x="5" y="28"/>
                </a:moveTo>
                <a:lnTo>
                  <a:pt x="0" y="9"/>
                </a:lnTo>
                <a:lnTo>
                  <a:pt x="38" y="0"/>
                </a:lnTo>
                <a:lnTo>
                  <a:pt x="43" y="18"/>
                </a:lnTo>
                <a:lnTo>
                  <a:pt x="5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83" name="Freeform 215"/>
          <p:cNvSpPr/>
          <p:nvPr/>
        </p:nvSpPr>
        <p:spPr bwMode="auto">
          <a:xfrm>
            <a:off x="6397625" y="6286500"/>
            <a:ext cx="69850" cy="34925"/>
          </a:xfrm>
          <a:custGeom>
            <a:avLst/>
            <a:gdLst>
              <a:gd name="T0" fmla="*/ 2147483646 w 59"/>
              <a:gd name="T1" fmla="*/ 2147483646 h 29"/>
              <a:gd name="T2" fmla="*/ 0 w 59"/>
              <a:gd name="T3" fmla="*/ 2147483646 h 29"/>
              <a:gd name="T4" fmla="*/ 2147483646 w 59"/>
              <a:gd name="T5" fmla="*/ 0 h 29"/>
              <a:gd name="T6" fmla="*/ 2147483646 w 59"/>
              <a:gd name="T7" fmla="*/ 2147483646 h 29"/>
              <a:gd name="T8" fmla="*/ 2147483646 w 59"/>
              <a:gd name="T9" fmla="*/ 2147483646 h 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" h="29">
                <a:moveTo>
                  <a:pt x="3" y="29"/>
                </a:moveTo>
                <a:lnTo>
                  <a:pt x="0" y="10"/>
                </a:lnTo>
                <a:lnTo>
                  <a:pt x="57" y="0"/>
                </a:lnTo>
                <a:lnTo>
                  <a:pt x="59" y="19"/>
                </a:lnTo>
                <a:lnTo>
                  <a:pt x="3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84" name="Line 216"/>
          <p:cNvSpPr>
            <a:spLocks noChangeShapeType="1"/>
          </p:cNvSpPr>
          <p:nvPr/>
        </p:nvSpPr>
        <p:spPr bwMode="auto">
          <a:xfrm>
            <a:off x="6556375" y="63214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85" name="Freeform 217"/>
          <p:cNvSpPr>
            <a:spLocks noEditPoints="1"/>
          </p:cNvSpPr>
          <p:nvPr/>
        </p:nvSpPr>
        <p:spPr bwMode="auto">
          <a:xfrm>
            <a:off x="6342063" y="6299200"/>
            <a:ext cx="222250" cy="146050"/>
          </a:xfrm>
          <a:custGeom>
            <a:avLst/>
            <a:gdLst>
              <a:gd name="T0" fmla="*/ 2147483646 w 187"/>
              <a:gd name="T1" fmla="*/ 2147483646 h 123"/>
              <a:gd name="T2" fmla="*/ 0 w 187"/>
              <a:gd name="T3" fmla="*/ 2147483646 h 123"/>
              <a:gd name="T4" fmla="*/ 0 w 187"/>
              <a:gd name="T5" fmla="*/ 2147483646 h 123"/>
              <a:gd name="T6" fmla="*/ 2147483646 w 187"/>
              <a:gd name="T7" fmla="*/ 2147483646 h 123"/>
              <a:gd name="T8" fmla="*/ 2147483646 w 187"/>
              <a:gd name="T9" fmla="*/ 0 h 123"/>
              <a:gd name="T10" fmla="*/ 2147483646 w 187"/>
              <a:gd name="T11" fmla="*/ 2147483646 h 123"/>
              <a:gd name="T12" fmla="*/ 2147483646 w 187"/>
              <a:gd name="T13" fmla="*/ 2147483646 h 123"/>
              <a:gd name="T14" fmla="*/ 2147483646 w 187"/>
              <a:gd name="T15" fmla="*/ 2147483646 h 123"/>
              <a:gd name="T16" fmla="*/ 2147483646 w 187"/>
              <a:gd name="T17" fmla="*/ 2147483646 h 123"/>
              <a:gd name="T18" fmla="*/ 2147483646 w 187"/>
              <a:gd name="T19" fmla="*/ 2147483646 h 123"/>
              <a:gd name="T20" fmla="*/ 2147483646 w 187"/>
              <a:gd name="T21" fmla="*/ 2147483646 h 123"/>
              <a:gd name="T22" fmla="*/ 2147483646 w 187"/>
              <a:gd name="T23" fmla="*/ 2147483646 h 123"/>
              <a:gd name="T24" fmla="*/ 2147483646 w 187"/>
              <a:gd name="T25" fmla="*/ 2147483646 h 1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7" h="123">
                <a:moveTo>
                  <a:pt x="109" y="123"/>
                </a:moveTo>
                <a:lnTo>
                  <a:pt x="0" y="123"/>
                </a:lnTo>
                <a:lnTo>
                  <a:pt x="0" y="99"/>
                </a:lnTo>
                <a:lnTo>
                  <a:pt x="83" y="38"/>
                </a:lnTo>
                <a:lnTo>
                  <a:pt x="177" y="0"/>
                </a:lnTo>
                <a:lnTo>
                  <a:pt x="180" y="9"/>
                </a:lnTo>
                <a:lnTo>
                  <a:pt x="187" y="14"/>
                </a:lnTo>
                <a:lnTo>
                  <a:pt x="109" y="123"/>
                </a:lnTo>
                <a:close/>
                <a:moveTo>
                  <a:pt x="26" y="104"/>
                </a:moveTo>
                <a:lnTo>
                  <a:pt x="99" y="104"/>
                </a:lnTo>
                <a:lnTo>
                  <a:pt x="154" y="31"/>
                </a:lnTo>
                <a:lnTo>
                  <a:pt x="90" y="57"/>
                </a:lnTo>
                <a:lnTo>
                  <a:pt x="26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86" name="Rectangle 218"/>
          <p:cNvSpPr>
            <a:spLocks noChangeArrowheads="1"/>
          </p:cNvSpPr>
          <p:nvPr/>
        </p:nvSpPr>
        <p:spPr bwMode="auto">
          <a:xfrm>
            <a:off x="6545263" y="6286500"/>
            <a:ext cx="22225" cy="34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87" name="Freeform 219"/>
          <p:cNvSpPr/>
          <p:nvPr/>
        </p:nvSpPr>
        <p:spPr bwMode="auto">
          <a:xfrm>
            <a:off x="7213600" y="6335713"/>
            <a:ext cx="136525" cy="142875"/>
          </a:xfrm>
          <a:custGeom>
            <a:avLst/>
            <a:gdLst>
              <a:gd name="T0" fmla="*/ 2147483646 w 48"/>
              <a:gd name="T1" fmla="*/ 2147483646 h 51"/>
              <a:gd name="T2" fmla="*/ 2147483646 w 48"/>
              <a:gd name="T3" fmla="*/ 2147483646 h 51"/>
              <a:gd name="T4" fmla="*/ 2147483646 w 48"/>
              <a:gd name="T5" fmla="*/ 2147483646 h 51"/>
              <a:gd name="T6" fmla="*/ 2147483646 w 48"/>
              <a:gd name="T7" fmla="*/ 2147483646 h 51"/>
              <a:gd name="T8" fmla="*/ 2147483646 w 48"/>
              <a:gd name="T9" fmla="*/ 2147483646 h 51"/>
              <a:gd name="T10" fmla="*/ 2147483646 w 48"/>
              <a:gd name="T11" fmla="*/ 2147483646 h 51"/>
              <a:gd name="T12" fmla="*/ 2147483646 w 48"/>
              <a:gd name="T13" fmla="*/ 2147483646 h 51"/>
              <a:gd name="T14" fmla="*/ 2147483646 w 48"/>
              <a:gd name="T15" fmla="*/ 2147483646 h 51"/>
              <a:gd name="T16" fmla="*/ 2147483646 w 48"/>
              <a:gd name="T17" fmla="*/ 2147483646 h 51"/>
              <a:gd name="T18" fmla="*/ 2147483646 w 48"/>
              <a:gd name="T19" fmla="*/ 2147483646 h 51"/>
              <a:gd name="T20" fmla="*/ 2147483646 w 48"/>
              <a:gd name="T21" fmla="*/ 2147483646 h 51"/>
              <a:gd name="T22" fmla="*/ 2147483646 w 48"/>
              <a:gd name="T23" fmla="*/ 2147483646 h 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8" h="51">
                <a:moveTo>
                  <a:pt x="27" y="51"/>
                </a:moveTo>
                <a:cubicBezTo>
                  <a:pt x="23" y="51"/>
                  <a:pt x="19" y="50"/>
                  <a:pt x="16" y="48"/>
                </a:cubicBezTo>
                <a:cubicBezTo>
                  <a:pt x="4" y="42"/>
                  <a:pt x="0" y="27"/>
                  <a:pt x="6" y="16"/>
                </a:cubicBezTo>
                <a:cubicBezTo>
                  <a:pt x="12" y="4"/>
                  <a:pt x="27" y="0"/>
                  <a:pt x="38" y="6"/>
                </a:cubicBezTo>
                <a:cubicBezTo>
                  <a:pt x="35" y="13"/>
                  <a:pt x="35" y="13"/>
                  <a:pt x="35" y="13"/>
                </a:cubicBezTo>
                <a:cubicBezTo>
                  <a:pt x="27" y="9"/>
                  <a:pt x="17" y="12"/>
                  <a:pt x="13" y="19"/>
                </a:cubicBezTo>
                <a:cubicBezTo>
                  <a:pt x="9" y="27"/>
                  <a:pt x="12" y="37"/>
                  <a:pt x="19" y="41"/>
                </a:cubicBezTo>
                <a:cubicBezTo>
                  <a:pt x="23" y="43"/>
                  <a:pt x="28" y="44"/>
                  <a:pt x="32" y="42"/>
                </a:cubicBezTo>
                <a:cubicBezTo>
                  <a:pt x="36" y="41"/>
                  <a:pt x="39" y="38"/>
                  <a:pt x="41" y="35"/>
                </a:cubicBezTo>
                <a:cubicBezTo>
                  <a:pt x="48" y="38"/>
                  <a:pt x="48" y="38"/>
                  <a:pt x="48" y="38"/>
                </a:cubicBezTo>
                <a:cubicBezTo>
                  <a:pt x="45" y="44"/>
                  <a:pt x="40" y="48"/>
                  <a:pt x="34" y="50"/>
                </a:cubicBezTo>
                <a:cubicBezTo>
                  <a:pt x="32" y="51"/>
                  <a:pt x="29" y="51"/>
                  <a:pt x="27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88" name="Freeform 220"/>
          <p:cNvSpPr/>
          <p:nvPr/>
        </p:nvSpPr>
        <p:spPr bwMode="auto">
          <a:xfrm>
            <a:off x="7288213" y="6310313"/>
            <a:ext cx="287337" cy="112712"/>
          </a:xfrm>
          <a:custGeom>
            <a:avLst/>
            <a:gdLst>
              <a:gd name="T0" fmla="*/ 2147483646 w 241"/>
              <a:gd name="T1" fmla="*/ 2147483646 h 95"/>
              <a:gd name="T2" fmla="*/ 0 w 241"/>
              <a:gd name="T3" fmla="*/ 2147483646 h 95"/>
              <a:gd name="T4" fmla="*/ 2147483646 w 241"/>
              <a:gd name="T5" fmla="*/ 0 h 95"/>
              <a:gd name="T6" fmla="*/ 2147483646 w 241"/>
              <a:gd name="T7" fmla="*/ 2147483646 h 95"/>
              <a:gd name="T8" fmla="*/ 2147483646 w 241"/>
              <a:gd name="T9" fmla="*/ 2147483646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1" h="95">
                <a:moveTo>
                  <a:pt x="5" y="95"/>
                </a:moveTo>
                <a:lnTo>
                  <a:pt x="0" y="76"/>
                </a:lnTo>
                <a:lnTo>
                  <a:pt x="237" y="0"/>
                </a:lnTo>
                <a:lnTo>
                  <a:pt x="241" y="19"/>
                </a:lnTo>
                <a:lnTo>
                  <a:pt x="5" y="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89" name="Freeform 221"/>
          <p:cNvSpPr/>
          <p:nvPr/>
        </p:nvSpPr>
        <p:spPr bwMode="auto">
          <a:xfrm>
            <a:off x="7264400" y="6253163"/>
            <a:ext cx="239713" cy="109537"/>
          </a:xfrm>
          <a:custGeom>
            <a:avLst/>
            <a:gdLst>
              <a:gd name="T0" fmla="*/ 2147483646 w 201"/>
              <a:gd name="T1" fmla="*/ 2147483646 h 92"/>
              <a:gd name="T2" fmla="*/ 0 w 201"/>
              <a:gd name="T3" fmla="*/ 0 h 92"/>
              <a:gd name="T4" fmla="*/ 2147483646 w 201"/>
              <a:gd name="T5" fmla="*/ 0 h 92"/>
              <a:gd name="T6" fmla="*/ 2147483646 w 201"/>
              <a:gd name="T7" fmla="*/ 2147483646 h 92"/>
              <a:gd name="T8" fmla="*/ 2147483646 w 201"/>
              <a:gd name="T9" fmla="*/ 2147483646 h 92"/>
              <a:gd name="T10" fmla="*/ 2147483646 w 201"/>
              <a:gd name="T11" fmla="*/ 2147483646 h 92"/>
              <a:gd name="T12" fmla="*/ 2147483646 w 201"/>
              <a:gd name="T13" fmla="*/ 2147483646 h 92"/>
              <a:gd name="T14" fmla="*/ 2147483646 w 201"/>
              <a:gd name="T15" fmla="*/ 2147483646 h 92"/>
              <a:gd name="T16" fmla="*/ 2147483646 w 201"/>
              <a:gd name="T17" fmla="*/ 2147483646 h 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1" h="92">
                <a:moveTo>
                  <a:pt x="80" y="92"/>
                </a:moveTo>
                <a:lnTo>
                  <a:pt x="0" y="0"/>
                </a:lnTo>
                <a:lnTo>
                  <a:pt x="201" y="0"/>
                </a:lnTo>
                <a:lnTo>
                  <a:pt x="201" y="57"/>
                </a:lnTo>
                <a:lnTo>
                  <a:pt x="182" y="57"/>
                </a:lnTo>
                <a:lnTo>
                  <a:pt x="182" y="19"/>
                </a:lnTo>
                <a:lnTo>
                  <a:pt x="43" y="19"/>
                </a:lnTo>
                <a:lnTo>
                  <a:pt x="95" y="78"/>
                </a:lnTo>
                <a:lnTo>
                  <a:pt x="80" y="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90" name="Freeform 222"/>
          <p:cNvSpPr/>
          <p:nvPr/>
        </p:nvSpPr>
        <p:spPr bwMode="auto">
          <a:xfrm>
            <a:off x="7418388" y="6405563"/>
            <a:ext cx="61912" cy="71437"/>
          </a:xfrm>
          <a:custGeom>
            <a:avLst/>
            <a:gdLst>
              <a:gd name="T0" fmla="*/ 2147483646 w 52"/>
              <a:gd name="T1" fmla="*/ 2147483646 h 59"/>
              <a:gd name="T2" fmla="*/ 0 w 52"/>
              <a:gd name="T3" fmla="*/ 2147483646 h 59"/>
              <a:gd name="T4" fmla="*/ 2147483646 w 52"/>
              <a:gd name="T5" fmla="*/ 0 h 59"/>
              <a:gd name="T6" fmla="*/ 2147483646 w 52"/>
              <a:gd name="T7" fmla="*/ 2147483646 h 59"/>
              <a:gd name="T8" fmla="*/ 2147483646 w 52"/>
              <a:gd name="T9" fmla="*/ 2147483646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" h="59">
                <a:moveTo>
                  <a:pt x="38" y="59"/>
                </a:moveTo>
                <a:lnTo>
                  <a:pt x="0" y="12"/>
                </a:lnTo>
                <a:lnTo>
                  <a:pt x="14" y="0"/>
                </a:lnTo>
                <a:lnTo>
                  <a:pt x="52" y="47"/>
                </a:lnTo>
                <a:lnTo>
                  <a:pt x="38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91" name="Freeform 223"/>
          <p:cNvSpPr>
            <a:spLocks noEditPoints="1"/>
          </p:cNvSpPr>
          <p:nvPr/>
        </p:nvSpPr>
        <p:spPr bwMode="auto">
          <a:xfrm>
            <a:off x="9074150" y="6219825"/>
            <a:ext cx="227013" cy="225425"/>
          </a:xfrm>
          <a:custGeom>
            <a:avLst/>
            <a:gdLst>
              <a:gd name="T0" fmla="*/ 2147483646 w 190"/>
              <a:gd name="T1" fmla="*/ 2147483646 h 189"/>
              <a:gd name="T2" fmla="*/ 0 w 190"/>
              <a:gd name="T3" fmla="*/ 2147483646 h 189"/>
              <a:gd name="T4" fmla="*/ 0 w 190"/>
              <a:gd name="T5" fmla="*/ 0 h 189"/>
              <a:gd name="T6" fmla="*/ 2147483646 w 190"/>
              <a:gd name="T7" fmla="*/ 0 h 189"/>
              <a:gd name="T8" fmla="*/ 2147483646 w 190"/>
              <a:gd name="T9" fmla="*/ 2147483646 h 189"/>
              <a:gd name="T10" fmla="*/ 2147483646 w 190"/>
              <a:gd name="T11" fmla="*/ 2147483646 h 189"/>
              <a:gd name="T12" fmla="*/ 2147483646 w 190"/>
              <a:gd name="T13" fmla="*/ 2147483646 h 189"/>
              <a:gd name="T14" fmla="*/ 2147483646 w 190"/>
              <a:gd name="T15" fmla="*/ 2147483646 h 189"/>
              <a:gd name="T16" fmla="*/ 2147483646 w 190"/>
              <a:gd name="T17" fmla="*/ 2147483646 h 189"/>
              <a:gd name="T18" fmla="*/ 2147483646 w 190"/>
              <a:gd name="T19" fmla="*/ 2147483646 h 1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0" h="189">
                <a:moveTo>
                  <a:pt x="190" y="189"/>
                </a:moveTo>
                <a:lnTo>
                  <a:pt x="0" y="189"/>
                </a:lnTo>
                <a:lnTo>
                  <a:pt x="0" y="0"/>
                </a:lnTo>
                <a:lnTo>
                  <a:pt x="190" y="0"/>
                </a:lnTo>
                <a:lnTo>
                  <a:pt x="190" y="189"/>
                </a:lnTo>
                <a:close/>
                <a:moveTo>
                  <a:pt x="19" y="170"/>
                </a:moveTo>
                <a:lnTo>
                  <a:pt x="171" y="170"/>
                </a:lnTo>
                <a:lnTo>
                  <a:pt x="171" y="19"/>
                </a:lnTo>
                <a:lnTo>
                  <a:pt x="19" y="19"/>
                </a:lnTo>
                <a:lnTo>
                  <a:pt x="19" y="1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92" name="Freeform 224"/>
          <p:cNvSpPr/>
          <p:nvPr/>
        </p:nvSpPr>
        <p:spPr bwMode="auto">
          <a:xfrm>
            <a:off x="9323388" y="6264275"/>
            <a:ext cx="114300" cy="180975"/>
          </a:xfrm>
          <a:custGeom>
            <a:avLst/>
            <a:gdLst>
              <a:gd name="T0" fmla="*/ 2147483646 w 95"/>
              <a:gd name="T1" fmla="*/ 2147483646 h 152"/>
              <a:gd name="T2" fmla="*/ 0 w 95"/>
              <a:gd name="T3" fmla="*/ 2147483646 h 152"/>
              <a:gd name="T4" fmla="*/ 0 w 95"/>
              <a:gd name="T5" fmla="*/ 2147483646 h 152"/>
              <a:gd name="T6" fmla="*/ 2147483646 w 95"/>
              <a:gd name="T7" fmla="*/ 2147483646 h 152"/>
              <a:gd name="T8" fmla="*/ 2147483646 w 95"/>
              <a:gd name="T9" fmla="*/ 2147483646 h 152"/>
              <a:gd name="T10" fmla="*/ 2147483646 w 95"/>
              <a:gd name="T11" fmla="*/ 2147483646 h 152"/>
              <a:gd name="T12" fmla="*/ 2147483646 w 95"/>
              <a:gd name="T13" fmla="*/ 2147483646 h 152"/>
              <a:gd name="T14" fmla="*/ 2147483646 w 95"/>
              <a:gd name="T15" fmla="*/ 2147483646 h 152"/>
              <a:gd name="T16" fmla="*/ 2147483646 w 95"/>
              <a:gd name="T17" fmla="*/ 2147483646 h 152"/>
              <a:gd name="T18" fmla="*/ 2147483646 w 95"/>
              <a:gd name="T19" fmla="*/ 2147483646 h 152"/>
              <a:gd name="T20" fmla="*/ 0 w 95"/>
              <a:gd name="T21" fmla="*/ 2147483646 h 152"/>
              <a:gd name="T22" fmla="*/ 0 w 95"/>
              <a:gd name="T23" fmla="*/ 0 h 152"/>
              <a:gd name="T24" fmla="*/ 2147483646 w 95"/>
              <a:gd name="T25" fmla="*/ 0 h 152"/>
              <a:gd name="T26" fmla="*/ 2147483646 w 95"/>
              <a:gd name="T27" fmla="*/ 2147483646 h 152"/>
              <a:gd name="T28" fmla="*/ 2147483646 w 95"/>
              <a:gd name="T29" fmla="*/ 2147483646 h 15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5" h="152">
                <a:moveTo>
                  <a:pt x="95" y="152"/>
                </a:moveTo>
                <a:lnTo>
                  <a:pt x="0" y="152"/>
                </a:lnTo>
                <a:lnTo>
                  <a:pt x="0" y="133"/>
                </a:lnTo>
                <a:lnTo>
                  <a:pt x="76" y="133"/>
                </a:lnTo>
                <a:lnTo>
                  <a:pt x="76" y="69"/>
                </a:lnTo>
                <a:lnTo>
                  <a:pt x="52" y="19"/>
                </a:lnTo>
                <a:lnTo>
                  <a:pt x="19" y="19"/>
                </a:lnTo>
                <a:lnTo>
                  <a:pt x="19" y="76"/>
                </a:lnTo>
                <a:lnTo>
                  <a:pt x="57" y="76"/>
                </a:lnTo>
                <a:lnTo>
                  <a:pt x="57" y="95"/>
                </a:lnTo>
                <a:lnTo>
                  <a:pt x="0" y="95"/>
                </a:lnTo>
                <a:lnTo>
                  <a:pt x="0" y="0"/>
                </a:lnTo>
                <a:lnTo>
                  <a:pt x="61" y="0"/>
                </a:lnTo>
                <a:lnTo>
                  <a:pt x="95" y="64"/>
                </a:lnTo>
                <a:lnTo>
                  <a:pt x="95" y="1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93" name="Rectangle 225"/>
          <p:cNvSpPr>
            <a:spLocks noChangeArrowheads="1"/>
          </p:cNvSpPr>
          <p:nvPr/>
        </p:nvSpPr>
        <p:spPr bwMode="auto">
          <a:xfrm>
            <a:off x="9120188" y="6354763"/>
            <a:ext cx="136525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894" name="Freeform 226"/>
          <p:cNvSpPr/>
          <p:nvPr/>
        </p:nvSpPr>
        <p:spPr bwMode="auto">
          <a:xfrm>
            <a:off x="9334500" y="6469063"/>
            <a:ext cx="90488" cy="44450"/>
          </a:xfrm>
          <a:custGeom>
            <a:avLst/>
            <a:gdLst>
              <a:gd name="T0" fmla="*/ 2147483646 w 32"/>
              <a:gd name="T1" fmla="*/ 2147483646 h 16"/>
              <a:gd name="T2" fmla="*/ 0 w 32"/>
              <a:gd name="T3" fmla="*/ 0 h 16"/>
              <a:gd name="T4" fmla="*/ 2147483646 w 32"/>
              <a:gd name="T5" fmla="*/ 0 h 16"/>
              <a:gd name="T6" fmla="*/ 2147483646 w 32"/>
              <a:gd name="T7" fmla="*/ 2147483646 h 16"/>
              <a:gd name="T8" fmla="*/ 2147483646 w 32"/>
              <a:gd name="T9" fmla="*/ 0 h 16"/>
              <a:gd name="T10" fmla="*/ 2147483646 w 32"/>
              <a:gd name="T11" fmla="*/ 0 h 16"/>
              <a:gd name="T12" fmla="*/ 2147483646 w 32"/>
              <a:gd name="T13" fmla="*/ 2147483646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" h="16">
                <a:moveTo>
                  <a:pt x="16" y="16"/>
                </a:moveTo>
                <a:cubicBezTo>
                  <a:pt x="7" y="16"/>
                  <a:pt x="0" y="9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4"/>
                  <a:pt x="12" y="8"/>
                  <a:pt x="16" y="8"/>
                </a:cubicBezTo>
                <a:cubicBezTo>
                  <a:pt x="20" y="8"/>
                  <a:pt x="24" y="4"/>
                  <a:pt x="24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9"/>
                  <a:pt x="25" y="16"/>
                  <a:pt x="1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95" name="Freeform 227"/>
          <p:cNvSpPr/>
          <p:nvPr/>
        </p:nvSpPr>
        <p:spPr bwMode="auto">
          <a:xfrm>
            <a:off x="9120188" y="6469063"/>
            <a:ext cx="90487" cy="44450"/>
          </a:xfrm>
          <a:custGeom>
            <a:avLst/>
            <a:gdLst>
              <a:gd name="T0" fmla="*/ 2147483646 w 32"/>
              <a:gd name="T1" fmla="*/ 2147483646 h 16"/>
              <a:gd name="T2" fmla="*/ 0 w 32"/>
              <a:gd name="T3" fmla="*/ 0 h 16"/>
              <a:gd name="T4" fmla="*/ 2147483646 w 32"/>
              <a:gd name="T5" fmla="*/ 0 h 16"/>
              <a:gd name="T6" fmla="*/ 2147483646 w 32"/>
              <a:gd name="T7" fmla="*/ 2147483646 h 16"/>
              <a:gd name="T8" fmla="*/ 2147483646 w 32"/>
              <a:gd name="T9" fmla="*/ 0 h 16"/>
              <a:gd name="T10" fmla="*/ 2147483646 w 32"/>
              <a:gd name="T11" fmla="*/ 0 h 16"/>
              <a:gd name="T12" fmla="*/ 2147483646 w 32"/>
              <a:gd name="T13" fmla="*/ 2147483646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" h="16">
                <a:moveTo>
                  <a:pt x="16" y="16"/>
                </a:moveTo>
                <a:cubicBezTo>
                  <a:pt x="7" y="16"/>
                  <a:pt x="0" y="9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4"/>
                  <a:pt x="12" y="8"/>
                  <a:pt x="16" y="8"/>
                </a:cubicBezTo>
                <a:cubicBezTo>
                  <a:pt x="20" y="8"/>
                  <a:pt x="24" y="4"/>
                  <a:pt x="24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9"/>
                  <a:pt x="25" y="16"/>
                  <a:pt x="1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96" name="Freeform 228"/>
          <p:cNvSpPr/>
          <p:nvPr/>
        </p:nvSpPr>
        <p:spPr bwMode="auto">
          <a:xfrm>
            <a:off x="8148638" y="6335713"/>
            <a:ext cx="361950" cy="98425"/>
          </a:xfrm>
          <a:custGeom>
            <a:avLst/>
            <a:gdLst>
              <a:gd name="T0" fmla="*/ 2147483646 w 303"/>
              <a:gd name="T1" fmla="*/ 2147483646 h 82"/>
              <a:gd name="T2" fmla="*/ 0 w 303"/>
              <a:gd name="T3" fmla="*/ 2147483646 h 82"/>
              <a:gd name="T4" fmla="*/ 0 w 303"/>
              <a:gd name="T5" fmla="*/ 2147483646 h 82"/>
              <a:gd name="T6" fmla="*/ 2147483646 w 303"/>
              <a:gd name="T7" fmla="*/ 2147483646 h 82"/>
              <a:gd name="T8" fmla="*/ 2147483646 w 303"/>
              <a:gd name="T9" fmla="*/ 2147483646 h 82"/>
              <a:gd name="T10" fmla="*/ 2147483646 w 303"/>
              <a:gd name="T11" fmla="*/ 2147483646 h 82"/>
              <a:gd name="T12" fmla="*/ 2147483646 w 303"/>
              <a:gd name="T13" fmla="*/ 0 h 82"/>
              <a:gd name="T14" fmla="*/ 2147483646 w 303"/>
              <a:gd name="T15" fmla="*/ 2147483646 h 82"/>
              <a:gd name="T16" fmla="*/ 2147483646 w 303"/>
              <a:gd name="T17" fmla="*/ 2147483646 h 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3" h="82">
                <a:moveTo>
                  <a:pt x="303" y="82"/>
                </a:moveTo>
                <a:lnTo>
                  <a:pt x="0" y="82"/>
                </a:lnTo>
                <a:lnTo>
                  <a:pt x="0" y="63"/>
                </a:lnTo>
                <a:lnTo>
                  <a:pt x="284" y="63"/>
                </a:lnTo>
                <a:lnTo>
                  <a:pt x="284" y="40"/>
                </a:lnTo>
                <a:lnTo>
                  <a:pt x="241" y="14"/>
                </a:lnTo>
                <a:lnTo>
                  <a:pt x="251" y="0"/>
                </a:lnTo>
                <a:lnTo>
                  <a:pt x="303" y="30"/>
                </a:lnTo>
                <a:lnTo>
                  <a:pt x="303" y="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97" name="Freeform 229"/>
          <p:cNvSpPr/>
          <p:nvPr/>
        </p:nvSpPr>
        <p:spPr bwMode="auto">
          <a:xfrm>
            <a:off x="8148638" y="6230938"/>
            <a:ext cx="263525" cy="160337"/>
          </a:xfrm>
          <a:custGeom>
            <a:avLst/>
            <a:gdLst>
              <a:gd name="T0" fmla="*/ 2147483646 w 220"/>
              <a:gd name="T1" fmla="*/ 2147483646 h 135"/>
              <a:gd name="T2" fmla="*/ 0 w 220"/>
              <a:gd name="T3" fmla="*/ 2147483646 h 135"/>
              <a:gd name="T4" fmla="*/ 2147483646 w 220"/>
              <a:gd name="T5" fmla="*/ 0 h 135"/>
              <a:gd name="T6" fmla="*/ 2147483646 w 220"/>
              <a:gd name="T7" fmla="*/ 0 h 135"/>
              <a:gd name="T8" fmla="*/ 2147483646 w 220"/>
              <a:gd name="T9" fmla="*/ 2147483646 h 135"/>
              <a:gd name="T10" fmla="*/ 2147483646 w 220"/>
              <a:gd name="T11" fmla="*/ 2147483646 h 135"/>
              <a:gd name="T12" fmla="*/ 2147483646 w 220"/>
              <a:gd name="T13" fmla="*/ 2147483646 h 135"/>
              <a:gd name="T14" fmla="*/ 2147483646 w 220"/>
              <a:gd name="T15" fmla="*/ 2147483646 h 135"/>
              <a:gd name="T16" fmla="*/ 2147483646 w 220"/>
              <a:gd name="T17" fmla="*/ 2147483646 h 135"/>
              <a:gd name="T18" fmla="*/ 2147483646 w 220"/>
              <a:gd name="T19" fmla="*/ 2147483646 h 135"/>
              <a:gd name="T20" fmla="*/ 2147483646 w 220"/>
              <a:gd name="T21" fmla="*/ 2147483646 h 1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0" h="135">
                <a:moveTo>
                  <a:pt x="19" y="135"/>
                </a:moveTo>
                <a:lnTo>
                  <a:pt x="0" y="130"/>
                </a:lnTo>
                <a:lnTo>
                  <a:pt x="31" y="0"/>
                </a:lnTo>
                <a:lnTo>
                  <a:pt x="196" y="0"/>
                </a:lnTo>
                <a:lnTo>
                  <a:pt x="220" y="104"/>
                </a:lnTo>
                <a:lnTo>
                  <a:pt x="47" y="104"/>
                </a:lnTo>
                <a:lnTo>
                  <a:pt x="47" y="85"/>
                </a:lnTo>
                <a:lnTo>
                  <a:pt x="196" y="85"/>
                </a:lnTo>
                <a:lnTo>
                  <a:pt x="182" y="19"/>
                </a:lnTo>
                <a:lnTo>
                  <a:pt x="45" y="19"/>
                </a:lnTo>
                <a:lnTo>
                  <a:pt x="19" y="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98" name="Freeform 230"/>
          <p:cNvSpPr/>
          <p:nvPr/>
        </p:nvSpPr>
        <p:spPr bwMode="auto">
          <a:xfrm>
            <a:off x="8374063" y="6456363"/>
            <a:ext cx="90487" cy="46037"/>
          </a:xfrm>
          <a:custGeom>
            <a:avLst/>
            <a:gdLst>
              <a:gd name="T0" fmla="*/ 2147483646 w 32"/>
              <a:gd name="T1" fmla="*/ 2147483646 h 16"/>
              <a:gd name="T2" fmla="*/ 0 w 32"/>
              <a:gd name="T3" fmla="*/ 0 h 16"/>
              <a:gd name="T4" fmla="*/ 2147483646 w 32"/>
              <a:gd name="T5" fmla="*/ 0 h 16"/>
              <a:gd name="T6" fmla="*/ 2147483646 w 32"/>
              <a:gd name="T7" fmla="*/ 2147483646 h 16"/>
              <a:gd name="T8" fmla="*/ 2147483646 w 32"/>
              <a:gd name="T9" fmla="*/ 0 h 16"/>
              <a:gd name="T10" fmla="*/ 2147483646 w 32"/>
              <a:gd name="T11" fmla="*/ 0 h 16"/>
              <a:gd name="T12" fmla="*/ 2147483646 w 32"/>
              <a:gd name="T13" fmla="*/ 2147483646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" h="16">
                <a:moveTo>
                  <a:pt x="16" y="16"/>
                </a:moveTo>
                <a:cubicBezTo>
                  <a:pt x="7" y="16"/>
                  <a:pt x="0" y="9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4"/>
                  <a:pt x="12" y="8"/>
                  <a:pt x="16" y="8"/>
                </a:cubicBezTo>
                <a:cubicBezTo>
                  <a:pt x="20" y="8"/>
                  <a:pt x="24" y="4"/>
                  <a:pt x="24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9"/>
                  <a:pt x="25" y="16"/>
                  <a:pt x="1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899" name="Freeform 231"/>
          <p:cNvSpPr/>
          <p:nvPr/>
        </p:nvSpPr>
        <p:spPr bwMode="auto">
          <a:xfrm>
            <a:off x="8181975" y="6456363"/>
            <a:ext cx="90488" cy="46037"/>
          </a:xfrm>
          <a:custGeom>
            <a:avLst/>
            <a:gdLst>
              <a:gd name="T0" fmla="*/ 2147483646 w 32"/>
              <a:gd name="T1" fmla="*/ 2147483646 h 16"/>
              <a:gd name="T2" fmla="*/ 0 w 32"/>
              <a:gd name="T3" fmla="*/ 0 h 16"/>
              <a:gd name="T4" fmla="*/ 2147483646 w 32"/>
              <a:gd name="T5" fmla="*/ 0 h 16"/>
              <a:gd name="T6" fmla="*/ 2147483646 w 32"/>
              <a:gd name="T7" fmla="*/ 2147483646 h 16"/>
              <a:gd name="T8" fmla="*/ 2147483646 w 32"/>
              <a:gd name="T9" fmla="*/ 0 h 16"/>
              <a:gd name="T10" fmla="*/ 2147483646 w 32"/>
              <a:gd name="T11" fmla="*/ 0 h 16"/>
              <a:gd name="T12" fmla="*/ 2147483646 w 32"/>
              <a:gd name="T13" fmla="*/ 2147483646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" h="16">
                <a:moveTo>
                  <a:pt x="16" y="16"/>
                </a:moveTo>
                <a:cubicBezTo>
                  <a:pt x="7" y="16"/>
                  <a:pt x="0" y="9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4"/>
                  <a:pt x="12" y="8"/>
                  <a:pt x="16" y="8"/>
                </a:cubicBezTo>
                <a:cubicBezTo>
                  <a:pt x="20" y="8"/>
                  <a:pt x="24" y="4"/>
                  <a:pt x="24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9"/>
                  <a:pt x="25" y="16"/>
                  <a:pt x="1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00" name="Freeform 232"/>
          <p:cNvSpPr/>
          <p:nvPr/>
        </p:nvSpPr>
        <p:spPr bwMode="auto">
          <a:xfrm>
            <a:off x="10058400" y="6251575"/>
            <a:ext cx="44450" cy="73025"/>
          </a:xfrm>
          <a:custGeom>
            <a:avLst/>
            <a:gdLst>
              <a:gd name="T0" fmla="*/ 2147483646 w 38"/>
              <a:gd name="T1" fmla="*/ 2147483646 h 61"/>
              <a:gd name="T2" fmla="*/ 0 w 38"/>
              <a:gd name="T3" fmla="*/ 2147483646 h 61"/>
              <a:gd name="T4" fmla="*/ 2147483646 w 38"/>
              <a:gd name="T5" fmla="*/ 0 h 61"/>
              <a:gd name="T6" fmla="*/ 2147483646 w 38"/>
              <a:gd name="T7" fmla="*/ 2147483646 h 61"/>
              <a:gd name="T8" fmla="*/ 2147483646 w 38"/>
              <a:gd name="T9" fmla="*/ 2147483646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" h="61">
                <a:moveTo>
                  <a:pt x="19" y="61"/>
                </a:moveTo>
                <a:lnTo>
                  <a:pt x="0" y="4"/>
                </a:lnTo>
                <a:lnTo>
                  <a:pt x="19" y="0"/>
                </a:lnTo>
                <a:lnTo>
                  <a:pt x="38" y="56"/>
                </a:lnTo>
                <a:lnTo>
                  <a:pt x="19" y="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01" name="Freeform 233"/>
          <p:cNvSpPr/>
          <p:nvPr/>
        </p:nvSpPr>
        <p:spPr bwMode="auto">
          <a:xfrm>
            <a:off x="10125075" y="6251575"/>
            <a:ext cx="46038" cy="73025"/>
          </a:xfrm>
          <a:custGeom>
            <a:avLst/>
            <a:gdLst>
              <a:gd name="T0" fmla="*/ 2147483646 w 38"/>
              <a:gd name="T1" fmla="*/ 2147483646 h 61"/>
              <a:gd name="T2" fmla="*/ 0 w 38"/>
              <a:gd name="T3" fmla="*/ 2147483646 h 61"/>
              <a:gd name="T4" fmla="*/ 2147483646 w 38"/>
              <a:gd name="T5" fmla="*/ 0 h 61"/>
              <a:gd name="T6" fmla="*/ 2147483646 w 38"/>
              <a:gd name="T7" fmla="*/ 2147483646 h 61"/>
              <a:gd name="T8" fmla="*/ 2147483646 w 38"/>
              <a:gd name="T9" fmla="*/ 2147483646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" h="61">
                <a:moveTo>
                  <a:pt x="19" y="61"/>
                </a:moveTo>
                <a:lnTo>
                  <a:pt x="0" y="4"/>
                </a:lnTo>
                <a:lnTo>
                  <a:pt x="19" y="0"/>
                </a:lnTo>
                <a:lnTo>
                  <a:pt x="38" y="56"/>
                </a:lnTo>
                <a:lnTo>
                  <a:pt x="19" y="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02" name="Freeform 234"/>
          <p:cNvSpPr>
            <a:spLocks noEditPoints="1"/>
          </p:cNvSpPr>
          <p:nvPr/>
        </p:nvSpPr>
        <p:spPr bwMode="auto">
          <a:xfrm>
            <a:off x="10025063" y="6389688"/>
            <a:ext cx="134937" cy="134937"/>
          </a:xfrm>
          <a:custGeom>
            <a:avLst/>
            <a:gdLst>
              <a:gd name="T0" fmla="*/ 2147483646 w 48"/>
              <a:gd name="T1" fmla="*/ 2147483646 h 48"/>
              <a:gd name="T2" fmla="*/ 0 w 48"/>
              <a:gd name="T3" fmla="*/ 2147483646 h 48"/>
              <a:gd name="T4" fmla="*/ 2147483646 w 48"/>
              <a:gd name="T5" fmla="*/ 0 h 48"/>
              <a:gd name="T6" fmla="*/ 2147483646 w 48"/>
              <a:gd name="T7" fmla="*/ 2147483646 h 48"/>
              <a:gd name="T8" fmla="*/ 2147483646 w 48"/>
              <a:gd name="T9" fmla="*/ 2147483646 h 48"/>
              <a:gd name="T10" fmla="*/ 2147483646 w 48"/>
              <a:gd name="T11" fmla="*/ 2147483646 h 48"/>
              <a:gd name="T12" fmla="*/ 2147483646 w 48"/>
              <a:gd name="T13" fmla="*/ 2147483646 h 48"/>
              <a:gd name="T14" fmla="*/ 2147483646 w 48"/>
              <a:gd name="T15" fmla="*/ 2147483646 h 48"/>
              <a:gd name="T16" fmla="*/ 2147483646 w 48"/>
              <a:gd name="T17" fmla="*/ 2147483646 h 48"/>
              <a:gd name="T18" fmla="*/ 2147483646 w 48"/>
              <a:gd name="T19" fmla="*/ 2147483646 h 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48">
                <a:moveTo>
                  <a:pt x="24" y="48"/>
                </a:moveTo>
                <a:cubicBezTo>
                  <a:pt x="11" y="48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8"/>
                  <a:pt x="24" y="48"/>
                </a:cubicBezTo>
                <a:close/>
                <a:moveTo>
                  <a:pt x="24" y="8"/>
                </a:moveTo>
                <a:cubicBezTo>
                  <a:pt x="15" y="8"/>
                  <a:pt x="8" y="15"/>
                  <a:pt x="8" y="24"/>
                </a:cubicBezTo>
                <a:cubicBezTo>
                  <a:pt x="8" y="33"/>
                  <a:pt x="15" y="40"/>
                  <a:pt x="24" y="40"/>
                </a:cubicBezTo>
                <a:cubicBezTo>
                  <a:pt x="33" y="40"/>
                  <a:pt x="40" y="33"/>
                  <a:pt x="40" y="24"/>
                </a:cubicBezTo>
                <a:cubicBezTo>
                  <a:pt x="40" y="15"/>
                  <a:pt x="33" y="8"/>
                  <a:pt x="2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03" name="Freeform 235"/>
          <p:cNvSpPr>
            <a:spLocks noEditPoints="1"/>
          </p:cNvSpPr>
          <p:nvPr/>
        </p:nvSpPr>
        <p:spPr bwMode="auto">
          <a:xfrm>
            <a:off x="10226675" y="6389688"/>
            <a:ext cx="136525" cy="134937"/>
          </a:xfrm>
          <a:custGeom>
            <a:avLst/>
            <a:gdLst>
              <a:gd name="T0" fmla="*/ 2147483646 w 48"/>
              <a:gd name="T1" fmla="*/ 2147483646 h 48"/>
              <a:gd name="T2" fmla="*/ 0 w 48"/>
              <a:gd name="T3" fmla="*/ 2147483646 h 48"/>
              <a:gd name="T4" fmla="*/ 2147483646 w 48"/>
              <a:gd name="T5" fmla="*/ 0 h 48"/>
              <a:gd name="T6" fmla="*/ 2147483646 w 48"/>
              <a:gd name="T7" fmla="*/ 2147483646 h 48"/>
              <a:gd name="T8" fmla="*/ 2147483646 w 48"/>
              <a:gd name="T9" fmla="*/ 2147483646 h 48"/>
              <a:gd name="T10" fmla="*/ 2147483646 w 48"/>
              <a:gd name="T11" fmla="*/ 2147483646 h 48"/>
              <a:gd name="T12" fmla="*/ 2147483646 w 48"/>
              <a:gd name="T13" fmla="*/ 2147483646 h 48"/>
              <a:gd name="T14" fmla="*/ 2147483646 w 48"/>
              <a:gd name="T15" fmla="*/ 2147483646 h 48"/>
              <a:gd name="T16" fmla="*/ 2147483646 w 48"/>
              <a:gd name="T17" fmla="*/ 2147483646 h 48"/>
              <a:gd name="T18" fmla="*/ 2147483646 w 48"/>
              <a:gd name="T19" fmla="*/ 2147483646 h 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48">
                <a:moveTo>
                  <a:pt x="24" y="48"/>
                </a:moveTo>
                <a:cubicBezTo>
                  <a:pt x="11" y="48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8"/>
                  <a:pt x="24" y="48"/>
                </a:cubicBezTo>
                <a:close/>
                <a:moveTo>
                  <a:pt x="24" y="8"/>
                </a:moveTo>
                <a:cubicBezTo>
                  <a:pt x="15" y="8"/>
                  <a:pt x="8" y="15"/>
                  <a:pt x="8" y="24"/>
                </a:cubicBezTo>
                <a:cubicBezTo>
                  <a:pt x="8" y="33"/>
                  <a:pt x="15" y="40"/>
                  <a:pt x="24" y="40"/>
                </a:cubicBezTo>
                <a:cubicBezTo>
                  <a:pt x="33" y="40"/>
                  <a:pt x="40" y="33"/>
                  <a:pt x="40" y="24"/>
                </a:cubicBezTo>
                <a:cubicBezTo>
                  <a:pt x="40" y="15"/>
                  <a:pt x="33" y="8"/>
                  <a:pt x="2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04" name="Freeform 236"/>
          <p:cNvSpPr/>
          <p:nvPr/>
        </p:nvSpPr>
        <p:spPr bwMode="auto">
          <a:xfrm>
            <a:off x="10001250" y="6208713"/>
            <a:ext cx="361950" cy="182562"/>
          </a:xfrm>
          <a:custGeom>
            <a:avLst/>
            <a:gdLst>
              <a:gd name="T0" fmla="*/ 2147483646 w 303"/>
              <a:gd name="T1" fmla="*/ 2147483646 h 154"/>
              <a:gd name="T2" fmla="*/ 0 w 303"/>
              <a:gd name="T3" fmla="*/ 2147483646 h 154"/>
              <a:gd name="T4" fmla="*/ 0 w 303"/>
              <a:gd name="T5" fmla="*/ 0 h 154"/>
              <a:gd name="T6" fmla="*/ 2147483646 w 303"/>
              <a:gd name="T7" fmla="*/ 0 h 154"/>
              <a:gd name="T8" fmla="*/ 2147483646 w 303"/>
              <a:gd name="T9" fmla="*/ 2147483646 h 154"/>
              <a:gd name="T10" fmla="*/ 2147483646 w 303"/>
              <a:gd name="T11" fmla="*/ 2147483646 h 154"/>
              <a:gd name="T12" fmla="*/ 2147483646 w 303"/>
              <a:gd name="T13" fmla="*/ 2147483646 h 154"/>
              <a:gd name="T14" fmla="*/ 2147483646 w 303"/>
              <a:gd name="T15" fmla="*/ 2147483646 h 154"/>
              <a:gd name="T16" fmla="*/ 2147483646 w 303"/>
              <a:gd name="T17" fmla="*/ 2147483646 h 154"/>
              <a:gd name="T18" fmla="*/ 2147483646 w 303"/>
              <a:gd name="T19" fmla="*/ 2147483646 h 154"/>
              <a:gd name="T20" fmla="*/ 2147483646 w 303"/>
              <a:gd name="T21" fmla="*/ 2147483646 h 1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03" h="154">
                <a:moveTo>
                  <a:pt x="189" y="154"/>
                </a:moveTo>
                <a:lnTo>
                  <a:pt x="0" y="121"/>
                </a:lnTo>
                <a:lnTo>
                  <a:pt x="0" y="0"/>
                </a:lnTo>
                <a:lnTo>
                  <a:pt x="303" y="0"/>
                </a:lnTo>
                <a:lnTo>
                  <a:pt x="303" y="19"/>
                </a:lnTo>
                <a:lnTo>
                  <a:pt x="19" y="19"/>
                </a:lnTo>
                <a:lnTo>
                  <a:pt x="19" y="107"/>
                </a:lnTo>
                <a:lnTo>
                  <a:pt x="170" y="130"/>
                </a:lnTo>
                <a:lnTo>
                  <a:pt x="170" y="38"/>
                </a:lnTo>
                <a:lnTo>
                  <a:pt x="189" y="38"/>
                </a:lnTo>
                <a:lnTo>
                  <a:pt x="189" y="1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05" name="Freeform 237"/>
          <p:cNvSpPr/>
          <p:nvPr/>
        </p:nvSpPr>
        <p:spPr bwMode="auto">
          <a:xfrm>
            <a:off x="10250488" y="6253163"/>
            <a:ext cx="112712" cy="136525"/>
          </a:xfrm>
          <a:custGeom>
            <a:avLst/>
            <a:gdLst>
              <a:gd name="T0" fmla="*/ 2147483646 w 95"/>
              <a:gd name="T1" fmla="*/ 2147483646 h 114"/>
              <a:gd name="T2" fmla="*/ 2147483646 w 95"/>
              <a:gd name="T3" fmla="*/ 2147483646 h 114"/>
              <a:gd name="T4" fmla="*/ 2147483646 w 95"/>
              <a:gd name="T5" fmla="*/ 2147483646 h 114"/>
              <a:gd name="T6" fmla="*/ 2147483646 w 95"/>
              <a:gd name="T7" fmla="*/ 2147483646 h 114"/>
              <a:gd name="T8" fmla="*/ 2147483646 w 95"/>
              <a:gd name="T9" fmla="*/ 2147483646 h 114"/>
              <a:gd name="T10" fmla="*/ 2147483646 w 95"/>
              <a:gd name="T11" fmla="*/ 2147483646 h 114"/>
              <a:gd name="T12" fmla="*/ 2147483646 w 95"/>
              <a:gd name="T13" fmla="*/ 2147483646 h 114"/>
              <a:gd name="T14" fmla="*/ 2147483646 w 95"/>
              <a:gd name="T15" fmla="*/ 2147483646 h 114"/>
              <a:gd name="T16" fmla="*/ 0 w 95"/>
              <a:gd name="T17" fmla="*/ 2147483646 h 114"/>
              <a:gd name="T18" fmla="*/ 0 w 95"/>
              <a:gd name="T19" fmla="*/ 0 h 114"/>
              <a:gd name="T20" fmla="*/ 2147483646 w 95"/>
              <a:gd name="T21" fmla="*/ 0 h 114"/>
              <a:gd name="T22" fmla="*/ 2147483646 w 95"/>
              <a:gd name="T23" fmla="*/ 2147483646 h 114"/>
              <a:gd name="T24" fmla="*/ 2147483646 w 95"/>
              <a:gd name="T25" fmla="*/ 2147483646 h 1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5" h="114">
                <a:moveTo>
                  <a:pt x="95" y="114"/>
                </a:moveTo>
                <a:lnTo>
                  <a:pt x="76" y="114"/>
                </a:lnTo>
                <a:lnTo>
                  <a:pt x="76" y="69"/>
                </a:lnTo>
                <a:lnTo>
                  <a:pt x="59" y="19"/>
                </a:lnTo>
                <a:lnTo>
                  <a:pt x="19" y="19"/>
                </a:lnTo>
                <a:lnTo>
                  <a:pt x="19" y="76"/>
                </a:lnTo>
                <a:lnTo>
                  <a:pt x="57" y="76"/>
                </a:lnTo>
                <a:lnTo>
                  <a:pt x="57" y="95"/>
                </a:lnTo>
                <a:lnTo>
                  <a:pt x="0" y="95"/>
                </a:lnTo>
                <a:lnTo>
                  <a:pt x="0" y="0"/>
                </a:lnTo>
                <a:lnTo>
                  <a:pt x="74" y="0"/>
                </a:lnTo>
                <a:lnTo>
                  <a:pt x="95" y="64"/>
                </a:lnTo>
                <a:lnTo>
                  <a:pt x="95" y="1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06" name="Line 238"/>
          <p:cNvSpPr>
            <a:spLocks noChangeShapeType="1"/>
          </p:cNvSpPr>
          <p:nvPr/>
        </p:nvSpPr>
        <p:spPr bwMode="auto">
          <a:xfrm>
            <a:off x="6448425" y="5341938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07" name="Line 239"/>
          <p:cNvSpPr>
            <a:spLocks noChangeShapeType="1"/>
          </p:cNvSpPr>
          <p:nvPr/>
        </p:nvSpPr>
        <p:spPr bwMode="auto">
          <a:xfrm>
            <a:off x="6575425" y="54705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08" name="Freeform 240"/>
          <p:cNvSpPr/>
          <p:nvPr/>
        </p:nvSpPr>
        <p:spPr bwMode="auto">
          <a:xfrm>
            <a:off x="6440488" y="5253038"/>
            <a:ext cx="225425" cy="225425"/>
          </a:xfrm>
          <a:custGeom>
            <a:avLst/>
            <a:gdLst>
              <a:gd name="T0" fmla="*/ 2147483646 w 80"/>
              <a:gd name="T1" fmla="*/ 2147483646 h 80"/>
              <a:gd name="T2" fmla="*/ 2147483646 w 80"/>
              <a:gd name="T3" fmla="*/ 2147483646 h 80"/>
              <a:gd name="T4" fmla="*/ 2147483646 w 80"/>
              <a:gd name="T5" fmla="*/ 2147483646 h 80"/>
              <a:gd name="T6" fmla="*/ 2147483646 w 80"/>
              <a:gd name="T7" fmla="*/ 2147483646 h 80"/>
              <a:gd name="T8" fmla="*/ 2147483646 w 80"/>
              <a:gd name="T9" fmla="*/ 2147483646 h 80"/>
              <a:gd name="T10" fmla="*/ 2147483646 w 80"/>
              <a:gd name="T11" fmla="*/ 2147483646 h 80"/>
              <a:gd name="T12" fmla="*/ 0 w 80"/>
              <a:gd name="T13" fmla="*/ 2147483646 h 80"/>
              <a:gd name="T14" fmla="*/ 2147483646 w 80"/>
              <a:gd name="T15" fmla="*/ 2147483646 h 80"/>
              <a:gd name="T16" fmla="*/ 2147483646 w 80"/>
              <a:gd name="T17" fmla="*/ 2147483646 h 80"/>
              <a:gd name="T18" fmla="*/ 2147483646 w 80"/>
              <a:gd name="T19" fmla="*/ 2147483646 h 80"/>
              <a:gd name="T20" fmla="*/ 2147483646 w 80"/>
              <a:gd name="T21" fmla="*/ 2147483646 h 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" h="80">
                <a:moveTo>
                  <a:pt x="51" y="80"/>
                </a:moveTo>
                <a:cubicBezTo>
                  <a:pt x="45" y="74"/>
                  <a:pt x="45" y="74"/>
                  <a:pt x="45" y="74"/>
                </a:cubicBezTo>
                <a:cubicBezTo>
                  <a:pt x="61" y="59"/>
                  <a:pt x="61" y="59"/>
                  <a:pt x="61" y="59"/>
                </a:cubicBezTo>
                <a:cubicBezTo>
                  <a:pt x="72" y="48"/>
                  <a:pt x="72" y="30"/>
                  <a:pt x="61" y="19"/>
                </a:cubicBezTo>
                <a:cubicBezTo>
                  <a:pt x="50" y="8"/>
                  <a:pt x="32" y="8"/>
                  <a:pt x="21" y="19"/>
                </a:cubicBezTo>
                <a:cubicBezTo>
                  <a:pt x="6" y="35"/>
                  <a:pt x="6" y="35"/>
                  <a:pt x="6" y="35"/>
                </a:cubicBezTo>
                <a:cubicBezTo>
                  <a:pt x="0" y="29"/>
                  <a:pt x="0" y="29"/>
                  <a:pt x="0" y="29"/>
                </a:cubicBezTo>
                <a:cubicBezTo>
                  <a:pt x="16" y="14"/>
                  <a:pt x="16" y="14"/>
                  <a:pt x="16" y="14"/>
                </a:cubicBezTo>
                <a:cubicBezTo>
                  <a:pt x="30" y="0"/>
                  <a:pt x="52" y="0"/>
                  <a:pt x="66" y="14"/>
                </a:cubicBezTo>
                <a:cubicBezTo>
                  <a:pt x="80" y="28"/>
                  <a:pt x="80" y="50"/>
                  <a:pt x="66" y="64"/>
                </a:cubicBezTo>
                <a:lnTo>
                  <a:pt x="51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09" name="Freeform 241"/>
          <p:cNvSpPr>
            <a:spLocks noEditPoints="1"/>
          </p:cNvSpPr>
          <p:nvPr/>
        </p:nvSpPr>
        <p:spPr bwMode="auto">
          <a:xfrm>
            <a:off x="6288088" y="5359400"/>
            <a:ext cx="271462" cy="261938"/>
          </a:xfrm>
          <a:custGeom>
            <a:avLst/>
            <a:gdLst>
              <a:gd name="T0" fmla="*/ 2147483646 w 96"/>
              <a:gd name="T1" fmla="*/ 2147483646 h 93"/>
              <a:gd name="T2" fmla="*/ 2147483646 w 96"/>
              <a:gd name="T3" fmla="*/ 2147483646 h 93"/>
              <a:gd name="T4" fmla="*/ 2147483646 w 96"/>
              <a:gd name="T5" fmla="*/ 2147483646 h 93"/>
              <a:gd name="T6" fmla="*/ 2147483646 w 96"/>
              <a:gd name="T7" fmla="*/ 0 h 93"/>
              <a:gd name="T8" fmla="*/ 2147483646 w 96"/>
              <a:gd name="T9" fmla="*/ 2147483646 h 93"/>
              <a:gd name="T10" fmla="*/ 2147483646 w 96"/>
              <a:gd name="T11" fmla="*/ 2147483646 h 93"/>
              <a:gd name="T12" fmla="*/ 2147483646 w 96"/>
              <a:gd name="T13" fmla="*/ 2147483646 h 93"/>
              <a:gd name="T14" fmla="*/ 2147483646 w 96"/>
              <a:gd name="T15" fmla="*/ 2147483646 h 93"/>
              <a:gd name="T16" fmla="*/ 2147483646 w 96"/>
              <a:gd name="T17" fmla="*/ 2147483646 h 93"/>
              <a:gd name="T18" fmla="*/ 2147483646 w 96"/>
              <a:gd name="T19" fmla="*/ 2147483646 h 93"/>
              <a:gd name="T20" fmla="*/ 2147483646 w 96"/>
              <a:gd name="T21" fmla="*/ 2147483646 h 93"/>
              <a:gd name="T22" fmla="*/ 2147483646 w 96"/>
              <a:gd name="T23" fmla="*/ 2147483646 h 93"/>
              <a:gd name="T24" fmla="*/ 2147483646 w 96"/>
              <a:gd name="T25" fmla="*/ 2147483646 h 93"/>
              <a:gd name="T26" fmla="*/ 2147483646 w 96"/>
              <a:gd name="T27" fmla="*/ 2147483646 h 9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6" h="93">
                <a:moveTo>
                  <a:pt x="39" y="93"/>
                </a:moveTo>
                <a:cubicBezTo>
                  <a:pt x="29" y="93"/>
                  <a:pt x="20" y="89"/>
                  <a:pt x="14" y="82"/>
                </a:cubicBezTo>
                <a:cubicBezTo>
                  <a:pt x="0" y="68"/>
                  <a:pt x="0" y="46"/>
                  <a:pt x="14" y="32"/>
                </a:cubicBezTo>
                <a:cubicBezTo>
                  <a:pt x="45" y="0"/>
                  <a:pt x="45" y="0"/>
                  <a:pt x="45" y="0"/>
                </a:cubicBezTo>
                <a:cubicBezTo>
                  <a:pt x="96" y="51"/>
                  <a:pt x="96" y="51"/>
                  <a:pt x="96" y="51"/>
                </a:cubicBezTo>
                <a:cubicBezTo>
                  <a:pt x="64" y="82"/>
                  <a:pt x="64" y="82"/>
                  <a:pt x="64" y="82"/>
                </a:cubicBezTo>
                <a:cubicBezTo>
                  <a:pt x="58" y="89"/>
                  <a:pt x="49" y="93"/>
                  <a:pt x="39" y="93"/>
                </a:cubicBezTo>
                <a:close/>
                <a:moveTo>
                  <a:pt x="45" y="12"/>
                </a:moveTo>
                <a:cubicBezTo>
                  <a:pt x="19" y="37"/>
                  <a:pt x="19" y="37"/>
                  <a:pt x="19" y="37"/>
                </a:cubicBezTo>
                <a:cubicBezTo>
                  <a:pt x="8" y="48"/>
                  <a:pt x="8" y="66"/>
                  <a:pt x="19" y="77"/>
                </a:cubicBezTo>
                <a:cubicBezTo>
                  <a:pt x="24" y="82"/>
                  <a:pt x="32" y="85"/>
                  <a:pt x="39" y="85"/>
                </a:cubicBezTo>
                <a:cubicBezTo>
                  <a:pt x="46" y="85"/>
                  <a:pt x="54" y="82"/>
                  <a:pt x="59" y="77"/>
                </a:cubicBezTo>
                <a:cubicBezTo>
                  <a:pt x="84" y="51"/>
                  <a:pt x="84" y="51"/>
                  <a:pt x="84" y="51"/>
                </a:cubicBezTo>
                <a:lnTo>
                  <a:pt x="45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10" name="Freeform 242"/>
          <p:cNvSpPr/>
          <p:nvPr/>
        </p:nvSpPr>
        <p:spPr bwMode="auto">
          <a:xfrm>
            <a:off x="7226300" y="5573713"/>
            <a:ext cx="44450" cy="44450"/>
          </a:xfrm>
          <a:custGeom>
            <a:avLst/>
            <a:gdLst>
              <a:gd name="T0" fmla="*/ 2147483646 w 38"/>
              <a:gd name="T1" fmla="*/ 2147483646 h 38"/>
              <a:gd name="T2" fmla="*/ 0 w 38"/>
              <a:gd name="T3" fmla="*/ 2147483646 h 38"/>
              <a:gd name="T4" fmla="*/ 2147483646 w 38"/>
              <a:gd name="T5" fmla="*/ 0 h 38"/>
              <a:gd name="T6" fmla="*/ 2147483646 w 38"/>
              <a:gd name="T7" fmla="*/ 2147483646 h 38"/>
              <a:gd name="T8" fmla="*/ 2147483646 w 38"/>
              <a:gd name="T9" fmla="*/ 2147483646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" h="38">
                <a:moveTo>
                  <a:pt x="14" y="38"/>
                </a:moveTo>
                <a:lnTo>
                  <a:pt x="0" y="24"/>
                </a:lnTo>
                <a:lnTo>
                  <a:pt x="24" y="0"/>
                </a:lnTo>
                <a:lnTo>
                  <a:pt x="38" y="14"/>
                </a:lnTo>
                <a:lnTo>
                  <a:pt x="14" y="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11" name="Freeform 243"/>
          <p:cNvSpPr/>
          <p:nvPr/>
        </p:nvSpPr>
        <p:spPr bwMode="auto">
          <a:xfrm>
            <a:off x="7473950" y="5300663"/>
            <a:ext cx="69850" cy="69850"/>
          </a:xfrm>
          <a:custGeom>
            <a:avLst/>
            <a:gdLst>
              <a:gd name="T0" fmla="*/ 2147483646 w 59"/>
              <a:gd name="T1" fmla="*/ 2147483646 h 59"/>
              <a:gd name="T2" fmla="*/ 0 w 59"/>
              <a:gd name="T3" fmla="*/ 2147483646 h 59"/>
              <a:gd name="T4" fmla="*/ 2147483646 w 59"/>
              <a:gd name="T5" fmla="*/ 0 h 59"/>
              <a:gd name="T6" fmla="*/ 2147483646 w 59"/>
              <a:gd name="T7" fmla="*/ 2147483646 h 59"/>
              <a:gd name="T8" fmla="*/ 2147483646 w 59"/>
              <a:gd name="T9" fmla="*/ 2147483646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" h="59">
                <a:moveTo>
                  <a:pt x="14" y="59"/>
                </a:moveTo>
                <a:lnTo>
                  <a:pt x="0" y="45"/>
                </a:lnTo>
                <a:lnTo>
                  <a:pt x="48" y="0"/>
                </a:lnTo>
                <a:lnTo>
                  <a:pt x="59" y="12"/>
                </a:lnTo>
                <a:lnTo>
                  <a:pt x="14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12" name="Freeform 244"/>
          <p:cNvSpPr/>
          <p:nvPr/>
        </p:nvSpPr>
        <p:spPr bwMode="auto">
          <a:xfrm>
            <a:off x="7508875" y="5264150"/>
            <a:ext cx="73025" cy="73025"/>
          </a:xfrm>
          <a:custGeom>
            <a:avLst/>
            <a:gdLst>
              <a:gd name="T0" fmla="*/ 2147483646 w 61"/>
              <a:gd name="T1" fmla="*/ 2147483646 h 62"/>
              <a:gd name="T2" fmla="*/ 0 w 61"/>
              <a:gd name="T3" fmla="*/ 2147483646 h 62"/>
              <a:gd name="T4" fmla="*/ 2147483646 w 61"/>
              <a:gd name="T5" fmla="*/ 0 h 62"/>
              <a:gd name="T6" fmla="*/ 2147483646 w 61"/>
              <a:gd name="T7" fmla="*/ 2147483646 h 62"/>
              <a:gd name="T8" fmla="*/ 2147483646 w 61"/>
              <a:gd name="T9" fmla="*/ 2147483646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" h="62">
                <a:moveTo>
                  <a:pt x="47" y="62"/>
                </a:moveTo>
                <a:lnTo>
                  <a:pt x="0" y="14"/>
                </a:lnTo>
                <a:lnTo>
                  <a:pt x="14" y="0"/>
                </a:lnTo>
                <a:lnTo>
                  <a:pt x="61" y="47"/>
                </a:lnTo>
                <a:lnTo>
                  <a:pt x="47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13" name="Freeform 245"/>
          <p:cNvSpPr/>
          <p:nvPr/>
        </p:nvSpPr>
        <p:spPr bwMode="auto">
          <a:xfrm>
            <a:off x="7275513" y="5330825"/>
            <a:ext cx="238125" cy="236538"/>
          </a:xfrm>
          <a:custGeom>
            <a:avLst/>
            <a:gdLst>
              <a:gd name="T0" fmla="*/ 2147483646 w 199"/>
              <a:gd name="T1" fmla="*/ 2147483646 h 198"/>
              <a:gd name="T2" fmla="*/ 2147483646 w 199"/>
              <a:gd name="T3" fmla="*/ 2147483646 h 198"/>
              <a:gd name="T4" fmla="*/ 2147483646 w 199"/>
              <a:gd name="T5" fmla="*/ 2147483646 h 198"/>
              <a:gd name="T6" fmla="*/ 2147483646 w 199"/>
              <a:gd name="T7" fmla="*/ 2147483646 h 198"/>
              <a:gd name="T8" fmla="*/ 2147483646 w 199"/>
              <a:gd name="T9" fmla="*/ 2147483646 h 198"/>
              <a:gd name="T10" fmla="*/ 0 w 199"/>
              <a:gd name="T11" fmla="*/ 2147483646 h 198"/>
              <a:gd name="T12" fmla="*/ 2147483646 w 199"/>
              <a:gd name="T13" fmla="*/ 0 h 198"/>
              <a:gd name="T14" fmla="*/ 2147483646 w 199"/>
              <a:gd name="T15" fmla="*/ 2147483646 h 198"/>
              <a:gd name="T16" fmla="*/ 2147483646 w 199"/>
              <a:gd name="T17" fmla="*/ 2147483646 h 1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9" h="198">
                <a:moveTo>
                  <a:pt x="81" y="198"/>
                </a:moveTo>
                <a:lnTo>
                  <a:pt x="67" y="184"/>
                </a:lnTo>
                <a:lnTo>
                  <a:pt x="173" y="80"/>
                </a:lnTo>
                <a:lnTo>
                  <a:pt x="119" y="26"/>
                </a:lnTo>
                <a:lnTo>
                  <a:pt x="15" y="132"/>
                </a:lnTo>
                <a:lnTo>
                  <a:pt x="0" y="118"/>
                </a:lnTo>
                <a:lnTo>
                  <a:pt x="119" y="0"/>
                </a:lnTo>
                <a:lnTo>
                  <a:pt x="199" y="80"/>
                </a:lnTo>
                <a:lnTo>
                  <a:pt x="81" y="1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14" name="Freeform 246"/>
          <p:cNvSpPr/>
          <p:nvPr/>
        </p:nvSpPr>
        <p:spPr bwMode="auto">
          <a:xfrm>
            <a:off x="7302500" y="5464175"/>
            <a:ext cx="33338" cy="33338"/>
          </a:xfrm>
          <a:custGeom>
            <a:avLst/>
            <a:gdLst>
              <a:gd name="T0" fmla="*/ 2147483646 w 28"/>
              <a:gd name="T1" fmla="*/ 2147483646 h 28"/>
              <a:gd name="T2" fmla="*/ 0 w 28"/>
              <a:gd name="T3" fmla="*/ 2147483646 h 28"/>
              <a:gd name="T4" fmla="*/ 2147483646 w 28"/>
              <a:gd name="T5" fmla="*/ 0 h 28"/>
              <a:gd name="T6" fmla="*/ 2147483646 w 28"/>
              <a:gd name="T7" fmla="*/ 2147483646 h 28"/>
              <a:gd name="T8" fmla="*/ 2147483646 w 28"/>
              <a:gd name="T9" fmla="*/ 2147483646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" h="28">
                <a:moveTo>
                  <a:pt x="14" y="28"/>
                </a:moveTo>
                <a:lnTo>
                  <a:pt x="0" y="14"/>
                </a:lnTo>
                <a:lnTo>
                  <a:pt x="12" y="0"/>
                </a:lnTo>
                <a:lnTo>
                  <a:pt x="28" y="16"/>
                </a:lnTo>
                <a:lnTo>
                  <a:pt x="14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15" name="Freeform 247"/>
          <p:cNvSpPr/>
          <p:nvPr/>
        </p:nvSpPr>
        <p:spPr bwMode="auto">
          <a:xfrm>
            <a:off x="7335838" y="5430838"/>
            <a:ext cx="34925" cy="33337"/>
          </a:xfrm>
          <a:custGeom>
            <a:avLst/>
            <a:gdLst>
              <a:gd name="T0" fmla="*/ 2147483646 w 29"/>
              <a:gd name="T1" fmla="*/ 2147483646 h 28"/>
              <a:gd name="T2" fmla="*/ 0 w 29"/>
              <a:gd name="T3" fmla="*/ 2147483646 h 28"/>
              <a:gd name="T4" fmla="*/ 2147483646 w 29"/>
              <a:gd name="T5" fmla="*/ 0 h 28"/>
              <a:gd name="T6" fmla="*/ 2147483646 w 29"/>
              <a:gd name="T7" fmla="*/ 2147483646 h 28"/>
              <a:gd name="T8" fmla="*/ 2147483646 w 29"/>
              <a:gd name="T9" fmla="*/ 2147483646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" h="28">
                <a:moveTo>
                  <a:pt x="14" y="28"/>
                </a:moveTo>
                <a:lnTo>
                  <a:pt x="0" y="14"/>
                </a:lnTo>
                <a:lnTo>
                  <a:pt x="12" y="0"/>
                </a:lnTo>
                <a:lnTo>
                  <a:pt x="29" y="16"/>
                </a:lnTo>
                <a:lnTo>
                  <a:pt x="14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16" name="Freeform 248"/>
          <p:cNvSpPr/>
          <p:nvPr/>
        </p:nvSpPr>
        <p:spPr bwMode="auto">
          <a:xfrm>
            <a:off x="7370763" y="5395913"/>
            <a:ext cx="33337" cy="34925"/>
          </a:xfrm>
          <a:custGeom>
            <a:avLst/>
            <a:gdLst>
              <a:gd name="T0" fmla="*/ 2147483646 w 28"/>
              <a:gd name="T1" fmla="*/ 2147483646 h 29"/>
              <a:gd name="T2" fmla="*/ 0 w 28"/>
              <a:gd name="T3" fmla="*/ 2147483646 h 29"/>
              <a:gd name="T4" fmla="*/ 2147483646 w 28"/>
              <a:gd name="T5" fmla="*/ 0 h 29"/>
              <a:gd name="T6" fmla="*/ 2147483646 w 28"/>
              <a:gd name="T7" fmla="*/ 2147483646 h 29"/>
              <a:gd name="T8" fmla="*/ 2147483646 w 28"/>
              <a:gd name="T9" fmla="*/ 2147483646 h 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" h="29">
                <a:moveTo>
                  <a:pt x="14" y="29"/>
                </a:moveTo>
                <a:lnTo>
                  <a:pt x="0" y="14"/>
                </a:lnTo>
                <a:lnTo>
                  <a:pt x="11" y="0"/>
                </a:lnTo>
                <a:lnTo>
                  <a:pt x="28" y="17"/>
                </a:lnTo>
                <a:lnTo>
                  <a:pt x="14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17" name="Freeform 249"/>
          <p:cNvSpPr/>
          <p:nvPr/>
        </p:nvSpPr>
        <p:spPr bwMode="auto">
          <a:xfrm>
            <a:off x="7250113" y="5472113"/>
            <a:ext cx="122237" cy="115887"/>
          </a:xfrm>
          <a:custGeom>
            <a:avLst/>
            <a:gdLst>
              <a:gd name="T0" fmla="*/ 2147483646 w 43"/>
              <a:gd name="T1" fmla="*/ 2147483646 h 41"/>
              <a:gd name="T2" fmla="*/ 2147483646 w 43"/>
              <a:gd name="T3" fmla="*/ 2147483646 h 41"/>
              <a:gd name="T4" fmla="*/ 2147483646 w 43"/>
              <a:gd name="T5" fmla="*/ 0 h 41"/>
              <a:gd name="T6" fmla="*/ 2147483646 w 43"/>
              <a:gd name="T7" fmla="*/ 2147483646 h 41"/>
              <a:gd name="T8" fmla="*/ 2147483646 w 43"/>
              <a:gd name="T9" fmla="*/ 2147483646 h 41"/>
              <a:gd name="T10" fmla="*/ 2147483646 w 43"/>
              <a:gd name="T11" fmla="*/ 2147483646 h 41"/>
              <a:gd name="T12" fmla="*/ 2147483646 w 43"/>
              <a:gd name="T13" fmla="*/ 2147483646 h 41"/>
              <a:gd name="T14" fmla="*/ 2147483646 w 43"/>
              <a:gd name="T15" fmla="*/ 2147483646 h 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3" h="41">
                <a:moveTo>
                  <a:pt x="26" y="41"/>
                </a:moveTo>
                <a:cubicBezTo>
                  <a:pt x="20" y="41"/>
                  <a:pt x="14" y="39"/>
                  <a:pt x="9" y="34"/>
                </a:cubicBezTo>
                <a:cubicBezTo>
                  <a:pt x="0" y="25"/>
                  <a:pt x="0" y="9"/>
                  <a:pt x="9" y="0"/>
                </a:cubicBezTo>
                <a:cubicBezTo>
                  <a:pt x="15" y="6"/>
                  <a:pt x="15" y="6"/>
                  <a:pt x="15" y="6"/>
                </a:cubicBezTo>
                <a:cubicBezTo>
                  <a:pt x="8" y="12"/>
                  <a:pt x="8" y="22"/>
                  <a:pt x="15" y="28"/>
                </a:cubicBezTo>
                <a:cubicBezTo>
                  <a:pt x="21" y="35"/>
                  <a:pt x="31" y="35"/>
                  <a:pt x="37" y="28"/>
                </a:cubicBezTo>
                <a:cubicBezTo>
                  <a:pt x="43" y="34"/>
                  <a:pt x="43" y="34"/>
                  <a:pt x="43" y="34"/>
                </a:cubicBezTo>
                <a:cubicBezTo>
                  <a:pt x="38" y="39"/>
                  <a:pt x="32" y="41"/>
                  <a:pt x="26" y="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18" name="Freeform 250"/>
          <p:cNvSpPr>
            <a:spLocks noEditPoints="1"/>
          </p:cNvSpPr>
          <p:nvPr/>
        </p:nvSpPr>
        <p:spPr bwMode="auto">
          <a:xfrm>
            <a:off x="9145588" y="5330825"/>
            <a:ext cx="223837" cy="223838"/>
          </a:xfrm>
          <a:custGeom>
            <a:avLst/>
            <a:gdLst>
              <a:gd name="T0" fmla="*/ 2147483646 w 187"/>
              <a:gd name="T1" fmla="*/ 2147483646 h 187"/>
              <a:gd name="T2" fmla="*/ 0 w 187"/>
              <a:gd name="T3" fmla="*/ 2147483646 h 187"/>
              <a:gd name="T4" fmla="*/ 2147483646 w 187"/>
              <a:gd name="T5" fmla="*/ 0 h 187"/>
              <a:gd name="T6" fmla="*/ 2147483646 w 187"/>
              <a:gd name="T7" fmla="*/ 2147483646 h 187"/>
              <a:gd name="T8" fmla="*/ 2147483646 w 187"/>
              <a:gd name="T9" fmla="*/ 2147483646 h 187"/>
              <a:gd name="T10" fmla="*/ 2147483646 w 187"/>
              <a:gd name="T11" fmla="*/ 2147483646 h 187"/>
              <a:gd name="T12" fmla="*/ 2147483646 w 187"/>
              <a:gd name="T13" fmla="*/ 2147483646 h 187"/>
              <a:gd name="T14" fmla="*/ 2147483646 w 187"/>
              <a:gd name="T15" fmla="*/ 2147483646 h 187"/>
              <a:gd name="T16" fmla="*/ 2147483646 w 187"/>
              <a:gd name="T17" fmla="*/ 2147483646 h 187"/>
              <a:gd name="T18" fmla="*/ 2147483646 w 187"/>
              <a:gd name="T19" fmla="*/ 2147483646 h 1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7" h="187">
                <a:moveTo>
                  <a:pt x="80" y="187"/>
                </a:moveTo>
                <a:lnTo>
                  <a:pt x="0" y="106"/>
                </a:lnTo>
                <a:lnTo>
                  <a:pt x="106" y="0"/>
                </a:lnTo>
                <a:lnTo>
                  <a:pt x="187" y="80"/>
                </a:lnTo>
                <a:lnTo>
                  <a:pt x="80" y="187"/>
                </a:lnTo>
                <a:close/>
                <a:moveTo>
                  <a:pt x="26" y="106"/>
                </a:moveTo>
                <a:lnTo>
                  <a:pt x="80" y="158"/>
                </a:lnTo>
                <a:lnTo>
                  <a:pt x="158" y="80"/>
                </a:lnTo>
                <a:lnTo>
                  <a:pt x="106" y="26"/>
                </a:lnTo>
                <a:lnTo>
                  <a:pt x="26" y="1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19" name="Freeform 251"/>
          <p:cNvSpPr/>
          <p:nvPr/>
        </p:nvSpPr>
        <p:spPr bwMode="auto">
          <a:xfrm>
            <a:off x="9069388" y="5475288"/>
            <a:ext cx="153987" cy="146050"/>
          </a:xfrm>
          <a:custGeom>
            <a:avLst/>
            <a:gdLst>
              <a:gd name="T0" fmla="*/ 2147483646 w 54"/>
              <a:gd name="T1" fmla="*/ 2147483646 h 52"/>
              <a:gd name="T2" fmla="*/ 2147483646 w 54"/>
              <a:gd name="T3" fmla="*/ 2147483646 h 52"/>
              <a:gd name="T4" fmla="*/ 2147483646 w 54"/>
              <a:gd name="T5" fmla="*/ 2147483646 h 52"/>
              <a:gd name="T6" fmla="*/ 2147483646 w 54"/>
              <a:gd name="T7" fmla="*/ 0 h 52"/>
              <a:gd name="T8" fmla="*/ 2147483646 w 54"/>
              <a:gd name="T9" fmla="*/ 2147483646 h 52"/>
              <a:gd name="T10" fmla="*/ 2147483646 w 54"/>
              <a:gd name="T11" fmla="*/ 2147483646 h 52"/>
              <a:gd name="T12" fmla="*/ 2147483646 w 54"/>
              <a:gd name="T13" fmla="*/ 2147483646 h 52"/>
              <a:gd name="T14" fmla="*/ 2147483646 w 54"/>
              <a:gd name="T15" fmla="*/ 2147483646 h 52"/>
              <a:gd name="T16" fmla="*/ 2147483646 w 54"/>
              <a:gd name="T17" fmla="*/ 2147483646 h 52"/>
              <a:gd name="T18" fmla="*/ 2147483646 w 54"/>
              <a:gd name="T19" fmla="*/ 2147483646 h 52"/>
              <a:gd name="T20" fmla="*/ 2147483646 w 54"/>
              <a:gd name="T21" fmla="*/ 2147483646 h 52"/>
              <a:gd name="T22" fmla="*/ 2147483646 w 54"/>
              <a:gd name="T23" fmla="*/ 2147483646 h 52"/>
              <a:gd name="T24" fmla="*/ 2147483646 w 54"/>
              <a:gd name="T25" fmla="*/ 2147483646 h 52"/>
              <a:gd name="T26" fmla="*/ 2147483646 w 54"/>
              <a:gd name="T27" fmla="*/ 2147483646 h 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4" h="52">
                <a:moveTo>
                  <a:pt x="26" y="52"/>
                </a:moveTo>
                <a:cubicBezTo>
                  <a:pt x="20" y="52"/>
                  <a:pt x="14" y="50"/>
                  <a:pt x="9" y="45"/>
                </a:cubicBezTo>
                <a:cubicBezTo>
                  <a:pt x="0" y="36"/>
                  <a:pt x="0" y="20"/>
                  <a:pt x="9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26" y="6"/>
                  <a:pt x="26" y="6"/>
                  <a:pt x="26" y="6"/>
                </a:cubicBezTo>
                <a:cubicBezTo>
                  <a:pt x="15" y="17"/>
                  <a:pt x="15" y="17"/>
                  <a:pt x="15" y="17"/>
                </a:cubicBezTo>
                <a:cubicBezTo>
                  <a:pt x="12" y="20"/>
                  <a:pt x="10" y="24"/>
                  <a:pt x="10" y="28"/>
                </a:cubicBezTo>
                <a:cubicBezTo>
                  <a:pt x="10" y="32"/>
                  <a:pt x="12" y="36"/>
                  <a:pt x="15" y="39"/>
                </a:cubicBezTo>
                <a:cubicBezTo>
                  <a:pt x="18" y="42"/>
                  <a:pt x="22" y="44"/>
                  <a:pt x="26" y="44"/>
                </a:cubicBezTo>
                <a:cubicBezTo>
                  <a:pt x="30" y="44"/>
                  <a:pt x="34" y="42"/>
                  <a:pt x="37" y="39"/>
                </a:cubicBezTo>
                <a:cubicBezTo>
                  <a:pt x="48" y="28"/>
                  <a:pt x="48" y="28"/>
                  <a:pt x="48" y="28"/>
                </a:cubicBezTo>
                <a:cubicBezTo>
                  <a:pt x="54" y="34"/>
                  <a:pt x="54" y="34"/>
                  <a:pt x="54" y="34"/>
                </a:cubicBezTo>
                <a:cubicBezTo>
                  <a:pt x="43" y="45"/>
                  <a:pt x="43" y="45"/>
                  <a:pt x="43" y="45"/>
                </a:cubicBezTo>
                <a:cubicBezTo>
                  <a:pt x="38" y="50"/>
                  <a:pt x="32" y="52"/>
                  <a:pt x="26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20" name="Freeform 252"/>
          <p:cNvSpPr/>
          <p:nvPr/>
        </p:nvSpPr>
        <p:spPr bwMode="auto">
          <a:xfrm>
            <a:off x="9290050" y="5260975"/>
            <a:ext cx="147638" cy="146050"/>
          </a:xfrm>
          <a:custGeom>
            <a:avLst/>
            <a:gdLst>
              <a:gd name="T0" fmla="*/ 2147483646 w 52"/>
              <a:gd name="T1" fmla="*/ 2147483646 h 52"/>
              <a:gd name="T2" fmla="*/ 2147483646 w 52"/>
              <a:gd name="T3" fmla="*/ 2147483646 h 52"/>
              <a:gd name="T4" fmla="*/ 2147483646 w 52"/>
              <a:gd name="T5" fmla="*/ 2147483646 h 52"/>
              <a:gd name="T6" fmla="*/ 2147483646 w 52"/>
              <a:gd name="T7" fmla="*/ 2147483646 h 52"/>
              <a:gd name="T8" fmla="*/ 2147483646 w 52"/>
              <a:gd name="T9" fmla="*/ 2147483646 h 52"/>
              <a:gd name="T10" fmla="*/ 2147483646 w 52"/>
              <a:gd name="T11" fmla="*/ 2147483646 h 52"/>
              <a:gd name="T12" fmla="*/ 2147483646 w 52"/>
              <a:gd name="T13" fmla="*/ 2147483646 h 52"/>
              <a:gd name="T14" fmla="*/ 0 w 52"/>
              <a:gd name="T15" fmla="*/ 2147483646 h 52"/>
              <a:gd name="T16" fmla="*/ 2147483646 w 52"/>
              <a:gd name="T17" fmla="*/ 2147483646 h 52"/>
              <a:gd name="T18" fmla="*/ 2147483646 w 52"/>
              <a:gd name="T19" fmla="*/ 0 h 52"/>
              <a:gd name="T20" fmla="*/ 2147483646 w 52"/>
              <a:gd name="T21" fmla="*/ 2147483646 h 52"/>
              <a:gd name="T22" fmla="*/ 2147483646 w 52"/>
              <a:gd name="T23" fmla="*/ 2147483646 h 52"/>
              <a:gd name="T24" fmla="*/ 2147483646 w 52"/>
              <a:gd name="T25" fmla="*/ 2147483646 h 52"/>
              <a:gd name="T26" fmla="*/ 2147483646 w 52"/>
              <a:gd name="T27" fmla="*/ 2147483646 h 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2" h="52">
                <a:moveTo>
                  <a:pt x="34" y="52"/>
                </a:moveTo>
                <a:cubicBezTo>
                  <a:pt x="28" y="46"/>
                  <a:pt x="28" y="46"/>
                  <a:pt x="28" y="46"/>
                </a:cubicBezTo>
                <a:cubicBezTo>
                  <a:pt x="39" y="35"/>
                  <a:pt x="39" y="35"/>
                  <a:pt x="39" y="35"/>
                </a:cubicBezTo>
                <a:cubicBezTo>
                  <a:pt x="42" y="32"/>
                  <a:pt x="44" y="28"/>
                  <a:pt x="44" y="24"/>
                </a:cubicBezTo>
                <a:cubicBezTo>
                  <a:pt x="44" y="20"/>
                  <a:pt x="42" y="16"/>
                  <a:pt x="39" y="13"/>
                </a:cubicBezTo>
                <a:cubicBezTo>
                  <a:pt x="33" y="7"/>
                  <a:pt x="23" y="7"/>
                  <a:pt x="17" y="13"/>
                </a:cubicBezTo>
                <a:cubicBezTo>
                  <a:pt x="6" y="24"/>
                  <a:pt x="6" y="24"/>
                  <a:pt x="6" y="24"/>
                </a:cubicBezTo>
                <a:cubicBezTo>
                  <a:pt x="0" y="18"/>
                  <a:pt x="0" y="18"/>
                  <a:pt x="0" y="18"/>
                </a:cubicBezTo>
                <a:cubicBezTo>
                  <a:pt x="11" y="7"/>
                  <a:pt x="11" y="7"/>
                  <a:pt x="11" y="7"/>
                </a:cubicBezTo>
                <a:cubicBezTo>
                  <a:pt x="16" y="2"/>
                  <a:pt x="22" y="0"/>
                  <a:pt x="28" y="0"/>
                </a:cubicBezTo>
                <a:cubicBezTo>
                  <a:pt x="34" y="0"/>
                  <a:pt x="40" y="2"/>
                  <a:pt x="45" y="7"/>
                </a:cubicBezTo>
                <a:cubicBezTo>
                  <a:pt x="50" y="12"/>
                  <a:pt x="52" y="18"/>
                  <a:pt x="52" y="24"/>
                </a:cubicBezTo>
                <a:cubicBezTo>
                  <a:pt x="52" y="30"/>
                  <a:pt x="50" y="36"/>
                  <a:pt x="45" y="41"/>
                </a:cubicBezTo>
                <a:lnTo>
                  <a:pt x="34" y="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21" name="Freeform 253"/>
          <p:cNvSpPr/>
          <p:nvPr/>
        </p:nvSpPr>
        <p:spPr bwMode="auto">
          <a:xfrm>
            <a:off x="9194800" y="5435600"/>
            <a:ext cx="33338" cy="34925"/>
          </a:xfrm>
          <a:custGeom>
            <a:avLst/>
            <a:gdLst>
              <a:gd name="T0" fmla="*/ 2147483646 w 28"/>
              <a:gd name="T1" fmla="*/ 2147483646 h 29"/>
              <a:gd name="T2" fmla="*/ 0 w 28"/>
              <a:gd name="T3" fmla="*/ 2147483646 h 29"/>
              <a:gd name="T4" fmla="*/ 2147483646 w 28"/>
              <a:gd name="T5" fmla="*/ 0 h 29"/>
              <a:gd name="T6" fmla="*/ 2147483646 w 28"/>
              <a:gd name="T7" fmla="*/ 2147483646 h 29"/>
              <a:gd name="T8" fmla="*/ 2147483646 w 28"/>
              <a:gd name="T9" fmla="*/ 2147483646 h 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" h="29">
                <a:moveTo>
                  <a:pt x="14" y="29"/>
                </a:moveTo>
                <a:lnTo>
                  <a:pt x="0" y="14"/>
                </a:lnTo>
                <a:lnTo>
                  <a:pt x="14" y="0"/>
                </a:lnTo>
                <a:lnTo>
                  <a:pt x="28" y="14"/>
                </a:lnTo>
                <a:lnTo>
                  <a:pt x="14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22" name="Freeform 254"/>
          <p:cNvSpPr/>
          <p:nvPr/>
        </p:nvSpPr>
        <p:spPr bwMode="auto">
          <a:xfrm>
            <a:off x="9239250" y="5424488"/>
            <a:ext cx="33338" cy="33337"/>
          </a:xfrm>
          <a:custGeom>
            <a:avLst/>
            <a:gdLst>
              <a:gd name="T0" fmla="*/ 2147483646 w 28"/>
              <a:gd name="T1" fmla="*/ 2147483646 h 28"/>
              <a:gd name="T2" fmla="*/ 0 w 28"/>
              <a:gd name="T3" fmla="*/ 2147483646 h 28"/>
              <a:gd name="T4" fmla="*/ 2147483646 w 28"/>
              <a:gd name="T5" fmla="*/ 0 h 28"/>
              <a:gd name="T6" fmla="*/ 2147483646 w 28"/>
              <a:gd name="T7" fmla="*/ 2147483646 h 28"/>
              <a:gd name="T8" fmla="*/ 2147483646 w 28"/>
              <a:gd name="T9" fmla="*/ 2147483646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" h="28">
                <a:moveTo>
                  <a:pt x="14" y="28"/>
                </a:moveTo>
                <a:lnTo>
                  <a:pt x="0" y="14"/>
                </a:lnTo>
                <a:lnTo>
                  <a:pt x="14" y="0"/>
                </a:lnTo>
                <a:lnTo>
                  <a:pt x="28" y="14"/>
                </a:lnTo>
                <a:lnTo>
                  <a:pt x="14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23" name="Freeform 255"/>
          <p:cNvSpPr/>
          <p:nvPr/>
        </p:nvSpPr>
        <p:spPr bwMode="auto">
          <a:xfrm>
            <a:off x="9250363" y="5378450"/>
            <a:ext cx="34925" cy="33338"/>
          </a:xfrm>
          <a:custGeom>
            <a:avLst/>
            <a:gdLst>
              <a:gd name="T0" fmla="*/ 2147483646 w 29"/>
              <a:gd name="T1" fmla="*/ 2147483646 h 28"/>
              <a:gd name="T2" fmla="*/ 0 w 29"/>
              <a:gd name="T3" fmla="*/ 2147483646 h 28"/>
              <a:gd name="T4" fmla="*/ 2147483646 w 29"/>
              <a:gd name="T5" fmla="*/ 0 h 28"/>
              <a:gd name="T6" fmla="*/ 2147483646 w 29"/>
              <a:gd name="T7" fmla="*/ 2147483646 h 28"/>
              <a:gd name="T8" fmla="*/ 2147483646 w 29"/>
              <a:gd name="T9" fmla="*/ 2147483646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" h="28">
                <a:moveTo>
                  <a:pt x="14" y="28"/>
                </a:moveTo>
                <a:lnTo>
                  <a:pt x="0" y="14"/>
                </a:lnTo>
                <a:lnTo>
                  <a:pt x="14" y="0"/>
                </a:lnTo>
                <a:lnTo>
                  <a:pt x="29" y="14"/>
                </a:lnTo>
                <a:lnTo>
                  <a:pt x="14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24" name="Freeform 256"/>
          <p:cNvSpPr/>
          <p:nvPr/>
        </p:nvSpPr>
        <p:spPr bwMode="auto">
          <a:xfrm>
            <a:off x="9228138" y="5470525"/>
            <a:ext cx="33337" cy="33338"/>
          </a:xfrm>
          <a:custGeom>
            <a:avLst/>
            <a:gdLst>
              <a:gd name="T0" fmla="*/ 2147483646 w 29"/>
              <a:gd name="T1" fmla="*/ 2147483646 h 28"/>
              <a:gd name="T2" fmla="*/ 0 w 29"/>
              <a:gd name="T3" fmla="*/ 2147483646 h 28"/>
              <a:gd name="T4" fmla="*/ 2147483646 w 29"/>
              <a:gd name="T5" fmla="*/ 0 h 28"/>
              <a:gd name="T6" fmla="*/ 2147483646 w 29"/>
              <a:gd name="T7" fmla="*/ 2147483646 h 28"/>
              <a:gd name="T8" fmla="*/ 2147483646 w 29"/>
              <a:gd name="T9" fmla="*/ 2147483646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" h="28">
                <a:moveTo>
                  <a:pt x="15" y="28"/>
                </a:moveTo>
                <a:lnTo>
                  <a:pt x="0" y="14"/>
                </a:lnTo>
                <a:lnTo>
                  <a:pt x="15" y="0"/>
                </a:lnTo>
                <a:lnTo>
                  <a:pt x="29" y="14"/>
                </a:lnTo>
                <a:lnTo>
                  <a:pt x="15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25" name="Freeform 257"/>
          <p:cNvSpPr/>
          <p:nvPr/>
        </p:nvSpPr>
        <p:spPr bwMode="auto">
          <a:xfrm>
            <a:off x="9285288" y="5411788"/>
            <a:ext cx="33337" cy="34925"/>
          </a:xfrm>
          <a:custGeom>
            <a:avLst/>
            <a:gdLst>
              <a:gd name="T0" fmla="*/ 2147483646 w 28"/>
              <a:gd name="T1" fmla="*/ 2147483646 h 29"/>
              <a:gd name="T2" fmla="*/ 0 w 28"/>
              <a:gd name="T3" fmla="*/ 2147483646 h 29"/>
              <a:gd name="T4" fmla="*/ 2147483646 w 28"/>
              <a:gd name="T5" fmla="*/ 0 h 29"/>
              <a:gd name="T6" fmla="*/ 2147483646 w 28"/>
              <a:gd name="T7" fmla="*/ 2147483646 h 29"/>
              <a:gd name="T8" fmla="*/ 2147483646 w 28"/>
              <a:gd name="T9" fmla="*/ 2147483646 h 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" h="29">
                <a:moveTo>
                  <a:pt x="14" y="29"/>
                </a:moveTo>
                <a:lnTo>
                  <a:pt x="0" y="15"/>
                </a:lnTo>
                <a:lnTo>
                  <a:pt x="14" y="0"/>
                </a:lnTo>
                <a:lnTo>
                  <a:pt x="28" y="15"/>
                </a:lnTo>
                <a:lnTo>
                  <a:pt x="14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26" name="Line 258"/>
          <p:cNvSpPr>
            <a:spLocks noChangeShapeType="1"/>
          </p:cNvSpPr>
          <p:nvPr/>
        </p:nvSpPr>
        <p:spPr bwMode="auto">
          <a:xfrm>
            <a:off x="8329613" y="56102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27" name="Freeform 259"/>
          <p:cNvSpPr/>
          <p:nvPr/>
        </p:nvSpPr>
        <p:spPr bwMode="auto">
          <a:xfrm>
            <a:off x="8148638" y="5260975"/>
            <a:ext cx="361950" cy="177800"/>
          </a:xfrm>
          <a:custGeom>
            <a:avLst/>
            <a:gdLst>
              <a:gd name="T0" fmla="*/ 2147483646 w 128"/>
              <a:gd name="T1" fmla="*/ 2147483646 h 63"/>
              <a:gd name="T2" fmla="*/ 2147483646 w 128"/>
              <a:gd name="T3" fmla="*/ 2147483646 h 63"/>
              <a:gd name="T4" fmla="*/ 2147483646 w 128"/>
              <a:gd name="T5" fmla="*/ 2147483646 h 63"/>
              <a:gd name="T6" fmla="*/ 2147483646 w 128"/>
              <a:gd name="T7" fmla="*/ 2147483646 h 63"/>
              <a:gd name="T8" fmla="*/ 2147483646 w 128"/>
              <a:gd name="T9" fmla="*/ 2147483646 h 63"/>
              <a:gd name="T10" fmla="*/ 2147483646 w 128"/>
              <a:gd name="T11" fmla="*/ 2147483646 h 63"/>
              <a:gd name="T12" fmla="*/ 2147483646 w 128"/>
              <a:gd name="T13" fmla="*/ 2147483646 h 63"/>
              <a:gd name="T14" fmla="*/ 2147483646 w 128"/>
              <a:gd name="T15" fmla="*/ 2147483646 h 63"/>
              <a:gd name="T16" fmla="*/ 2147483646 w 128"/>
              <a:gd name="T17" fmla="*/ 2147483646 h 63"/>
              <a:gd name="T18" fmla="*/ 2147483646 w 128"/>
              <a:gd name="T19" fmla="*/ 2147483646 h 63"/>
              <a:gd name="T20" fmla="*/ 2147483646 w 128"/>
              <a:gd name="T21" fmla="*/ 2147483646 h 63"/>
              <a:gd name="T22" fmla="*/ 0 w 128"/>
              <a:gd name="T23" fmla="*/ 2147483646 h 63"/>
              <a:gd name="T24" fmla="*/ 2147483646 w 128"/>
              <a:gd name="T25" fmla="*/ 0 h 63"/>
              <a:gd name="T26" fmla="*/ 2147483646 w 128"/>
              <a:gd name="T27" fmla="*/ 2147483646 h 63"/>
              <a:gd name="T28" fmla="*/ 2147483646 w 128"/>
              <a:gd name="T29" fmla="*/ 0 h 63"/>
              <a:gd name="T30" fmla="*/ 2147483646 w 128"/>
              <a:gd name="T31" fmla="*/ 2147483646 h 63"/>
              <a:gd name="T32" fmla="*/ 2147483646 w 128"/>
              <a:gd name="T33" fmla="*/ 2147483646 h 6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8" h="63">
                <a:moveTo>
                  <a:pt x="119" y="63"/>
                </a:moveTo>
                <a:cubicBezTo>
                  <a:pt x="113" y="57"/>
                  <a:pt x="113" y="57"/>
                  <a:pt x="113" y="57"/>
                </a:cubicBezTo>
                <a:cubicBezTo>
                  <a:pt x="117" y="52"/>
                  <a:pt x="120" y="45"/>
                  <a:pt x="120" y="38"/>
                </a:cubicBezTo>
                <a:cubicBezTo>
                  <a:pt x="120" y="21"/>
                  <a:pt x="107" y="8"/>
                  <a:pt x="90" y="8"/>
                </a:cubicBezTo>
                <a:cubicBezTo>
                  <a:pt x="81" y="8"/>
                  <a:pt x="73" y="12"/>
                  <a:pt x="67" y="19"/>
                </a:cubicBezTo>
                <a:cubicBezTo>
                  <a:pt x="64" y="22"/>
                  <a:pt x="64" y="22"/>
                  <a:pt x="64" y="22"/>
                </a:cubicBezTo>
                <a:cubicBezTo>
                  <a:pt x="61" y="19"/>
                  <a:pt x="61" y="19"/>
                  <a:pt x="61" y="19"/>
                </a:cubicBezTo>
                <a:cubicBezTo>
                  <a:pt x="55" y="12"/>
                  <a:pt x="47" y="8"/>
                  <a:pt x="38" y="8"/>
                </a:cubicBezTo>
                <a:cubicBezTo>
                  <a:pt x="21" y="8"/>
                  <a:pt x="8" y="21"/>
                  <a:pt x="8" y="38"/>
                </a:cubicBezTo>
                <a:cubicBezTo>
                  <a:pt x="8" y="45"/>
                  <a:pt x="11" y="52"/>
                  <a:pt x="15" y="57"/>
                </a:cubicBezTo>
                <a:cubicBezTo>
                  <a:pt x="9" y="63"/>
                  <a:pt x="9" y="63"/>
                  <a:pt x="9" y="63"/>
                </a:cubicBezTo>
                <a:cubicBezTo>
                  <a:pt x="3" y="56"/>
                  <a:pt x="0" y="47"/>
                  <a:pt x="0" y="38"/>
                </a:cubicBezTo>
                <a:cubicBezTo>
                  <a:pt x="0" y="17"/>
                  <a:pt x="17" y="0"/>
                  <a:pt x="38" y="0"/>
                </a:cubicBezTo>
                <a:cubicBezTo>
                  <a:pt x="48" y="0"/>
                  <a:pt x="57" y="4"/>
                  <a:pt x="64" y="10"/>
                </a:cubicBezTo>
                <a:cubicBezTo>
                  <a:pt x="71" y="4"/>
                  <a:pt x="80" y="0"/>
                  <a:pt x="90" y="0"/>
                </a:cubicBezTo>
                <a:cubicBezTo>
                  <a:pt x="111" y="0"/>
                  <a:pt x="128" y="17"/>
                  <a:pt x="128" y="38"/>
                </a:cubicBezTo>
                <a:cubicBezTo>
                  <a:pt x="128" y="47"/>
                  <a:pt x="125" y="56"/>
                  <a:pt x="119" y="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28" name="Line 260"/>
          <p:cNvSpPr>
            <a:spLocks noChangeShapeType="1"/>
          </p:cNvSpPr>
          <p:nvPr/>
        </p:nvSpPr>
        <p:spPr bwMode="auto">
          <a:xfrm>
            <a:off x="8329613" y="5610225"/>
            <a:ext cx="0" cy="0"/>
          </a:xfrm>
          <a:prstGeom prst="line">
            <a:avLst/>
          </a:prstGeom>
          <a:noFill/>
          <a:ln w="30163">
            <a:solidFill>
              <a:srgbClr val="4DFFB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29" name="Freeform 261"/>
          <p:cNvSpPr/>
          <p:nvPr/>
        </p:nvSpPr>
        <p:spPr bwMode="auto">
          <a:xfrm>
            <a:off x="8148638" y="5340350"/>
            <a:ext cx="361950" cy="185738"/>
          </a:xfrm>
          <a:custGeom>
            <a:avLst/>
            <a:gdLst>
              <a:gd name="T0" fmla="*/ 2147483646 w 303"/>
              <a:gd name="T1" fmla="*/ 2147483646 h 156"/>
              <a:gd name="T2" fmla="*/ 2147483646 w 303"/>
              <a:gd name="T3" fmla="*/ 2147483646 h 156"/>
              <a:gd name="T4" fmla="*/ 2147483646 w 303"/>
              <a:gd name="T5" fmla="*/ 2147483646 h 156"/>
              <a:gd name="T6" fmla="*/ 0 w 303"/>
              <a:gd name="T7" fmla="*/ 2147483646 h 156"/>
              <a:gd name="T8" fmla="*/ 0 w 303"/>
              <a:gd name="T9" fmla="*/ 2147483646 h 156"/>
              <a:gd name="T10" fmla="*/ 2147483646 w 303"/>
              <a:gd name="T11" fmla="*/ 2147483646 h 156"/>
              <a:gd name="T12" fmla="*/ 2147483646 w 303"/>
              <a:gd name="T13" fmla="*/ 2147483646 h 156"/>
              <a:gd name="T14" fmla="*/ 2147483646 w 303"/>
              <a:gd name="T15" fmla="*/ 2147483646 h 156"/>
              <a:gd name="T16" fmla="*/ 2147483646 w 303"/>
              <a:gd name="T17" fmla="*/ 0 h 156"/>
              <a:gd name="T18" fmla="*/ 2147483646 w 303"/>
              <a:gd name="T19" fmla="*/ 2147483646 h 156"/>
              <a:gd name="T20" fmla="*/ 2147483646 w 303"/>
              <a:gd name="T21" fmla="*/ 2147483646 h 156"/>
              <a:gd name="T22" fmla="*/ 2147483646 w 303"/>
              <a:gd name="T23" fmla="*/ 2147483646 h 156"/>
              <a:gd name="T24" fmla="*/ 2147483646 w 303"/>
              <a:gd name="T25" fmla="*/ 2147483646 h 156"/>
              <a:gd name="T26" fmla="*/ 2147483646 w 303"/>
              <a:gd name="T27" fmla="*/ 2147483646 h 156"/>
              <a:gd name="T28" fmla="*/ 2147483646 w 303"/>
              <a:gd name="T29" fmla="*/ 2147483646 h 1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3" h="156">
                <a:moveTo>
                  <a:pt x="144" y="156"/>
                </a:moveTo>
                <a:lnTo>
                  <a:pt x="111" y="90"/>
                </a:lnTo>
                <a:lnTo>
                  <a:pt x="102" y="113"/>
                </a:lnTo>
                <a:lnTo>
                  <a:pt x="0" y="113"/>
                </a:lnTo>
                <a:lnTo>
                  <a:pt x="0" y="94"/>
                </a:lnTo>
                <a:lnTo>
                  <a:pt x="88" y="94"/>
                </a:lnTo>
                <a:lnTo>
                  <a:pt x="111" y="42"/>
                </a:lnTo>
                <a:lnTo>
                  <a:pt x="142" y="106"/>
                </a:lnTo>
                <a:lnTo>
                  <a:pt x="180" y="0"/>
                </a:lnTo>
                <a:lnTo>
                  <a:pt x="215" y="94"/>
                </a:lnTo>
                <a:lnTo>
                  <a:pt x="303" y="94"/>
                </a:lnTo>
                <a:lnTo>
                  <a:pt x="303" y="113"/>
                </a:lnTo>
                <a:lnTo>
                  <a:pt x="201" y="113"/>
                </a:lnTo>
                <a:lnTo>
                  <a:pt x="180" y="54"/>
                </a:lnTo>
                <a:lnTo>
                  <a:pt x="144" y="1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30" name="Freeform 262"/>
          <p:cNvSpPr/>
          <p:nvPr/>
        </p:nvSpPr>
        <p:spPr bwMode="auto">
          <a:xfrm>
            <a:off x="8220075" y="5494338"/>
            <a:ext cx="220663" cy="127000"/>
          </a:xfrm>
          <a:custGeom>
            <a:avLst/>
            <a:gdLst>
              <a:gd name="T0" fmla="*/ 2147483646 w 185"/>
              <a:gd name="T1" fmla="*/ 2147483646 h 106"/>
              <a:gd name="T2" fmla="*/ 2147483646 w 185"/>
              <a:gd name="T3" fmla="*/ 2147483646 h 106"/>
              <a:gd name="T4" fmla="*/ 0 w 185"/>
              <a:gd name="T5" fmla="*/ 2147483646 h 106"/>
              <a:gd name="T6" fmla="*/ 2147483646 w 185"/>
              <a:gd name="T7" fmla="*/ 0 h 106"/>
              <a:gd name="T8" fmla="*/ 2147483646 w 185"/>
              <a:gd name="T9" fmla="*/ 2147483646 h 106"/>
              <a:gd name="T10" fmla="*/ 2147483646 w 185"/>
              <a:gd name="T11" fmla="*/ 2147483646 h 106"/>
              <a:gd name="T12" fmla="*/ 2147483646 w 185"/>
              <a:gd name="T13" fmla="*/ 0 h 106"/>
              <a:gd name="T14" fmla="*/ 2147483646 w 185"/>
              <a:gd name="T15" fmla="*/ 2147483646 h 106"/>
              <a:gd name="T16" fmla="*/ 2147483646 w 185"/>
              <a:gd name="T17" fmla="*/ 2147483646 h 1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5" h="106">
                <a:moveTo>
                  <a:pt x="107" y="106"/>
                </a:moveTo>
                <a:lnTo>
                  <a:pt x="78" y="106"/>
                </a:lnTo>
                <a:lnTo>
                  <a:pt x="0" y="14"/>
                </a:lnTo>
                <a:lnTo>
                  <a:pt x="14" y="0"/>
                </a:lnTo>
                <a:lnTo>
                  <a:pt x="88" y="87"/>
                </a:lnTo>
                <a:lnTo>
                  <a:pt x="97" y="87"/>
                </a:lnTo>
                <a:lnTo>
                  <a:pt x="171" y="0"/>
                </a:lnTo>
                <a:lnTo>
                  <a:pt x="185" y="14"/>
                </a:lnTo>
                <a:lnTo>
                  <a:pt x="107" y="1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31" name="Rectangle 263"/>
          <p:cNvSpPr>
            <a:spLocks noChangeArrowheads="1"/>
          </p:cNvSpPr>
          <p:nvPr/>
        </p:nvSpPr>
        <p:spPr bwMode="auto">
          <a:xfrm>
            <a:off x="10115550" y="5260975"/>
            <a:ext cx="134938" cy="2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8932" name="Freeform 264"/>
          <p:cNvSpPr/>
          <p:nvPr/>
        </p:nvSpPr>
        <p:spPr bwMode="auto">
          <a:xfrm>
            <a:off x="10034588" y="5307013"/>
            <a:ext cx="303212" cy="314325"/>
          </a:xfrm>
          <a:custGeom>
            <a:avLst/>
            <a:gdLst>
              <a:gd name="T0" fmla="*/ 2147483646 w 107"/>
              <a:gd name="T1" fmla="*/ 2147483646 h 112"/>
              <a:gd name="T2" fmla="*/ 2147483646 w 107"/>
              <a:gd name="T3" fmla="*/ 2147483646 h 112"/>
              <a:gd name="T4" fmla="*/ 2147483646 w 107"/>
              <a:gd name="T5" fmla="*/ 2147483646 h 112"/>
              <a:gd name="T6" fmla="*/ 0 w 107"/>
              <a:gd name="T7" fmla="*/ 2147483646 h 112"/>
              <a:gd name="T8" fmla="*/ 2147483646 w 107"/>
              <a:gd name="T9" fmla="*/ 2147483646 h 112"/>
              <a:gd name="T10" fmla="*/ 2147483646 w 107"/>
              <a:gd name="T11" fmla="*/ 2147483646 h 112"/>
              <a:gd name="T12" fmla="*/ 2147483646 w 107"/>
              <a:gd name="T13" fmla="*/ 0 h 112"/>
              <a:gd name="T14" fmla="*/ 2147483646 w 107"/>
              <a:gd name="T15" fmla="*/ 0 h 112"/>
              <a:gd name="T16" fmla="*/ 2147483646 w 107"/>
              <a:gd name="T17" fmla="*/ 2147483646 h 112"/>
              <a:gd name="T18" fmla="*/ 2147483646 w 107"/>
              <a:gd name="T19" fmla="*/ 2147483646 h 112"/>
              <a:gd name="T20" fmla="*/ 2147483646 w 107"/>
              <a:gd name="T21" fmla="*/ 2147483646 h 112"/>
              <a:gd name="T22" fmla="*/ 2147483646 w 107"/>
              <a:gd name="T23" fmla="*/ 2147483646 h 112"/>
              <a:gd name="T24" fmla="*/ 2147483646 w 107"/>
              <a:gd name="T25" fmla="*/ 2147483646 h 112"/>
              <a:gd name="T26" fmla="*/ 2147483646 w 107"/>
              <a:gd name="T27" fmla="*/ 2147483646 h 112"/>
              <a:gd name="T28" fmla="*/ 2147483646 w 107"/>
              <a:gd name="T29" fmla="*/ 2147483646 h 112"/>
              <a:gd name="T30" fmla="*/ 2147483646 w 107"/>
              <a:gd name="T31" fmla="*/ 0 h 112"/>
              <a:gd name="T32" fmla="*/ 2147483646 w 107"/>
              <a:gd name="T33" fmla="*/ 0 h 112"/>
              <a:gd name="T34" fmla="*/ 2147483646 w 107"/>
              <a:gd name="T35" fmla="*/ 2147483646 h 112"/>
              <a:gd name="T36" fmla="*/ 2147483646 w 107"/>
              <a:gd name="T37" fmla="*/ 2147483646 h 112"/>
              <a:gd name="T38" fmla="*/ 2147483646 w 107"/>
              <a:gd name="T39" fmla="*/ 2147483646 h 112"/>
              <a:gd name="T40" fmla="*/ 2147483646 w 107"/>
              <a:gd name="T41" fmla="*/ 2147483646 h 1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07" h="112">
                <a:moveTo>
                  <a:pt x="93" y="112"/>
                </a:moveTo>
                <a:cubicBezTo>
                  <a:pt x="11" y="112"/>
                  <a:pt x="11" y="112"/>
                  <a:pt x="11" y="112"/>
                </a:cubicBezTo>
                <a:cubicBezTo>
                  <a:pt x="9" y="111"/>
                  <a:pt x="9" y="111"/>
                  <a:pt x="9" y="111"/>
                </a:cubicBezTo>
                <a:cubicBezTo>
                  <a:pt x="3" y="105"/>
                  <a:pt x="0" y="97"/>
                  <a:pt x="0" y="88"/>
                </a:cubicBezTo>
                <a:cubicBezTo>
                  <a:pt x="0" y="79"/>
                  <a:pt x="3" y="71"/>
                  <a:pt x="9" y="65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0"/>
                  <a:pt x="36" y="0"/>
                  <a:pt x="36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42"/>
                  <a:pt x="44" y="42"/>
                  <a:pt x="44" y="42"/>
                </a:cubicBezTo>
                <a:cubicBezTo>
                  <a:pt x="15" y="71"/>
                  <a:pt x="15" y="71"/>
                  <a:pt x="15" y="71"/>
                </a:cubicBezTo>
                <a:cubicBezTo>
                  <a:pt x="10" y="75"/>
                  <a:pt x="8" y="81"/>
                  <a:pt x="8" y="88"/>
                </a:cubicBezTo>
                <a:cubicBezTo>
                  <a:pt x="8" y="94"/>
                  <a:pt x="10" y="100"/>
                  <a:pt x="14" y="104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98" y="95"/>
                  <a:pt x="98" y="80"/>
                  <a:pt x="89" y="71"/>
                </a:cubicBezTo>
                <a:cubicBezTo>
                  <a:pt x="60" y="42"/>
                  <a:pt x="60" y="42"/>
                  <a:pt x="60" y="42"/>
                </a:cubicBezTo>
                <a:cubicBezTo>
                  <a:pt x="60" y="0"/>
                  <a:pt x="60" y="0"/>
                  <a:pt x="60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8" y="38"/>
                  <a:pt x="68" y="38"/>
                  <a:pt x="68" y="38"/>
                </a:cubicBezTo>
                <a:cubicBezTo>
                  <a:pt x="95" y="65"/>
                  <a:pt x="95" y="65"/>
                  <a:pt x="95" y="65"/>
                </a:cubicBezTo>
                <a:cubicBezTo>
                  <a:pt x="107" y="78"/>
                  <a:pt x="107" y="98"/>
                  <a:pt x="95" y="111"/>
                </a:cubicBezTo>
                <a:lnTo>
                  <a:pt x="93" y="1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933" name="Freeform 265"/>
          <p:cNvSpPr/>
          <p:nvPr/>
        </p:nvSpPr>
        <p:spPr bwMode="auto">
          <a:xfrm>
            <a:off x="10080625" y="5440363"/>
            <a:ext cx="107950" cy="127000"/>
          </a:xfrm>
          <a:custGeom>
            <a:avLst/>
            <a:gdLst>
              <a:gd name="T0" fmla="*/ 2147483646 w 38"/>
              <a:gd name="T1" fmla="*/ 2147483646 h 45"/>
              <a:gd name="T2" fmla="*/ 0 w 38"/>
              <a:gd name="T3" fmla="*/ 2147483646 h 45"/>
              <a:gd name="T4" fmla="*/ 2147483646 w 38"/>
              <a:gd name="T5" fmla="*/ 2147483646 h 45"/>
              <a:gd name="T6" fmla="*/ 2147483646 w 38"/>
              <a:gd name="T7" fmla="*/ 0 h 45"/>
              <a:gd name="T8" fmla="*/ 2147483646 w 38"/>
              <a:gd name="T9" fmla="*/ 2147483646 h 45"/>
              <a:gd name="T10" fmla="*/ 2147483646 w 38"/>
              <a:gd name="T11" fmla="*/ 2147483646 h 45"/>
              <a:gd name="T12" fmla="*/ 2147483646 w 38"/>
              <a:gd name="T13" fmla="*/ 2147483646 h 45"/>
              <a:gd name="T14" fmla="*/ 2147483646 w 38"/>
              <a:gd name="T15" fmla="*/ 2147483646 h 45"/>
              <a:gd name="T16" fmla="*/ 2147483646 w 38"/>
              <a:gd name="T17" fmla="*/ 2147483646 h 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8" h="45">
                <a:moveTo>
                  <a:pt x="1" y="45"/>
                </a:moveTo>
                <a:cubicBezTo>
                  <a:pt x="0" y="44"/>
                  <a:pt x="0" y="42"/>
                  <a:pt x="0" y="40"/>
                </a:cubicBezTo>
                <a:cubicBezTo>
                  <a:pt x="0" y="36"/>
                  <a:pt x="2" y="32"/>
                  <a:pt x="5" y="28"/>
                </a:cubicBezTo>
                <a:cubicBezTo>
                  <a:pt x="33" y="0"/>
                  <a:pt x="33" y="0"/>
                  <a:pt x="33" y="0"/>
                </a:cubicBezTo>
                <a:cubicBezTo>
                  <a:pt x="38" y="6"/>
                  <a:pt x="38" y="6"/>
                  <a:pt x="38" y="6"/>
                </a:cubicBezTo>
                <a:cubicBezTo>
                  <a:pt x="10" y="34"/>
                  <a:pt x="10" y="34"/>
                  <a:pt x="10" y="34"/>
                </a:cubicBezTo>
                <a:cubicBezTo>
                  <a:pt x="9" y="36"/>
                  <a:pt x="8" y="38"/>
                  <a:pt x="8" y="40"/>
                </a:cubicBezTo>
                <a:cubicBezTo>
                  <a:pt x="8" y="41"/>
                  <a:pt x="8" y="42"/>
                  <a:pt x="8" y="43"/>
                </a:cubicBezTo>
                <a:lnTo>
                  <a:pt x="1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8934" name="组合 273"/>
          <p:cNvGrpSpPr/>
          <p:nvPr/>
        </p:nvGrpSpPr>
        <p:grpSpPr bwMode="auto">
          <a:xfrm>
            <a:off x="746125" y="446088"/>
            <a:ext cx="11666538" cy="1835150"/>
            <a:chOff x="0" y="0"/>
            <a:chExt cx="11667524" cy="1835106"/>
          </a:xfrm>
        </p:grpSpPr>
        <p:sp>
          <p:nvSpPr>
            <p:cNvPr id="28935" name="矩形 51"/>
            <p:cNvSpPr>
              <a:spLocks noChangeArrowheads="1"/>
            </p:cNvSpPr>
            <p:nvPr/>
          </p:nvSpPr>
          <p:spPr bwMode="auto">
            <a:xfrm>
              <a:off x="0" y="0"/>
              <a:ext cx="10635290" cy="1835106"/>
            </a:xfrm>
            <a:prstGeom prst="rect">
              <a:avLst/>
            </a:pr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8936" name="文本框 275"/>
            <p:cNvSpPr txBox="1">
              <a:spLocks noChangeArrowheads="1"/>
            </p:cNvSpPr>
            <p:nvPr/>
          </p:nvSpPr>
          <p:spPr bwMode="auto">
            <a:xfrm>
              <a:off x="859917" y="206497"/>
              <a:ext cx="10807607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8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赠可编辑商务图标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组合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1042988"/>
            <a:ext cx="449897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5233988" y="2025650"/>
            <a:ext cx="17240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chemeClr val="bg1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673600" y="3024188"/>
            <a:ext cx="284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公司简介</a:t>
            </a:r>
            <a:endParaRPr lang="en-US" altLang="zh-CN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4673600" y="3854450"/>
            <a:ext cx="2844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Lato" panose="020F0502020204030203" pitchFamily="34" charset="0"/>
              </a:rPr>
              <a:t>Click  to  add  your  title. Click  to  add  your  title. Click  to  add  your  title. </a:t>
            </a:r>
          </a:p>
        </p:txBody>
      </p:sp>
      <p:cxnSp>
        <p:nvCxnSpPr>
          <p:cNvPr id="6150" name="直接连接符 12"/>
          <p:cNvCxnSpPr>
            <a:cxnSpLocks noChangeShapeType="1"/>
          </p:cNvCxnSpPr>
          <p:nvPr/>
        </p:nvCxnSpPr>
        <p:spPr bwMode="auto">
          <a:xfrm>
            <a:off x="5251450" y="2890838"/>
            <a:ext cx="16891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1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7172" name="Oval 16"/>
          <p:cNvSpPr>
            <a:spLocks noChangeArrowheads="1"/>
          </p:cNvSpPr>
          <p:nvPr/>
        </p:nvSpPr>
        <p:spPr bwMode="auto">
          <a:xfrm>
            <a:off x="1409700" y="2541588"/>
            <a:ext cx="1168400" cy="1166812"/>
          </a:xfrm>
          <a:prstGeom prst="ellipse">
            <a:avLst/>
          </a:prstGeom>
          <a:noFill/>
          <a:ln w="6350">
            <a:solidFill>
              <a:srgbClr val="FEFEFE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73" name="Arc 20"/>
          <p:cNvSpPr/>
          <p:nvPr/>
        </p:nvSpPr>
        <p:spPr bwMode="auto">
          <a:xfrm>
            <a:off x="1222375" y="2354263"/>
            <a:ext cx="1546225" cy="1544637"/>
          </a:xfrm>
          <a:custGeom>
            <a:avLst/>
            <a:gdLst>
              <a:gd name="T0" fmla="*/ 1483088 w 1545336"/>
              <a:gd name="T1" fmla="*/ 460147 h 1545336"/>
              <a:gd name="T2" fmla="*/ 1271598 w 1545336"/>
              <a:gd name="T3" fmla="*/ 1362645 h 1545336"/>
              <a:gd name="T4" fmla="*/ 342315 w 1545336"/>
              <a:gd name="T5" fmla="*/ 1411309 h 1545336"/>
              <a:gd name="T6" fmla="*/ 36949 w 1545336"/>
              <a:gd name="T7" fmla="*/ 535876 h 1545336"/>
              <a:gd name="T8" fmla="*/ 796393 w 1545336"/>
              <a:gd name="T9" fmla="*/ 310 h 1545336"/>
              <a:gd name="T10" fmla="*/ 774448 w 1545336"/>
              <a:gd name="T11" fmla="*/ 771272 h 1545336"/>
              <a:gd name="T12" fmla="*/ 1483088 w 1545336"/>
              <a:gd name="T13" fmla="*/ 460147 h 1545336"/>
              <a:gd name="T14" fmla="*/ 1483088 w 1545336"/>
              <a:gd name="T15" fmla="*/ 460147 h 1545336"/>
              <a:gd name="T16" fmla="*/ 1271598 w 1545336"/>
              <a:gd name="T17" fmla="*/ 1362645 h 1545336"/>
              <a:gd name="T18" fmla="*/ 342315 w 1545336"/>
              <a:gd name="T19" fmla="*/ 1411309 h 1545336"/>
              <a:gd name="T20" fmla="*/ 36949 w 1545336"/>
              <a:gd name="T21" fmla="*/ 535876 h 1545336"/>
              <a:gd name="T22" fmla="*/ 796393 w 1545336"/>
              <a:gd name="T23" fmla="*/ 310 h 15453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545336" h="1545336" stroke="0">
                <a:moveTo>
                  <a:pt x="1479680" y="460980"/>
                </a:moveTo>
                <a:cubicBezTo>
                  <a:pt x="1618437" y="775728"/>
                  <a:pt x="1532421" y="1144300"/>
                  <a:pt x="1268676" y="1365113"/>
                </a:cubicBezTo>
                <a:cubicBezTo>
                  <a:pt x="1004931" y="1585926"/>
                  <a:pt x="626977" y="1605800"/>
                  <a:pt x="341528" y="1413866"/>
                </a:cubicBezTo>
                <a:cubicBezTo>
                  <a:pt x="56080" y="1221931"/>
                  <a:pt x="-68117" y="864413"/>
                  <a:pt x="36865" y="536848"/>
                </a:cubicBezTo>
                <a:cubicBezTo>
                  <a:pt x="141847" y="209284"/>
                  <a:pt x="450725" y="-9437"/>
                  <a:pt x="794563" y="310"/>
                </a:cubicBezTo>
                <a:lnTo>
                  <a:pt x="772668" y="772668"/>
                </a:lnTo>
                <a:lnTo>
                  <a:pt x="1479680" y="460980"/>
                </a:lnTo>
                <a:close/>
              </a:path>
              <a:path w="1545336" h="1545336" fill="none">
                <a:moveTo>
                  <a:pt x="1479680" y="460980"/>
                </a:moveTo>
                <a:cubicBezTo>
                  <a:pt x="1618437" y="775728"/>
                  <a:pt x="1532421" y="1144300"/>
                  <a:pt x="1268676" y="1365113"/>
                </a:cubicBezTo>
                <a:cubicBezTo>
                  <a:pt x="1004931" y="1585926"/>
                  <a:pt x="626977" y="1605800"/>
                  <a:pt x="341528" y="1413866"/>
                </a:cubicBezTo>
                <a:cubicBezTo>
                  <a:pt x="56080" y="1221931"/>
                  <a:pt x="-68117" y="864413"/>
                  <a:pt x="36865" y="536848"/>
                </a:cubicBezTo>
                <a:cubicBezTo>
                  <a:pt x="141847" y="209284"/>
                  <a:pt x="450725" y="-9437"/>
                  <a:pt x="794563" y="310"/>
                </a:cubicBezTo>
              </a:path>
            </a:pathLst>
          </a:custGeom>
          <a:noFill/>
          <a:ln w="76200" cap="flat" cmpd="sng">
            <a:solidFill>
              <a:srgbClr val="FDFDF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4" name="TextBox 24"/>
          <p:cNvSpPr txBox="1">
            <a:spLocks noChangeArrowheads="1"/>
          </p:cNvSpPr>
          <p:nvPr/>
        </p:nvSpPr>
        <p:spPr bwMode="auto">
          <a:xfrm>
            <a:off x="1608138" y="289401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85%</a:t>
            </a:r>
          </a:p>
        </p:txBody>
      </p:sp>
      <p:sp>
        <p:nvSpPr>
          <p:cNvPr id="7175" name="Oval 17"/>
          <p:cNvSpPr>
            <a:spLocks noChangeArrowheads="1"/>
          </p:cNvSpPr>
          <p:nvPr/>
        </p:nvSpPr>
        <p:spPr bwMode="auto">
          <a:xfrm>
            <a:off x="4132263" y="2541588"/>
            <a:ext cx="1168400" cy="1166812"/>
          </a:xfrm>
          <a:prstGeom prst="ellipse">
            <a:avLst/>
          </a:prstGeom>
          <a:noFill/>
          <a:ln w="6350">
            <a:solidFill>
              <a:srgbClr val="FDFDF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76" name="Arc 21"/>
          <p:cNvSpPr/>
          <p:nvPr/>
        </p:nvSpPr>
        <p:spPr bwMode="auto">
          <a:xfrm>
            <a:off x="3941763" y="2351088"/>
            <a:ext cx="1544637" cy="1544637"/>
          </a:xfrm>
          <a:custGeom>
            <a:avLst/>
            <a:gdLst>
              <a:gd name="T0" fmla="*/ 1030691 w 1545336"/>
              <a:gd name="T1" fmla="*/ 44939 h 1545336"/>
              <a:gd name="T2" fmla="*/ 1542007 w 1545336"/>
              <a:gd name="T3" fmla="*/ 800004 h 1545336"/>
              <a:gd name="T4" fmla="*/ 975891 w 1545336"/>
              <a:gd name="T5" fmla="*/ 1514904 h 1545336"/>
              <a:gd name="T6" fmla="*/ 123732 w 1545336"/>
              <a:gd name="T7" fmla="*/ 1190261 h 1545336"/>
              <a:gd name="T8" fmla="*/ 771272 w 1545336"/>
              <a:gd name="T9" fmla="*/ 771272 h 1545336"/>
              <a:gd name="T10" fmla="*/ 1030691 w 1545336"/>
              <a:gd name="T11" fmla="*/ 44939 h 1545336"/>
              <a:gd name="T12" fmla="*/ 1030691 w 1545336"/>
              <a:gd name="T13" fmla="*/ 44939 h 1545336"/>
              <a:gd name="T14" fmla="*/ 1542007 w 1545336"/>
              <a:gd name="T15" fmla="*/ 800004 h 1545336"/>
              <a:gd name="T16" fmla="*/ 975891 w 1545336"/>
              <a:gd name="T17" fmla="*/ 1514904 h 1545336"/>
              <a:gd name="T18" fmla="*/ 123732 w 1545336"/>
              <a:gd name="T19" fmla="*/ 1190261 h 15453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45336" h="1545336" stroke="0">
                <a:moveTo>
                  <a:pt x="1032558" y="45019"/>
                </a:moveTo>
                <a:cubicBezTo>
                  <a:pt x="1350043" y="158413"/>
                  <a:pt x="1557359" y="464559"/>
                  <a:pt x="1544800" y="801453"/>
                </a:cubicBezTo>
                <a:cubicBezTo>
                  <a:pt x="1532241" y="1138347"/>
                  <a:pt x="1302706" y="1428207"/>
                  <a:pt x="977659" y="1517648"/>
                </a:cubicBezTo>
                <a:cubicBezTo>
                  <a:pt x="652612" y="1607089"/>
                  <a:pt x="307099" y="1475460"/>
                  <a:pt x="123956" y="1192417"/>
                </a:cubicBezTo>
                <a:lnTo>
                  <a:pt x="772668" y="772668"/>
                </a:lnTo>
                <a:lnTo>
                  <a:pt x="1032558" y="45019"/>
                </a:lnTo>
                <a:close/>
              </a:path>
              <a:path w="1545336" h="1545336" fill="none">
                <a:moveTo>
                  <a:pt x="1032558" y="45019"/>
                </a:moveTo>
                <a:cubicBezTo>
                  <a:pt x="1350043" y="158413"/>
                  <a:pt x="1557359" y="464559"/>
                  <a:pt x="1544800" y="801453"/>
                </a:cubicBezTo>
                <a:cubicBezTo>
                  <a:pt x="1532241" y="1138347"/>
                  <a:pt x="1302706" y="1428207"/>
                  <a:pt x="977659" y="1517648"/>
                </a:cubicBezTo>
                <a:cubicBezTo>
                  <a:pt x="652612" y="1607089"/>
                  <a:pt x="307099" y="1475460"/>
                  <a:pt x="123956" y="1192417"/>
                </a:cubicBezTo>
              </a:path>
            </a:pathLst>
          </a:custGeom>
          <a:noFill/>
          <a:ln w="76200" cap="flat" cmpd="sng">
            <a:solidFill>
              <a:srgbClr val="FDFDF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7" name="TextBox 27"/>
          <p:cNvSpPr txBox="1">
            <a:spLocks noChangeArrowheads="1"/>
          </p:cNvSpPr>
          <p:nvPr/>
        </p:nvSpPr>
        <p:spPr bwMode="auto">
          <a:xfrm>
            <a:off x="4352925" y="2894013"/>
            <a:ext cx="80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73%</a:t>
            </a:r>
          </a:p>
        </p:txBody>
      </p:sp>
      <p:sp>
        <p:nvSpPr>
          <p:cNvPr id="7178" name="Oval 18"/>
          <p:cNvSpPr>
            <a:spLocks noChangeArrowheads="1"/>
          </p:cNvSpPr>
          <p:nvPr/>
        </p:nvSpPr>
        <p:spPr bwMode="auto">
          <a:xfrm>
            <a:off x="6854825" y="2541588"/>
            <a:ext cx="1168400" cy="1166812"/>
          </a:xfrm>
          <a:prstGeom prst="ellipse">
            <a:avLst/>
          </a:prstGeom>
          <a:noFill/>
          <a:ln w="6350">
            <a:solidFill>
              <a:srgbClr val="FDFDF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79" name="Arc 22"/>
          <p:cNvSpPr/>
          <p:nvPr/>
        </p:nvSpPr>
        <p:spPr bwMode="auto">
          <a:xfrm>
            <a:off x="6661150" y="2351088"/>
            <a:ext cx="1544638" cy="1544637"/>
          </a:xfrm>
          <a:custGeom>
            <a:avLst/>
            <a:gdLst>
              <a:gd name="T0" fmla="*/ 363139 w 1545336"/>
              <a:gd name="T1" fmla="*/ 116835 h 1545336"/>
              <a:gd name="T2" fmla="*/ 1400225 w 1545336"/>
              <a:gd name="T3" fmla="*/ 324863 h 1545336"/>
              <a:gd name="T4" fmla="*/ 1254370 w 1545336"/>
              <a:gd name="T5" fmla="*/ 1372501 h 1545336"/>
              <a:gd name="T6" fmla="*/ 199901 w 1545336"/>
              <a:gd name="T7" fmla="*/ 1289338 h 1545336"/>
              <a:gd name="T8" fmla="*/ 771272 w 1545336"/>
              <a:gd name="T9" fmla="*/ 771272 h 1545336"/>
              <a:gd name="T10" fmla="*/ 363139 w 1545336"/>
              <a:gd name="T11" fmla="*/ 116835 h 1545336"/>
              <a:gd name="T12" fmla="*/ 363139 w 1545336"/>
              <a:gd name="T13" fmla="*/ 116835 h 1545336"/>
              <a:gd name="T14" fmla="*/ 1400225 w 1545336"/>
              <a:gd name="T15" fmla="*/ 324863 h 1545336"/>
              <a:gd name="T16" fmla="*/ 1254370 w 1545336"/>
              <a:gd name="T17" fmla="*/ 1372501 h 1545336"/>
              <a:gd name="T18" fmla="*/ 199901 w 1545336"/>
              <a:gd name="T19" fmla="*/ 1289338 h 15453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45336" h="1545336" stroke="0">
                <a:moveTo>
                  <a:pt x="363795" y="117047"/>
                </a:moveTo>
                <a:cubicBezTo>
                  <a:pt x="710710" y="-99304"/>
                  <a:pt x="1166118" y="-7954"/>
                  <a:pt x="1402758" y="325451"/>
                </a:cubicBezTo>
                <a:cubicBezTo>
                  <a:pt x="1639398" y="658856"/>
                  <a:pt x="1575350" y="1118898"/>
                  <a:pt x="1256639" y="1374987"/>
                </a:cubicBezTo>
                <a:cubicBezTo>
                  <a:pt x="937928" y="1631075"/>
                  <a:pt x="474887" y="1594556"/>
                  <a:pt x="200261" y="1291673"/>
                </a:cubicBezTo>
                <a:lnTo>
                  <a:pt x="772668" y="772668"/>
                </a:lnTo>
                <a:lnTo>
                  <a:pt x="363795" y="117047"/>
                </a:lnTo>
                <a:close/>
              </a:path>
              <a:path w="1545336" h="1545336" fill="none">
                <a:moveTo>
                  <a:pt x="363795" y="117047"/>
                </a:moveTo>
                <a:cubicBezTo>
                  <a:pt x="710710" y="-99304"/>
                  <a:pt x="1166118" y="-7954"/>
                  <a:pt x="1402758" y="325451"/>
                </a:cubicBezTo>
                <a:cubicBezTo>
                  <a:pt x="1639398" y="658856"/>
                  <a:pt x="1575350" y="1118898"/>
                  <a:pt x="1256639" y="1374987"/>
                </a:cubicBezTo>
                <a:cubicBezTo>
                  <a:pt x="937928" y="1631075"/>
                  <a:pt x="474887" y="1594556"/>
                  <a:pt x="200261" y="1291673"/>
                </a:cubicBezTo>
              </a:path>
            </a:pathLst>
          </a:custGeom>
          <a:noFill/>
          <a:ln w="76200" cap="flat" cmpd="sng">
            <a:solidFill>
              <a:srgbClr val="FDFDF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80" name="TextBox 28"/>
          <p:cNvSpPr txBox="1">
            <a:spLocks noChangeArrowheads="1"/>
          </p:cNvSpPr>
          <p:nvPr/>
        </p:nvSpPr>
        <p:spPr bwMode="auto">
          <a:xfrm>
            <a:off x="7045325" y="2895600"/>
            <a:ext cx="80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78%</a:t>
            </a:r>
          </a:p>
        </p:txBody>
      </p:sp>
      <p:sp>
        <p:nvSpPr>
          <p:cNvPr id="7181" name="Oval 19"/>
          <p:cNvSpPr>
            <a:spLocks noChangeArrowheads="1"/>
          </p:cNvSpPr>
          <p:nvPr/>
        </p:nvSpPr>
        <p:spPr bwMode="auto">
          <a:xfrm>
            <a:off x="9577388" y="2541588"/>
            <a:ext cx="1168400" cy="1166812"/>
          </a:xfrm>
          <a:prstGeom prst="ellipse">
            <a:avLst/>
          </a:prstGeom>
          <a:noFill/>
          <a:ln w="6350">
            <a:solidFill>
              <a:srgbClr val="FDFDF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82" name="Arc 23"/>
          <p:cNvSpPr/>
          <p:nvPr/>
        </p:nvSpPr>
        <p:spPr bwMode="auto">
          <a:xfrm>
            <a:off x="9390063" y="2351088"/>
            <a:ext cx="1546225" cy="1544637"/>
          </a:xfrm>
          <a:custGeom>
            <a:avLst/>
            <a:gdLst>
              <a:gd name="T0" fmla="*/ 958889 w 1545336"/>
              <a:gd name="T1" fmla="*/ 22193 h 1545336"/>
              <a:gd name="T2" fmla="*/ 1547960 w 1545336"/>
              <a:gd name="T3" fmla="*/ 733406 h 1545336"/>
              <a:gd name="T4" fmla="*/ 1031767 w 1545336"/>
              <a:gd name="T5" fmla="*/ 1498724 h 1545336"/>
              <a:gd name="T6" fmla="*/ 147892 w 1545336"/>
              <a:gd name="T7" fmla="*/ 1224593 h 1545336"/>
              <a:gd name="T8" fmla="*/ 159296 w 1545336"/>
              <a:gd name="T9" fmla="*/ 302715 h 1545336"/>
              <a:gd name="T10" fmla="*/ 774448 w 1545336"/>
              <a:gd name="T11" fmla="*/ 771272 h 1545336"/>
              <a:gd name="T12" fmla="*/ 958889 w 1545336"/>
              <a:gd name="T13" fmla="*/ 22193 h 1545336"/>
              <a:gd name="T14" fmla="*/ 958889 w 1545336"/>
              <a:gd name="T15" fmla="*/ 22193 h 1545336"/>
              <a:gd name="T16" fmla="*/ 1547960 w 1545336"/>
              <a:gd name="T17" fmla="*/ 733406 h 1545336"/>
              <a:gd name="T18" fmla="*/ 1031767 w 1545336"/>
              <a:gd name="T19" fmla="*/ 1498724 h 1545336"/>
              <a:gd name="T20" fmla="*/ 147892 w 1545336"/>
              <a:gd name="T21" fmla="*/ 1224593 h 1545336"/>
              <a:gd name="T22" fmla="*/ 159296 w 1545336"/>
              <a:gd name="T23" fmla="*/ 302715 h 15453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545336" h="1545336" stroke="0">
                <a:moveTo>
                  <a:pt x="956686" y="22233"/>
                </a:moveTo>
                <a:cubicBezTo>
                  <a:pt x="1288604" y="103624"/>
                  <a:pt x="1527626" y="393394"/>
                  <a:pt x="1544404" y="734734"/>
                </a:cubicBezTo>
                <a:cubicBezTo>
                  <a:pt x="1561182" y="1076073"/>
                  <a:pt x="1351732" y="1387888"/>
                  <a:pt x="1029396" y="1501439"/>
                </a:cubicBezTo>
                <a:cubicBezTo>
                  <a:pt x="707060" y="1614990"/>
                  <a:pt x="348419" y="1503301"/>
                  <a:pt x="147552" y="1226811"/>
                </a:cubicBezTo>
                <a:cubicBezTo>
                  <a:pt x="-53316" y="950322"/>
                  <a:pt x="-48688" y="574720"/>
                  <a:pt x="158930" y="303263"/>
                </a:cubicBezTo>
                <a:lnTo>
                  <a:pt x="772668" y="772668"/>
                </a:lnTo>
                <a:lnTo>
                  <a:pt x="956686" y="22233"/>
                </a:lnTo>
                <a:close/>
              </a:path>
              <a:path w="1545336" h="1545336" fill="none">
                <a:moveTo>
                  <a:pt x="956686" y="22233"/>
                </a:moveTo>
                <a:cubicBezTo>
                  <a:pt x="1288604" y="103624"/>
                  <a:pt x="1527626" y="393394"/>
                  <a:pt x="1544404" y="734734"/>
                </a:cubicBezTo>
                <a:cubicBezTo>
                  <a:pt x="1561182" y="1076073"/>
                  <a:pt x="1351732" y="1387888"/>
                  <a:pt x="1029396" y="1501439"/>
                </a:cubicBezTo>
                <a:cubicBezTo>
                  <a:pt x="707060" y="1614990"/>
                  <a:pt x="348419" y="1503301"/>
                  <a:pt x="147552" y="1226811"/>
                </a:cubicBezTo>
                <a:cubicBezTo>
                  <a:pt x="-53316" y="950322"/>
                  <a:pt x="-48688" y="574720"/>
                  <a:pt x="158930" y="303263"/>
                </a:cubicBezTo>
              </a:path>
            </a:pathLst>
          </a:custGeom>
          <a:noFill/>
          <a:ln w="76200" cap="flat" cmpd="sng">
            <a:solidFill>
              <a:srgbClr val="FDFDF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83" name="TextBox 29"/>
          <p:cNvSpPr txBox="1">
            <a:spLocks noChangeArrowheads="1"/>
          </p:cNvSpPr>
          <p:nvPr/>
        </p:nvSpPr>
        <p:spPr bwMode="auto">
          <a:xfrm>
            <a:off x="9772650" y="2894013"/>
            <a:ext cx="80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90%</a:t>
            </a:r>
          </a:p>
        </p:txBody>
      </p:sp>
      <p:sp>
        <p:nvSpPr>
          <p:cNvPr id="7184" name="TextBox 13"/>
          <p:cNvSpPr txBox="1">
            <a:spLocks noChangeArrowheads="1"/>
          </p:cNvSpPr>
          <p:nvPr/>
        </p:nvSpPr>
        <p:spPr bwMode="auto">
          <a:xfrm>
            <a:off x="727075" y="4171950"/>
            <a:ext cx="23383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85" name="TextBox 13"/>
          <p:cNvSpPr txBox="1">
            <a:spLocks noChangeArrowheads="1"/>
          </p:cNvSpPr>
          <p:nvPr/>
        </p:nvSpPr>
        <p:spPr bwMode="auto">
          <a:xfrm>
            <a:off x="731838" y="445928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86" name="TextBox 13"/>
          <p:cNvSpPr txBox="1">
            <a:spLocks noChangeArrowheads="1"/>
          </p:cNvSpPr>
          <p:nvPr/>
        </p:nvSpPr>
        <p:spPr bwMode="auto">
          <a:xfrm>
            <a:off x="3533775" y="4171950"/>
            <a:ext cx="23383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87" name="TextBox 13"/>
          <p:cNvSpPr txBox="1">
            <a:spLocks noChangeArrowheads="1"/>
          </p:cNvSpPr>
          <p:nvPr/>
        </p:nvSpPr>
        <p:spPr bwMode="auto">
          <a:xfrm>
            <a:off x="3538538" y="445928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88" name="TextBox 13"/>
          <p:cNvSpPr txBox="1">
            <a:spLocks noChangeArrowheads="1"/>
          </p:cNvSpPr>
          <p:nvPr/>
        </p:nvSpPr>
        <p:spPr bwMode="auto">
          <a:xfrm>
            <a:off x="6337300" y="4171950"/>
            <a:ext cx="2336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89" name="TextBox 13"/>
          <p:cNvSpPr txBox="1">
            <a:spLocks noChangeArrowheads="1"/>
          </p:cNvSpPr>
          <p:nvPr/>
        </p:nvSpPr>
        <p:spPr bwMode="auto">
          <a:xfrm>
            <a:off x="6340475" y="445928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90" name="TextBox 13"/>
          <p:cNvSpPr txBox="1">
            <a:spLocks noChangeArrowheads="1"/>
          </p:cNvSpPr>
          <p:nvPr/>
        </p:nvSpPr>
        <p:spPr bwMode="auto">
          <a:xfrm>
            <a:off x="9134475" y="4171950"/>
            <a:ext cx="23383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91" name="TextBox 13"/>
          <p:cNvSpPr txBox="1">
            <a:spLocks noChangeArrowheads="1"/>
          </p:cNvSpPr>
          <p:nvPr/>
        </p:nvSpPr>
        <p:spPr bwMode="auto">
          <a:xfrm>
            <a:off x="9139238" y="445928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5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8196" name="Pentagon 3"/>
          <p:cNvSpPr>
            <a:spLocks noChangeArrowheads="1"/>
          </p:cNvSpPr>
          <p:nvPr/>
        </p:nvSpPr>
        <p:spPr bwMode="auto">
          <a:xfrm rot="5400000">
            <a:off x="1448594" y="3467894"/>
            <a:ext cx="2062163" cy="1317625"/>
          </a:xfrm>
          <a:prstGeom prst="homePlate">
            <a:avLst>
              <a:gd name="adj" fmla="val 36388"/>
            </a:avLst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8197" name="Straight Connector 5"/>
          <p:cNvCxnSpPr>
            <a:cxnSpLocks noChangeShapeType="1"/>
          </p:cNvCxnSpPr>
          <p:nvPr/>
        </p:nvCxnSpPr>
        <p:spPr bwMode="auto">
          <a:xfrm>
            <a:off x="1719263" y="3095625"/>
            <a:ext cx="15208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8" name="Freeform 116"/>
          <p:cNvSpPr>
            <a:spLocks noEditPoints="1"/>
          </p:cNvSpPr>
          <p:nvPr/>
        </p:nvSpPr>
        <p:spPr bwMode="auto">
          <a:xfrm>
            <a:off x="2198688" y="3627438"/>
            <a:ext cx="561975" cy="454025"/>
          </a:xfrm>
          <a:custGeom>
            <a:avLst/>
            <a:gdLst>
              <a:gd name="T0" fmla="*/ 2147483646 w 57"/>
              <a:gd name="T1" fmla="*/ 2147483646 h 46"/>
              <a:gd name="T2" fmla="*/ 2147483646 w 57"/>
              <a:gd name="T3" fmla="*/ 2147483646 h 46"/>
              <a:gd name="T4" fmla="*/ 2147483646 w 57"/>
              <a:gd name="T5" fmla="*/ 2147483646 h 46"/>
              <a:gd name="T6" fmla="*/ 2147483646 w 57"/>
              <a:gd name="T7" fmla="*/ 2147483646 h 46"/>
              <a:gd name="T8" fmla="*/ 2147483646 w 57"/>
              <a:gd name="T9" fmla="*/ 2147483646 h 46"/>
              <a:gd name="T10" fmla="*/ 2147483646 w 57"/>
              <a:gd name="T11" fmla="*/ 2147483646 h 46"/>
              <a:gd name="T12" fmla="*/ 2147483646 w 57"/>
              <a:gd name="T13" fmla="*/ 2147483646 h 46"/>
              <a:gd name="T14" fmla="*/ 2147483646 w 57"/>
              <a:gd name="T15" fmla="*/ 2147483646 h 46"/>
              <a:gd name="T16" fmla="*/ 0 w 57"/>
              <a:gd name="T17" fmla="*/ 2147483646 h 46"/>
              <a:gd name="T18" fmla="*/ 0 w 57"/>
              <a:gd name="T19" fmla="*/ 2147483646 h 46"/>
              <a:gd name="T20" fmla="*/ 2147483646 w 57"/>
              <a:gd name="T21" fmla="*/ 2147483646 h 46"/>
              <a:gd name="T22" fmla="*/ 2147483646 w 57"/>
              <a:gd name="T23" fmla="*/ 2147483646 h 46"/>
              <a:gd name="T24" fmla="*/ 2147483646 w 57"/>
              <a:gd name="T25" fmla="*/ 2147483646 h 46"/>
              <a:gd name="T26" fmla="*/ 2147483646 w 57"/>
              <a:gd name="T27" fmla="*/ 2147483646 h 46"/>
              <a:gd name="T28" fmla="*/ 2147483646 w 57"/>
              <a:gd name="T29" fmla="*/ 0 h 46"/>
              <a:gd name="T30" fmla="*/ 2147483646 w 57"/>
              <a:gd name="T31" fmla="*/ 0 h 46"/>
              <a:gd name="T32" fmla="*/ 2147483646 w 57"/>
              <a:gd name="T33" fmla="*/ 2147483646 h 46"/>
              <a:gd name="T34" fmla="*/ 2147483646 w 57"/>
              <a:gd name="T35" fmla="*/ 2147483646 h 46"/>
              <a:gd name="T36" fmla="*/ 2147483646 w 57"/>
              <a:gd name="T37" fmla="*/ 2147483646 h 46"/>
              <a:gd name="T38" fmla="*/ 2147483646 w 57"/>
              <a:gd name="T39" fmla="*/ 2147483646 h 46"/>
              <a:gd name="T40" fmla="*/ 2147483646 w 57"/>
              <a:gd name="T41" fmla="*/ 2147483646 h 46"/>
              <a:gd name="T42" fmla="*/ 2147483646 w 57"/>
              <a:gd name="T43" fmla="*/ 2147483646 h 46"/>
              <a:gd name="T44" fmla="*/ 2147483646 w 57"/>
              <a:gd name="T45" fmla="*/ 2147483646 h 46"/>
              <a:gd name="T46" fmla="*/ 2147483646 w 57"/>
              <a:gd name="T47" fmla="*/ 2147483646 h 46"/>
              <a:gd name="T48" fmla="*/ 2147483646 w 57"/>
              <a:gd name="T49" fmla="*/ 2147483646 h 46"/>
              <a:gd name="T50" fmla="*/ 2147483646 w 57"/>
              <a:gd name="T51" fmla="*/ 2147483646 h 46"/>
              <a:gd name="T52" fmla="*/ 2147483646 w 57"/>
              <a:gd name="T53" fmla="*/ 2147483646 h 46"/>
              <a:gd name="T54" fmla="*/ 2147483646 w 57"/>
              <a:gd name="T55" fmla="*/ 2147483646 h 46"/>
              <a:gd name="T56" fmla="*/ 2147483646 w 57"/>
              <a:gd name="T57" fmla="*/ 2147483646 h 46"/>
              <a:gd name="T58" fmla="*/ 2147483646 w 57"/>
              <a:gd name="T59" fmla="*/ 2147483646 h 46"/>
              <a:gd name="T60" fmla="*/ 2147483646 w 57"/>
              <a:gd name="T61" fmla="*/ 2147483646 h 46"/>
              <a:gd name="T62" fmla="*/ 2147483646 w 57"/>
              <a:gd name="T63" fmla="*/ 2147483646 h 46"/>
              <a:gd name="T64" fmla="*/ 2147483646 w 57"/>
              <a:gd name="T65" fmla="*/ 2147483646 h 46"/>
              <a:gd name="T66" fmla="*/ 2147483646 w 57"/>
              <a:gd name="T67" fmla="*/ 2147483646 h 46"/>
              <a:gd name="T68" fmla="*/ 2147483646 w 57"/>
              <a:gd name="T69" fmla="*/ 2147483646 h 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8199" name="Pentagon 11"/>
          <p:cNvSpPr>
            <a:spLocks noChangeArrowheads="1"/>
          </p:cNvSpPr>
          <p:nvPr/>
        </p:nvSpPr>
        <p:spPr bwMode="auto">
          <a:xfrm rot="5400000">
            <a:off x="3826669" y="3467894"/>
            <a:ext cx="2062163" cy="1317625"/>
          </a:xfrm>
          <a:prstGeom prst="homePlate">
            <a:avLst>
              <a:gd name="adj" fmla="val 36388"/>
            </a:avLst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8200" name="Straight Connector 12"/>
          <p:cNvCxnSpPr>
            <a:cxnSpLocks noChangeShapeType="1"/>
          </p:cNvCxnSpPr>
          <p:nvPr/>
        </p:nvCxnSpPr>
        <p:spPr bwMode="auto">
          <a:xfrm>
            <a:off x="4097338" y="3095625"/>
            <a:ext cx="15208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1" name="Pentagon 17"/>
          <p:cNvSpPr>
            <a:spLocks noChangeArrowheads="1"/>
          </p:cNvSpPr>
          <p:nvPr/>
        </p:nvSpPr>
        <p:spPr bwMode="auto">
          <a:xfrm rot="5400000">
            <a:off x="6203156" y="3467894"/>
            <a:ext cx="2062163" cy="1317625"/>
          </a:xfrm>
          <a:prstGeom prst="homePlate">
            <a:avLst>
              <a:gd name="adj" fmla="val 36388"/>
            </a:avLst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8202" name="Straight Connector 18"/>
          <p:cNvCxnSpPr>
            <a:cxnSpLocks noChangeShapeType="1"/>
          </p:cNvCxnSpPr>
          <p:nvPr/>
        </p:nvCxnSpPr>
        <p:spPr bwMode="auto">
          <a:xfrm>
            <a:off x="6473825" y="3095625"/>
            <a:ext cx="15208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3" name="Pentagon 23"/>
          <p:cNvSpPr>
            <a:spLocks noChangeArrowheads="1"/>
          </p:cNvSpPr>
          <p:nvPr/>
        </p:nvSpPr>
        <p:spPr bwMode="auto">
          <a:xfrm rot="5400000">
            <a:off x="8581231" y="3467894"/>
            <a:ext cx="2062163" cy="1317625"/>
          </a:xfrm>
          <a:prstGeom prst="homePlate">
            <a:avLst>
              <a:gd name="adj" fmla="val 36388"/>
            </a:avLst>
          </a:prstGeom>
          <a:solidFill>
            <a:srgbClr val="FCFCF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8204" name="Straight Connector 24"/>
          <p:cNvCxnSpPr>
            <a:cxnSpLocks noChangeShapeType="1"/>
          </p:cNvCxnSpPr>
          <p:nvPr/>
        </p:nvCxnSpPr>
        <p:spPr bwMode="auto">
          <a:xfrm>
            <a:off x="8851900" y="3095625"/>
            <a:ext cx="15208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5" name="Freeform 101"/>
          <p:cNvSpPr>
            <a:spLocks noChangeAspect="1" noEditPoints="1"/>
          </p:cNvSpPr>
          <p:nvPr/>
        </p:nvSpPr>
        <p:spPr bwMode="auto">
          <a:xfrm>
            <a:off x="4629150" y="3621088"/>
            <a:ext cx="520700" cy="481012"/>
          </a:xfrm>
          <a:custGeom>
            <a:avLst/>
            <a:gdLst>
              <a:gd name="T0" fmla="*/ 2147483646 w 68"/>
              <a:gd name="T1" fmla="*/ 2147483646 h 63"/>
              <a:gd name="T2" fmla="*/ 2147483646 w 68"/>
              <a:gd name="T3" fmla="*/ 2147483646 h 63"/>
              <a:gd name="T4" fmla="*/ 2147483646 w 68"/>
              <a:gd name="T5" fmla="*/ 2147483646 h 63"/>
              <a:gd name="T6" fmla="*/ 2147483646 w 68"/>
              <a:gd name="T7" fmla="*/ 2147483646 h 63"/>
              <a:gd name="T8" fmla="*/ 2147483646 w 68"/>
              <a:gd name="T9" fmla="*/ 2147483646 h 63"/>
              <a:gd name="T10" fmla="*/ 2147483646 w 68"/>
              <a:gd name="T11" fmla="*/ 2147483646 h 63"/>
              <a:gd name="T12" fmla="*/ 2147483646 w 68"/>
              <a:gd name="T13" fmla="*/ 2147483646 h 63"/>
              <a:gd name="T14" fmla="*/ 2147483646 w 68"/>
              <a:gd name="T15" fmla="*/ 2147483646 h 63"/>
              <a:gd name="T16" fmla="*/ 0 w 68"/>
              <a:gd name="T17" fmla="*/ 2147483646 h 63"/>
              <a:gd name="T18" fmla="*/ 2147483646 w 68"/>
              <a:gd name="T19" fmla="*/ 2147483646 h 63"/>
              <a:gd name="T20" fmla="*/ 2147483646 w 68"/>
              <a:gd name="T21" fmla="*/ 2147483646 h 63"/>
              <a:gd name="T22" fmla="*/ 2147483646 w 68"/>
              <a:gd name="T23" fmla="*/ 2147483646 h 63"/>
              <a:gd name="T24" fmla="*/ 2147483646 w 68"/>
              <a:gd name="T25" fmla="*/ 2147483646 h 63"/>
              <a:gd name="T26" fmla="*/ 2147483646 w 68"/>
              <a:gd name="T27" fmla="*/ 2147483646 h 63"/>
              <a:gd name="T28" fmla="*/ 2147483646 w 68"/>
              <a:gd name="T29" fmla="*/ 2147483646 h 63"/>
              <a:gd name="T30" fmla="*/ 2147483646 w 68"/>
              <a:gd name="T31" fmla="*/ 2147483646 h 63"/>
              <a:gd name="T32" fmla="*/ 2147483646 w 68"/>
              <a:gd name="T33" fmla="*/ 2147483646 h 63"/>
              <a:gd name="T34" fmla="*/ 2147483646 w 68"/>
              <a:gd name="T35" fmla="*/ 2147483646 h 63"/>
              <a:gd name="T36" fmla="*/ 2147483646 w 68"/>
              <a:gd name="T37" fmla="*/ 2147483646 h 63"/>
              <a:gd name="T38" fmla="*/ 2147483646 w 68"/>
              <a:gd name="T39" fmla="*/ 2147483646 h 63"/>
              <a:gd name="T40" fmla="*/ 2147483646 w 68"/>
              <a:gd name="T41" fmla="*/ 2147483646 h 63"/>
              <a:gd name="T42" fmla="*/ 2147483646 w 68"/>
              <a:gd name="T43" fmla="*/ 2147483646 h 63"/>
              <a:gd name="T44" fmla="*/ 2147483646 w 68"/>
              <a:gd name="T45" fmla="*/ 2147483646 h 63"/>
              <a:gd name="T46" fmla="*/ 2147483646 w 68"/>
              <a:gd name="T47" fmla="*/ 2147483646 h 63"/>
              <a:gd name="T48" fmla="*/ 2147483646 w 68"/>
              <a:gd name="T49" fmla="*/ 2147483646 h 63"/>
              <a:gd name="T50" fmla="*/ 2147483646 w 68"/>
              <a:gd name="T51" fmla="*/ 2147483646 h 63"/>
              <a:gd name="T52" fmla="*/ 2147483646 w 68"/>
              <a:gd name="T53" fmla="*/ 2147483646 h 63"/>
              <a:gd name="T54" fmla="*/ 2147483646 w 68"/>
              <a:gd name="T55" fmla="*/ 0 h 63"/>
              <a:gd name="T56" fmla="*/ 2147483646 w 68"/>
              <a:gd name="T57" fmla="*/ 2147483646 h 63"/>
              <a:gd name="T58" fmla="*/ 2147483646 w 68"/>
              <a:gd name="T59" fmla="*/ 2147483646 h 63"/>
              <a:gd name="T60" fmla="*/ 2147483646 w 68"/>
              <a:gd name="T61" fmla="*/ 2147483646 h 63"/>
              <a:gd name="T62" fmla="*/ 2147483646 w 68"/>
              <a:gd name="T63" fmla="*/ 2147483646 h 63"/>
              <a:gd name="T64" fmla="*/ 2147483646 w 68"/>
              <a:gd name="T65" fmla="*/ 2147483646 h 63"/>
              <a:gd name="T66" fmla="*/ 2147483646 w 68"/>
              <a:gd name="T67" fmla="*/ 2147483646 h 63"/>
              <a:gd name="T68" fmla="*/ 2147483646 w 68"/>
              <a:gd name="T69" fmla="*/ 2147483646 h 63"/>
              <a:gd name="T70" fmla="*/ 2147483646 w 68"/>
              <a:gd name="T71" fmla="*/ 2147483646 h 63"/>
              <a:gd name="T72" fmla="*/ 2147483646 w 68"/>
              <a:gd name="T73" fmla="*/ 2147483646 h 63"/>
              <a:gd name="T74" fmla="*/ 2147483646 w 68"/>
              <a:gd name="T75" fmla="*/ 2147483646 h 63"/>
              <a:gd name="T76" fmla="*/ 2147483646 w 68"/>
              <a:gd name="T77" fmla="*/ 2147483646 h 63"/>
              <a:gd name="T78" fmla="*/ 2147483646 w 68"/>
              <a:gd name="T79" fmla="*/ 2147483646 h 63"/>
              <a:gd name="T80" fmla="*/ 2147483646 w 68"/>
              <a:gd name="T81" fmla="*/ 2147483646 h 63"/>
              <a:gd name="T82" fmla="*/ 2147483646 w 68"/>
              <a:gd name="T83" fmla="*/ 2147483646 h 63"/>
              <a:gd name="T84" fmla="*/ 2147483646 w 68"/>
              <a:gd name="T85" fmla="*/ 2147483646 h 63"/>
              <a:gd name="T86" fmla="*/ 2147483646 w 68"/>
              <a:gd name="T87" fmla="*/ 2147483646 h 6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8206" name="Freeform 157"/>
          <p:cNvSpPr>
            <a:spLocks noChangeAspect="1" noEditPoints="1"/>
          </p:cNvSpPr>
          <p:nvPr/>
        </p:nvSpPr>
        <p:spPr bwMode="auto">
          <a:xfrm>
            <a:off x="7031038" y="3629025"/>
            <a:ext cx="406400" cy="450850"/>
          </a:xfrm>
          <a:custGeom>
            <a:avLst/>
            <a:gdLst>
              <a:gd name="T0" fmla="*/ 2147483646 w 56"/>
              <a:gd name="T1" fmla="*/ 2147483646 h 62"/>
              <a:gd name="T2" fmla="*/ 2147483646 w 56"/>
              <a:gd name="T3" fmla="*/ 2147483646 h 62"/>
              <a:gd name="T4" fmla="*/ 0 w 56"/>
              <a:gd name="T5" fmla="*/ 2147483646 h 62"/>
              <a:gd name="T6" fmla="*/ 2147483646 w 56"/>
              <a:gd name="T7" fmla="*/ 2147483646 h 62"/>
              <a:gd name="T8" fmla="*/ 2147483646 w 56"/>
              <a:gd name="T9" fmla="*/ 2147483646 h 62"/>
              <a:gd name="T10" fmla="*/ 2147483646 w 56"/>
              <a:gd name="T11" fmla="*/ 2147483646 h 62"/>
              <a:gd name="T12" fmla="*/ 2147483646 w 56"/>
              <a:gd name="T13" fmla="*/ 2147483646 h 62"/>
              <a:gd name="T14" fmla="*/ 2147483646 w 56"/>
              <a:gd name="T15" fmla="*/ 2147483646 h 62"/>
              <a:gd name="T16" fmla="*/ 2147483646 w 56"/>
              <a:gd name="T17" fmla="*/ 2147483646 h 62"/>
              <a:gd name="T18" fmla="*/ 2147483646 w 56"/>
              <a:gd name="T19" fmla="*/ 2147483646 h 62"/>
              <a:gd name="T20" fmla="*/ 2147483646 w 56"/>
              <a:gd name="T21" fmla="*/ 0 h 62"/>
              <a:gd name="T22" fmla="*/ 2147483646 w 56"/>
              <a:gd name="T23" fmla="*/ 2147483646 h 62"/>
              <a:gd name="T24" fmla="*/ 2147483646 w 56"/>
              <a:gd name="T25" fmla="*/ 2147483646 h 6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8207" name="Freeform 172"/>
          <p:cNvSpPr>
            <a:spLocks noChangeAspect="1" noEditPoints="1"/>
          </p:cNvSpPr>
          <p:nvPr/>
        </p:nvSpPr>
        <p:spPr bwMode="auto">
          <a:xfrm>
            <a:off x="9332913" y="3640138"/>
            <a:ext cx="558800" cy="406400"/>
          </a:xfrm>
          <a:custGeom>
            <a:avLst/>
            <a:gdLst>
              <a:gd name="T0" fmla="*/ 2147483646 w 73"/>
              <a:gd name="T1" fmla="*/ 2147483646 h 53"/>
              <a:gd name="T2" fmla="*/ 2147483646 w 73"/>
              <a:gd name="T3" fmla="*/ 2147483646 h 53"/>
              <a:gd name="T4" fmla="*/ 0 w 73"/>
              <a:gd name="T5" fmla="*/ 2147483646 h 53"/>
              <a:gd name="T6" fmla="*/ 2147483646 w 73"/>
              <a:gd name="T7" fmla="*/ 2147483646 h 53"/>
              <a:gd name="T8" fmla="*/ 2147483646 w 73"/>
              <a:gd name="T9" fmla="*/ 2147483646 h 53"/>
              <a:gd name="T10" fmla="*/ 2147483646 w 73"/>
              <a:gd name="T11" fmla="*/ 0 h 53"/>
              <a:gd name="T12" fmla="*/ 2147483646 w 73"/>
              <a:gd name="T13" fmla="*/ 2147483646 h 53"/>
              <a:gd name="T14" fmla="*/ 2147483646 w 73"/>
              <a:gd name="T15" fmla="*/ 2147483646 h 53"/>
              <a:gd name="T16" fmla="*/ 2147483646 w 73"/>
              <a:gd name="T17" fmla="*/ 2147483646 h 53"/>
              <a:gd name="T18" fmla="*/ 2147483646 w 73"/>
              <a:gd name="T19" fmla="*/ 2147483646 h 53"/>
              <a:gd name="T20" fmla="*/ 2147483646 w 73"/>
              <a:gd name="T21" fmla="*/ 2147483646 h 53"/>
              <a:gd name="T22" fmla="*/ 2147483646 w 73"/>
              <a:gd name="T23" fmla="*/ 2147483646 h 53"/>
              <a:gd name="T24" fmla="*/ 2147483646 w 73"/>
              <a:gd name="T25" fmla="*/ 2147483646 h 53"/>
              <a:gd name="T26" fmla="*/ 2147483646 w 73"/>
              <a:gd name="T27" fmla="*/ 2147483646 h 53"/>
              <a:gd name="T28" fmla="*/ 2147483646 w 73"/>
              <a:gd name="T29" fmla="*/ 2147483646 h 53"/>
              <a:gd name="T30" fmla="*/ 2147483646 w 73"/>
              <a:gd name="T31" fmla="*/ 2147483646 h 53"/>
              <a:gd name="T32" fmla="*/ 2147483646 w 73"/>
              <a:gd name="T33" fmla="*/ 2147483646 h 53"/>
              <a:gd name="T34" fmla="*/ 2147483646 w 73"/>
              <a:gd name="T35" fmla="*/ 2147483646 h 53"/>
              <a:gd name="T36" fmla="*/ 2147483646 w 73"/>
              <a:gd name="T37" fmla="*/ 2147483646 h 53"/>
              <a:gd name="T38" fmla="*/ 2147483646 w 73"/>
              <a:gd name="T39" fmla="*/ 2147483646 h 53"/>
              <a:gd name="T40" fmla="*/ 2147483646 w 73"/>
              <a:gd name="T41" fmla="*/ 2147483646 h 53"/>
              <a:gd name="T42" fmla="*/ 2147483646 w 73"/>
              <a:gd name="T43" fmla="*/ 2147483646 h 53"/>
              <a:gd name="T44" fmla="*/ 2147483646 w 73"/>
              <a:gd name="T45" fmla="*/ 2147483646 h 53"/>
              <a:gd name="T46" fmla="*/ 2147483646 w 73"/>
              <a:gd name="T47" fmla="*/ 2147483646 h 53"/>
              <a:gd name="T48" fmla="*/ 2147483646 w 73"/>
              <a:gd name="T49" fmla="*/ 2147483646 h 53"/>
              <a:gd name="T50" fmla="*/ 2147483646 w 73"/>
              <a:gd name="T51" fmla="*/ 2147483646 h 53"/>
              <a:gd name="T52" fmla="*/ 2147483646 w 73"/>
              <a:gd name="T53" fmla="*/ 2147483646 h 53"/>
              <a:gd name="T54" fmla="*/ 2147483646 w 73"/>
              <a:gd name="T55" fmla="*/ 2147483646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73" h="53">
                <a:moveTo>
                  <a:pt x="59" y="53"/>
                </a:moveTo>
                <a:cubicBezTo>
                  <a:pt x="17" y="53"/>
                  <a:pt x="17" y="53"/>
                  <a:pt x="17" y="53"/>
                </a:cubicBezTo>
                <a:cubicBezTo>
                  <a:pt x="8" y="53"/>
                  <a:pt x="0" y="45"/>
                  <a:pt x="0" y="36"/>
                </a:cubicBezTo>
                <a:cubicBezTo>
                  <a:pt x="0" y="29"/>
                  <a:pt x="4" y="23"/>
                  <a:pt x="10" y="21"/>
                </a:cubicBezTo>
                <a:cubicBezTo>
                  <a:pt x="10" y="20"/>
                  <a:pt x="10" y="20"/>
                  <a:pt x="10" y="19"/>
                </a:cubicBezTo>
                <a:cubicBezTo>
                  <a:pt x="10" y="8"/>
                  <a:pt x="19" y="0"/>
                  <a:pt x="30" y="0"/>
                </a:cubicBezTo>
                <a:cubicBezTo>
                  <a:pt x="37" y="0"/>
                  <a:pt x="45" y="4"/>
                  <a:pt x="48" y="12"/>
                </a:cubicBezTo>
                <a:cubicBezTo>
                  <a:pt x="49" y="10"/>
                  <a:pt x="52" y="9"/>
                  <a:pt x="54" y="9"/>
                </a:cubicBezTo>
                <a:cubicBezTo>
                  <a:pt x="59" y="9"/>
                  <a:pt x="64" y="14"/>
                  <a:pt x="64" y="19"/>
                </a:cubicBezTo>
                <a:cubicBezTo>
                  <a:pt x="64" y="21"/>
                  <a:pt x="63" y="23"/>
                  <a:pt x="62" y="24"/>
                </a:cubicBezTo>
                <a:cubicBezTo>
                  <a:pt x="69" y="26"/>
                  <a:pt x="73" y="32"/>
                  <a:pt x="73" y="38"/>
                </a:cubicBezTo>
                <a:cubicBezTo>
                  <a:pt x="73" y="46"/>
                  <a:pt x="67" y="53"/>
                  <a:pt x="59" y="53"/>
                </a:cubicBezTo>
                <a:close/>
                <a:moveTo>
                  <a:pt x="49" y="27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5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8"/>
                  <a:pt x="20" y="29"/>
                  <a:pt x="21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3"/>
                  <a:pt x="30" y="43"/>
                  <a:pt x="31" y="43"/>
                </a:cubicBezTo>
                <a:cubicBezTo>
                  <a:pt x="38" y="43"/>
                  <a:pt x="38" y="43"/>
                  <a:pt x="38" y="43"/>
                </a:cubicBezTo>
                <a:cubicBezTo>
                  <a:pt x="39" y="43"/>
                  <a:pt x="39" y="43"/>
                  <a:pt x="39" y="42"/>
                </a:cubicBezTo>
                <a:cubicBezTo>
                  <a:pt x="39" y="29"/>
                  <a:pt x="39" y="29"/>
                  <a:pt x="3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9" y="29"/>
                  <a:pt x="49" y="28"/>
                  <a:pt x="49" y="27"/>
                </a:cubicBezTo>
                <a:cubicBezTo>
                  <a:pt x="49" y="27"/>
                  <a:pt x="49" y="27"/>
                  <a:pt x="49" y="2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cxnSp>
        <p:nvCxnSpPr>
          <p:cNvPr id="8208" name="Straight Connector 39"/>
          <p:cNvCxnSpPr>
            <a:cxnSpLocks noChangeShapeType="1"/>
          </p:cNvCxnSpPr>
          <p:nvPr/>
        </p:nvCxnSpPr>
        <p:spPr bwMode="auto">
          <a:xfrm>
            <a:off x="4860925" y="5197475"/>
            <a:ext cx="0" cy="338138"/>
          </a:xfrm>
          <a:prstGeom prst="line">
            <a:avLst/>
          </a:prstGeom>
          <a:noFill/>
          <a:ln w="12700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Straight Connector 40"/>
          <p:cNvCxnSpPr>
            <a:cxnSpLocks noChangeShapeType="1"/>
          </p:cNvCxnSpPr>
          <p:nvPr/>
        </p:nvCxnSpPr>
        <p:spPr bwMode="auto">
          <a:xfrm>
            <a:off x="7234238" y="5197475"/>
            <a:ext cx="0" cy="338138"/>
          </a:xfrm>
          <a:prstGeom prst="line">
            <a:avLst/>
          </a:prstGeom>
          <a:noFill/>
          <a:ln w="12700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Straight Connector 42"/>
          <p:cNvCxnSpPr>
            <a:cxnSpLocks noChangeShapeType="1"/>
          </p:cNvCxnSpPr>
          <p:nvPr/>
        </p:nvCxnSpPr>
        <p:spPr bwMode="auto">
          <a:xfrm>
            <a:off x="4854575" y="5535613"/>
            <a:ext cx="2384425" cy="0"/>
          </a:xfrm>
          <a:prstGeom prst="line">
            <a:avLst/>
          </a:prstGeom>
          <a:noFill/>
          <a:ln w="12700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Straight Connector 46"/>
          <p:cNvCxnSpPr>
            <a:cxnSpLocks noChangeShapeType="1"/>
          </p:cNvCxnSpPr>
          <p:nvPr/>
        </p:nvCxnSpPr>
        <p:spPr bwMode="auto">
          <a:xfrm flipV="1">
            <a:off x="2489200" y="2671763"/>
            <a:ext cx="0" cy="3381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Straight Connector 47"/>
          <p:cNvCxnSpPr>
            <a:cxnSpLocks noChangeShapeType="1"/>
          </p:cNvCxnSpPr>
          <p:nvPr/>
        </p:nvCxnSpPr>
        <p:spPr bwMode="auto">
          <a:xfrm flipV="1">
            <a:off x="4862513" y="2671763"/>
            <a:ext cx="0" cy="3381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Straight Connector 48"/>
          <p:cNvCxnSpPr>
            <a:cxnSpLocks noChangeShapeType="1"/>
          </p:cNvCxnSpPr>
          <p:nvPr/>
        </p:nvCxnSpPr>
        <p:spPr bwMode="auto">
          <a:xfrm flipV="1">
            <a:off x="2482850" y="2671763"/>
            <a:ext cx="238442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Straight Connector 50"/>
          <p:cNvCxnSpPr>
            <a:cxnSpLocks noChangeShapeType="1"/>
          </p:cNvCxnSpPr>
          <p:nvPr/>
        </p:nvCxnSpPr>
        <p:spPr bwMode="auto">
          <a:xfrm flipV="1">
            <a:off x="7239000" y="2671763"/>
            <a:ext cx="0" cy="3381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Straight Connector 51"/>
          <p:cNvCxnSpPr>
            <a:cxnSpLocks noChangeShapeType="1"/>
          </p:cNvCxnSpPr>
          <p:nvPr/>
        </p:nvCxnSpPr>
        <p:spPr bwMode="auto">
          <a:xfrm flipV="1">
            <a:off x="9613900" y="2671763"/>
            <a:ext cx="0" cy="3381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Straight Connector 52"/>
          <p:cNvCxnSpPr>
            <a:cxnSpLocks noChangeShapeType="1"/>
          </p:cNvCxnSpPr>
          <p:nvPr/>
        </p:nvCxnSpPr>
        <p:spPr bwMode="auto">
          <a:xfrm flipV="1">
            <a:off x="7232650" y="2671763"/>
            <a:ext cx="2386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7" name="TextBox 13"/>
          <p:cNvSpPr txBox="1">
            <a:spLocks noChangeArrowheads="1"/>
          </p:cNvSpPr>
          <p:nvPr/>
        </p:nvSpPr>
        <p:spPr bwMode="auto">
          <a:xfrm>
            <a:off x="2466975" y="1814513"/>
            <a:ext cx="2336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18" name="TextBox 13"/>
          <p:cNvSpPr txBox="1">
            <a:spLocks noChangeArrowheads="1"/>
          </p:cNvSpPr>
          <p:nvPr/>
        </p:nvSpPr>
        <p:spPr bwMode="auto">
          <a:xfrm>
            <a:off x="2641600" y="2109788"/>
            <a:ext cx="1987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19" name="TextBox 13"/>
          <p:cNvSpPr txBox="1">
            <a:spLocks noChangeArrowheads="1"/>
          </p:cNvSpPr>
          <p:nvPr/>
        </p:nvSpPr>
        <p:spPr bwMode="auto">
          <a:xfrm>
            <a:off x="7232650" y="1814513"/>
            <a:ext cx="2338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20" name="TextBox 13"/>
          <p:cNvSpPr txBox="1">
            <a:spLocks noChangeArrowheads="1"/>
          </p:cNvSpPr>
          <p:nvPr/>
        </p:nvSpPr>
        <p:spPr bwMode="auto">
          <a:xfrm>
            <a:off x="7408863" y="2109788"/>
            <a:ext cx="1987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21" name="TextBox 13"/>
          <p:cNvSpPr txBox="1">
            <a:spLocks noChangeArrowheads="1"/>
          </p:cNvSpPr>
          <p:nvPr/>
        </p:nvSpPr>
        <p:spPr bwMode="auto">
          <a:xfrm>
            <a:off x="4895850" y="5711825"/>
            <a:ext cx="2336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22" name="TextBox 13"/>
          <p:cNvSpPr txBox="1">
            <a:spLocks noChangeArrowheads="1"/>
          </p:cNvSpPr>
          <p:nvPr/>
        </p:nvSpPr>
        <p:spPr bwMode="auto">
          <a:xfrm>
            <a:off x="5070475" y="6008688"/>
            <a:ext cx="1987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23" name="TextBox 13"/>
          <p:cNvSpPr txBox="1">
            <a:spLocks noChangeArrowheads="1"/>
          </p:cNvSpPr>
          <p:nvPr/>
        </p:nvSpPr>
        <p:spPr bwMode="auto">
          <a:xfrm>
            <a:off x="2143125" y="4373563"/>
            <a:ext cx="6905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24" name="TextBox 13"/>
          <p:cNvSpPr txBox="1">
            <a:spLocks noChangeArrowheads="1"/>
          </p:cNvSpPr>
          <p:nvPr/>
        </p:nvSpPr>
        <p:spPr bwMode="auto">
          <a:xfrm>
            <a:off x="4508500" y="4373563"/>
            <a:ext cx="6905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25" name="TextBox 13"/>
          <p:cNvSpPr txBox="1">
            <a:spLocks noChangeArrowheads="1"/>
          </p:cNvSpPr>
          <p:nvPr/>
        </p:nvSpPr>
        <p:spPr bwMode="auto">
          <a:xfrm>
            <a:off x="6881813" y="4373563"/>
            <a:ext cx="6905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26" name="TextBox 13"/>
          <p:cNvSpPr txBox="1">
            <a:spLocks noChangeArrowheads="1"/>
          </p:cNvSpPr>
          <p:nvPr/>
        </p:nvSpPr>
        <p:spPr bwMode="auto">
          <a:xfrm>
            <a:off x="9247188" y="4373563"/>
            <a:ext cx="6905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19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9220" name="Oval 8"/>
          <p:cNvSpPr>
            <a:spLocks noChangeArrowheads="1"/>
          </p:cNvSpPr>
          <p:nvPr/>
        </p:nvSpPr>
        <p:spPr bwMode="auto">
          <a:xfrm>
            <a:off x="3916363" y="2049463"/>
            <a:ext cx="2438400" cy="24384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21" name="Oval 288"/>
          <p:cNvSpPr>
            <a:spLocks noChangeArrowheads="1"/>
          </p:cNvSpPr>
          <p:nvPr/>
        </p:nvSpPr>
        <p:spPr bwMode="auto">
          <a:xfrm>
            <a:off x="5557838" y="2049463"/>
            <a:ext cx="2436812" cy="24384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22" name="Oval 289"/>
          <p:cNvSpPr>
            <a:spLocks noChangeArrowheads="1"/>
          </p:cNvSpPr>
          <p:nvPr/>
        </p:nvSpPr>
        <p:spPr bwMode="auto">
          <a:xfrm>
            <a:off x="4711700" y="3097213"/>
            <a:ext cx="2438400" cy="243840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9223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2584450"/>
            <a:ext cx="512762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63" y="3322638"/>
            <a:ext cx="4302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650" y="4770438"/>
            <a:ext cx="4778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598738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TextBox 13"/>
          <p:cNvSpPr txBox="1">
            <a:spLocks noChangeArrowheads="1"/>
          </p:cNvSpPr>
          <p:nvPr/>
        </p:nvSpPr>
        <p:spPr bwMode="auto">
          <a:xfrm>
            <a:off x="9336088" y="2082800"/>
            <a:ext cx="1295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28" name="TextBox 13"/>
          <p:cNvSpPr txBox="1">
            <a:spLocks noChangeArrowheads="1"/>
          </p:cNvSpPr>
          <p:nvPr/>
        </p:nvSpPr>
        <p:spPr bwMode="auto">
          <a:xfrm>
            <a:off x="8642350" y="2405063"/>
            <a:ext cx="1989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29" name="TextBox 13"/>
          <p:cNvSpPr txBox="1">
            <a:spLocks noChangeArrowheads="1"/>
          </p:cNvSpPr>
          <p:nvPr/>
        </p:nvSpPr>
        <p:spPr bwMode="auto">
          <a:xfrm>
            <a:off x="1271588" y="2082800"/>
            <a:ext cx="1295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30" name="TextBox 13"/>
          <p:cNvSpPr txBox="1">
            <a:spLocks noChangeArrowheads="1"/>
          </p:cNvSpPr>
          <p:nvPr/>
        </p:nvSpPr>
        <p:spPr bwMode="auto">
          <a:xfrm>
            <a:off x="1276350" y="2405063"/>
            <a:ext cx="2054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31" name="TextBox 13"/>
          <p:cNvSpPr txBox="1">
            <a:spLocks noChangeArrowheads="1"/>
          </p:cNvSpPr>
          <p:nvPr/>
        </p:nvSpPr>
        <p:spPr bwMode="auto">
          <a:xfrm>
            <a:off x="9336088" y="3513138"/>
            <a:ext cx="12954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32" name="TextBox 13"/>
          <p:cNvSpPr txBox="1">
            <a:spLocks noChangeArrowheads="1"/>
          </p:cNvSpPr>
          <p:nvPr/>
        </p:nvSpPr>
        <p:spPr bwMode="auto">
          <a:xfrm>
            <a:off x="8642350" y="3835400"/>
            <a:ext cx="1989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33" name="TextBox 13"/>
          <p:cNvSpPr txBox="1">
            <a:spLocks noChangeArrowheads="1"/>
          </p:cNvSpPr>
          <p:nvPr/>
        </p:nvSpPr>
        <p:spPr bwMode="auto">
          <a:xfrm>
            <a:off x="1271588" y="3513138"/>
            <a:ext cx="12954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34" name="TextBox 13"/>
          <p:cNvSpPr txBox="1">
            <a:spLocks noChangeArrowheads="1"/>
          </p:cNvSpPr>
          <p:nvPr/>
        </p:nvSpPr>
        <p:spPr bwMode="auto">
          <a:xfrm>
            <a:off x="1276350" y="3835400"/>
            <a:ext cx="2054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35" name="TextBox 13"/>
          <p:cNvSpPr txBox="1">
            <a:spLocks noChangeArrowheads="1"/>
          </p:cNvSpPr>
          <p:nvPr/>
        </p:nvSpPr>
        <p:spPr bwMode="auto">
          <a:xfrm>
            <a:off x="9336088" y="4813300"/>
            <a:ext cx="1295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36" name="TextBox 13"/>
          <p:cNvSpPr txBox="1">
            <a:spLocks noChangeArrowheads="1"/>
          </p:cNvSpPr>
          <p:nvPr/>
        </p:nvSpPr>
        <p:spPr bwMode="auto">
          <a:xfrm>
            <a:off x="8642350" y="5135563"/>
            <a:ext cx="1989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37" name="TextBox 13"/>
          <p:cNvSpPr txBox="1">
            <a:spLocks noChangeArrowheads="1"/>
          </p:cNvSpPr>
          <p:nvPr/>
        </p:nvSpPr>
        <p:spPr bwMode="auto">
          <a:xfrm>
            <a:off x="1271588" y="4813300"/>
            <a:ext cx="1295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38" name="TextBox 13"/>
          <p:cNvSpPr txBox="1">
            <a:spLocks noChangeArrowheads="1"/>
          </p:cNvSpPr>
          <p:nvPr/>
        </p:nvSpPr>
        <p:spPr bwMode="auto">
          <a:xfrm>
            <a:off x="1276350" y="5135563"/>
            <a:ext cx="2054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3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cxnSp>
        <p:nvCxnSpPr>
          <p:cNvPr id="10244" name="Straight Connector 8"/>
          <p:cNvCxnSpPr>
            <a:cxnSpLocks noChangeShapeType="1"/>
            <a:stCxn id="10248" idx="4"/>
            <a:endCxn id="10254" idx="0"/>
          </p:cNvCxnSpPr>
          <p:nvPr/>
        </p:nvCxnSpPr>
        <p:spPr bwMode="auto">
          <a:xfrm>
            <a:off x="4719638" y="2193925"/>
            <a:ext cx="0" cy="1028700"/>
          </a:xfrm>
          <a:prstGeom prst="line">
            <a:avLst/>
          </a:prstGeom>
          <a:noFill/>
          <a:ln w="6350">
            <a:solidFill>
              <a:srgbClr val="FDFDFD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1484313" y="2717800"/>
            <a:ext cx="1684337" cy="1685925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46" name="TextBox 25"/>
          <p:cNvSpPr txBox="1">
            <a:spLocks noChangeArrowheads="1"/>
          </p:cNvSpPr>
          <p:nvPr/>
        </p:nvSpPr>
        <p:spPr bwMode="auto">
          <a:xfrm>
            <a:off x="1787525" y="444182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1793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pic>
        <p:nvPicPr>
          <p:cNvPr id="10247" name="Group 2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3200400"/>
            <a:ext cx="750888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Oval 9"/>
          <p:cNvSpPr>
            <a:spLocks noChangeArrowheads="1"/>
          </p:cNvSpPr>
          <p:nvPr/>
        </p:nvSpPr>
        <p:spPr bwMode="auto">
          <a:xfrm>
            <a:off x="4424363" y="1603375"/>
            <a:ext cx="592137" cy="5905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0249" name="Straight Connector 22"/>
          <p:cNvCxnSpPr>
            <a:cxnSpLocks noChangeShapeType="1"/>
          </p:cNvCxnSpPr>
          <p:nvPr/>
        </p:nvCxnSpPr>
        <p:spPr bwMode="auto">
          <a:xfrm>
            <a:off x="6718300" y="1957388"/>
            <a:ext cx="912813" cy="3175"/>
          </a:xfrm>
          <a:prstGeom prst="line">
            <a:avLst/>
          </a:prstGeom>
          <a:noFill/>
          <a:ln w="6350">
            <a:solidFill>
              <a:srgbClr val="FDFDFD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0" name="Freeform 35"/>
          <p:cNvSpPr>
            <a:spLocks noEditPoints="1"/>
          </p:cNvSpPr>
          <p:nvPr/>
        </p:nvSpPr>
        <p:spPr bwMode="auto">
          <a:xfrm>
            <a:off x="4598988" y="1762125"/>
            <a:ext cx="242887" cy="274638"/>
          </a:xfrm>
          <a:custGeom>
            <a:avLst/>
            <a:gdLst>
              <a:gd name="T0" fmla="*/ 2147483646 w 320"/>
              <a:gd name="T1" fmla="*/ 0 h 360"/>
              <a:gd name="T2" fmla="*/ 2147483646 w 320"/>
              <a:gd name="T3" fmla="*/ 0 h 360"/>
              <a:gd name="T4" fmla="*/ 2147483646 w 320"/>
              <a:gd name="T5" fmla="*/ 2147483646 h 360"/>
              <a:gd name="T6" fmla="*/ 2147483646 w 320"/>
              <a:gd name="T7" fmla="*/ 2147483646 h 360"/>
              <a:gd name="T8" fmla="*/ 2147483646 w 320"/>
              <a:gd name="T9" fmla="*/ 2147483646 h 360"/>
              <a:gd name="T10" fmla="*/ 2147483646 w 320"/>
              <a:gd name="T11" fmla="*/ 2147483646 h 360"/>
              <a:gd name="T12" fmla="*/ 2147483646 w 320"/>
              <a:gd name="T13" fmla="*/ 0 h 360"/>
              <a:gd name="T14" fmla="*/ 2147483646 w 320"/>
              <a:gd name="T15" fmla="*/ 2147483646 h 360"/>
              <a:gd name="T16" fmla="*/ 2147483646 w 320"/>
              <a:gd name="T17" fmla="*/ 2147483646 h 360"/>
              <a:gd name="T18" fmla="*/ 2147483646 w 320"/>
              <a:gd name="T19" fmla="*/ 2147483646 h 360"/>
              <a:gd name="T20" fmla="*/ 2147483646 w 320"/>
              <a:gd name="T21" fmla="*/ 2147483646 h 360"/>
              <a:gd name="T22" fmla="*/ 2147483646 w 320"/>
              <a:gd name="T23" fmla="*/ 2147483646 h 360"/>
              <a:gd name="T24" fmla="*/ 2147483646 w 320"/>
              <a:gd name="T25" fmla="*/ 2147483646 h 360"/>
              <a:gd name="T26" fmla="*/ 2147483646 w 320"/>
              <a:gd name="T27" fmla="*/ 2147483646 h 360"/>
              <a:gd name="T28" fmla="*/ 2147483646 w 320"/>
              <a:gd name="T29" fmla="*/ 2147483646 h 360"/>
              <a:gd name="T30" fmla="*/ 2147483646 w 320"/>
              <a:gd name="T31" fmla="*/ 2147483646 h 360"/>
              <a:gd name="T32" fmla="*/ 0 w 320"/>
              <a:gd name="T33" fmla="*/ 2147483646 h 360"/>
              <a:gd name="T34" fmla="*/ 0 w 320"/>
              <a:gd name="T35" fmla="*/ 2147483646 h 360"/>
              <a:gd name="T36" fmla="*/ 2147483646 w 320"/>
              <a:gd name="T37" fmla="*/ 2147483646 h 360"/>
              <a:gd name="T38" fmla="*/ 2147483646 w 320"/>
              <a:gd name="T39" fmla="*/ 2147483646 h 360"/>
              <a:gd name="T40" fmla="*/ 2147483646 w 320"/>
              <a:gd name="T41" fmla="*/ 2147483646 h 36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10251" name="Oval 10"/>
          <p:cNvSpPr>
            <a:spLocks noChangeArrowheads="1"/>
          </p:cNvSpPr>
          <p:nvPr/>
        </p:nvSpPr>
        <p:spPr bwMode="auto">
          <a:xfrm>
            <a:off x="4424363" y="4949825"/>
            <a:ext cx="592137" cy="590550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0252" name="Straight Connector 24"/>
          <p:cNvCxnSpPr>
            <a:cxnSpLocks noChangeShapeType="1"/>
          </p:cNvCxnSpPr>
          <p:nvPr/>
        </p:nvCxnSpPr>
        <p:spPr bwMode="auto">
          <a:xfrm>
            <a:off x="6718300" y="5253038"/>
            <a:ext cx="912813" cy="3175"/>
          </a:xfrm>
          <a:prstGeom prst="line">
            <a:avLst/>
          </a:prstGeom>
          <a:noFill/>
          <a:ln w="6350">
            <a:solidFill>
              <a:srgbClr val="FDFDFD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253" name="Group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5095875"/>
            <a:ext cx="2984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Oval 11"/>
          <p:cNvSpPr>
            <a:spLocks noChangeArrowheads="1"/>
          </p:cNvSpPr>
          <p:nvPr/>
        </p:nvSpPr>
        <p:spPr bwMode="auto">
          <a:xfrm>
            <a:off x="4424363" y="3222625"/>
            <a:ext cx="592137" cy="592138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0255" name="Straight Connector 23"/>
          <p:cNvCxnSpPr>
            <a:cxnSpLocks noChangeShapeType="1"/>
          </p:cNvCxnSpPr>
          <p:nvPr/>
        </p:nvCxnSpPr>
        <p:spPr bwMode="auto">
          <a:xfrm>
            <a:off x="6718300" y="3605213"/>
            <a:ext cx="912813" cy="3175"/>
          </a:xfrm>
          <a:prstGeom prst="line">
            <a:avLst/>
          </a:prstGeom>
          <a:noFill/>
          <a:ln w="6350">
            <a:solidFill>
              <a:srgbClr val="FDFDFD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6" name="AutoShape 130"/>
          <p:cNvSpPr/>
          <p:nvPr/>
        </p:nvSpPr>
        <p:spPr bwMode="auto">
          <a:xfrm>
            <a:off x="4581525" y="3370263"/>
            <a:ext cx="296863" cy="296862"/>
          </a:xfrm>
          <a:custGeom>
            <a:avLst/>
            <a:gdLst>
              <a:gd name="T0" fmla="*/ 49725573 w 21373"/>
              <a:gd name="T1" fmla="*/ 722447802 h 21600"/>
              <a:gd name="T2" fmla="*/ 263137735 w 21373"/>
              <a:gd name="T3" fmla="*/ 640424818 h 21600"/>
              <a:gd name="T4" fmla="*/ 324884073 w 21373"/>
              <a:gd name="T5" fmla="*/ 627473416 h 21600"/>
              <a:gd name="T6" fmla="*/ 397721291 w 21373"/>
              <a:gd name="T7" fmla="*/ 650235035 h 21600"/>
              <a:gd name="T8" fmla="*/ 470593233 w 21373"/>
              <a:gd name="T9" fmla="*/ 627473416 h 21600"/>
              <a:gd name="T10" fmla="*/ 532339571 w 21373"/>
              <a:gd name="T11" fmla="*/ 640424818 h 21600"/>
              <a:gd name="T12" fmla="*/ 745751913 w 21373"/>
              <a:gd name="T13" fmla="*/ 722447802 h 21600"/>
              <a:gd name="T14" fmla="*/ 49725573 w 21373"/>
              <a:gd name="T15" fmla="*/ 722447802 h 21600"/>
              <a:gd name="T16" fmla="*/ 503831139 w 21373"/>
              <a:gd name="T17" fmla="*/ 563466835 h 21600"/>
              <a:gd name="T18" fmla="*/ 495642384 w 21373"/>
              <a:gd name="T19" fmla="*/ 573456118 h 21600"/>
              <a:gd name="T20" fmla="*/ 299835116 w 21373"/>
              <a:gd name="T21" fmla="*/ 573456118 h 21600"/>
              <a:gd name="T22" fmla="*/ 291646167 w 21373"/>
              <a:gd name="T23" fmla="*/ 563466835 h 21600"/>
              <a:gd name="T24" fmla="*/ 202878630 w 21373"/>
              <a:gd name="T25" fmla="*/ 258845811 h 21600"/>
              <a:gd name="T26" fmla="*/ 397721291 w 21373"/>
              <a:gd name="T27" fmla="*/ 48165956 h 21600"/>
              <a:gd name="T28" fmla="*/ 592598676 w 21373"/>
              <a:gd name="T29" fmla="*/ 258845811 h 21600"/>
              <a:gd name="T30" fmla="*/ 503831139 w 21373"/>
              <a:gd name="T31" fmla="*/ 563466835 h 21600"/>
              <a:gd name="T32" fmla="*/ 773332976 w 21373"/>
              <a:gd name="T33" fmla="*/ 682381314 h 21600"/>
              <a:gd name="T34" fmla="*/ 542835670 w 21373"/>
              <a:gd name="T35" fmla="*/ 593328528 h 21600"/>
              <a:gd name="T36" fmla="*/ 637557163 w 21373"/>
              <a:gd name="T37" fmla="*/ 396563020 h 21600"/>
              <a:gd name="T38" fmla="*/ 574323774 w 21373"/>
              <a:gd name="T39" fmla="*/ 82025431 h 21600"/>
              <a:gd name="T40" fmla="*/ 397721291 w 21373"/>
              <a:gd name="T41" fmla="*/ 0 h 21600"/>
              <a:gd name="T42" fmla="*/ 221153712 w 21373"/>
              <a:gd name="T43" fmla="*/ 82025431 h 21600"/>
              <a:gd name="T44" fmla="*/ 157920143 w 21373"/>
              <a:gd name="T45" fmla="*/ 396563020 h 21600"/>
              <a:gd name="T46" fmla="*/ 252641830 w 21373"/>
              <a:gd name="T47" fmla="*/ 593328528 h 21600"/>
              <a:gd name="T48" fmla="*/ 22144330 w 21373"/>
              <a:gd name="T49" fmla="*/ 682381314 h 21600"/>
              <a:gd name="T50" fmla="*/ 2122335 w 21373"/>
              <a:gd name="T51" fmla="*/ 736398598 h 21600"/>
              <a:gd name="T52" fmla="*/ 49725573 w 21373"/>
              <a:gd name="T53" fmla="*/ 770613566 h 21600"/>
              <a:gd name="T54" fmla="*/ 745751913 w 21373"/>
              <a:gd name="T55" fmla="*/ 770613566 h 21600"/>
              <a:gd name="T56" fmla="*/ 793355166 w 21373"/>
              <a:gd name="T57" fmla="*/ 736398598 h 21600"/>
              <a:gd name="T58" fmla="*/ 773332976 w 21373"/>
              <a:gd name="T59" fmla="*/ 682381314 h 2160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50701" tIns="50701" rIns="50701" bIns="50701" anchor="ctr"/>
          <a:lstStyle/>
          <a:p>
            <a:endParaRPr lang="zh-CN" altLang="en-US"/>
          </a:p>
        </p:txBody>
      </p:sp>
      <p:sp>
        <p:nvSpPr>
          <p:cNvPr id="10257" name="TextBox 25"/>
          <p:cNvSpPr txBox="1">
            <a:spLocks noChangeArrowheads="1"/>
          </p:cNvSpPr>
          <p:nvPr/>
        </p:nvSpPr>
        <p:spPr bwMode="auto">
          <a:xfrm>
            <a:off x="5456238" y="176212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1793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10258" name="TextBox 25"/>
          <p:cNvSpPr txBox="1">
            <a:spLocks noChangeArrowheads="1"/>
          </p:cNvSpPr>
          <p:nvPr/>
        </p:nvSpPr>
        <p:spPr bwMode="auto">
          <a:xfrm>
            <a:off x="5456238" y="340677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1793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10259" name="TextBox 25"/>
          <p:cNvSpPr txBox="1">
            <a:spLocks noChangeArrowheads="1"/>
          </p:cNvSpPr>
          <p:nvPr/>
        </p:nvSpPr>
        <p:spPr bwMode="auto">
          <a:xfrm>
            <a:off x="5456238" y="505142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1793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10260" name="TextBox 13"/>
          <p:cNvSpPr txBox="1">
            <a:spLocks noChangeArrowheads="1"/>
          </p:cNvSpPr>
          <p:nvPr/>
        </p:nvSpPr>
        <p:spPr bwMode="auto">
          <a:xfrm>
            <a:off x="8034338" y="1714500"/>
            <a:ext cx="1495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1" name="TextBox 13"/>
          <p:cNvSpPr txBox="1">
            <a:spLocks noChangeArrowheads="1"/>
          </p:cNvSpPr>
          <p:nvPr/>
        </p:nvSpPr>
        <p:spPr bwMode="auto">
          <a:xfrm>
            <a:off x="8034338" y="2036763"/>
            <a:ext cx="2009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2" name="TextBox 13"/>
          <p:cNvSpPr txBox="1">
            <a:spLocks noChangeArrowheads="1"/>
          </p:cNvSpPr>
          <p:nvPr/>
        </p:nvSpPr>
        <p:spPr bwMode="auto">
          <a:xfrm>
            <a:off x="8034338" y="3419475"/>
            <a:ext cx="14954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3" name="TextBox 13"/>
          <p:cNvSpPr txBox="1">
            <a:spLocks noChangeArrowheads="1"/>
          </p:cNvSpPr>
          <p:nvPr/>
        </p:nvSpPr>
        <p:spPr bwMode="auto">
          <a:xfrm>
            <a:off x="8034338" y="3741738"/>
            <a:ext cx="2009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4" name="TextBox 13"/>
          <p:cNvSpPr txBox="1">
            <a:spLocks noChangeArrowheads="1"/>
          </p:cNvSpPr>
          <p:nvPr/>
        </p:nvSpPr>
        <p:spPr bwMode="auto">
          <a:xfrm>
            <a:off x="8034338" y="5016500"/>
            <a:ext cx="1495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5" name="TextBox 13"/>
          <p:cNvSpPr txBox="1">
            <a:spLocks noChangeArrowheads="1"/>
          </p:cNvSpPr>
          <p:nvPr/>
        </p:nvSpPr>
        <p:spPr bwMode="auto">
          <a:xfrm>
            <a:off x="8034338" y="5337175"/>
            <a:ext cx="2009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0266" name="Straight Connector 8"/>
          <p:cNvCxnSpPr>
            <a:cxnSpLocks noChangeShapeType="1"/>
            <a:stCxn id="10254" idx="4"/>
            <a:endCxn id="10251" idx="0"/>
          </p:cNvCxnSpPr>
          <p:nvPr/>
        </p:nvCxnSpPr>
        <p:spPr bwMode="auto">
          <a:xfrm>
            <a:off x="4719638" y="3814763"/>
            <a:ext cx="0" cy="1135062"/>
          </a:xfrm>
          <a:prstGeom prst="line">
            <a:avLst/>
          </a:prstGeom>
          <a:noFill/>
          <a:ln w="6350">
            <a:solidFill>
              <a:srgbClr val="FDFDFD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7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1268" name="椭圆 32"/>
          <p:cNvSpPr>
            <a:spLocks noChangeArrowheads="1"/>
          </p:cNvSpPr>
          <p:nvPr/>
        </p:nvSpPr>
        <p:spPr bwMode="auto">
          <a:xfrm>
            <a:off x="1654175" y="2312988"/>
            <a:ext cx="2011363" cy="2011362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69" name="Oval 14"/>
          <p:cNvSpPr>
            <a:spLocks noChangeArrowheads="1"/>
          </p:cNvSpPr>
          <p:nvPr/>
        </p:nvSpPr>
        <p:spPr bwMode="auto">
          <a:xfrm>
            <a:off x="2946400" y="2206625"/>
            <a:ext cx="620713" cy="620713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0" name="Freeform 8"/>
          <p:cNvSpPr>
            <a:spLocks noEditPoints="1"/>
          </p:cNvSpPr>
          <p:nvPr/>
        </p:nvSpPr>
        <p:spPr bwMode="auto">
          <a:xfrm>
            <a:off x="3124200" y="2373313"/>
            <a:ext cx="265113" cy="287337"/>
          </a:xfrm>
          <a:custGeom>
            <a:avLst/>
            <a:gdLst>
              <a:gd name="T0" fmla="*/ 2147483646 w 206"/>
              <a:gd name="T1" fmla="*/ 0 h 224"/>
              <a:gd name="T2" fmla="*/ 0 w 206"/>
              <a:gd name="T3" fmla="*/ 0 h 224"/>
              <a:gd name="T4" fmla="*/ 0 w 206"/>
              <a:gd name="T5" fmla="*/ 2147483646 h 224"/>
              <a:gd name="T6" fmla="*/ 2147483646 w 206"/>
              <a:gd name="T7" fmla="*/ 2147483646 h 224"/>
              <a:gd name="T8" fmla="*/ 2147483646 w 206"/>
              <a:gd name="T9" fmla="*/ 2147483646 h 224"/>
              <a:gd name="T10" fmla="*/ 2147483646 w 206"/>
              <a:gd name="T11" fmla="*/ 2147483646 h 224"/>
              <a:gd name="T12" fmla="*/ 2147483646 w 206"/>
              <a:gd name="T13" fmla="*/ 0 h 224"/>
              <a:gd name="T14" fmla="*/ 2147483646 w 206"/>
              <a:gd name="T15" fmla="*/ 2147483646 h 224"/>
              <a:gd name="T16" fmla="*/ 2147483646 w 206"/>
              <a:gd name="T17" fmla="*/ 2147483646 h 224"/>
              <a:gd name="T18" fmla="*/ 2147483646 w 206"/>
              <a:gd name="T19" fmla="*/ 2147483646 h 224"/>
              <a:gd name="T20" fmla="*/ 2147483646 w 206"/>
              <a:gd name="T21" fmla="*/ 2147483646 h 224"/>
              <a:gd name="T22" fmla="*/ 2147483646 w 206"/>
              <a:gd name="T23" fmla="*/ 2147483646 h 224"/>
              <a:gd name="T24" fmla="*/ 2147483646 w 206"/>
              <a:gd name="T25" fmla="*/ 2147483646 h 224"/>
              <a:gd name="T26" fmla="*/ 2147483646 w 206"/>
              <a:gd name="T27" fmla="*/ 2147483646 h 224"/>
              <a:gd name="T28" fmla="*/ 2147483646 w 206"/>
              <a:gd name="T29" fmla="*/ 2147483646 h 224"/>
              <a:gd name="T30" fmla="*/ 2147483646 w 206"/>
              <a:gd name="T31" fmla="*/ 2147483646 h 224"/>
              <a:gd name="T32" fmla="*/ 2147483646 w 206"/>
              <a:gd name="T33" fmla="*/ 2147483646 h 224"/>
              <a:gd name="T34" fmla="*/ 2147483646 w 206"/>
              <a:gd name="T35" fmla="*/ 2147483646 h 224"/>
              <a:gd name="T36" fmla="*/ 2147483646 w 206"/>
              <a:gd name="T37" fmla="*/ 2147483646 h 224"/>
              <a:gd name="T38" fmla="*/ 2147483646 w 206"/>
              <a:gd name="T39" fmla="*/ 2147483646 h 224"/>
              <a:gd name="T40" fmla="*/ 2147483646 w 206"/>
              <a:gd name="T41" fmla="*/ 2147483646 h 224"/>
              <a:gd name="T42" fmla="*/ 2147483646 w 206"/>
              <a:gd name="T43" fmla="*/ 2147483646 h 224"/>
              <a:gd name="T44" fmla="*/ 2147483646 w 206"/>
              <a:gd name="T45" fmla="*/ 2147483646 h 224"/>
              <a:gd name="T46" fmla="*/ 2147483646 w 206"/>
              <a:gd name="T47" fmla="*/ 2147483646 h 224"/>
              <a:gd name="T48" fmla="*/ 2147483646 w 206"/>
              <a:gd name="T49" fmla="*/ 2147483646 h 224"/>
              <a:gd name="T50" fmla="*/ 2147483646 w 206"/>
              <a:gd name="T51" fmla="*/ 2147483646 h 224"/>
              <a:gd name="T52" fmla="*/ 2147483646 w 206"/>
              <a:gd name="T53" fmla="*/ 2147483646 h 224"/>
              <a:gd name="T54" fmla="*/ 2147483646 w 206"/>
              <a:gd name="T55" fmla="*/ 0 h 224"/>
              <a:gd name="T56" fmla="*/ 2147483646 w 206"/>
              <a:gd name="T57" fmla="*/ 0 h 224"/>
              <a:gd name="T58" fmla="*/ 2147483646 w 206"/>
              <a:gd name="T59" fmla="*/ 2147483646 h 224"/>
              <a:gd name="T60" fmla="*/ 2147483646 w 206"/>
              <a:gd name="T61" fmla="*/ 2147483646 h 224"/>
              <a:gd name="T62" fmla="*/ 2147483646 w 206"/>
              <a:gd name="T63" fmla="*/ 2147483646 h 224"/>
              <a:gd name="T64" fmla="*/ 2147483646 w 206"/>
              <a:gd name="T65" fmla="*/ 2147483646 h 224"/>
              <a:gd name="T66" fmla="*/ 2147483646 w 206"/>
              <a:gd name="T67" fmla="*/ 2147483646 h 224"/>
              <a:gd name="T68" fmla="*/ 2147483646 w 206"/>
              <a:gd name="T69" fmla="*/ 2147483646 h 2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6" h="224">
                <a:moveTo>
                  <a:pt x="10" y="0"/>
                </a:moveTo>
                <a:lnTo>
                  <a:pt x="0" y="0"/>
                </a:lnTo>
                <a:lnTo>
                  <a:pt x="0" y="224"/>
                </a:lnTo>
                <a:lnTo>
                  <a:pt x="196" y="224"/>
                </a:lnTo>
                <a:lnTo>
                  <a:pt x="196" y="214"/>
                </a:lnTo>
                <a:lnTo>
                  <a:pt x="10" y="214"/>
                </a:lnTo>
                <a:lnTo>
                  <a:pt x="10" y="0"/>
                </a:lnTo>
                <a:close/>
                <a:moveTo>
                  <a:pt x="29" y="194"/>
                </a:moveTo>
                <a:lnTo>
                  <a:pt x="78" y="194"/>
                </a:lnTo>
                <a:lnTo>
                  <a:pt x="78" y="90"/>
                </a:lnTo>
                <a:lnTo>
                  <a:pt x="29" y="139"/>
                </a:lnTo>
                <a:lnTo>
                  <a:pt x="29" y="194"/>
                </a:lnTo>
                <a:close/>
                <a:moveTo>
                  <a:pt x="88" y="194"/>
                </a:moveTo>
                <a:lnTo>
                  <a:pt x="137" y="194"/>
                </a:lnTo>
                <a:lnTo>
                  <a:pt x="137" y="100"/>
                </a:lnTo>
                <a:lnTo>
                  <a:pt x="118" y="119"/>
                </a:lnTo>
                <a:lnTo>
                  <a:pt x="88" y="90"/>
                </a:lnTo>
                <a:lnTo>
                  <a:pt x="88" y="194"/>
                </a:lnTo>
                <a:close/>
                <a:moveTo>
                  <a:pt x="147" y="194"/>
                </a:moveTo>
                <a:lnTo>
                  <a:pt x="196" y="194"/>
                </a:lnTo>
                <a:lnTo>
                  <a:pt x="196" y="46"/>
                </a:lnTo>
                <a:lnTo>
                  <a:pt x="147" y="95"/>
                </a:lnTo>
                <a:lnTo>
                  <a:pt x="147" y="194"/>
                </a:lnTo>
                <a:close/>
                <a:moveTo>
                  <a:pt x="83" y="58"/>
                </a:moveTo>
                <a:lnTo>
                  <a:pt x="118" y="95"/>
                </a:lnTo>
                <a:lnTo>
                  <a:pt x="189" y="24"/>
                </a:lnTo>
                <a:lnTo>
                  <a:pt x="206" y="44"/>
                </a:lnTo>
                <a:lnTo>
                  <a:pt x="206" y="0"/>
                </a:lnTo>
                <a:lnTo>
                  <a:pt x="162" y="0"/>
                </a:lnTo>
                <a:lnTo>
                  <a:pt x="179" y="17"/>
                </a:lnTo>
                <a:lnTo>
                  <a:pt x="118" y="78"/>
                </a:lnTo>
                <a:lnTo>
                  <a:pt x="81" y="41"/>
                </a:lnTo>
                <a:lnTo>
                  <a:pt x="27" y="97"/>
                </a:lnTo>
                <a:lnTo>
                  <a:pt x="34" y="104"/>
                </a:lnTo>
                <a:lnTo>
                  <a:pt x="83" y="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888" tIns="60944" rIns="121888" bIns="60944"/>
          <a:lstStyle/>
          <a:p>
            <a:endParaRPr lang="zh-CN" altLang="en-US"/>
          </a:p>
        </p:txBody>
      </p:sp>
      <p:sp>
        <p:nvSpPr>
          <p:cNvPr id="11271" name="文本框 35"/>
          <p:cNvSpPr txBox="1">
            <a:spLocks noChangeArrowheads="1"/>
          </p:cNvSpPr>
          <p:nvPr/>
        </p:nvSpPr>
        <p:spPr bwMode="auto">
          <a:xfrm>
            <a:off x="2098675" y="2898775"/>
            <a:ext cx="1363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28</a:t>
            </a:r>
            <a:r>
              <a:rPr lang="en-US" altLang="zh-CN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2" name="椭圆 36"/>
          <p:cNvSpPr>
            <a:spLocks noChangeArrowheads="1"/>
          </p:cNvSpPr>
          <p:nvPr/>
        </p:nvSpPr>
        <p:spPr bwMode="auto">
          <a:xfrm>
            <a:off x="4862513" y="2312988"/>
            <a:ext cx="2011362" cy="2011362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3" name="Oval 14"/>
          <p:cNvSpPr>
            <a:spLocks noChangeArrowheads="1"/>
          </p:cNvSpPr>
          <p:nvPr/>
        </p:nvSpPr>
        <p:spPr bwMode="auto">
          <a:xfrm>
            <a:off x="6154738" y="2206625"/>
            <a:ext cx="620712" cy="620713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4" name="文本框 38"/>
          <p:cNvSpPr txBox="1">
            <a:spLocks noChangeArrowheads="1"/>
          </p:cNvSpPr>
          <p:nvPr/>
        </p:nvSpPr>
        <p:spPr bwMode="auto">
          <a:xfrm>
            <a:off x="5343525" y="2898775"/>
            <a:ext cx="1365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35</a:t>
            </a:r>
            <a:r>
              <a:rPr lang="en-US" altLang="zh-CN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5" name="Freeform 68"/>
          <p:cNvSpPr>
            <a:spLocks noEditPoints="1"/>
          </p:cNvSpPr>
          <p:nvPr/>
        </p:nvSpPr>
        <p:spPr bwMode="auto">
          <a:xfrm>
            <a:off x="6292850" y="2343150"/>
            <a:ext cx="344488" cy="347663"/>
          </a:xfrm>
          <a:custGeom>
            <a:avLst/>
            <a:gdLst>
              <a:gd name="T0" fmla="*/ 2147483646 w 286"/>
              <a:gd name="T1" fmla="*/ 2147483646 h 288"/>
              <a:gd name="T2" fmla="*/ 2147483646 w 286"/>
              <a:gd name="T3" fmla="*/ 2147483646 h 288"/>
              <a:gd name="T4" fmla="*/ 2147483646 w 286"/>
              <a:gd name="T5" fmla="*/ 2147483646 h 288"/>
              <a:gd name="T6" fmla="*/ 2147483646 w 286"/>
              <a:gd name="T7" fmla="*/ 0 h 288"/>
              <a:gd name="T8" fmla="*/ 2147483646 w 286"/>
              <a:gd name="T9" fmla="*/ 0 h 288"/>
              <a:gd name="T10" fmla="*/ 2147483646 w 286"/>
              <a:gd name="T11" fmla="*/ 2147483646 h 288"/>
              <a:gd name="T12" fmla="*/ 2147483646 w 286"/>
              <a:gd name="T13" fmla="*/ 2147483646 h 288"/>
              <a:gd name="T14" fmla="*/ 0 w 286"/>
              <a:gd name="T15" fmla="*/ 2147483646 h 288"/>
              <a:gd name="T16" fmla="*/ 0 w 286"/>
              <a:gd name="T17" fmla="*/ 2147483646 h 288"/>
              <a:gd name="T18" fmla="*/ 2147483646 w 286"/>
              <a:gd name="T19" fmla="*/ 2147483646 h 288"/>
              <a:gd name="T20" fmla="*/ 2147483646 w 286"/>
              <a:gd name="T21" fmla="*/ 2147483646 h 288"/>
              <a:gd name="T22" fmla="*/ 2147483646 w 286"/>
              <a:gd name="T23" fmla="*/ 2147483646 h 288"/>
              <a:gd name="T24" fmla="*/ 2147483646 w 286"/>
              <a:gd name="T25" fmla="*/ 2147483646 h 288"/>
              <a:gd name="T26" fmla="*/ 2147483646 w 286"/>
              <a:gd name="T27" fmla="*/ 2147483646 h 288"/>
              <a:gd name="T28" fmla="*/ 2147483646 w 286"/>
              <a:gd name="T29" fmla="*/ 2147483646 h 288"/>
              <a:gd name="T30" fmla="*/ 2147483646 w 286"/>
              <a:gd name="T31" fmla="*/ 2147483646 h 288"/>
              <a:gd name="T32" fmla="*/ 2147483646 w 286"/>
              <a:gd name="T33" fmla="*/ 2147483646 h 288"/>
              <a:gd name="T34" fmla="*/ 2147483646 w 286"/>
              <a:gd name="T35" fmla="*/ 2147483646 h 288"/>
              <a:gd name="T36" fmla="*/ 2147483646 w 286"/>
              <a:gd name="T37" fmla="*/ 2147483646 h 288"/>
              <a:gd name="T38" fmla="*/ 2147483646 w 286"/>
              <a:gd name="T39" fmla="*/ 2147483646 h 288"/>
              <a:gd name="T40" fmla="*/ 2147483646 w 286"/>
              <a:gd name="T41" fmla="*/ 2147483646 h 288"/>
              <a:gd name="T42" fmla="*/ 2147483646 w 286"/>
              <a:gd name="T43" fmla="*/ 2147483646 h 288"/>
              <a:gd name="T44" fmla="*/ 2147483646 w 286"/>
              <a:gd name="T45" fmla="*/ 2147483646 h 288"/>
              <a:gd name="T46" fmla="*/ 2147483646 w 286"/>
              <a:gd name="T47" fmla="*/ 2147483646 h 288"/>
              <a:gd name="T48" fmla="*/ 2147483646 w 286"/>
              <a:gd name="T49" fmla="*/ 2147483646 h 288"/>
              <a:gd name="T50" fmla="*/ 2147483646 w 286"/>
              <a:gd name="T51" fmla="*/ 2147483646 h 288"/>
              <a:gd name="T52" fmla="*/ 2147483646 w 286"/>
              <a:gd name="T53" fmla="*/ 2147483646 h 288"/>
              <a:gd name="T54" fmla="*/ 2147483646 w 286"/>
              <a:gd name="T55" fmla="*/ 2147483646 h 288"/>
              <a:gd name="T56" fmla="*/ 2147483646 w 286"/>
              <a:gd name="T57" fmla="*/ 2147483646 h 288"/>
              <a:gd name="T58" fmla="*/ 2147483646 w 286"/>
              <a:gd name="T59" fmla="*/ 2147483646 h 288"/>
              <a:gd name="T60" fmla="*/ 2147483646 w 286"/>
              <a:gd name="T61" fmla="*/ 2147483646 h 288"/>
              <a:gd name="T62" fmla="*/ 2147483646 w 286"/>
              <a:gd name="T63" fmla="*/ 2147483646 h 288"/>
              <a:gd name="T64" fmla="*/ 2147483646 w 286"/>
              <a:gd name="T65" fmla="*/ 2147483646 h 2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86" h="288">
                <a:moveTo>
                  <a:pt x="286" y="131"/>
                </a:moveTo>
                <a:cubicBezTo>
                  <a:pt x="259" y="131"/>
                  <a:pt x="259" y="131"/>
                  <a:pt x="259" y="131"/>
                </a:cubicBezTo>
                <a:cubicBezTo>
                  <a:pt x="254" y="76"/>
                  <a:pt x="210" y="31"/>
                  <a:pt x="155" y="26"/>
                </a:cubicBezTo>
                <a:cubicBezTo>
                  <a:pt x="155" y="0"/>
                  <a:pt x="155" y="0"/>
                  <a:pt x="155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76" y="32"/>
                  <a:pt x="32" y="76"/>
                  <a:pt x="27" y="131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155"/>
                  <a:pt x="0" y="155"/>
                  <a:pt x="0" y="155"/>
                </a:cubicBezTo>
                <a:cubicBezTo>
                  <a:pt x="28" y="155"/>
                  <a:pt x="28" y="155"/>
                  <a:pt x="28" y="155"/>
                </a:cubicBezTo>
                <a:cubicBezTo>
                  <a:pt x="33" y="209"/>
                  <a:pt x="77" y="252"/>
                  <a:pt x="131" y="258"/>
                </a:cubicBezTo>
                <a:cubicBezTo>
                  <a:pt x="131" y="288"/>
                  <a:pt x="131" y="288"/>
                  <a:pt x="131" y="288"/>
                </a:cubicBezTo>
                <a:cubicBezTo>
                  <a:pt x="155" y="288"/>
                  <a:pt x="155" y="288"/>
                  <a:pt x="155" y="288"/>
                </a:cubicBezTo>
                <a:cubicBezTo>
                  <a:pt x="155" y="258"/>
                  <a:pt x="155" y="258"/>
                  <a:pt x="155" y="258"/>
                </a:cubicBezTo>
                <a:cubicBezTo>
                  <a:pt x="210" y="253"/>
                  <a:pt x="253" y="209"/>
                  <a:pt x="259" y="155"/>
                </a:cubicBezTo>
                <a:cubicBezTo>
                  <a:pt x="286" y="155"/>
                  <a:pt x="286" y="155"/>
                  <a:pt x="286" y="155"/>
                </a:cubicBezTo>
                <a:lnTo>
                  <a:pt x="286" y="131"/>
                </a:lnTo>
                <a:close/>
                <a:moveTo>
                  <a:pt x="235" y="131"/>
                </a:moveTo>
                <a:cubicBezTo>
                  <a:pt x="155" y="131"/>
                  <a:pt x="155" y="131"/>
                  <a:pt x="155" y="131"/>
                </a:cubicBezTo>
                <a:cubicBezTo>
                  <a:pt x="155" y="50"/>
                  <a:pt x="155" y="50"/>
                  <a:pt x="155" y="50"/>
                </a:cubicBezTo>
                <a:cubicBezTo>
                  <a:pt x="197" y="55"/>
                  <a:pt x="231" y="89"/>
                  <a:pt x="235" y="131"/>
                </a:cubicBezTo>
                <a:close/>
                <a:moveTo>
                  <a:pt x="131" y="50"/>
                </a:moveTo>
                <a:cubicBezTo>
                  <a:pt x="131" y="131"/>
                  <a:pt x="131" y="131"/>
                  <a:pt x="131" y="131"/>
                </a:cubicBezTo>
                <a:cubicBezTo>
                  <a:pt x="51" y="131"/>
                  <a:pt x="51" y="131"/>
                  <a:pt x="51" y="131"/>
                </a:cubicBezTo>
                <a:cubicBezTo>
                  <a:pt x="56" y="89"/>
                  <a:pt x="89" y="56"/>
                  <a:pt x="131" y="50"/>
                </a:cubicBezTo>
                <a:close/>
                <a:moveTo>
                  <a:pt x="52" y="155"/>
                </a:moveTo>
                <a:cubicBezTo>
                  <a:pt x="131" y="155"/>
                  <a:pt x="131" y="155"/>
                  <a:pt x="131" y="155"/>
                </a:cubicBezTo>
                <a:cubicBezTo>
                  <a:pt x="131" y="234"/>
                  <a:pt x="131" y="234"/>
                  <a:pt x="131" y="234"/>
                </a:cubicBezTo>
                <a:cubicBezTo>
                  <a:pt x="90" y="228"/>
                  <a:pt x="57" y="196"/>
                  <a:pt x="52" y="155"/>
                </a:cubicBezTo>
                <a:close/>
                <a:moveTo>
                  <a:pt x="155" y="234"/>
                </a:moveTo>
                <a:cubicBezTo>
                  <a:pt x="155" y="155"/>
                  <a:pt x="155" y="155"/>
                  <a:pt x="155" y="155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29" y="196"/>
                  <a:pt x="196" y="229"/>
                  <a:pt x="155" y="2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6" name="椭圆 40"/>
          <p:cNvSpPr>
            <a:spLocks noChangeArrowheads="1"/>
          </p:cNvSpPr>
          <p:nvPr/>
        </p:nvSpPr>
        <p:spPr bwMode="auto">
          <a:xfrm>
            <a:off x="8070850" y="2312988"/>
            <a:ext cx="2011363" cy="2011362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9363075" y="2206625"/>
            <a:ext cx="620713" cy="620713"/>
          </a:xfrm>
          <a:prstGeom prst="ellipse">
            <a:avLst/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8" name="文本框 42"/>
          <p:cNvSpPr txBox="1">
            <a:spLocks noChangeArrowheads="1"/>
          </p:cNvSpPr>
          <p:nvPr/>
        </p:nvSpPr>
        <p:spPr bwMode="auto">
          <a:xfrm>
            <a:off x="8551863" y="2898775"/>
            <a:ext cx="1365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86</a:t>
            </a:r>
            <a:r>
              <a:rPr lang="en-US" altLang="zh-CN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9" name="Freeform 247"/>
          <p:cNvSpPr>
            <a:spLocks noEditPoints="1"/>
          </p:cNvSpPr>
          <p:nvPr/>
        </p:nvSpPr>
        <p:spPr bwMode="auto">
          <a:xfrm>
            <a:off x="9693275" y="2525713"/>
            <a:ext cx="130175" cy="133350"/>
          </a:xfrm>
          <a:custGeom>
            <a:avLst/>
            <a:gdLst>
              <a:gd name="T0" fmla="*/ 0 w 119"/>
              <a:gd name="T1" fmla="*/ 2147483646 h 121"/>
              <a:gd name="T2" fmla="*/ 2147483646 w 119"/>
              <a:gd name="T3" fmla="*/ 2147483646 h 121"/>
              <a:gd name="T4" fmla="*/ 2147483646 w 119"/>
              <a:gd name="T5" fmla="*/ 2147483646 h 121"/>
              <a:gd name="T6" fmla="*/ 2147483646 w 119"/>
              <a:gd name="T7" fmla="*/ 2147483646 h 121"/>
              <a:gd name="T8" fmla="*/ 2147483646 w 119"/>
              <a:gd name="T9" fmla="*/ 2147483646 h 121"/>
              <a:gd name="T10" fmla="*/ 2147483646 w 119"/>
              <a:gd name="T11" fmla="*/ 2147483646 h 121"/>
              <a:gd name="T12" fmla="*/ 2147483646 w 119"/>
              <a:gd name="T13" fmla="*/ 2147483646 h 121"/>
              <a:gd name="T14" fmla="*/ 2147483646 w 119"/>
              <a:gd name="T15" fmla="*/ 0 h 121"/>
              <a:gd name="T16" fmla="*/ 2147483646 w 119"/>
              <a:gd name="T17" fmla="*/ 2147483646 h 121"/>
              <a:gd name="T18" fmla="*/ 0 w 119"/>
              <a:gd name="T19" fmla="*/ 2147483646 h 121"/>
              <a:gd name="T20" fmla="*/ 2147483646 w 119"/>
              <a:gd name="T21" fmla="*/ 2147483646 h 121"/>
              <a:gd name="T22" fmla="*/ 2147483646 w 119"/>
              <a:gd name="T23" fmla="*/ 2147483646 h 121"/>
              <a:gd name="T24" fmla="*/ 2147483646 w 119"/>
              <a:gd name="T25" fmla="*/ 2147483646 h 121"/>
              <a:gd name="T26" fmla="*/ 2147483646 w 119"/>
              <a:gd name="T27" fmla="*/ 2147483646 h 121"/>
              <a:gd name="T28" fmla="*/ 2147483646 w 119"/>
              <a:gd name="T29" fmla="*/ 2147483646 h 12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9" h="121">
                <a:moveTo>
                  <a:pt x="0" y="40"/>
                </a:moveTo>
                <a:cubicBezTo>
                  <a:pt x="46" y="85"/>
                  <a:pt x="46" y="85"/>
                  <a:pt x="46" y="85"/>
                </a:cubicBezTo>
                <a:cubicBezTo>
                  <a:pt x="70" y="118"/>
                  <a:pt x="70" y="118"/>
                  <a:pt x="70" y="118"/>
                </a:cubicBezTo>
                <a:cubicBezTo>
                  <a:pt x="83" y="121"/>
                  <a:pt x="83" y="121"/>
                  <a:pt x="83" y="121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83" y="48"/>
                  <a:pt x="83" y="48"/>
                  <a:pt x="83" y="48"/>
                </a:cubicBezTo>
                <a:cubicBezTo>
                  <a:pt x="35" y="0"/>
                  <a:pt x="35" y="0"/>
                  <a:pt x="35" y="0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6"/>
                  <a:pt x="1" y="38"/>
                  <a:pt x="0" y="40"/>
                </a:cubicBezTo>
                <a:close/>
                <a:moveTo>
                  <a:pt x="80" y="67"/>
                </a:moveTo>
                <a:cubicBezTo>
                  <a:pt x="88" y="67"/>
                  <a:pt x="95" y="73"/>
                  <a:pt x="95" y="82"/>
                </a:cubicBezTo>
                <a:cubicBezTo>
                  <a:pt x="95" y="90"/>
                  <a:pt x="88" y="97"/>
                  <a:pt x="80" y="97"/>
                </a:cubicBezTo>
                <a:cubicBezTo>
                  <a:pt x="71" y="97"/>
                  <a:pt x="65" y="90"/>
                  <a:pt x="65" y="82"/>
                </a:cubicBezTo>
                <a:cubicBezTo>
                  <a:pt x="65" y="73"/>
                  <a:pt x="71" y="67"/>
                  <a:pt x="80" y="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0" name="Freeform 248"/>
          <p:cNvSpPr/>
          <p:nvPr/>
        </p:nvSpPr>
        <p:spPr bwMode="auto">
          <a:xfrm>
            <a:off x="9507538" y="2343150"/>
            <a:ext cx="165100" cy="163513"/>
          </a:xfrm>
          <a:custGeom>
            <a:avLst/>
            <a:gdLst>
              <a:gd name="T0" fmla="*/ 2147483646 w 151"/>
              <a:gd name="T1" fmla="*/ 2147483646 h 149"/>
              <a:gd name="T2" fmla="*/ 2147483646 w 151"/>
              <a:gd name="T3" fmla="*/ 2147483646 h 149"/>
              <a:gd name="T4" fmla="*/ 2147483646 w 151"/>
              <a:gd name="T5" fmla="*/ 2147483646 h 149"/>
              <a:gd name="T6" fmla="*/ 2147483646 w 151"/>
              <a:gd name="T7" fmla="*/ 0 h 149"/>
              <a:gd name="T8" fmla="*/ 2147483646 w 151"/>
              <a:gd name="T9" fmla="*/ 2147483646 h 149"/>
              <a:gd name="T10" fmla="*/ 2147483646 w 151"/>
              <a:gd name="T11" fmla="*/ 2147483646 h 149"/>
              <a:gd name="T12" fmla="*/ 2147483646 w 151"/>
              <a:gd name="T13" fmla="*/ 2147483646 h 149"/>
              <a:gd name="T14" fmla="*/ 2147483646 w 151"/>
              <a:gd name="T15" fmla="*/ 2147483646 h 149"/>
              <a:gd name="T16" fmla="*/ 0 w 151"/>
              <a:gd name="T17" fmla="*/ 2147483646 h 149"/>
              <a:gd name="T18" fmla="*/ 2147483646 w 151"/>
              <a:gd name="T19" fmla="*/ 2147483646 h 149"/>
              <a:gd name="T20" fmla="*/ 2147483646 w 151"/>
              <a:gd name="T21" fmla="*/ 2147483646 h 149"/>
              <a:gd name="T22" fmla="*/ 2147483646 w 151"/>
              <a:gd name="T23" fmla="*/ 2147483646 h 149"/>
              <a:gd name="T24" fmla="*/ 2147483646 w 151"/>
              <a:gd name="T25" fmla="*/ 2147483646 h 149"/>
              <a:gd name="T26" fmla="*/ 2147483646 w 151"/>
              <a:gd name="T27" fmla="*/ 2147483646 h 14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1" h="149">
                <a:moveTo>
                  <a:pt x="151" y="114"/>
                </a:moveTo>
                <a:cubicBezTo>
                  <a:pt x="124" y="87"/>
                  <a:pt x="124" y="87"/>
                  <a:pt x="124" y="87"/>
                </a:cubicBezTo>
                <a:cubicBezTo>
                  <a:pt x="128" y="80"/>
                  <a:pt x="130" y="74"/>
                  <a:pt x="130" y="67"/>
                </a:cubicBezTo>
                <a:cubicBezTo>
                  <a:pt x="130" y="33"/>
                  <a:pt x="97" y="0"/>
                  <a:pt x="62" y="0"/>
                </a:cubicBezTo>
                <a:cubicBezTo>
                  <a:pt x="62" y="0"/>
                  <a:pt x="58" y="4"/>
                  <a:pt x="56" y="6"/>
                </a:cubicBezTo>
                <a:cubicBezTo>
                  <a:pt x="84" y="34"/>
                  <a:pt x="82" y="29"/>
                  <a:pt x="82" y="46"/>
                </a:cubicBezTo>
                <a:cubicBezTo>
                  <a:pt x="82" y="60"/>
                  <a:pt x="60" y="81"/>
                  <a:pt x="46" y="81"/>
                </a:cubicBezTo>
                <a:cubicBezTo>
                  <a:pt x="29" y="81"/>
                  <a:pt x="34" y="84"/>
                  <a:pt x="6" y="56"/>
                </a:cubicBezTo>
                <a:cubicBezTo>
                  <a:pt x="4" y="58"/>
                  <a:pt x="0" y="62"/>
                  <a:pt x="0" y="62"/>
                </a:cubicBezTo>
                <a:cubicBezTo>
                  <a:pt x="1" y="97"/>
                  <a:pt x="33" y="130"/>
                  <a:pt x="67" y="130"/>
                </a:cubicBezTo>
                <a:cubicBezTo>
                  <a:pt x="74" y="130"/>
                  <a:pt x="80" y="128"/>
                  <a:pt x="87" y="124"/>
                </a:cubicBezTo>
                <a:cubicBezTo>
                  <a:pt x="111" y="149"/>
                  <a:pt x="111" y="149"/>
                  <a:pt x="111" y="149"/>
                </a:cubicBezTo>
                <a:cubicBezTo>
                  <a:pt x="113" y="148"/>
                  <a:pt x="115" y="148"/>
                  <a:pt x="117" y="148"/>
                </a:cubicBezTo>
                <a:lnTo>
                  <a:pt x="151" y="1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1" name="Freeform 249"/>
          <p:cNvSpPr/>
          <p:nvPr/>
        </p:nvSpPr>
        <p:spPr bwMode="auto">
          <a:xfrm>
            <a:off x="9528175" y="2343150"/>
            <a:ext cx="311150" cy="315913"/>
          </a:xfrm>
          <a:custGeom>
            <a:avLst/>
            <a:gdLst>
              <a:gd name="T0" fmla="*/ 2147483646 w 285"/>
              <a:gd name="T1" fmla="*/ 2147483646 h 289"/>
              <a:gd name="T2" fmla="*/ 2147483646 w 285"/>
              <a:gd name="T3" fmla="*/ 2147483646 h 289"/>
              <a:gd name="T4" fmla="*/ 2147483646 w 285"/>
              <a:gd name="T5" fmla="*/ 2147483646 h 289"/>
              <a:gd name="T6" fmla="*/ 2147483646 w 285"/>
              <a:gd name="T7" fmla="*/ 2147483646 h 289"/>
              <a:gd name="T8" fmla="*/ 2147483646 w 285"/>
              <a:gd name="T9" fmla="*/ 2147483646 h 289"/>
              <a:gd name="T10" fmla="*/ 2147483646 w 285"/>
              <a:gd name="T11" fmla="*/ 2147483646 h 289"/>
              <a:gd name="T12" fmla="*/ 2147483646 w 285"/>
              <a:gd name="T13" fmla="*/ 2147483646 h 289"/>
              <a:gd name="T14" fmla="*/ 2147483646 w 285"/>
              <a:gd name="T15" fmla="*/ 2147483646 h 289"/>
              <a:gd name="T16" fmla="*/ 2147483646 w 285"/>
              <a:gd name="T17" fmla="*/ 0 h 289"/>
              <a:gd name="T18" fmla="*/ 2147483646 w 285"/>
              <a:gd name="T19" fmla="*/ 2147483646 h 289"/>
              <a:gd name="T20" fmla="*/ 2147483646 w 285"/>
              <a:gd name="T21" fmla="*/ 2147483646 h 289"/>
              <a:gd name="T22" fmla="*/ 2147483646 w 285"/>
              <a:gd name="T23" fmla="*/ 2147483646 h 289"/>
              <a:gd name="T24" fmla="*/ 2147483646 w 285"/>
              <a:gd name="T25" fmla="*/ 2147483646 h 289"/>
              <a:gd name="T26" fmla="*/ 2147483646 w 285"/>
              <a:gd name="T27" fmla="*/ 2147483646 h 289"/>
              <a:gd name="T28" fmla="*/ 2147483646 w 285"/>
              <a:gd name="T29" fmla="*/ 2147483646 h 289"/>
              <a:gd name="T30" fmla="*/ 2147483646 w 285"/>
              <a:gd name="T31" fmla="*/ 2147483646 h 289"/>
              <a:gd name="T32" fmla="*/ 2147483646 w 285"/>
              <a:gd name="T33" fmla="*/ 2147483646 h 289"/>
              <a:gd name="T34" fmla="*/ 2147483646 w 285"/>
              <a:gd name="T35" fmla="*/ 2147483646 h 289"/>
              <a:gd name="T36" fmla="*/ 2147483646 w 285"/>
              <a:gd name="T37" fmla="*/ 2147483646 h 289"/>
              <a:gd name="T38" fmla="*/ 2147483646 w 285"/>
              <a:gd name="T39" fmla="*/ 2147483646 h 289"/>
              <a:gd name="T40" fmla="*/ 2147483646 w 285"/>
              <a:gd name="T41" fmla="*/ 2147483646 h 289"/>
              <a:gd name="T42" fmla="*/ 2147483646 w 285"/>
              <a:gd name="T43" fmla="*/ 2147483646 h 289"/>
              <a:gd name="T44" fmla="*/ 2147483646 w 285"/>
              <a:gd name="T45" fmla="*/ 2147483646 h 289"/>
              <a:gd name="T46" fmla="*/ 2147483646 w 285"/>
              <a:gd name="T47" fmla="*/ 2147483646 h 289"/>
              <a:gd name="T48" fmla="*/ 2147483646 w 285"/>
              <a:gd name="T49" fmla="*/ 2147483646 h 289"/>
              <a:gd name="T50" fmla="*/ 2147483646 w 285"/>
              <a:gd name="T51" fmla="*/ 2147483646 h 289"/>
              <a:gd name="T52" fmla="*/ 2147483646 w 285"/>
              <a:gd name="T53" fmla="*/ 2147483646 h 289"/>
              <a:gd name="T54" fmla="*/ 2147483646 w 285"/>
              <a:gd name="T55" fmla="*/ 2147483646 h 289"/>
              <a:gd name="T56" fmla="*/ 2147483646 w 285"/>
              <a:gd name="T57" fmla="*/ 2147483646 h 289"/>
              <a:gd name="T58" fmla="*/ 2147483646 w 285"/>
              <a:gd name="T59" fmla="*/ 2147483646 h 289"/>
              <a:gd name="T60" fmla="*/ 2147483646 w 285"/>
              <a:gd name="T61" fmla="*/ 2147483646 h 289"/>
              <a:gd name="T62" fmla="*/ 2147483646 w 285"/>
              <a:gd name="T63" fmla="*/ 2147483646 h 289"/>
              <a:gd name="T64" fmla="*/ 2147483646 w 285"/>
              <a:gd name="T65" fmla="*/ 2147483646 h 28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85" h="289">
                <a:moveTo>
                  <a:pt x="240" y="172"/>
                </a:moveTo>
                <a:cubicBezTo>
                  <a:pt x="259" y="190"/>
                  <a:pt x="259" y="190"/>
                  <a:pt x="259" y="190"/>
                </a:cubicBezTo>
                <a:cubicBezTo>
                  <a:pt x="259" y="190"/>
                  <a:pt x="285" y="117"/>
                  <a:pt x="254" y="86"/>
                </a:cubicBezTo>
                <a:cubicBezTo>
                  <a:pt x="242" y="74"/>
                  <a:pt x="226" y="58"/>
                  <a:pt x="213" y="45"/>
                </a:cubicBezTo>
                <a:cubicBezTo>
                  <a:pt x="210" y="42"/>
                  <a:pt x="202" y="44"/>
                  <a:pt x="200" y="42"/>
                </a:cubicBezTo>
                <a:cubicBezTo>
                  <a:pt x="194" y="34"/>
                  <a:pt x="192" y="27"/>
                  <a:pt x="191" y="26"/>
                </a:cubicBezTo>
                <a:cubicBezTo>
                  <a:pt x="190" y="20"/>
                  <a:pt x="184" y="14"/>
                  <a:pt x="178" y="9"/>
                </a:cubicBezTo>
                <a:cubicBezTo>
                  <a:pt x="177" y="7"/>
                  <a:pt x="177" y="7"/>
                  <a:pt x="177" y="7"/>
                </a:cubicBezTo>
                <a:cubicBezTo>
                  <a:pt x="172" y="2"/>
                  <a:pt x="170" y="0"/>
                  <a:pt x="167" y="0"/>
                </a:cubicBezTo>
                <a:cubicBezTo>
                  <a:pt x="165" y="0"/>
                  <a:pt x="163" y="2"/>
                  <a:pt x="159" y="6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24" y="40"/>
                  <a:pt x="126" y="41"/>
                  <a:pt x="134" y="49"/>
                </a:cubicBezTo>
                <a:cubicBezTo>
                  <a:pt x="136" y="51"/>
                  <a:pt x="136" y="51"/>
                  <a:pt x="136" y="51"/>
                </a:cubicBezTo>
                <a:cubicBezTo>
                  <a:pt x="142" y="57"/>
                  <a:pt x="149" y="64"/>
                  <a:pt x="155" y="64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161" y="65"/>
                  <a:pt x="172" y="68"/>
                  <a:pt x="177" y="77"/>
                </a:cubicBezTo>
                <a:cubicBezTo>
                  <a:pt x="182" y="89"/>
                  <a:pt x="174" y="97"/>
                  <a:pt x="171" y="102"/>
                </a:cubicBezTo>
                <a:cubicBezTo>
                  <a:pt x="104" y="169"/>
                  <a:pt x="104" y="169"/>
                  <a:pt x="104" y="169"/>
                </a:cubicBezTo>
                <a:cubicBezTo>
                  <a:pt x="102" y="168"/>
                  <a:pt x="100" y="168"/>
                  <a:pt x="98" y="168"/>
                </a:cubicBezTo>
                <a:cubicBezTo>
                  <a:pt x="94" y="168"/>
                  <a:pt x="91" y="169"/>
                  <a:pt x="88" y="172"/>
                </a:cubicBezTo>
                <a:cubicBezTo>
                  <a:pt x="87" y="172"/>
                  <a:pt x="87" y="173"/>
                  <a:pt x="86" y="174"/>
                </a:cubicBezTo>
                <a:cubicBezTo>
                  <a:pt x="86" y="174"/>
                  <a:pt x="30" y="229"/>
                  <a:pt x="16" y="244"/>
                </a:cubicBezTo>
                <a:cubicBezTo>
                  <a:pt x="15" y="245"/>
                  <a:pt x="14" y="245"/>
                  <a:pt x="14" y="246"/>
                </a:cubicBezTo>
                <a:cubicBezTo>
                  <a:pt x="0" y="259"/>
                  <a:pt x="25" y="289"/>
                  <a:pt x="43" y="289"/>
                </a:cubicBezTo>
                <a:cubicBezTo>
                  <a:pt x="47" y="289"/>
                  <a:pt x="50" y="288"/>
                  <a:pt x="53" y="285"/>
                </a:cubicBezTo>
                <a:cubicBezTo>
                  <a:pt x="54" y="285"/>
                  <a:pt x="54" y="284"/>
                  <a:pt x="55" y="283"/>
                </a:cubicBezTo>
                <a:cubicBezTo>
                  <a:pt x="70" y="268"/>
                  <a:pt x="125" y="213"/>
                  <a:pt x="125" y="213"/>
                </a:cubicBezTo>
                <a:cubicBezTo>
                  <a:pt x="126" y="212"/>
                  <a:pt x="127" y="212"/>
                  <a:pt x="127" y="211"/>
                </a:cubicBezTo>
                <a:cubicBezTo>
                  <a:pt x="131" y="207"/>
                  <a:pt x="132" y="201"/>
                  <a:pt x="130" y="195"/>
                </a:cubicBezTo>
                <a:cubicBezTo>
                  <a:pt x="205" y="120"/>
                  <a:pt x="205" y="120"/>
                  <a:pt x="205" y="120"/>
                </a:cubicBezTo>
                <a:cubicBezTo>
                  <a:pt x="210" y="116"/>
                  <a:pt x="215" y="112"/>
                  <a:pt x="217" y="112"/>
                </a:cubicBezTo>
                <a:cubicBezTo>
                  <a:pt x="218" y="112"/>
                  <a:pt x="218" y="112"/>
                  <a:pt x="218" y="112"/>
                </a:cubicBezTo>
                <a:cubicBezTo>
                  <a:pt x="246" y="128"/>
                  <a:pt x="240" y="172"/>
                  <a:pt x="240" y="1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2" name="TextBox 13"/>
          <p:cNvSpPr txBox="1">
            <a:spLocks noChangeArrowheads="1"/>
          </p:cNvSpPr>
          <p:nvPr/>
        </p:nvSpPr>
        <p:spPr bwMode="auto">
          <a:xfrm>
            <a:off x="1438275" y="4475163"/>
            <a:ext cx="2338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83" name="TextBox 13"/>
          <p:cNvSpPr txBox="1">
            <a:spLocks noChangeArrowheads="1"/>
          </p:cNvSpPr>
          <p:nvPr/>
        </p:nvSpPr>
        <p:spPr bwMode="auto">
          <a:xfrm>
            <a:off x="1443038" y="4760913"/>
            <a:ext cx="2333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84" name="TextBox 13"/>
          <p:cNvSpPr txBox="1">
            <a:spLocks noChangeArrowheads="1"/>
          </p:cNvSpPr>
          <p:nvPr/>
        </p:nvSpPr>
        <p:spPr bwMode="auto">
          <a:xfrm>
            <a:off x="4765675" y="4475163"/>
            <a:ext cx="2338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85" name="TextBox 13"/>
          <p:cNvSpPr txBox="1">
            <a:spLocks noChangeArrowheads="1"/>
          </p:cNvSpPr>
          <p:nvPr/>
        </p:nvSpPr>
        <p:spPr bwMode="auto">
          <a:xfrm>
            <a:off x="4770438" y="4760913"/>
            <a:ext cx="2333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86" name="TextBox 13"/>
          <p:cNvSpPr txBox="1">
            <a:spLocks noChangeArrowheads="1"/>
          </p:cNvSpPr>
          <p:nvPr/>
        </p:nvSpPr>
        <p:spPr bwMode="auto">
          <a:xfrm>
            <a:off x="7953375" y="4475163"/>
            <a:ext cx="2338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87" name="TextBox 13"/>
          <p:cNvSpPr txBox="1">
            <a:spLocks noChangeArrowheads="1"/>
          </p:cNvSpPr>
          <p:nvPr/>
        </p:nvSpPr>
        <p:spPr bwMode="auto">
          <a:xfrm>
            <a:off x="7958138" y="4760913"/>
            <a:ext cx="2333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101600" y="322263"/>
            <a:ext cx="215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点此添加标题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1" name="矩形 3"/>
          <p:cNvSpPr>
            <a:spLocks noChangeArrowheads="1"/>
          </p:cNvSpPr>
          <p:nvPr/>
        </p:nvSpPr>
        <p:spPr bwMode="auto">
          <a:xfrm>
            <a:off x="-90488" y="282575"/>
            <a:ext cx="2065338" cy="4794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2292" name="Rounded Rectangle 4"/>
          <p:cNvSpPr>
            <a:spLocks noChangeArrowheads="1"/>
          </p:cNvSpPr>
          <p:nvPr/>
        </p:nvSpPr>
        <p:spPr bwMode="auto">
          <a:xfrm>
            <a:off x="925513" y="1857375"/>
            <a:ext cx="2813050" cy="1163638"/>
          </a:xfrm>
          <a:prstGeom prst="roundRect">
            <a:avLst>
              <a:gd name="adj" fmla="val 10134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293" name="Rounded Rectangle 91"/>
          <p:cNvSpPr>
            <a:spLocks noChangeArrowheads="1"/>
          </p:cNvSpPr>
          <p:nvPr/>
        </p:nvSpPr>
        <p:spPr bwMode="auto">
          <a:xfrm>
            <a:off x="925513" y="3290888"/>
            <a:ext cx="2813050" cy="1163637"/>
          </a:xfrm>
          <a:prstGeom prst="roundRect">
            <a:avLst>
              <a:gd name="adj" fmla="val 10134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294" name="Rounded Rectangle 94"/>
          <p:cNvSpPr>
            <a:spLocks noChangeArrowheads="1"/>
          </p:cNvSpPr>
          <p:nvPr/>
        </p:nvSpPr>
        <p:spPr bwMode="auto">
          <a:xfrm>
            <a:off x="925513" y="4724400"/>
            <a:ext cx="2813050" cy="1163638"/>
          </a:xfrm>
          <a:prstGeom prst="roundRect">
            <a:avLst>
              <a:gd name="adj" fmla="val 10134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2295" name="Elbow Connector 106"/>
          <p:cNvCxnSpPr>
            <a:cxnSpLocks noChangeShapeType="1"/>
          </p:cNvCxnSpPr>
          <p:nvPr/>
        </p:nvCxnSpPr>
        <p:spPr bwMode="auto">
          <a:xfrm>
            <a:off x="3865563" y="2439988"/>
            <a:ext cx="1204912" cy="9271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FEFEFE"/>
            </a:solidFill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6" name="Elbow Connector 107"/>
          <p:cNvCxnSpPr>
            <a:cxnSpLocks noChangeShapeType="1"/>
          </p:cNvCxnSpPr>
          <p:nvPr/>
        </p:nvCxnSpPr>
        <p:spPr bwMode="auto">
          <a:xfrm flipV="1">
            <a:off x="3865563" y="4454525"/>
            <a:ext cx="1204912" cy="9271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FEFEFE"/>
            </a:solidFill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Straight Connector 109"/>
          <p:cNvCxnSpPr>
            <a:cxnSpLocks noChangeShapeType="1"/>
          </p:cNvCxnSpPr>
          <p:nvPr/>
        </p:nvCxnSpPr>
        <p:spPr bwMode="auto">
          <a:xfrm>
            <a:off x="3865563" y="3919538"/>
            <a:ext cx="1204912" cy="3175"/>
          </a:xfrm>
          <a:prstGeom prst="line">
            <a:avLst/>
          </a:prstGeom>
          <a:noFill/>
          <a:ln w="12700">
            <a:solidFill>
              <a:srgbClr val="FEFEFE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8" name="Freeform 228"/>
          <p:cNvSpPr/>
          <p:nvPr/>
        </p:nvSpPr>
        <p:spPr bwMode="auto">
          <a:xfrm>
            <a:off x="1098550" y="2163763"/>
            <a:ext cx="546100" cy="550862"/>
          </a:xfrm>
          <a:custGeom>
            <a:avLst/>
            <a:gdLst>
              <a:gd name="T0" fmla="*/ 2147483646 w 68"/>
              <a:gd name="T1" fmla="*/ 2147483646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2147483646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2147483646 h 68"/>
              <a:gd name="T26" fmla="*/ 2147483646 w 68"/>
              <a:gd name="T27" fmla="*/ 2147483646 h 68"/>
              <a:gd name="T28" fmla="*/ 0 w 68"/>
              <a:gd name="T29" fmla="*/ 2147483646 h 68"/>
              <a:gd name="T30" fmla="*/ 2147483646 w 68"/>
              <a:gd name="T31" fmla="*/ 2147483646 h 68"/>
              <a:gd name="T32" fmla="*/ 2147483646 w 68"/>
              <a:gd name="T33" fmla="*/ 0 h 68"/>
              <a:gd name="T34" fmla="*/ 2147483646 w 68"/>
              <a:gd name="T35" fmla="*/ 0 h 68"/>
              <a:gd name="T36" fmla="*/ 2147483646 w 68"/>
              <a:gd name="T37" fmla="*/ 0 h 68"/>
              <a:gd name="T38" fmla="*/ 2147483646 w 68"/>
              <a:gd name="T39" fmla="*/ 2147483646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12299" name="Freeform 135"/>
          <p:cNvSpPr>
            <a:spLocks noEditPoints="1"/>
          </p:cNvSpPr>
          <p:nvPr/>
        </p:nvSpPr>
        <p:spPr bwMode="auto">
          <a:xfrm>
            <a:off x="1098550" y="3668713"/>
            <a:ext cx="536575" cy="503237"/>
          </a:xfrm>
          <a:custGeom>
            <a:avLst/>
            <a:gdLst>
              <a:gd name="T0" fmla="*/ 2147483646 w 73"/>
              <a:gd name="T1" fmla="*/ 2147483646 h 68"/>
              <a:gd name="T2" fmla="*/ 2147483646 w 73"/>
              <a:gd name="T3" fmla="*/ 2147483646 h 68"/>
              <a:gd name="T4" fmla="*/ 0 w 73"/>
              <a:gd name="T5" fmla="*/ 2147483646 h 68"/>
              <a:gd name="T6" fmla="*/ 2147483646 w 73"/>
              <a:gd name="T7" fmla="*/ 2147483646 h 68"/>
              <a:gd name="T8" fmla="*/ 2147483646 w 73"/>
              <a:gd name="T9" fmla="*/ 2147483646 h 68"/>
              <a:gd name="T10" fmla="*/ 2147483646 w 73"/>
              <a:gd name="T11" fmla="*/ 2147483646 h 68"/>
              <a:gd name="T12" fmla="*/ 2147483646 w 73"/>
              <a:gd name="T13" fmla="*/ 2147483646 h 68"/>
              <a:gd name="T14" fmla="*/ 2147483646 w 73"/>
              <a:gd name="T15" fmla="*/ 2147483646 h 68"/>
              <a:gd name="T16" fmla="*/ 2147483646 w 73"/>
              <a:gd name="T17" fmla="*/ 2147483646 h 68"/>
              <a:gd name="T18" fmla="*/ 2147483646 w 73"/>
              <a:gd name="T19" fmla="*/ 2147483646 h 68"/>
              <a:gd name="T20" fmla="*/ 2147483646 w 73"/>
              <a:gd name="T21" fmla="*/ 2147483646 h 68"/>
              <a:gd name="T22" fmla="*/ 2147483646 w 73"/>
              <a:gd name="T23" fmla="*/ 0 h 68"/>
              <a:gd name="T24" fmla="*/ 2147483646 w 73"/>
              <a:gd name="T25" fmla="*/ 2147483646 h 68"/>
              <a:gd name="T26" fmla="*/ 2147483646 w 73"/>
              <a:gd name="T27" fmla="*/ 2147483646 h 68"/>
              <a:gd name="T28" fmla="*/ 2147483646 w 73"/>
              <a:gd name="T29" fmla="*/ 2147483646 h 68"/>
              <a:gd name="T30" fmla="*/ 2147483646 w 73"/>
              <a:gd name="T31" fmla="*/ 2147483646 h 68"/>
              <a:gd name="T32" fmla="*/ 2147483646 w 73"/>
              <a:gd name="T33" fmla="*/ 2147483646 h 68"/>
              <a:gd name="T34" fmla="*/ 2147483646 w 73"/>
              <a:gd name="T35" fmla="*/ 2147483646 h 68"/>
              <a:gd name="T36" fmla="*/ 2147483646 w 73"/>
              <a:gd name="T37" fmla="*/ 2147483646 h 68"/>
              <a:gd name="T38" fmla="*/ 2147483646 w 73"/>
              <a:gd name="T39" fmla="*/ 2147483646 h 68"/>
              <a:gd name="T40" fmla="*/ 2147483646 w 73"/>
              <a:gd name="T41" fmla="*/ 2147483646 h 68"/>
              <a:gd name="T42" fmla="*/ 2147483646 w 73"/>
              <a:gd name="T43" fmla="*/ 2147483646 h 68"/>
              <a:gd name="T44" fmla="*/ 2147483646 w 73"/>
              <a:gd name="T45" fmla="*/ 2147483646 h 68"/>
              <a:gd name="T46" fmla="*/ 2147483646 w 73"/>
              <a:gd name="T47" fmla="*/ 2147483646 h 68"/>
              <a:gd name="T48" fmla="*/ 2147483646 w 73"/>
              <a:gd name="T49" fmla="*/ 2147483646 h 68"/>
              <a:gd name="T50" fmla="*/ 2147483646 w 73"/>
              <a:gd name="T51" fmla="*/ 2147483646 h 68"/>
              <a:gd name="T52" fmla="*/ 2147483646 w 73"/>
              <a:gd name="T53" fmla="*/ 2147483646 h 68"/>
              <a:gd name="T54" fmla="*/ 2147483646 w 73"/>
              <a:gd name="T55" fmla="*/ 2147483646 h 68"/>
              <a:gd name="T56" fmla="*/ 2147483646 w 73"/>
              <a:gd name="T57" fmla="*/ 2147483646 h 68"/>
              <a:gd name="T58" fmla="*/ 2147483646 w 73"/>
              <a:gd name="T59" fmla="*/ 0 h 68"/>
              <a:gd name="T60" fmla="*/ 2147483646 w 73"/>
              <a:gd name="T61" fmla="*/ 2147483646 h 68"/>
              <a:gd name="T62" fmla="*/ 2147483646 w 73"/>
              <a:gd name="T63" fmla="*/ 2147483646 h 68"/>
              <a:gd name="T64" fmla="*/ 2147483646 w 73"/>
              <a:gd name="T65" fmla="*/ 2147483646 h 68"/>
              <a:gd name="T66" fmla="*/ 2147483646 w 73"/>
              <a:gd name="T67" fmla="*/ 2147483646 h 68"/>
              <a:gd name="T68" fmla="*/ 2147483646 w 73"/>
              <a:gd name="T69" fmla="*/ 2147483646 h 68"/>
              <a:gd name="T70" fmla="*/ 2147483646 w 73"/>
              <a:gd name="T71" fmla="*/ 2147483646 h 68"/>
              <a:gd name="T72" fmla="*/ 2147483646 w 73"/>
              <a:gd name="T73" fmla="*/ 2147483646 h 68"/>
              <a:gd name="T74" fmla="*/ 2147483646 w 73"/>
              <a:gd name="T75" fmla="*/ 2147483646 h 68"/>
              <a:gd name="T76" fmla="*/ 2147483646 w 73"/>
              <a:gd name="T77" fmla="*/ 2147483646 h 68"/>
              <a:gd name="T78" fmla="*/ 2147483646 w 73"/>
              <a:gd name="T79" fmla="*/ 2147483646 h 68"/>
              <a:gd name="T80" fmla="*/ 2147483646 w 73"/>
              <a:gd name="T81" fmla="*/ 2147483646 h 6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12300" name="Freeform 103"/>
          <p:cNvSpPr>
            <a:spLocks noEditPoints="1"/>
          </p:cNvSpPr>
          <p:nvPr/>
        </p:nvSpPr>
        <p:spPr bwMode="auto">
          <a:xfrm>
            <a:off x="1168400" y="4997450"/>
            <a:ext cx="409575" cy="601663"/>
          </a:xfrm>
          <a:custGeom>
            <a:avLst/>
            <a:gdLst>
              <a:gd name="T0" fmla="*/ 2147483646 w 42"/>
              <a:gd name="T1" fmla="*/ 2147483646 h 62"/>
              <a:gd name="T2" fmla="*/ 2147483646 w 42"/>
              <a:gd name="T3" fmla="*/ 2147483646 h 62"/>
              <a:gd name="T4" fmla="*/ 2147483646 w 42"/>
              <a:gd name="T5" fmla="*/ 2147483646 h 62"/>
              <a:gd name="T6" fmla="*/ 2147483646 w 42"/>
              <a:gd name="T7" fmla="*/ 2147483646 h 62"/>
              <a:gd name="T8" fmla="*/ 2147483646 w 42"/>
              <a:gd name="T9" fmla="*/ 2147483646 h 62"/>
              <a:gd name="T10" fmla="*/ 2147483646 w 42"/>
              <a:gd name="T11" fmla="*/ 2147483646 h 62"/>
              <a:gd name="T12" fmla="*/ 2147483646 w 42"/>
              <a:gd name="T13" fmla="*/ 2147483646 h 62"/>
              <a:gd name="T14" fmla="*/ 2147483646 w 42"/>
              <a:gd name="T15" fmla="*/ 2147483646 h 62"/>
              <a:gd name="T16" fmla="*/ 2147483646 w 42"/>
              <a:gd name="T17" fmla="*/ 2147483646 h 62"/>
              <a:gd name="T18" fmla="*/ 2147483646 w 42"/>
              <a:gd name="T19" fmla="*/ 2147483646 h 62"/>
              <a:gd name="T20" fmla="*/ 2147483646 w 42"/>
              <a:gd name="T21" fmla="*/ 2147483646 h 62"/>
              <a:gd name="T22" fmla="*/ 2147483646 w 42"/>
              <a:gd name="T23" fmla="*/ 2147483646 h 62"/>
              <a:gd name="T24" fmla="*/ 2147483646 w 42"/>
              <a:gd name="T25" fmla="*/ 2147483646 h 62"/>
              <a:gd name="T26" fmla="*/ 2147483646 w 42"/>
              <a:gd name="T27" fmla="*/ 2147483646 h 62"/>
              <a:gd name="T28" fmla="*/ 2147483646 w 42"/>
              <a:gd name="T29" fmla="*/ 2147483646 h 62"/>
              <a:gd name="T30" fmla="*/ 2147483646 w 42"/>
              <a:gd name="T31" fmla="*/ 2147483646 h 62"/>
              <a:gd name="T32" fmla="*/ 2147483646 w 42"/>
              <a:gd name="T33" fmla="*/ 2147483646 h 62"/>
              <a:gd name="T34" fmla="*/ 0 w 42"/>
              <a:gd name="T35" fmla="*/ 2147483646 h 62"/>
              <a:gd name="T36" fmla="*/ 2147483646 w 42"/>
              <a:gd name="T37" fmla="*/ 0 h 62"/>
              <a:gd name="T38" fmla="*/ 2147483646 w 42"/>
              <a:gd name="T39" fmla="*/ 2147483646 h 62"/>
              <a:gd name="T40" fmla="*/ 2147483646 w 42"/>
              <a:gd name="T41" fmla="*/ 2147483646 h 62"/>
              <a:gd name="T42" fmla="*/ 2147483646 w 42"/>
              <a:gd name="T43" fmla="*/ 2147483646 h 62"/>
              <a:gd name="T44" fmla="*/ 2147483646 w 42"/>
              <a:gd name="T45" fmla="*/ 2147483646 h 62"/>
              <a:gd name="T46" fmla="*/ 2147483646 w 42"/>
              <a:gd name="T47" fmla="*/ 2147483646 h 62"/>
              <a:gd name="T48" fmla="*/ 2147483646 w 42"/>
              <a:gd name="T49" fmla="*/ 2147483646 h 62"/>
              <a:gd name="T50" fmla="*/ 2147483646 w 42"/>
              <a:gd name="T51" fmla="*/ 2147483646 h 62"/>
              <a:gd name="T52" fmla="*/ 2147483646 w 42"/>
              <a:gd name="T53" fmla="*/ 2147483646 h 62"/>
              <a:gd name="T54" fmla="*/ 2147483646 w 42"/>
              <a:gd name="T55" fmla="*/ 2147483646 h 62"/>
              <a:gd name="T56" fmla="*/ 2147483646 w 42"/>
              <a:gd name="T57" fmla="*/ 2147483646 h 62"/>
              <a:gd name="T58" fmla="*/ 2147483646 w 42"/>
              <a:gd name="T59" fmla="*/ 2147483646 h 62"/>
              <a:gd name="T60" fmla="*/ 2147483646 w 42"/>
              <a:gd name="T61" fmla="*/ 2147483646 h 62"/>
              <a:gd name="T62" fmla="*/ 2147483646 w 42"/>
              <a:gd name="T63" fmla="*/ 2147483646 h 62"/>
              <a:gd name="T64" fmla="*/ 2147483646 w 42"/>
              <a:gd name="T65" fmla="*/ 2147483646 h 62"/>
              <a:gd name="T66" fmla="*/ 2147483646 w 42"/>
              <a:gd name="T67" fmla="*/ 2147483646 h 62"/>
              <a:gd name="T68" fmla="*/ 2147483646 w 42"/>
              <a:gd name="T69" fmla="*/ 2147483646 h 62"/>
              <a:gd name="T70" fmla="*/ 2147483646 w 42"/>
              <a:gd name="T71" fmla="*/ 2147483646 h 62"/>
              <a:gd name="T72" fmla="*/ 2147483646 w 42"/>
              <a:gd name="T73" fmla="*/ 2147483646 h 62"/>
              <a:gd name="T74" fmla="*/ 2147483646 w 42"/>
              <a:gd name="T75" fmla="*/ 2147483646 h 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12301" name="Rounded Rectangle 29"/>
          <p:cNvSpPr>
            <a:spLocks noChangeArrowheads="1"/>
          </p:cNvSpPr>
          <p:nvPr/>
        </p:nvSpPr>
        <p:spPr bwMode="auto">
          <a:xfrm>
            <a:off x="8429625" y="1857375"/>
            <a:ext cx="2813050" cy="1163638"/>
          </a:xfrm>
          <a:prstGeom prst="roundRect">
            <a:avLst>
              <a:gd name="adj" fmla="val 10134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02" name="Rounded Rectangle 32"/>
          <p:cNvSpPr>
            <a:spLocks noChangeArrowheads="1"/>
          </p:cNvSpPr>
          <p:nvPr/>
        </p:nvSpPr>
        <p:spPr bwMode="auto">
          <a:xfrm>
            <a:off x="8429625" y="3290888"/>
            <a:ext cx="2813050" cy="1163637"/>
          </a:xfrm>
          <a:prstGeom prst="roundRect">
            <a:avLst>
              <a:gd name="adj" fmla="val 10134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03" name="Rounded Rectangle 35"/>
          <p:cNvSpPr>
            <a:spLocks noChangeArrowheads="1"/>
          </p:cNvSpPr>
          <p:nvPr/>
        </p:nvSpPr>
        <p:spPr bwMode="auto">
          <a:xfrm>
            <a:off x="8429625" y="4724400"/>
            <a:ext cx="2813050" cy="1163638"/>
          </a:xfrm>
          <a:prstGeom prst="roundRect">
            <a:avLst>
              <a:gd name="adj" fmla="val 10134"/>
            </a:avLst>
          </a:prstGeom>
          <a:solidFill>
            <a:srgbClr val="FCFCFC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2304" name="Elbow Connector 45"/>
          <p:cNvCxnSpPr>
            <a:cxnSpLocks noChangeShapeType="1"/>
          </p:cNvCxnSpPr>
          <p:nvPr/>
        </p:nvCxnSpPr>
        <p:spPr bwMode="auto">
          <a:xfrm flipH="1">
            <a:off x="7085013" y="2439988"/>
            <a:ext cx="1230312" cy="9271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FEFEFE"/>
            </a:solidFill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5" name="Elbow Connector 46"/>
          <p:cNvCxnSpPr>
            <a:cxnSpLocks noChangeShapeType="1"/>
          </p:cNvCxnSpPr>
          <p:nvPr/>
        </p:nvCxnSpPr>
        <p:spPr bwMode="auto">
          <a:xfrm flipH="1" flipV="1">
            <a:off x="7085013" y="4454525"/>
            <a:ext cx="1230312" cy="9271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FEFEFE"/>
            </a:solidFill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6" name="Straight Connector 47"/>
          <p:cNvCxnSpPr>
            <a:cxnSpLocks noChangeShapeType="1"/>
          </p:cNvCxnSpPr>
          <p:nvPr/>
        </p:nvCxnSpPr>
        <p:spPr bwMode="auto">
          <a:xfrm flipH="1">
            <a:off x="7085013" y="3919538"/>
            <a:ext cx="1230312" cy="3175"/>
          </a:xfrm>
          <a:prstGeom prst="line">
            <a:avLst/>
          </a:prstGeom>
          <a:noFill/>
          <a:ln w="12700">
            <a:solidFill>
              <a:srgbClr val="FEFEFE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7" name="Freeform 105"/>
          <p:cNvSpPr>
            <a:spLocks noEditPoints="1"/>
          </p:cNvSpPr>
          <p:nvPr/>
        </p:nvSpPr>
        <p:spPr bwMode="auto">
          <a:xfrm>
            <a:off x="10523538" y="2198688"/>
            <a:ext cx="496887" cy="500062"/>
          </a:xfrm>
          <a:custGeom>
            <a:avLst/>
            <a:gdLst>
              <a:gd name="T0" fmla="*/ 0 w 71"/>
              <a:gd name="T1" fmla="*/ 2147483646 h 71"/>
              <a:gd name="T2" fmla="*/ 2147483646 w 71"/>
              <a:gd name="T3" fmla="*/ 2147483646 h 71"/>
              <a:gd name="T4" fmla="*/ 2147483646 w 71"/>
              <a:gd name="T5" fmla="*/ 2147483646 h 71"/>
              <a:gd name="T6" fmla="*/ 2147483646 w 71"/>
              <a:gd name="T7" fmla="*/ 2147483646 h 71"/>
              <a:gd name="T8" fmla="*/ 2147483646 w 71"/>
              <a:gd name="T9" fmla="*/ 2147483646 h 71"/>
              <a:gd name="T10" fmla="*/ 2147483646 w 71"/>
              <a:gd name="T11" fmla="*/ 2147483646 h 71"/>
              <a:gd name="T12" fmla="*/ 2147483646 w 71"/>
              <a:gd name="T13" fmla="*/ 2147483646 h 71"/>
              <a:gd name="T14" fmla="*/ 0 w 71"/>
              <a:gd name="T15" fmla="*/ 2147483646 h 71"/>
              <a:gd name="T16" fmla="*/ 2147483646 w 71"/>
              <a:gd name="T17" fmla="*/ 2147483646 h 71"/>
              <a:gd name="T18" fmla="*/ 2147483646 w 71"/>
              <a:gd name="T19" fmla="*/ 2147483646 h 71"/>
              <a:gd name="T20" fmla="*/ 2147483646 w 71"/>
              <a:gd name="T21" fmla="*/ 2147483646 h 71"/>
              <a:gd name="T22" fmla="*/ 2147483646 w 71"/>
              <a:gd name="T23" fmla="*/ 2147483646 h 71"/>
              <a:gd name="T24" fmla="*/ 2147483646 w 71"/>
              <a:gd name="T25" fmla="*/ 2147483646 h 71"/>
              <a:gd name="T26" fmla="*/ 2147483646 w 71"/>
              <a:gd name="T27" fmla="*/ 2147483646 h 71"/>
              <a:gd name="T28" fmla="*/ 2147483646 w 71"/>
              <a:gd name="T29" fmla="*/ 2147483646 h 71"/>
              <a:gd name="T30" fmla="*/ 2147483646 w 71"/>
              <a:gd name="T31" fmla="*/ 2147483646 h 71"/>
              <a:gd name="T32" fmla="*/ 2147483646 w 71"/>
              <a:gd name="T33" fmla="*/ 2147483646 h 71"/>
              <a:gd name="T34" fmla="*/ 2147483646 w 71"/>
              <a:gd name="T35" fmla="*/ 2147483646 h 71"/>
              <a:gd name="T36" fmla="*/ 2147483646 w 71"/>
              <a:gd name="T37" fmla="*/ 2147483646 h 71"/>
              <a:gd name="T38" fmla="*/ 2147483646 w 71"/>
              <a:gd name="T39" fmla="*/ 2147483646 h 71"/>
              <a:gd name="T40" fmla="*/ 2147483646 w 71"/>
              <a:gd name="T41" fmla="*/ 0 h 71"/>
              <a:gd name="T42" fmla="*/ 2147483646 w 71"/>
              <a:gd name="T43" fmla="*/ 2147483646 h 71"/>
              <a:gd name="T44" fmla="*/ 2147483646 w 71"/>
              <a:gd name="T45" fmla="*/ 2147483646 h 71"/>
              <a:gd name="T46" fmla="*/ 2147483646 w 71"/>
              <a:gd name="T47" fmla="*/ 2147483646 h 71"/>
              <a:gd name="T48" fmla="*/ 2147483646 w 71"/>
              <a:gd name="T49" fmla="*/ 2147483646 h 71"/>
              <a:gd name="T50" fmla="*/ 2147483646 w 71"/>
              <a:gd name="T51" fmla="*/ 2147483646 h 71"/>
              <a:gd name="T52" fmla="*/ 2147483646 w 71"/>
              <a:gd name="T53" fmla="*/ 2147483646 h 71"/>
              <a:gd name="T54" fmla="*/ 2147483646 w 71"/>
              <a:gd name="T55" fmla="*/ 2147483646 h 71"/>
              <a:gd name="T56" fmla="*/ 2147483646 w 71"/>
              <a:gd name="T57" fmla="*/ 2147483646 h 71"/>
              <a:gd name="T58" fmla="*/ 2147483646 w 71"/>
              <a:gd name="T59" fmla="*/ 2147483646 h 71"/>
              <a:gd name="T60" fmla="*/ 2147483646 w 71"/>
              <a:gd name="T61" fmla="*/ 2147483646 h 71"/>
              <a:gd name="T62" fmla="*/ 2147483646 w 71"/>
              <a:gd name="T63" fmla="*/ 2147483646 h 71"/>
              <a:gd name="T64" fmla="*/ 2147483646 w 71"/>
              <a:gd name="T65" fmla="*/ 2147483646 h 71"/>
              <a:gd name="T66" fmla="*/ 2147483646 w 71"/>
              <a:gd name="T67" fmla="*/ 2147483646 h 71"/>
              <a:gd name="T68" fmla="*/ 2147483646 w 71"/>
              <a:gd name="T69" fmla="*/ 2147483646 h 71"/>
              <a:gd name="T70" fmla="*/ 2147483646 w 71"/>
              <a:gd name="T71" fmla="*/ 2147483646 h 7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71" h="71">
                <a:moveTo>
                  <a:pt x="15" y="46"/>
                </a:moveTo>
                <a:cubicBezTo>
                  <a:pt x="0" y="46"/>
                  <a:pt x="0" y="46"/>
                  <a:pt x="0" y="46"/>
                </a:cubicBezTo>
                <a:cubicBezTo>
                  <a:pt x="0" y="45"/>
                  <a:pt x="0" y="44"/>
                  <a:pt x="0" y="43"/>
                </a:cubicBezTo>
                <a:cubicBezTo>
                  <a:pt x="0" y="36"/>
                  <a:pt x="9" y="35"/>
                  <a:pt x="9" y="31"/>
                </a:cubicBezTo>
                <a:cubicBezTo>
                  <a:pt x="9" y="30"/>
                  <a:pt x="8" y="29"/>
                  <a:pt x="7" y="29"/>
                </a:cubicBezTo>
                <a:cubicBezTo>
                  <a:pt x="6" y="29"/>
                  <a:pt x="4" y="31"/>
                  <a:pt x="4" y="32"/>
                </a:cubicBezTo>
                <a:cubicBezTo>
                  <a:pt x="0" y="29"/>
                  <a:pt x="0" y="29"/>
                  <a:pt x="0" y="29"/>
                </a:cubicBezTo>
                <a:cubicBezTo>
                  <a:pt x="2" y="27"/>
                  <a:pt x="4" y="25"/>
                  <a:pt x="7" y="25"/>
                </a:cubicBezTo>
                <a:cubicBezTo>
                  <a:pt x="11" y="25"/>
                  <a:pt x="14" y="27"/>
                  <a:pt x="14" y="31"/>
                </a:cubicBezTo>
                <a:cubicBezTo>
                  <a:pt x="14" y="37"/>
                  <a:pt x="6" y="38"/>
                  <a:pt x="6" y="42"/>
                </a:cubicBezTo>
                <a:cubicBezTo>
                  <a:pt x="11" y="42"/>
                  <a:pt x="11" y="42"/>
                  <a:pt x="11" y="42"/>
                </a:cubicBezTo>
                <a:cubicBezTo>
                  <a:pt x="11" y="39"/>
                  <a:pt x="11" y="39"/>
                  <a:pt x="11" y="39"/>
                </a:cubicBezTo>
                <a:cubicBezTo>
                  <a:pt x="15" y="39"/>
                  <a:pt x="15" y="39"/>
                  <a:pt x="15" y="39"/>
                </a:cubicBezTo>
                <a:lnTo>
                  <a:pt x="15" y="46"/>
                </a:lnTo>
                <a:close/>
                <a:moveTo>
                  <a:pt x="7" y="71"/>
                </a:moveTo>
                <a:cubicBezTo>
                  <a:pt x="5" y="71"/>
                  <a:pt x="2" y="70"/>
                  <a:pt x="0" y="69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6"/>
                  <a:pt x="5" y="67"/>
                  <a:pt x="7" y="67"/>
                </a:cubicBezTo>
                <a:cubicBezTo>
                  <a:pt x="8" y="67"/>
                  <a:pt x="10" y="66"/>
                  <a:pt x="10" y="65"/>
                </a:cubicBezTo>
                <a:cubicBezTo>
                  <a:pt x="10" y="62"/>
                  <a:pt x="7" y="62"/>
                  <a:pt x="5" y="62"/>
                </a:cubicBezTo>
                <a:cubicBezTo>
                  <a:pt x="4" y="60"/>
                  <a:pt x="4" y="60"/>
                  <a:pt x="4" y="60"/>
                </a:cubicBezTo>
                <a:cubicBezTo>
                  <a:pt x="6" y="58"/>
                  <a:pt x="7" y="56"/>
                  <a:pt x="9" y="55"/>
                </a:cubicBezTo>
                <a:cubicBezTo>
                  <a:pt x="9" y="55"/>
                  <a:pt x="9" y="55"/>
                  <a:pt x="9" y="55"/>
                </a:cubicBezTo>
                <a:cubicBezTo>
                  <a:pt x="8" y="55"/>
                  <a:pt x="6" y="55"/>
                  <a:pt x="5" y="55"/>
                </a:cubicBezTo>
                <a:cubicBezTo>
                  <a:pt x="5" y="57"/>
                  <a:pt x="5" y="57"/>
                  <a:pt x="5" y="57"/>
                </a:cubicBezTo>
                <a:cubicBezTo>
                  <a:pt x="1" y="57"/>
                  <a:pt x="1" y="57"/>
                  <a:pt x="1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54"/>
                  <a:pt x="14" y="54"/>
                  <a:pt x="14" y="54"/>
                </a:cubicBezTo>
                <a:cubicBezTo>
                  <a:pt x="10" y="59"/>
                  <a:pt x="10" y="59"/>
                  <a:pt x="10" y="59"/>
                </a:cubicBezTo>
                <a:cubicBezTo>
                  <a:pt x="13" y="60"/>
                  <a:pt x="15" y="62"/>
                  <a:pt x="15" y="64"/>
                </a:cubicBezTo>
                <a:cubicBezTo>
                  <a:pt x="15" y="69"/>
                  <a:pt x="11" y="71"/>
                  <a:pt x="7" y="71"/>
                </a:cubicBezTo>
                <a:close/>
                <a:moveTo>
                  <a:pt x="15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16"/>
                  <a:pt x="1" y="16"/>
                  <a:pt x="1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3"/>
                  <a:pt x="6" y="9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5" y="7"/>
                  <a:pt x="4" y="7"/>
                  <a:pt x="4" y="8"/>
                </a:cubicBezTo>
                <a:cubicBezTo>
                  <a:pt x="1" y="5"/>
                  <a:pt x="1" y="5"/>
                  <a:pt x="1" y="5"/>
                </a:cubicBezTo>
                <a:cubicBezTo>
                  <a:pt x="6" y="0"/>
                  <a:pt x="6" y="0"/>
                  <a:pt x="6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16"/>
                  <a:pt x="11" y="16"/>
                  <a:pt x="11" y="16"/>
                </a:cubicBezTo>
                <a:cubicBezTo>
                  <a:pt x="15" y="16"/>
                  <a:pt x="15" y="16"/>
                  <a:pt x="15" y="16"/>
                </a:cubicBezTo>
                <a:lnTo>
                  <a:pt x="15" y="20"/>
                </a:lnTo>
                <a:close/>
                <a:moveTo>
                  <a:pt x="71" y="19"/>
                </a:moveTo>
                <a:cubicBezTo>
                  <a:pt x="71" y="19"/>
                  <a:pt x="71" y="20"/>
                  <a:pt x="70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0" y="19"/>
                  <a:pt x="20" y="19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0"/>
                  <a:pt x="21" y="10"/>
                  <a:pt x="21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10"/>
                  <a:pt x="71" y="10"/>
                  <a:pt x="71" y="11"/>
                </a:cubicBezTo>
                <a:lnTo>
                  <a:pt x="71" y="19"/>
                </a:lnTo>
                <a:close/>
                <a:moveTo>
                  <a:pt x="71" y="39"/>
                </a:moveTo>
                <a:cubicBezTo>
                  <a:pt x="71" y="40"/>
                  <a:pt x="71" y="40"/>
                  <a:pt x="70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40"/>
                  <a:pt x="20" y="40"/>
                  <a:pt x="20" y="39"/>
                </a:cubicBezTo>
                <a:cubicBezTo>
                  <a:pt x="20" y="31"/>
                  <a:pt x="20" y="31"/>
                  <a:pt x="20" y="31"/>
                </a:cubicBezTo>
                <a:cubicBezTo>
                  <a:pt x="20" y="31"/>
                  <a:pt x="21" y="30"/>
                  <a:pt x="21" y="30"/>
                </a:cubicBezTo>
                <a:cubicBezTo>
                  <a:pt x="70" y="30"/>
                  <a:pt x="70" y="30"/>
                  <a:pt x="70" y="30"/>
                </a:cubicBezTo>
                <a:cubicBezTo>
                  <a:pt x="71" y="30"/>
                  <a:pt x="71" y="31"/>
                  <a:pt x="71" y="31"/>
                </a:cubicBezTo>
                <a:lnTo>
                  <a:pt x="71" y="39"/>
                </a:lnTo>
                <a:close/>
                <a:moveTo>
                  <a:pt x="71" y="60"/>
                </a:moveTo>
                <a:cubicBezTo>
                  <a:pt x="71" y="60"/>
                  <a:pt x="71" y="61"/>
                  <a:pt x="70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1" y="61"/>
                  <a:pt x="20" y="60"/>
                  <a:pt x="20" y="60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51"/>
                  <a:pt x="21" y="51"/>
                  <a:pt x="21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71" y="51"/>
                  <a:pt x="71" y="51"/>
                  <a:pt x="71" y="52"/>
                </a:cubicBezTo>
                <a:lnTo>
                  <a:pt x="71" y="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12308" name="Freeform 66"/>
          <p:cNvSpPr>
            <a:spLocks noEditPoints="1"/>
          </p:cNvSpPr>
          <p:nvPr/>
        </p:nvSpPr>
        <p:spPr bwMode="auto">
          <a:xfrm>
            <a:off x="10523538" y="3668713"/>
            <a:ext cx="522287" cy="404812"/>
          </a:xfrm>
          <a:custGeom>
            <a:avLst/>
            <a:gdLst>
              <a:gd name="T0" fmla="*/ 2147483646 w 72"/>
              <a:gd name="T1" fmla="*/ 2147483646 h 56"/>
              <a:gd name="T2" fmla="*/ 2147483646 w 72"/>
              <a:gd name="T3" fmla="*/ 2147483646 h 56"/>
              <a:gd name="T4" fmla="*/ 2147483646 w 72"/>
              <a:gd name="T5" fmla="*/ 2147483646 h 56"/>
              <a:gd name="T6" fmla="*/ 2147483646 w 72"/>
              <a:gd name="T7" fmla="*/ 2147483646 h 56"/>
              <a:gd name="T8" fmla="*/ 2147483646 w 72"/>
              <a:gd name="T9" fmla="*/ 2147483646 h 56"/>
              <a:gd name="T10" fmla="*/ 2147483646 w 72"/>
              <a:gd name="T11" fmla="*/ 2147483646 h 56"/>
              <a:gd name="T12" fmla="*/ 2147483646 w 72"/>
              <a:gd name="T13" fmla="*/ 2147483646 h 56"/>
              <a:gd name="T14" fmla="*/ 2147483646 w 72"/>
              <a:gd name="T15" fmla="*/ 2147483646 h 56"/>
              <a:gd name="T16" fmla="*/ 0 w 72"/>
              <a:gd name="T17" fmla="*/ 2147483646 h 56"/>
              <a:gd name="T18" fmla="*/ 2147483646 w 72"/>
              <a:gd name="T19" fmla="*/ 0 h 56"/>
              <a:gd name="T20" fmla="*/ 2147483646 w 72"/>
              <a:gd name="T21" fmla="*/ 2147483646 h 56"/>
              <a:gd name="T22" fmla="*/ 2147483646 w 72"/>
              <a:gd name="T23" fmla="*/ 2147483646 h 56"/>
              <a:gd name="T24" fmla="*/ 2147483646 w 72"/>
              <a:gd name="T25" fmla="*/ 2147483646 h 56"/>
              <a:gd name="T26" fmla="*/ 2147483646 w 72"/>
              <a:gd name="T27" fmla="*/ 2147483646 h 56"/>
              <a:gd name="T28" fmla="*/ 2147483646 w 72"/>
              <a:gd name="T29" fmla="*/ 2147483646 h 56"/>
              <a:gd name="T30" fmla="*/ 2147483646 w 72"/>
              <a:gd name="T31" fmla="*/ 2147483646 h 56"/>
              <a:gd name="T32" fmla="*/ 2147483646 w 72"/>
              <a:gd name="T33" fmla="*/ 2147483646 h 56"/>
              <a:gd name="T34" fmla="*/ 2147483646 w 72"/>
              <a:gd name="T35" fmla="*/ 2147483646 h 56"/>
              <a:gd name="T36" fmla="*/ 2147483646 w 72"/>
              <a:gd name="T37" fmla="*/ 2147483646 h 56"/>
              <a:gd name="T38" fmla="*/ 2147483646 w 72"/>
              <a:gd name="T39" fmla="*/ 2147483646 h 56"/>
              <a:gd name="T40" fmla="*/ 2147483646 w 72"/>
              <a:gd name="T41" fmla="*/ 2147483646 h 56"/>
              <a:gd name="T42" fmla="*/ 2147483646 w 72"/>
              <a:gd name="T43" fmla="*/ 2147483646 h 56"/>
              <a:gd name="T44" fmla="*/ 2147483646 w 72"/>
              <a:gd name="T45" fmla="*/ 2147483646 h 56"/>
              <a:gd name="T46" fmla="*/ 2147483646 w 72"/>
              <a:gd name="T47" fmla="*/ 2147483646 h 56"/>
              <a:gd name="T48" fmla="*/ 2147483646 w 72"/>
              <a:gd name="T49" fmla="*/ 2147483646 h 56"/>
              <a:gd name="T50" fmla="*/ 2147483646 w 72"/>
              <a:gd name="T51" fmla="*/ 2147483646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12309" name="Freeform 15"/>
          <p:cNvSpPr>
            <a:spLocks noEditPoints="1"/>
          </p:cNvSpPr>
          <p:nvPr/>
        </p:nvSpPr>
        <p:spPr bwMode="auto">
          <a:xfrm>
            <a:off x="10496550" y="5110163"/>
            <a:ext cx="654050" cy="488950"/>
          </a:xfrm>
          <a:custGeom>
            <a:avLst/>
            <a:gdLst>
              <a:gd name="T0" fmla="*/ 2147483646 w 168"/>
              <a:gd name="T1" fmla="*/ 2147483646 h 126"/>
              <a:gd name="T2" fmla="*/ 0 w 168"/>
              <a:gd name="T3" fmla="*/ 2147483646 h 126"/>
              <a:gd name="T4" fmla="*/ 0 w 168"/>
              <a:gd name="T5" fmla="*/ 0 h 126"/>
              <a:gd name="T6" fmla="*/ 2147483646 w 168"/>
              <a:gd name="T7" fmla="*/ 0 h 126"/>
              <a:gd name="T8" fmla="*/ 2147483646 w 168"/>
              <a:gd name="T9" fmla="*/ 2147483646 h 126"/>
              <a:gd name="T10" fmla="*/ 2147483646 w 168"/>
              <a:gd name="T11" fmla="*/ 2147483646 h 126"/>
              <a:gd name="T12" fmla="*/ 2147483646 w 168"/>
              <a:gd name="T13" fmla="*/ 2147483646 h 126"/>
              <a:gd name="T14" fmla="*/ 2147483646 w 168"/>
              <a:gd name="T15" fmla="*/ 2147483646 h 126"/>
              <a:gd name="T16" fmla="*/ 2147483646 w 168"/>
              <a:gd name="T17" fmla="*/ 2147483646 h 126"/>
              <a:gd name="T18" fmla="*/ 2147483646 w 168"/>
              <a:gd name="T19" fmla="*/ 2147483646 h 126"/>
              <a:gd name="T20" fmla="*/ 2147483646 w 168"/>
              <a:gd name="T21" fmla="*/ 2147483646 h 126"/>
              <a:gd name="T22" fmla="*/ 2147483646 w 168"/>
              <a:gd name="T23" fmla="*/ 2147483646 h 126"/>
              <a:gd name="T24" fmla="*/ 2147483646 w 168"/>
              <a:gd name="T25" fmla="*/ 2147483646 h 126"/>
              <a:gd name="T26" fmla="*/ 2147483646 w 168"/>
              <a:gd name="T27" fmla="*/ 2147483646 h 126"/>
              <a:gd name="T28" fmla="*/ 2147483646 w 168"/>
              <a:gd name="T29" fmla="*/ 2147483646 h 126"/>
              <a:gd name="T30" fmla="*/ 2147483646 w 168"/>
              <a:gd name="T31" fmla="*/ 2147483646 h 126"/>
              <a:gd name="T32" fmla="*/ 2147483646 w 168"/>
              <a:gd name="T33" fmla="*/ 2147483646 h 126"/>
              <a:gd name="T34" fmla="*/ 2147483646 w 168"/>
              <a:gd name="T35" fmla="*/ 2147483646 h 126"/>
              <a:gd name="T36" fmla="*/ 2147483646 w 168"/>
              <a:gd name="T37" fmla="*/ 2147483646 h 126"/>
              <a:gd name="T38" fmla="*/ 2147483646 w 168"/>
              <a:gd name="T39" fmla="*/ 2147483646 h 126"/>
              <a:gd name="T40" fmla="*/ 2147483646 w 168"/>
              <a:gd name="T41" fmla="*/ 2147483646 h 126"/>
              <a:gd name="T42" fmla="*/ 2147483646 w 168"/>
              <a:gd name="T43" fmla="*/ 2147483646 h 126"/>
              <a:gd name="T44" fmla="*/ 2147483646 w 168"/>
              <a:gd name="T45" fmla="*/ 2147483646 h 126"/>
              <a:gd name="T46" fmla="*/ 2147483646 w 168"/>
              <a:gd name="T47" fmla="*/ 2147483646 h 126"/>
              <a:gd name="T48" fmla="*/ 2147483646 w 168"/>
              <a:gd name="T49" fmla="*/ 2147483646 h 126"/>
              <a:gd name="T50" fmla="*/ 2147483646 w 168"/>
              <a:gd name="T51" fmla="*/ 2147483646 h 126"/>
              <a:gd name="T52" fmla="*/ 2147483646 w 168"/>
              <a:gd name="T53" fmla="*/ 2147483646 h 12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68" h="126">
                <a:moveTo>
                  <a:pt x="168" y="126"/>
                </a:moveTo>
                <a:lnTo>
                  <a:pt x="0" y="126"/>
                </a:lnTo>
                <a:lnTo>
                  <a:pt x="0" y="0"/>
                </a:lnTo>
                <a:lnTo>
                  <a:pt x="10" y="0"/>
                </a:lnTo>
                <a:lnTo>
                  <a:pt x="10" y="115"/>
                </a:lnTo>
                <a:lnTo>
                  <a:pt x="168" y="115"/>
                </a:lnTo>
                <a:lnTo>
                  <a:pt x="168" y="126"/>
                </a:lnTo>
                <a:close/>
                <a:moveTo>
                  <a:pt x="54" y="104"/>
                </a:moveTo>
                <a:lnTo>
                  <a:pt x="32" y="104"/>
                </a:lnTo>
                <a:lnTo>
                  <a:pt x="32" y="63"/>
                </a:lnTo>
                <a:lnTo>
                  <a:pt x="54" y="63"/>
                </a:lnTo>
                <a:lnTo>
                  <a:pt x="54" y="104"/>
                </a:lnTo>
                <a:close/>
                <a:moveTo>
                  <a:pt x="84" y="104"/>
                </a:moveTo>
                <a:lnTo>
                  <a:pt x="64" y="104"/>
                </a:lnTo>
                <a:lnTo>
                  <a:pt x="64" y="19"/>
                </a:lnTo>
                <a:lnTo>
                  <a:pt x="84" y="19"/>
                </a:lnTo>
                <a:lnTo>
                  <a:pt x="84" y="104"/>
                </a:lnTo>
                <a:close/>
                <a:moveTo>
                  <a:pt x="116" y="104"/>
                </a:moveTo>
                <a:lnTo>
                  <a:pt x="95" y="104"/>
                </a:lnTo>
                <a:lnTo>
                  <a:pt x="95" y="41"/>
                </a:lnTo>
                <a:lnTo>
                  <a:pt x="116" y="41"/>
                </a:lnTo>
                <a:lnTo>
                  <a:pt x="116" y="104"/>
                </a:lnTo>
                <a:close/>
                <a:moveTo>
                  <a:pt x="147" y="104"/>
                </a:moveTo>
                <a:lnTo>
                  <a:pt x="127" y="104"/>
                </a:lnTo>
                <a:lnTo>
                  <a:pt x="127" y="9"/>
                </a:lnTo>
                <a:lnTo>
                  <a:pt x="147" y="9"/>
                </a:lnTo>
                <a:lnTo>
                  <a:pt x="147" y="1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grpSp>
        <p:nvGrpSpPr>
          <p:cNvPr id="12310" name="Group 37"/>
          <p:cNvGrpSpPr/>
          <p:nvPr/>
        </p:nvGrpSpPr>
        <p:grpSpPr bwMode="auto">
          <a:xfrm>
            <a:off x="5211763" y="3078163"/>
            <a:ext cx="1744662" cy="1744662"/>
            <a:chOff x="0" y="0"/>
            <a:chExt cx="1310988" cy="1310984"/>
          </a:xfrm>
        </p:grpSpPr>
        <p:sp>
          <p:nvSpPr>
            <p:cNvPr id="12323" name="Freeform 54@|5FFC:14657585|FBC:16777215|LFC:11765543|LBC:16777215"/>
            <p:cNvSpPr/>
            <p:nvPr/>
          </p:nvSpPr>
          <p:spPr bwMode="auto">
            <a:xfrm>
              <a:off x="0" y="0"/>
              <a:ext cx="1310988" cy="1310984"/>
            </a:xfrm>
            <a:custGeom>
              <a:avLst/>
              <a:gdLst>
                <a:gd name="T0" fmla="*/ 0 w 661361"/>
                <a:gd name="T1" fmla="*/ 5105573 h 661361"/>
                <a:gd name="T2" fmla="*/ 1495423 w 661361"/>
                <a:gd name="T3" fmla="*/ 1495387 h 661361"/>
                <a:gd name="T4" fmla="*/ 5105650 w 661361"/>
                <a:gd name="T5" fmla="*/ 0 h 661361"/>
                <a:gd name="T6" fmla="*/ 8715879 w 661361"/>
                <a:gd name="T7" fmla="*/ 1495397 h 661361"/>
                <a:gd name="T8" fmla="*/ 10211286 w 661361"/>
                <a:gd name="T9" fmla="*/ 5105589 h 661361"/>
                <a:gd name="T10" fmla="*/ 8715879 w 661361"/>
                <a:gd name="T11" fmla="*/ 8715779 h 661361"/>
                <a:gd name="T12" fmla="*/ 5105650 w 661361"/>
                <a:gd name="T13" fmla="*/ 10211160 h 661361"/>
                <a:gd name="T14" fmla="*/ 1495423 w 661361"/>
                <a:gd name="T15" fmla="*/ 8715779 h 661361"/>
                <a:gd name="T16" fmla="*/ 16 w 661361"/>
                <a:gd name="T17" fmla="*/ 5105589 h 661361"/>
                <a:gd name="T18" fmla="*/ 0 w 661361"/>
                <a:gd name="T19" fmla="*/ 5105573 h 6613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61361" h="661361">
                  <a:moveTo>
                    <a:pt x="0" y="330681"/>
                  </a:moveTo>
                  <a:cubicBezTo>
                    <a:pt x="0" y="242979"/>
                    <a:pt x="34840" y="158869"/>
                    <a:pt x="96855" y="96854"/>
                  </a:cubicBezTo>
                  <a:cubicBezTo>
                    <a:pt x="158870" y="34839"/>
                    <a:pt x="242980" y="0"/>
                    <a:pt x="330682" y="0"/>
                  </a:cubicBezTo>
                  <a:cubicBezTo>
                    <a:pt x="418384" y="0"/>
                    <a:pt x="502494" y="34840"/>
                    <a:pt x="564509" y="96855"/>
                  </a:cubicBezTo>
                  <a:cubicBezTo>
                    <a:pt x="626524" y="158870"/>
                    <a:pt x="661363" y="242980"/>
                    <a:pt x="661363" y="330682"/>
                  </a:cubicBezTo>
                  <a:cubicBezTo>
                    <a:pt x="661363" y="418384"/>
                    <a:pt x="626523" y="502494"/>
                    <a:pt x="564509" y="564509"/>
                  </a:cubicBezTo>
                  <a:cubicBezTo>
                    <a:pt x="502494" y="626524"/>
                    <a:pt x="418384" y="661363"/>
                    <a:pt x="330682" y="661363"/>
                  </a:cubicBezTo>
                  <a:cubicBezTo>
                    <a:pt x="242980" y="661363"/>
                    <a:pt x="158870" y="626523"/>
                    <a:pt x="96855" y="564509"/>
                  </a:cubicBezTo>
                  <a:cubicBezTo>
                    <a:pt x="34840" y="502494"/>
                    <a:pt x="1" y="418384"/>
                    <a:pt x="1" y="330682"/>
                  </a:cubicBezTo>
                  <a:lnTo>
                    <a:pt x="0" y="330681"/>
                  </a:ln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pic>
          <p:nvPicPr>
            <p:cNvPr id="12324" name="Group 3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003" y="256985"/>
              <a:ext cx="545133" cy="797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11" name="TextBox 13"/>
          <p:cNvSpPr txBox="1">
            <a:spLocks noChangeArrowheads="1"/>
          </p:cNvSpPr>
          <p:nvPr/>
        </p:nvSpPr>
        <p:spPr bwMode="auto">
          <a:xfrm>
            <a:off x="1876425" y="2041525"/>
            <a:ext cx="1562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12" name="TextBox 13"/>
          <p:cNvSpPr txBox="1">
            <a:spLocks noChangeArrowheads="1"/>
          </p:cNvSpPr>
          <p:nvPr/>
        </p:nvSpPr>
        <p:spPr bwMode="auto">
          <a:xfrm>
            <a:off x="1881188" y="2327275"/>
            <a:ext cx="155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13" name="TextBox 13"/>
          <p:cNvSpPr txBox="1">
            <a:spLocks noChangeArrowheads="1"/>
          </p:cNvSpPr>
          <p:nvPr/>
        </p:nvSpPr>
        <p:spPr bwMode="auto">
          <a:xfrm>
            <a:off x="1876425" y="3459163"/>
            <a:ext cx="15621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14" name="TextBox 13"/>
          <p:cNvSpPr txBox="1">
            <a:spLocks noChangeArrowheads="1"/>
          </p:cNvSpPr>
          <p:nvPr/>
        </p:nvSpPr>
        <p:spPr bwMode="auto">
          <a:xfrm>
            <a:off x="1881188" y="3746500"/>
            <a:ext cx="155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15" name="TextBox 13"/>
          <p:cNvSpPr txBox="1">
            <a:spLocks noChangeArrowheads="1"/>
          </p:cNvSpPr>
          <p:nvPr/>
        </p:nvSpPr>
        <p:spPr bwMode="auto">
          <a:xfrm>
            <a:off x="1876425" y="4878388"/>
            <a:ext cx="15621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16" name="TextBox 13"/>
          <p:cNvSpPr txBox="1">
            <a:spLocks noChangeArrowheads="1"/>
          </p:cNvSpPr>
          <p:nvPr/>
        </p:nvSpPr>
        <p:spPr bwMode="auto">
          <a:xfrm>
            <a:off x="1881188" y="5164138"/>
            <a:ext cx="155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17" name="TextBox 13"/>
          <p:cNvSpPr txBox="1">
            <a:spLocks noChangeArrowheads="1"/>
          </p:cNvSpPr>
          <p:nvPr/>
        </p:nvSpPr>
        <p:spPr bwMode="auto">
          <a:xfrm>
            <a:off x="8812213" y="2051050"/>
            <a:ext cx="1562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18" name="TextBox 13"/>
          <p:cNvSpPr txBox="1">
            <a:spLocks noChangeArrowheads="1"/>
          </p:cNvSpPr>
          <p:nvPr/>
        </p:nvSpPr>
        <p:spPr bwMode="auto">
          <a:xfrm>
            <a:off x="8816975" y="2336800"/>
            <a:ext cx="155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19" name="TextBox 13"/>
          <p:cNvSpPr txBox="1">
            <a:spLocks noChangeArrowheads="1"/>
          </p:cNvSpPr>
          <p:nvPr/>
        </p:nvSpPr>
        <p:spPr bwMode="auto">
          <a:xfrm>
            <a:off x="8812213" y="3470275"/>
            <a:ext cx="1562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20" name="TextBox 13"/>
          <p:cNvSpPr txBox="1">
            <a:spLocks noChangeArrowheads="1"/>
          </p:cNvSpPr>
          <p:nvPr/>
        </p:nvSpPr>
        <p:spPr bwMode="auto">
          <a:xfrm>
            <a:off x="8816975" y="3756025"/>
            <a:ext cx="155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21" name="TextBox 13"/>
          <p:cNvSpPr txBox="1">
            <a:spLocks noChangeArrowheads="1"/>
          </p:cNvSpPr>
          <p:nvPr/>
        </p:nvSpPr>
        <p:spPr bwMode="auto">
          <a:xfrm>
            <a:off x="8812213" y="4889500"/>
            <a:ext cx="1562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22" name="TextBox 13"/>
          <p:cNvSpPr txBox="1">
            <a:spLocks noChangeArrowheads="1"/>
          </p:cNvSpPr>
          <p:nvPr/>
        </p:nvSpPr>
        <p:spPr bwMode="auto">
          <a:xfrm>
            <a:off x="8816975" y="5175250"/>
            <a:ext cx="155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点击此处添加文字，点击此处添加文字</a:t>
            </a:r>
            <a:endParaRPr lang="en-US" altLang="zh-CN" sz="1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1861</Words>
  <Application>Microsoft Office PowerPoint</Application>
  <PresentationFormat>宽屏</PresentationFormat>
  <Paragraphs>192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Lato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topppt.cn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16</cp:revision>
  <dcterms:created xsi:type="dcterms:W3CDTF">2015-08-18T07:50:00Z</dcterms:created>
  <dcterms:modified xsi:type="dcterms:W3CDTF">2021-01-05T05:06:55Z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