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58" r:id="rId4"/>
    <p:sldId id="301" r:id="rId5"/>
    <p:sldId id="305" r:id="rId6"/>
    <p:sldId id="281" r:id="rId7"/>
    <p:sldId id="282" r:id="rId8"/>
    <p:sldId id="283" r:id="rId9"/>
    <p:sldId id="260" r:id="rId10"/>
    <p:sldId id="284" r:id="rId11"/>
    <p:sldId id="286" r:id="rId12"/>
    <p:sldId id="287" r:id="rId13"/>
    <p:sldId id="295" r:id="rId14"/>
    <p:sldId id="288" r:id="rId15"/>
    <p:sldId id="261" r:id="rId16"/>
    <p:sldId id="291" r:id="rId17"/>
    <p:sldId id="290" r:id="rId18"/>
    <p:sldId id="294" r:id="rId19"/>
    <p:sldId id="297" r:id="rId20"/>
    <p:sldId id="298" r:id="rId21"/>
    <p:sldId id="262" r:id="rId22"/>
    <p:sldId id="300" r:id="rId23"/>
    <p:sldId id="280" r:id="rId24"/>
    <p:sldId id="303" r:id="rId25"/>
    <p:sldId id="304" r:id="rId26"/>
    <p:sldId id="279" r:id="rId27"/>
    <p:sldId id="278" r:id="rId28"/>
  </p:sldIdLst>
  <p:sldSz cx="9144000" cy="514191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19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8D2E3"/>
    <a:srgbClr val="FBE22D"/>
    <a:srgbClr val="A9D25A"/>
    <a:srgbClr val="EA5514"/>
    <a:srgbClr val="7BBFAA"/>
    <a:srgbClr val="EB4544"/>
    <a:srgbClr val="DDDDDD"/>
    <a:srgbClr val="B038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45" d="100"/>
          <a:sy n="145" d="100"/>
        </p:scale>
        <p:origin x="906" y="120"/>
      </p:cViewPr>
      <p:guideLst>
        <p:guide orient="horz" pos="1619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3846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algn="r">
              <a:defRPr kumimoji="0" sz="1200"/>
            </a:lvl1pPr>
          </a:lstStyle>
          <a:p>
            <a:fld id="{2EDCFC49-58E0-48B3-93E7-97856DF4350E}" type="datetimeFigureOut">
              <a:rPr lang="zh-CN" altLang="en-US"/>
              <a:t>2021/1/5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kumimoji="0" sz="1200"/>
            </a:lvl1pPr>
          </a:lstStyle>
          <a:p>
            <a:fld id="{3F55D58D-D4E6-4496-8BD8-F26A87FB08F3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326"/>
            <a:ext cx="7772400" cy="110217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3751"/>
            <a:ext cx="6400800" cy="131404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07577E0-4E94-4214-A8FD-3C985A7524D4}" type="datetimeFigureOut">
              <a:rPr lang="zh-CN" altLang="en-US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61BFF2-4394-4473-A5C5-A92E3509EDCF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0D65FCC-526F-4CCA-AFC8-C1D386C96110}" type="datetimeFigureOut">
              <a:rPr lang="zh-CN" altLang="en-US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2898B6-1D86-4EC1-BC22-74FA77FBA703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154734"/>
            <a:ext cx="2057400" cy="3288682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54734"/>
            <a:ext cx="6019800" cy="3288682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7673C16-2E3A-416E-8632-477C704E70D9}" type="datetimeFigureOut">
              <a:rPr lang="zh-CN" altLang="en-US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3C16F3-E29E-4636-BDA8-F1C5C2F6298E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D6891EE-282F-4F1D-A880-20795C4EE6AF}" type="datetimeFigureOut">
              <a:rPr lang="zh-CN" altLang="en-US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DD3C1A-EA50-485A-AC4C-1663707E3260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4156"/>
            <a:ext cx="7772400" cy="1021241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79363"/>
            <a:ext cx="7772400" cy="1124793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EC48CC1-14C6-47A8-8102-7A50FE95A543}" type="datetimeFigureOut">
              <a:rPr lang="zh-CN" altLang="en-US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097C6E-C8DB-4394-8812-22384E1225E6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899835"/>
            <a:ext cx="4038600" cy="254358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899835"/>
            <a:ext cx="4038600" cy="254358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414AD2B-9BD7-4C98-B211-54C58CE22EFF}" type="datetimeFigureOut">
              <a:rPr lang="zh-CN" altLang="en-US"/>
              <a:t>2021/1/5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B00DB9-7777-43D6-9CCB-5E4F7C297F9A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15"/>
            <a:ext cx="8229600" cy="856986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80"/>
            <a:ext cx="4040188" cy="47967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0653"/>
            <a:ext cx="4040188" cy="29625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0980"/>
            <a:ext cx="4041775" cy="47967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0653"/>
            <a:ext cx="4041775" cy="29625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00DD263-E767-4506-A5C9-A21CE78F18F9}" type="datetimeFigureOut">
              <a:rPr lang="zh-CN" altLang="en-US"/>
              <a:t>2021/1/5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475E3A-B0EC-483D-9F72-335EC7716090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4789FA-9DA5-4D0A-BCC0-C7F041C92B4D}" type="datetimeFigureOut">
              <a:rPr lang="zh-CN" altLang="en-US"/>
              <a:t>2021/1/5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F116DB-9CA0-4351-9EA1-E03C2977E8AA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8E7071-BA88-4B68-812C-4F8C104085E8}" type="datetimeFigureOut">
              <a:rPr lang="zh-CN" altLang="en-US"/>
              <a:t>2021/1/5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35D63E-4A2E-4DAD-9B9F-5A7CDCA16CEC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24"/>
            <a:ext cx="3008313" cy="87126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25"/>
            <a:ext cx="5111750" cy="438848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5993"/>
            <a:ext cx="3008313" cy="35172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A552531-D00F-41C2-A983-E2406E772AFB}" type="datetimeFigureOut">
              <a:rPr lang="zh-CN" altLang="en-US"/>
              <a:t>2021/1/5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060D54-7281-4EAF-865E-B945CAADB5AC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599339"/>
            <a:ext cx="5486400" cy="4249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439"/>
            <a:ext cx="5486400" cy="3085148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4262"/>
            <a:ext cx="5486400" cy="60346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CB370A3-E1E7-4266-9885-CD67CD9B19EA}" type="datetimeFigureOut">
              <a:rPr lang="zh-CN" altLang="en-US"/>
              <a:t>2021/1/5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8DF01-FE9B-426A-B214-D987BC4E21D0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B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5675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kumimoji="0" sz="1200">
                <a:solidFill>
                  <a:srgbClr val="898989"/>
                </a:solidFill>
              </a:defRPr>
            </a:lvl1pPr>
          </a:lstStyle>
          <a:p>
            <a:fld id="{C9431F2E-0F30-4CE5-8DFE-8A4F45218246}" type="datetimeFigureOut">
              <a:rPr lang="zh-CN" altLang="en-US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5675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5675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kumimoji="0" sz="1200">
                <a:solidFill>
                  <a:srgbClr val="898989"/>
                </a:solidFill>
              </a:defRPr>
            </a:lvl1pPr>
          </a:lstStyle>
          <a:p>
            <a:fld id="{2D108E05-AD25-4794-B4B5-7ED21E4E4CA7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7"/>
          <p:cNvSpPr>
            <a:spLocks noChangeArrowheads="1"/>
          </p:cNvSpPr>
          <p:nvPr/>
        </p:nvSpPr>
        <p:spPr bwMode="auto">
          <a:xfrm>
            <a:off x="4905375" y="-809625"/>
            <a:ext cx="1892300" cy="1895475"/>
          </a:xfrm>
          <a:prstGeom prst="ellipse">
            <a:avLst/>
          </a:prstGeom>
          <a:solidFill>
            <a:srgbClr val="BAE36B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8" name="Oval 8"/>
          <p:cNvSpPr>
            <a:spLocks noChangeArrowheads="1"/>
          </p:cNvSpPr>
          <p:nvPr/>
        </p:nvSpPr>
        <p:spPr bwMode="auto">
          <a:xfrm>
            <a:off x="6581775" y="46038"/>
            <a:ext cx="184150" cy="184150"/>
          </a:xfrm>
          <a:prstGeom prst="ellipse">
            <a:avLst/>
          </a:prstGeom>
          <a:solidFill>
            <a:srgbClr val="6EAB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9" name="Oval 9"/>
          <p:cNvSpPr>
            <a:spLocks noChangeArrowheads="1"/>
          </p:cNvSpPr>
          <p:nvPr/>
        </p:nvSpPr>
        <p:spPr bwMode="auto">
          <a:xfrm>
            <a:off x="4400550" y="679450"/>
            <a:ext cx="1276350" cy="1281113"/>
          </a:xfrm>
          <a:prstGeom prst="ellipse">
            <a:avLst/>
          </a:prstGeom>
          <a:solidFill>
            <a:srgbClr val="B9DBD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" name="Oval 10"/>
          <p:cNvSpPr>
            <a:spLocks noChangeArrowheads="1"/>
          </p:cNvSpPr>
          <p:nvPr/>
        </p:nvSpPr>
        <p:spPr bwMode="auto">
          <a:xfrm>
            <a:off x="5816600" y="714375"/>
            <a:ext cx="781050" cy="781050"/>
          </a:xfrm>
          <a:prstGeom prst="ellipse">
            <a:avLst/>
          </a:prstGeom>
          <a:solidFill>
            <a:srgbClr val="ED9B38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1" name="Oval 11"/>
          <p:cNvSpPr>
            <a:spLocks noChangeArrowheads="1"/>
          </p:cNvSpPr>
          <p:nvPr/>
        </p:nvSpPr>
        <p:spPr bwMode="auto">
          <a:xfrm>
            <a:off x="6819900" y="157163"/>
            <a:ext cx="381000" cy="377825"/>
          </a:xfrm>
          <a:prstGeom prst="ellipse">
            <a:avLst/>
          </a:prstGeom>
          <a:solidFill>
            <a:srgbClr val="F5EA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2" name="Oval 12"/>
          <p:cNvSpPr>
            <a:spLocks noChangeArrowheads="1"/>
          </p:cNvSpPr>
          <p:nvPr/>
        </p:nvSpPr>
        <p:spPr bwMode="auto">
          <a:xfrm>
            <a:off x="7337425" y="-987425"/>
            <a:ext cx="2003425" cy="2006600"/>
          </a:xfrm>
          <a:prstGeom prst="ellipse">
            <a:avLst/>
          </a:prstGeom>
          <a:solidFill>
            <a:srgbClr val="F4D500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3" name="Oval 13"/>
          <p:cNvSpPr>
            <a:spLocks noChangeArrowheads="1"/>
          </p:cNvSpPr>
          <p:nvPr/>
        </p:nvSpPr>
        <p:spPr bwMode="auto">
          <a:xfrm>
            <a:off x="6540500" y="641350"/>
            <a:ext cx="1790700" cy="1795463"/>
          </a:xfrm>
          <a:prstGeom prst="ellipse">
            <a:avLst/>
          </a:prstGeom>
          <a:solidFill>
            <a:srgbClr val="D8AEAF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" name="Oval 14"/>
          <p:cNvSpPr>
            <a:spLocks noChangeArrowheads="1"/>
          </p:cNvSpPr>
          <p:nvPr/>
        </p:nvSpPr>
        <p:spPr bwMode="auto">
          <a:xfrm>
            <a:off x="8001000" y="1798638"/>
            <a:ext cx="714375" cy="714375"/>
          </a:xfrm>
          <a:prstGeom prst="ellipse">
            <a:avLst/>
          </a:prstGeom>
          <a:solidFill>
            <a:srgbClr val="99CED2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5" name="Oval 15"/>
          <p:cNvSpPr>
            <a:spLocks noChangeArrowheads="1"/>
          </p:cNvSpPr>
          <p:nvPr/>
        </p:nvSpPr>
        <p:spPr bwMode="auto">
          <a:xfrm>
            <a:off x="8391525" y="1076325"/>
            <a:ext cx="365125" cy="365125"/>
          </a:xfrm>
          <a:prstGeom prst="ellipse">
            <a:avLst/>
          </a:prstGeom>
          <a:solidFill>
            <a:srgbClr val="CB99C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6" name="Oval 16"/>
          <p:cNvSpPr>
            <a:spLocks noChangeArrowheads="1"/>
          </p:cNvSpPr>
          <p:nvPr/>
        </p:nvSpPr>
        <p:spPr bwMode="auto">
          <a:xfrm>
            <a:off x="7204075" y="2389188"/>
            <a:ext cx="635000" cy="636587"/>
          </a:xfrm>
          <a:prstGeom prst="ellipse">
            <a:avLst/>
          </a:prstGeom>
          <a:solidFill>
            <a:srgbClr val="E78A47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7" name="Oval 17"/>
          <p:cNvSpPr>
            <a:spLocks noChangeArrowheads="1"/>
          </p:cNvSpPr>
          <p:nvPr/>
        </p:nvSpPr>
        <p:spPr bwMode="auto">
          <a:xfrm>
            <a:off x="6426200" y="2813050"/>
            <a:ext cx="1016000" cy="1017588"/>
          </a:xfrm>
          <a:prstGeom prst="ellipse">
            <a:avLst/>
          </a:prstGeom>
          <a:solidFill>
            <a:srgbClr val="A5CB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8" name="Oval 18"/>
          <p:cNvSpPr>
            <a:spLocks noChangeArrowheads="1"/>
          </p:cNvSpPr>
          <p:nvPr/>
        </p:nvSpPr>
        <p:spPr bwMode="auto">
          <a:xfrm>
            <a:off x="7712075" y="2405063"/>
            <a:ext cx="215900" cy="215900"/>
          </a:xfrm>
          <a:prstGeom prst="ellipse">
            <a:avLst/>
          </a:prstGeom>
          <a:solidFill>
            <a:srgbClr val="BDED6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9" name="Oval 19"/>
          <p:cNvSpPr>
            <a:spLocks noChangeArrowheads="1"/>
          </p:cNvSpPr>
          <p:nvPr/>
        </p:nvSpPr>
        <p:spPr bwMode="auto">
          <a:xfrm>
            <a:off x="6956425" y="2239963"/>
            <a:ext cx="215900" cy="215900"/>
          </a:xfrm>
          <a:prstGeom prst="ellipse">
            <a:avLst/>
          </a:prstGeom>
          <a:solidFill>
            <a:srgbClr val="BCED61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0" name="Oval 20"/>
          <p:cNvSpPr>
            <a:spLocks noChangeArrowheads="1"/>
          </p:cNvSpPr>
          <p:nvPr/>
        </p:nvSpPr>
        <p:spPr bwMode="auto">
          <a:xfrm>
            <a:off x="6673850" y="2411413"/>
            <a:ext cx="377825" cy="379412"/>
          </a:xfrm>
          <a:prstGeom prst="ellipse">
            <a:avLst/>
          </a:prstGeom>
          <a:solidFill>
            <a:srgbClr val="CB99C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1" name="Oval 21"/>
          <p:cNvSpPr>
            <a:spLocks noChangeArrowheads="1"/>
          </p:cNvSpPr>
          <p:nvPr/>
        </p:nvSpPr>
        <p:spPr bwMode="auto">
          <a:xfrm>
            <a:off x="5870575" y="1843088"/>
            <a:ext cx="1009650" cy="1011237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2" name="Oval 22"/>
          <p:cNvSpPr>
            <a:spLocks noChangeArrowheads="1"/>
          </p:cNvSpPr>
          <p:nvPr/>
        </p:nvSpPr>
        <p:spPr bwMode="auto">
          <a:xfrm>
            <a:off x="5400675" y="1562100"/>
            <a:ext cx="555625" cy="557213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3" name="Oval 23"/>
          <p:cNvSpPr>
            <a:spLocks noChangeArrowheads="1"/>
          </p:cNvSpPr>
          <p:nvPr/>
        </p:nvSpPr>
        <p:spPr bwMode="auto">
          <a:xfrm>
            <a:off x="5067300" y="2043113"/>
            <a:ext cx="514350" cy="514350"/>
          </a:xfrm>
          <a:prstGeom prst="ellipse">
            <a:avLst/>
          </a:prstGeom>
          <a:solidFill>
            <a:srgbClr val="8CDB27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4" name="Oval 24"/>
          <p:cNvSpPr>
            <a:spLocks noChangeArrowheads="1"/>
          </p:cNvSpPr>
          <p:nvPr/>
        </p:nvSpPr>
        <p:spPr bwMode="auto">
          <a:xfrm>
            <a:off x="4714875" y="2239963"/>
            <a:ext cx="139700" cy="139700"/>
          </a:xfrm>
          <a:prstGeom prst="ellipse">
            <a:avLst/>
          </a:prstGeom>
          <a:solidFill>
            <a:srgbClr val="E9B915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5" name="Oval 25"/>
          <p:cNvSpPr>
            <a:spLocks noChangeArrowheads="1"/>
          </p:cNvSpPr>
          <p:nvPr/>
        </p:nvSpPr>
        <p:spPr bwMode="auto">
          <a:xfrm>
            <a:off x="6086475" y="3565525"/>
            <a:ext cx="146050" cy="147638"/>
          </a:xfrm>
          <a:prstGeom prst="ellipse">
            <a:avLst/>
          </a:prstGeom>
          <a:solidFill>
            <a:srgbClr val="BCED60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6" name="Oval 26"/>
          <p:cNvSpPr>
            <a:spLocks noChangeArrowheads="1"/>
          </p:cNvSpPr>
          <p:nvPr/>
        </p:nvSpPr>
        <p:spPr bwMode="auto">
          <a:xfrm>
            <a:off x="6080125" y="3986213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7" name="Oval 27"/>
          <p:cNvSpPr>
            <a:spLocks noChangeArrowheads="1"/>
          </p:cNvSpPr>
          <p:nvPr/>
        </p:nvSpPr>
        <p:spPr bwMode="auto">
          <a:xfrm>
            <a:off x="6054725" y="4262438"/>
            <a:ext cx="241300" cy="241300"/>
          </a:xfrm>
          <a:prstGeom prst="ellipse">
            <a:avLst/>
          </a:prstGeom>
          <a:solidFill>
            <a:srgbClr val="F0CA6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8" name="Oval 28"/>
          <p:cNvSpPr>
            <a:spLocks noChangeArrowheads="1"/>
          </p:cNvSpPr>
          <p:nvPr/>
        </p:nvSpPr>
        <p:spPr bwMode="auto">
          <a:xfrm>
            <a:off x="5826125" y="4672013"/>
            <a:ext cx="104775" cy="106362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9" name="Oval 29"/>
          <p:cNvSpPr>
            <a:spLocks noChangeArrowheads="1"/>
          </p:cNvSpPr>
          <p:nvPr/>
        </p:nvSpPr>
        <p:spPr bwMode="auto">
          <a:xfrm>
            <a:off x="6022975" y="5038725"/>
            <a:ext cx="146050" cy="146050"/>
          </a:xfrm>
          <a:prstGeom prst="ellipse">
            <a:avLst/>
          </a:prstGeom>
          <a:solidFill>
            <a:srgbClr val="7BBFA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0" name="Oval 30"/>
          <p:cNvSpPr>
            <a:spLocks noChangeArrowheads="1"/>
          </p:cNvSpPr>
          <p:nvPr/>
        </p:nvSpPr>
        <p:spPr bwMode="auto">
          <a:xfrm>
            <a:off x="6019800" y="4672013"/>
            <a:ext cx="263525" cy="261937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1" name="Oval 31"/>
          <p:cNvSpPr>
            <a:spLocks noChangeArrowheads="1"/>
          </p:cNvSpPr>
          <p:nvPr/>
        </p:nvSpPr>
        <p:spPr bwMode="auto">
          <a:xfrm>
            <a:off x="5946775" y="4860925"/>
            <a:ext cx="149225" cy="149225"/>
          </a:xfrm>
          <a:prstGeom prst="ellipse">
            <a:avLst/>
          </a:prstGeom>
          <a:solidFill>
            <a:srgbClr val="8DC65B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24" name="Oval 32"/>
          <p:cNvSpPr>
            <a:spLocks noChangeArrowheads="1"/>
          </p:cNvSpPr>
          <p:nvPr/>
        </p:nvSpPr>
        <p:spPr bwMode="auto">
          <a:xfrm>
            <a:off x="5842000" y="4338638"/>
            <a:ext cx="333375" cy="333375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25" name="Oval 33"/>
          <p:cNvSpPr>
            <a:spLocks noChangeArrowheads="1"/>
          </p:cNvSpPr>
          <p:nvPr/>
        </p:nvSpPr>
        <p:spPr bwMode="auto">
          <a:xfrm>
            <a:off x="5911850" y="1655763"/>
            <a:ext cx="463550" cy="463550"/>
          </a:xfrm>
          <a:prstGeom prst="ellipse">
            <a:avLst/>
          </a:prstGeom>
          <a:solidFill>
            <a:srgbClr val="B9DBD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27" name="Oval 34"/>
          <p:cNvSpPr>
            <a:spLocks noChangeArrowheads="1"/>
          </p:cNvSpPr>
          <p:nvPr/>
        </p:nvSpPr>
        <p:spPr bwMode="auto">
          <a:xfrm>
            <a:off x="6188075" y="3546475"/>
            <a:ext cx="622300" cy="623888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28" name="Oval 35"/>
          <p:cNvSpPr>
            <a:spLocks noChangeArrowheads="1"/>
          </p:cNvSpPr>
          <p:nvPr/>
        </p:nvSpPr>
        <p:spPr bwMode="auto">
          <a:xfrm>
            <a:off x="5702300" y="3413125"/>
            <a:ext cx="422275" cy="420688"/>
          </a:xfrm>
          <a:prstGeom prst="ellipse">
            <a:avLst/>
          </a:prstGeom>
          <a:solidFill>
            <a:srgbClr val="E27902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29" name="Oval 36"/>
          <p:cNvSpPr>
            <a:spLocks noChangeArrowheads="1"/>
          </p:cNvSpPr>
          <p:nvPr/>
        </p:nvSpPr>
        <p:spPr bwMode="auto">
          <a:xfrm>
            <a:off x="5435600" y="3732213"/>
            <a:ext cx="574675" cy="57150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30" name="Oval 37"/>
          <p:cNvSpPr>
            <a:spLocks noChangeArrowheads="1"/>
          </p:cNvSpPr>
          <p:nvPr/>
        </p:nvSpPr>
        <p:spPr bwMode="auto">
          <a:xfrm>
            <a:off x="4643438" y="2363788"/>
            <a:ext cx="1066800" cy="1068387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0" lang="en-US" altLang="zh-CN"/>
              <a:t>X</a:t>
            </a:r>
          </a:p>
        </p:txBody>
      </p:sp>
      <p:sp>
        <p:nvSpPr>
          <p:cNvPr id="1031" name="Rectangle 38"/>
          <p:cNvSpPr>
            <a:spLocks noChangeArrowheads="1"/>
          </p:cNvSpPr>
          <p:nvPr/>
        </p:nvSpPr>
        <p:spPr bwMode="auto">
          <a:xfrm>
            <a:off x="3027363" y="2282825"/>
            <a:ext cx="1623060" cy="1276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0" lang="zh-CN" altLang="zh-CN" sz="8300">
                <a:solidFill>
                  <a:srgbClr val="EA5514"/>
                </a:solidFill>
                <a:latin typeface="Impact" panose="020B0806030902050204" pitchFamily="34" charset="0"/>
              </a:rPr>
              <a:t>20</a:t>
            </a:r>
            <a:r>
              <a:rPr kumimoji="0" lang="en-US" altLang="zh-CN" sz="8300">
                <a:solidFill>
                  <a:srgbClr val="EA5514"/>
                </a:solidFill>
                <a:latin typeface="Impact" panose="020B0806030902050204" pitchFamily="34" charset="0"/>
              </a:rPr>
              <a:t>2</a:t>
            </a:r>
          </a:p>
        </p:txBody>
      </p:sp>
      <p:sp>
        <p:nvSpPr>
          <p:cNvPr id="1033" name="Rectangle 40"/>
          <p:cNvSpPr>
            <a:spLocks noChangeArrowheads="1"/>
          </p:cNvSpPr>
          <p:nvPr/>
        </p:nvSpPr>
        <p:spPr bwMode="auto">
          <a:xfrm>
            <a:off x="684213" y="1917700"/>
            <a:ext cx="3600450" cy="4318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0" lang="zh-CN" altLang="zh-CN" sz="2800" dirty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年度工作总结汇报模板</a:t>
            </a:r>
            <a:endParaRPr kumimoji="0" lang="zh-CN" altLang="zh-CN" sz="2000" dirty="0">
              <a:solidFill>
                <a:srgbClr val="7F7F7F"/>
              </a:solidFill>
              <a:latin typeface="Arial" panose="020B0604020202020204" pitchFamily="34" charset="0"/>
            </a:endParaRPr>
          </a:p>
        </p:txBody>
      </p:sp>
      <p:sp>
        <p:nvSpPr>
          <p:cNvPr id="1034" name="Rectangle 41"/>
          <p:cNvSpPr>
            <a:spLocks noChangeArrowheads="1"/>
          </p:cNvSpPr>
          <p:nvPr/>
        </p:nvSpPr>
        <p:spPr bwMode="auto">
          <a:xfrm>
            <a:off x="1014413" y="2336800"/>
            <a:ext cx="1871662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0" lang="zh-CN" altLang="zh-CN" sz="7300" b="1" dirty="0">
                <a:solidFill>
                  <a:srgbClr val="3A3A3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赢在</a:t>
            </a:r>
            <a:endParaRPr kumimoji="0" lang="zh-CN" altLang="zh-CN" dirty="0">
              <a:latin typeface="Arial" panose="020B0604020202020204" pitchFamily="34" charset="0"/>
            </a:endParaRPr>
          </a:p>
        </p:txBody>
      </p:sp>
      <p:sp>
        <p:nvSpPr>
          <p:cNvPr id="48" name="Rectangle 40"/>
          <p:cNvSpPr>
            <a:spLocks noChangeArrowheads="1"/>
          </p:cNvSpPr>
          <p:nvPr/>
        </p:nvSpPr>
        <p:spPr bwMode="auto">
          <a:xfrm>
            <a:off x="1258888" y="1539875"/>
            <a:ext cx="30083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/>
            <a:r>
              <a:rPr kumimoji="0" lang="en-US" altLang="zh-CN" sz="2400" b="1" dirty="0">
                <a:solidFill>
                  <a:srgbClr val="EA5514"/>
                </a:solidFill>
                <a:latin typeface="微软雅黑" panose="020B0503020204020204" pitchFamily="34" charset="-122"/>
              </a:rPr>
              <a:t>BUSINESS REPORT</a:t>
            </a:r>
            <a:endParaRPr kumimoji="0" lang="zh-CN" altLang="zh-CN" b="1" dirty="0">
              <a:solidFill>
                <a:srgbClr val="EA551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0" name="圆角矩形 1039"/>
          <p:cNvSpPr/>
          <p:nvPr/>
        </p:nvSpPr>
        <p:spPr>
          <a:xfrm>
            <a:off x="1604963" y="3803650"/>
            <a:ext cx="974725" cy="257175"/>
          </a:xfrm>
          <a:prstGeom prst="roundRect">
            <a:avLst>
              <a:gd name="adj" fmla="val 50000"/>
            </a:avLst>
          </a:prstGeom>
          <a:solidFill>
            <a:srgbClr val="EA55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CN" altLang="en-US" sz="10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某某某</a:t>
            </a:r>
          </a:p>
        </p:txBody>
      </p:sp>
      <p:sp>
        <p:nvSpPr>
          <p:cNvPr id="50" name="圆角矩形 49"/>
          <p:cNvSpPr/>
          <p:nvPr/>
        </p:nvSpPr>
        <p:spPr>
          <a:xfrm>
            <a:off x="2763838" y="3803650"/>
            <a:ext cx="974725" cy="257175"/>
          </a:xfrm>
          <a:prstGeom prst="roundRect">
            <a:avLst>
              <a:gd name="adj" fmla="val 50000"/>
            </a:avLst>
          </a:prstGeom>
          <a:noFill/>
          <a:ln w="6350">
            <a:solidFill>
              <a:srgbClr val="EA55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000">
                <a:solidFill>
                  <a:srgbClr val="EA551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2020.12.30</a:t>
            </a:r>
            <a:endParaRPr kumimoji="0" lang="zh-CN" altLang="en-US" sz="1000">
              <a:solidFill>
                <a:srgbClr val="EA551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1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1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39" dur="150" fill="hold"/>
                                        <p:tgtEl>
                                          <p:spTgt spid="1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46" dur="150" fill="hold"/>
                                        <p:tgtEl>
                                          <p:spTgt spid="1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53" dur="150" fill="hold"/>
                                        <p:tgtEl>
                                          <p:spTgt spid="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60" dur="150" fill="hold"/>
                                        <p:tgtEl>
                                          <p:spTgt spid="2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3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3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6" presetClass="emph" presetSubtype="0" autoRev="1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67" dur="150" fill="hold"/>
                                        <p:tgtEl>
                                          <p:spTgt spid="102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74" dur="150" fill="hold"/>
                                        <p:tgtEl>
                                          <p:spTgt spid="1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81" dur="150" fill="hold"/>
                                        <p:tgtEl>
                                          <p:spTgt spid="1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88" dur="150" fill="hold"/>
                                        <p:tgtEl>
                                          <p:spTgt spid="1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95" dur="150" fill="hold"/>
                                        <p:tgtEl>
                                          <p:spTgt spid="2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02" dur="150" fill="hold"/>
                                        <p:tgtEl>
                                          <p:spTgt spid="1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09" dur="150" fill="hold"/>
                                        <p:tgtEl>
                                          <p:spTgt spid="1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16" dur="150" fill="hold"/>
                                        <p:tgtEl>
                                          <p:spTgt spid="2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123" dur="150" fill="hold"/>
                                        <p:tgtEl>
                                          <p:spTgt spid="2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4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3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3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30" dur="150" fill="hold"/>
                                        <p:tgtEl>
                                          <p:spTgt spid="103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37" dur="150" fill="hold"/>
                                        <p:tgtEl>
                                          <p:spTgt spid="1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8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3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3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3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6" presetClass="emph" presetSubtype="0" autoRev="1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144" dur="150" fill="hold"/>
                                        <p:tgtEl>
                                          <p:spTgt spid="102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45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3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3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3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51" dur="150" fill="hold"/>
                                        <p:tgtEl>
                                          <p:spTgt spid="102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58" dur="150" fill="hold"/>
                                        <p:tgtEl>
                                          <p:spTgt spid="2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3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3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3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65" dur="150" fill="hold"/>
                                        <p:tgtEl>
                                          <p:spTgt spid="102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6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72" dur="150" fill="hold"/>
                                        <p:tgtEl>
                                          <p:spTgt spid="2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73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179" dur="150" fill="hold"/>
                                        <p:tgtEl>
                                          <p:spTgt spid="2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0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300" fill="hold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300" fill="hold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300"/>
                                        <p:tgtEl>
                                          <p:spTgt spid="1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86" dur="150" fill="hold"/>
                                        <p:tgtEl>
                                          <p:spTgt spid="102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93" dur="150" fill="hold"/>
                                        <p:tgtEl>
                                          <p:spTgt spid="2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4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8" dur="3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200" dur="150" fill="hold"/>
                                        <p:tgtEl>
                                          <p:spTgt spid="3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01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5" dur="3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207" dur="150" fill="hold"/>
                                        <p:tgtEl>
                                          <p:spTgt spid="3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0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0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2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14" dur="150" fill="hold"/>
                                        <p:tgtEl>
                                          <p:spTgt spid="2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15" presetID="53" presetClass="entr" presetSubtype="1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9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6" presetClass="emph" presetSubtype="0" autoRev="1" fill="hold" grpId="1" nodeType="withEffect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id="221" dur="150" fill="hold"/>
                                        <p:tgtEl>
                                          <p:spTgt spid="2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22" presetID="52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4" dur="8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5" dur="8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26" dur="800"/>
                                        <p:tgtEl>
                                          <p:spTgt spid="10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53" presetClass="entr" presetSubtype="16" fill="hold" nodeType="withEffect">
                                  <p:stCondLst>
                                    <p:cond delay="8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9" dur="500" fill="hold"/>
                                        <p:tgtEl>
                                          <p:spTgt spid="10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500" fill="hold"/>
                                        <p:tgtEl>
                                          <p:spTgt spid="10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1" dur="500"/>
                                        <p:tgtEl>
                                          <p:spTgt spid="10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2" presetID="2" presetClass="entr" presetSubtype="8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4" dur="8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5" dur="8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6" presetID="31" presetClass="entr" presetSubtype="0" fill="hold" grpId="0" nodeType="withEffect">
                                  <p:stCondLst>
                                    <p:cond delay="21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2" presetID="2" presetClass="entr" presetSubtype="4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4" dur="6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5" dur="6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6" presetID="2" presetClass="entr" presetSubtype="4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8" dur="6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9" dur="6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1024" grpId="0" animBg="1"/>
      <p:bldP spid="1024" grpId="1" animBg="1"/>
      <p:bldP spid="1025" grpId="0" animBg="1"/>
      <p:bldP spid="1025" grpId="1" animBg="1"/>
      <p:bldP spid="1027" grpId="0" animBg="1"/>
      <p:bldP spid="1027" grpId="1" animBg="1"/>
      <p:bldP spid="1028" grpId="0" animBg="1"/>
      <p:bldP spid="1028" grpId="1" animBg="1"/>
      <p:bldP spid="1029" grpId="0" animBg="1"/>
      <p:bldP spid="1029" grpId="1" animBg="1"/>
      <p:bldP spid="1030" grpId="0" animBg="1"/>
      <p:bldP spid="1030" grpId="1" animBg="1"/>
      <p:bldP spid="1033" grpId="0"/>
      <p:bldP spid="48" grpId="0"/>
      <p:bldP spid="1040" grpId="0" animBg="1"/>
      <p:bldP spid="5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77" name="Rectangle 21"/>
          <p:cNvSpPr>
            <a:spLocks noChangeArrowheads="1"/>
          </p:cNvSpPr>
          <p:nvPr/>
        </p:nvSpPr>
        <p:spPr bwMode="auto">
          <a:xfrm>
            <a:off x="1066800" y="1203325"/>
            <a:ext cx="1716088" cy="1655763"/>
          </a:xfrm>
          <a:prstGeom prst="rect">
            <a:avLst/>
          </a:prstGeom>
          <a:solidFill>
            <a:srgbClr val="98D2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9478" name="Rectangle 22"/>
          <p:cNvSpPr>
            <a:spLocks noChangeArrowheads="1"/>
          </p:cNvSpPr>
          <p:nvPr/>
        </p:nvSpPr>
        <p:spPr bwMode="auto">
          <a:xfrm>
            <a:off x="1066800" y="2914129"/>
            <a:ext cx="1716088" cy="1711325"/>
          </a:xfrm>
          <a:prstGeom prst="rect">
            <a:avLst/>
          </a:prstGeom>
          <a:blipFill dpi="0" rotWithShape="1">
            <a:blip r:embed="rId2"/>
            <a:srcRect/>
            <a:stretch>
              <a:fillRect r="-15987"/>
            </a:stretch>
          </a:blip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latin typeface="+mn-lt"/>
              <a:ea typeface="+mn-ea"/>
            </a:endParaRPr>
          </a:p>
        </p:txBody>
      </p:sp>
      <p:sp>
        <p:nvSpPr>
          <p:cNvPr id="19479" name="Rectangle 23"/>
          <p:cNvSpPr>
            <a:spLocks noChangeArrowheads="1"/>
          </p:cNvSpPr>
          <p:nvPr/>
        </p:nvSpPr>
        <p:spPr bwMode="auto">
          <a:xfrm>
            <a:off x="2830513" y="1202804"/>
            <a:ext cx="1716087" cy="1656185"/>
          </a:xfrm>
          <a:prstGeom prst="rect">
            <a:avLst/>
          </a:prstGeom>
          <a:blipFill dpi="0" rotWithShape="1">
            <a:blip r:embed="rId3"/>
            <a:srcRect/>
            <a:stretch>
              <a:fillRect b="-29693"/>
            </a:stretch>
          </a:blip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latin typeface="+mn-lt"/>
              <a:ea typeface="+mn-ea"/>
            </a:endParaRPr>
          </a:p>
        </p:txBody>
      </p:sp>
      <p:sp>
        <p:nvSpPr>
          <p:cNvPr id="19480" name="Rectangle 24"/>
          <p:cNvSpPr>
            <a:spLocks noChangeArrowheads="1"/>
          </p:cNvSpPr>
          <p:nvPr/>
        </p:nvSpPr>
        <p:spPr bwMode="auto">
          <a:xfrm>
            <a:off x="2830513" y="2914650"/>
            <a:ext cx="1716087" cy="1711325"/>
          </a:xfrm>
          <a:prstGeom prst="rect">
            <a:avLst/>
          </a:prstGeom>
          <a:solidFill>
            <a:srgbClr val="A9D2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9481" name="Freeform 25"/>
          <p:cNvSpPr/>
          <p:nvPr/>
        </p:nvSpPr>
        <p:spPr bwMode="auto">
          <a:xfrm>
            <a:off x="4594225" y="1202804"/>
            <a:ext cx="3482975" cy="3422650"/>
          </a:xfrm>
          <a:custGeom>
            <a:avLst/>
            <a:gdLst>
              <a:gd name="T0" fmla="*/ 0 w 2507"/>
              <a:gd name="T1" fmla="*/ 0 h 2464"/>
              <a:gd name="T2" fmla="*/ 0 w 2507"/>
              <a:gd name="T3" fmla="*/ 1232 h 2464"/>
              <a:gd name="T4" fmla="*/ 0 w 2507"/>
              <a:gd name="T5" fmla="*/ 2464 h 2464"/>
              <a:gd name="T6" fmla="*/ 2507 w 2507"/>
              <a:gd name="T7" fmla="*/ 2464 h 2464"/>
              <a:gd name="T8" fmla="*/ 2507 w 2507"/>
              <a:gd name="T9" fmla="*/ 1232 h 2464"/>
              <a:gd name="T10" fmla="*/ 2507 w 2507"/>
              <a:gd name="T11" fmla="*/ 0 h 2464"/>
              <a:gd name="T12" fmla="*/ 0 w 2507"/>
              <a:gd name="T13" fmla="*/ 0 h 24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507" h="2464">
                <a:moveTo>
                  <a:pt x="0" y="0"/>
                </a:moveTo>
                <a:lnTo>
                  <a:pt x="0" y="1232"/>
                </a:lnTo>
                <a:lnTo>
                  <a:pt x="0" y="2464"/>
                </a:lnTo>
                <a:lnTo>
                  <a:pt x="2507" y="2464"/>
                </a:lnTo>
                <a:lnTo>
                  <a:pt x="2507" y="1232"/>
                </a:lnTo>
                <a:lnTo>
                  <a:pt x="2507" y="0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4"/>
            <a:srcRect/>
            <a:stretch>
              <a:fillRect b="-2240"/>
            </a:stretch>
          </a:blip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latin typeface="+mn-lt"/>
              <a:ea typeface="+mn-ea"/>
            </a:endParaRPr>
          </a:p>
        </p:txBody>
      </p:sp>
      <p:sp>
        <p:nvSpPr>
          <p:cNvPr id="19482" name="Rectangle 26"/>
          <p:cNvSpPr>
            <a:spLocks noChangeArrowheads="1"/>
          </p:cNvSpPr>
          <p:nvPr/>
        </p:nvSpPr>
        <p:spPr bwMode="auto">
          <a:xfrm>
            <a:off x="1239838" y="1563688"/>
            <a:ext cx="1368425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1000" b="1">
                <a:solidFill>
                  <a:schemeClr val="bg1"/>
                </a:solidFill>
              </a:rPr>
              <a:t>Option 01</a:t>
            </a:r>
          </a:p>
          <a:p>
            <a:pPr algn="ctr"/>
            <a:endParaRPr kumimoji="0" lang="zh-CN" altLang="en-US" sz="800">
              <a:solidFill>
                <a:schemeClr val="bg1"/>
              </a:solidFill>
            </a:endParaRPr>
          </a:p>
          <a:p>
            <a:pPr algn="ctr"/>
            <a:r>
              <a:rPr kumimoji="0" lang="en-US" altLang="zh-CN" sz="800">
                <a:solidFill>
                  <a:schemeClr val="bg1"/>
                </a:solidFill>
              </a:rPr>
              <a:t>We have many PowerPoint </a:t>
            </a:r>
            <a:r>
              <a:rPr kumimoji="0" lang="zh-CN" altLang="en-US" sz="800">
                <a:solidFill>
                  <a:schemeClr val="bg1"/>
                </a:solidFill>
              </a:rPr>
              <a:t>templates</a:t>
            </a:r>
            <a:r>
              <a:rPr kumimoji="0" lang="en-US" altLang="zh-CN" sz="800">
                <a:solidFill>
                  <a:schemeClr val="bg1"/>
                </a:solidFill>
              </a:rPr>
              <a:t> that has been specifically designed to help anyone that is stepping into the world of PowerPoint for the very first time.</a:t>
            </a:r>
            <a:endParaRPr kumimoji="0" lang="zh-CN" altLang="en-US" sz="800">
              <a:solidFill>
                <a:schemeClr val="bg1"/>
              </a:solidFill>
            </a:endParaRPr>
          </a:p>
        </p:txBody>
      </p:sp>
      <p:sp>
        <p:nvSpPr>
          <p:cNvPr id="19483" name="Rectangle 27"/>
          <p:cNvSpPr>
            <a:spLocks noChangeArrowheads="1"/>
          </p:cNvSpPr>
          <p:nvPr/>
        </p:nvSpPr>
        <p:spPr bwMode="auto">
          <a:xfrm>
            <a:off x="3011488" y="3297238"/>
            <a:ext cx="1368425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1000" b="1">
                <a:solidFill>
                  <a:schemeClr val="bg1"/>
                </a:solidFill>
              </a:rPr>
              <a:t>Option 02</a:t>
            </a:r>
          </a:p>
          <a:p>
            <a:pPr algn="ctr"/>
            <a:endParaRPr kumimoji="0" lang="zh-CN" altLang="en-US" sz="800">
              <a:solidFill>
                <a:schemeClr val="bg1"/>
              </a:solidFill>
            </a:endParaRPr>
          </a:p>
          <a:p>
            <a:pPr algn="ctr"/>
            <a:r>
              <a:rPr kumimoji="0" lang="en-US" altLang="zh-CN" sz="800">
                <a:solidFill>
                  <a:schemeClr val="bg1"/>
                </a:solidFill>
              </a:rPr>
              <a:t>We have many PowerPoint </a:t>
            </a:r>
            <a:r>
              <a:rPr kumimoji="0" lang="zh-CN" altLang="en-US" sz="800">
                <a:solidFill>
                  <a:schemeClr val="bg1"/>
                </a:solidFill>
              </a:rPr>
              <a:t>templates</a:t>
            </a:r>
            <a:r>
              <a:rPr kumimoji="0" lang="en-US" altLang="zh-CN" sz="800">
                <a:solidFill>
                  <a:schemeClr val="bg1"/>
                </a:solidFill>
              </a:rPr>
              <a:t> that has been specifically designed to help anyone that is stepping into the world of PowerPoint for the very first time.</a:t>
            </a:r>
            <a:endParaRPr kumimoji="0" lang="zh-CN" altLang="en-US" sz="800">
              <a:solidFill>
                <a:schemeClr val="bg1"/>
              </a:solidFill>
            </a:endParaRPr>
          </a:p>
        </p:txBody>
      </p:sp>
      <p:sp>
        <p:nvSpPr>
          <p:cNvPr id="28" name="Oval 6"/>
          <p:cNvSpPr>
            <a:spLocks noChangeArrowheads="1"/>
          </p:cNvSpPr>
          <p:nvPr/>
        </p:nvSpPr>
        <p:spPr bwMode="auto">
          <a:xfrm>
            <a:off x="858838" y="103188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9" name="Oval 3"/>
          <p:cNvSpPr>
            <a:spLocks noChangeArrowheads="1"/>
          </p:cNvSpPr>
          <p:nvPr/>
        </p:nvSpPr>
        <p:spPr bwMode="auto">
          <a:xfrm>
            <a:off x="-106363" y="242888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0" name="Oval 4"/>
          <p:cNvSpPr>
            <a:spLocks noChangeArrowheads="1"/>
          </p:cNvSpPr>
          <p:nvPr/>
        </p:nvSpPr>
        <p:spPr bwMode="auto">
          <a:xfrm>
            <a:off x="157163" y="41433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1" name="Oval 5"/>
          <p:cNvSpPr>
            <a:spLocks noChangeArrowheads="1"/>
          </p:cNvSpPr>
          <p:nvPr/>
        </p:nvSpPr>
        <p:spPr bwMode="auto">
          <a:xfrm>
            <a:off x="336550" y="225425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2" name="Rectangle 39"/>
          <p:cNvSpPr>
            <a:spLocks noChangeArrowheads="1"/>
          </p:cNvSpPr>
          <p:nvPr/>
        </p:nvSpPr>
        <p:spPr bwMode="auto">
          <a:xfrm>
            <a:off x="401638" y="328613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>
                <a:solidFill>
                  <a:srgbClr val="FFFFFF"/>
                </a:solidFill>
                <a:latin typeface="Impact" panose="020B0806030902050204" pitchFamily="34" charset="0"/>
              </a:rPr>
              <a:t>02</a:t>
            </a:r>
            <a:endParaRPr kumimoji="0" lang="zh-CN" altLang="zh-CN" sz="100">
              <a:latin typeface="Arial" panose="020B0604020202020204" pitchFamily="34" charset="0"/>
            </a:endParaRPr>
          </a:p>
        </p:txBody>
      </p:sp>
      <p:sp>
        <p:nvSpPr>
          <p:cNvPr id="33" name="Rectangle 39"/>
          <p:cNvSpPr>
            <a:spLocks noChangeArrowheads="1"/>
          </p:cNvSpPr>
          <p:nvPr/>
        </p:nvSpPr>
        <p:spPr bwMode="auto">
          <a:xfrm>
            <a:off x="915988" y="338138"/>
            <a:ext cx="2778125" cy="2159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kumimoji="0"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+mn-ea"/>
              </a:rPr>
              <a:t>Write your great  title here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3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3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2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2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42" dur="150" fill="hold"/>
                                        <p:tgtEl>
                                          <p:spTgt spid="3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" presetClass="entr" presetSubtype="8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94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4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4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4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9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9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2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94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94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8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94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94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8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9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9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8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94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94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77" grpId="0" animBg="1"/>
      <p:bldP spid="19480" grpId="0" animBg="1"/>
      <p:bldP spid="19482" grpId="0"/>
      <p:bldP spid="19483" grpId="0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/>
      <p:bldP spid="32" grpId="1"/>
      <p:bldP spid="3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25" name="Rectangle 21"/>
          <p:cNvSpPr>
            <a:spLocks noChangeArrowheads="1"/>
          </p:cNvSpPr>
          <p:nvPr/>
        </p:nvSpPr>
        <p:spPr bwMode="auto">
          <a:xfrm>
            <a:off x="2987675" y="1379538"/>
            <a:ext cx="6156325" cy="3024187"/>
          </a:xfrm>
          <a:prstGeom prst="rect">
            <a:avLst/>
          </a:prstGeom>
          <a:solidFill>
            <a:srgbClr val="26313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1526" name="Rectangle 22"/>
          <p:cNvSpPr>
            <a:spLocks noChangeArrowheads="1"/>
          </p:cNvSpPr>
          <p:nvPr/>
        </p:nvSpPr>
        <p:spPr bwMode="auto">
          <a:xfrm>
            <a:off x="0" y="1379537"/>
            <a:ext cx="2987675" cy="3024187"/>
          </a:xfrm>
          <a:prstGeom prst="rect">
            <a:avLst/>
          </a:prstGeom>
          <a:blipFill dpi="0" rotWithShape="1">
            <a:blip r:embed="rId2"/>
            <a:srcRect/>
            <a:stretch>
              <a:fillRect r="-34912"/>
            </a:stretch>
          </a:blipFill>
          <a:ln>
            <a:noFill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latin typeface="+mn-lt"/>
              <a:ea typeface="+mn-ea"/>
            </a:endParaRPr>
          </a:p>
        </p:txBody>
      </p:sp>
      <p:grpSp>
        <p:nvGrpSpPr>
          <p:cNvPr id="21527" name="Group 23"/>
          <p:cNvGrpSpPr/>
          <p:nvPr/>
        </p:nvGrpSpPr>
        <p:grpSpPr bwMode="auto">
          <a:xfrm>
            <a:off x="7807325" y="1908174"/>
            <a:ext cx="309563" cy="381000"/>
            <a:chOff x="0" y="0"/>
            <a:chExt cx="134" cy="163"/>
          </a:xfrm>
          <a:solidFill>
            <a:srgbClr val="FBE22D"/>
          </a:solidFill>
        </p:grpSpPr>
        <p:sp>
          <p:nvSpPr>
            <p:cNvPr id="21528" name="Freeform 24"/>
            <p:cNvSpPr>
              <a:spLocks noEditPoints="1"/>
            </p:cNvSpPr>
            <p:nvPr/>
          </p:nvSpPr>
          <p:spPr bwMode="auto">
            <a:xfrm>
              <a:off x="0" y="0"/>
              <a:ext cx="134" cy="163"/>
            </a:xfrm>
            <a:custGeom>
              <a:avLst/>
              <a:gdLst>
                <a:gd name="T0" fmla="*/ 0 w 134"/>
                <a:gd name="T1" fmla="*/ 0 h 163"/>
                <a:gd name="T2" fmla="*/ 0 w 134"/>
                <a:gd name="T3" fmla="*/ 163 h 163"/>
                <a:gd name="T4" fmla="*/ 92 w 134"/>
                <a:gd name="T5" fmla="*/ 163 h 163"/>
                <a:gd name="T6" fmla="*/ 134 w 134"/>
                <a:gd name="T7" fmla="*/ 121 h 163"/>
                <a:gd name="T8" fmla="*/ 134 w 134"/>
                <a:gd name="T9" fmla="*/ 0 h 163"/>
                <a:gd name="T10" fmla="*/ 0 w 134"/>
                <a:gd name="T11" fmla="*/ 0 h 163"/>
                <a:gd name="T12" fmla="*/ 14 w 134"/>
                <a:gd name="T13" fmla="*/ 14 h 163"/>
                <a:gd name="T14" fmla="*/ 120 w 134"/>
                <a:gd name="T15" fmla="*/ 14 h 163"/>
                <a:gd name="T16" fmla="*/ 120 w 134"/>
                <a:gd name="T17" fmla="*/ 112 h 163"/>
                <a:gd name="T18" fmla="*/ 83 w 134"/>
                <a:gd name="T19" fmla="*/ 112 h 163"/>
                <a:gd name="T20" fmla="*/ 83 w 134"/>
                <a:gd name="T21" fmla="*/ 150 h 163"/>
                <a:gd name="T22" fmla="*/ 14 w 134"/>
                <a:gd name="T23" fmla="*/ 150 h 163"/>
                <a:gd name="T24" fmla="*/ 14 w 134"/>
                <a:gd name="T25" fmla="*/ 14 h 163"/>
                <a:gd name="T26" fmla="*/ 111 w 134"/>
                <a:gd name="T27" fmla="*/ 125 h 163"/>
                <a:gd name="T28" fmla="*/ 96 w 134"/>
                <a:gd name="T29" fmla="*/ 140 h 163"/>
                <a:gd name="T30" fmla="*/ 96 w 134"/>
                <a:gd name="T31" fmla="*/ 125 h 163"/>
                <a:gd name="T32" fmla="*/ 111 w 134"/>
                <a:gd name="T33" fmla="*/ 12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4" h="163">
                  <a:moveTo>
                    <a:pt x="0" y="0"/>
                  </a:moveTo>
                  <a:lnTo>
                    <a:pt x="0" y="163"/>
                  </a:lnTo>
                  <a:lnTo>
                    <a:pt x="92" y="163"/>
                  </a:lnTo>
                  <a:lnTo>
                    <a:pt x="134" y="121"/>
                  </a:lnTo>
                  <a:lnTo>
                    <a:pt x="134" y="0"/>
                  </a:lnTo>
                  <a:lnTo>
                    <a:pt x="0" y="0"/>
                  </a:lnTo>
                  <a:close/>
                  <a:moveTo>
                    <a:pt x="14" y="14"/>
                  </a:moveTo>
                  <a:lnTo>
                    <a:pt x="120" y="14"/>
                  </a:lnTo>
                  <a:lnTo>
                    <a:pt x="120" y="112"/>
                  </a:lnTo>
                  <a:lnTo>
                    <a:pt x="83" y="112"/>
                  </a:lnTo>
                  <a:lnTo>
                    <a:pt x="83" y="150"/>
                  </a:lnTo>
                  <a:lnTo>
                    <a:pt x="14" y="150"/>
                  </a:lnTo>
                  <a:lnTo>
                    <a:pt x="14" y="14"/>
                  </a:lnTo>
                  <a:close/>
                  <a:moveTo>
                    <a:pt x="111" y="125"/>
                  </a:moveTo>
                  <a:lnTo>
                    <a:pt x="96" y="140"/>
                  </a:lnTo>
                  <a:lnTo>
                    <a:pt x="96" y="125"/>
                  </a:lnTo>
                  <a:lnTo>
                    <a:pt x="111" y="12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>
                <a:latin typeface="+mn-lt"/>
                <a:ea typeface="+mn-ea"/>
              </a:endParaRPr>
            </a:p>
          </p:txBody>
        </p:sp>
        <p:sp>
          <p:nvSpPr>
            <p:cNvPr id="21529" name="Rectangle 25"/>
            <p:cNvSpPr>
              <a:spLocks noChangeArrowheads="1"/>
            </p:cNvSpPr>
            <p:nvPr/>
          </p:nvSpPr>
          <p:spPr bwMode="auto">
            <a:xfrm>
              <a:off x="37" y="44"/>
              <a:ext cx="59" cy="15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>
                <a:latin typeface="+mn-lt"/>
                <a:ea typeface="+mn-ea"/>
              </a:endParaRPr>
            </a:p>
          </p:txBody>
        </p:sp>
        <p:sp>
          <p:nvSpPr>
            <p:cNvPr id="21530" name="Rectangle 26"/>
            <p:cNvSpPr>
              <a:spLocks noChangeArrowheads="1"/>
            </p:cNvSpPr>
            <p:nvPr/>
          </p:nvSpPr>
          <p:spPr bwMode="auto">
            <a:xfrm>
              <a:off x="37" y="83"/>
              <a:ext cx="38" cy="14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>
                <a:latin typeface="+mn-lt"/>
                <a:ea typeface="+mn-ea"/>
              </a:endParaRPr>
            </a:p>
          </p:txBody>
        </p:sp>
      </p:grpSp>
      <p:grpSp>
        <p:nvGrpSpPr>
          <p:cNvPr id="21531" name="Group 27"/>
          <p:cNvGrpSpPr/>
          <p:nvPr/>
        </p:nvGrpSpPr>
        <p:grpSpPr bwMode="auto">
          <a:xfrm>
            <a:off x="5919788" y="1912937"/>
            <a:ext cx="292100" cy="369887"/>
            <a:chOff x="0" y="0"/>
            <a:chExt cx="127" cy="163"/>
          </a:xfrm>
          <a:solidFill>
            <a:srgbClr val="A9D25A"/>
          </a:solidFill>
        </p:grpSpPr>
        <p:sp>
          <p:nvSpPr>
            <p:cNvPr id="21532" name="Freeform 28"/>
            <p:cNvSpPr/>
            <p:nvPr/>
          </p:nvSpPr>
          <p:spPr bwMode="auto">
            <a:xfrm>
              <a:off x="0" y="0"/>
              <a:ext cx="127" cy="163"/>
            </a:xfrm>
            <a:custGeom>
              <a:avLst/>
              <a:gdLst>
                <a:gd name="T0" fmla="*/ 28 w 124"/>
                <a:gd name="T1" fmla="*/ 146 h 159"/>
                <a:gd name="T2" fmla="*/ 14 w 124"/>
                <a:gd name="T3" fmla="*/ 146 h 159"/>
                <a:gd name="T4" fmla="*/ 14 w 124"/>
                <a:gd name="T5" fmla="*/ 13 h 159"/>
                <a:gd name="T6" fmla="*/ 117 w 124"/>
                <a:gd name="T7" fmla="*/ 13 h 159"/>
                <a:gd name="T8" fmla="*/ 124 w 124"/>
                <a:gd name="T9" fmla="*/ 7 h 159"/>
                <a:gd name="T10" fmla="*/ 117 w 124"/>
                <a:gd name="T11" fmla="*/ 0 h 159"/>
                <a:gd name="T12" fmla="*/ 7 w 124"/>
                <a:gd name="T13" fmla="*/ 0 h 159"/>
                <a:gd name="T14" fmla="*/ 0 w 124"/>
                <a:gd name="T15" fmla="*/ 7 h 159"/>
                <a:gd name="T16" fmla="*/ 0 w 124"/>
                <a:gd name="T17" fmla="*/ 152 h 159"/>
                <a:gd name="T18" fmla="*/ 7 w 124"/>
                <a:gd name="T19" fmla="*/ 159 h 159"/>
                <a:gd name="T20" fmla="*/ 28 w 124"/>
                <a:gd name="T21" fmla="*/ 159 h 159"/>
                <a:gd name="T22" fmla="*/ 35 w 124"/>
                <a:gd name="T23" fmla="*/ 152 h 159"/>
                <a:gd name="T24" fmla="*/ 28 w 124"/>
                <a:gd name="T25" fmla="*/ 146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4" h="159">
                  <a:moveTo>
                    <a:pt x="28" y="146"/>
                  </a:moveTo>
                  <a:cubicBezTo>
                    <a:pt x="14" y="146"/>
                    <a:pt x="14" y="146"/>
                    <a:pt x="14" y="146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17" y="13"/>
                    <a:pt x="117" y="13"/>
                    <a:pt x="117" y="13"/>
                  </a:cubicBezTo>
                  <a:cubicBezTo>
                    <a:pt x="121" y="13"/>
                    <a:pt x="124" y="10"/>
                    <a:pt x="124" y="7"/>
                  </a:cubicBezTo>
                  <a:cubicBezTo>
                    <a:pt x="124" y="3"/>
                    <a:pt x="121" y="0"/>
                    <a:pt x="11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152"/>
                    <a:pt x="0" y="152"/>
                    <a:pt x="0" y="152"/>
                  </a:cubicBezTo>
                  <a:cubicBezTo>
                    <a:pt x="0" y="156"/>
                    <a:pt x="3" y="159"/>
                    <a:pt x="7" y="159"/>
                  </a:cubicBezTo>
                  <a:cubicBezTo>
                    <a:pt x="28" y="159"/>
                    <a:pt x="28" y="159"/>
                    <a:pt x="28" y="159"/>
                  </a:cubicBezTo>
                  <a:cubicBezTo>
                    <a:pt x="31" y="159"/>
                    <a:pt x="35" y="156"/>
                    <a:pt x="35" y="152"/>
                  </a:cubicBezTo>
                  <a:cubicBezTo>
                    <a:pt x="35" y="149"/>
                    <a:pt x="31" y="146"/>
                    <a:pt x="28" y="146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>
                <a:latin typeface="+mn-lt"/>
                <a:ea typeface="+mn-ea"/>
              </a:endParaRPr>
            </a:p>
          </p:txBody>
        </p:sp>
        <p:sp>
          <p:nvSpPr>
            <p:cNvPr id="21533" name="Freeform 29"/>
            <p:cNvSpPr/>
            <p:nvPr/>
          </p:nvSpPr>
          <p:spPr bwMode="auto">
            <a:xfrm>
              <a:off x="80" y="95"/>
              <a:ext cx="47" cy="68"/>
            </a:xfrm>
            <a:custGeom>
              <a:avLst/>
              <a:gdLst>
                <a:gd name="T0" fmla="*/ 39 w 46"/>
                <a:gd name="T1" fmla="*/ 0 h 66"/>
                <a:gd name="T2" fmla="*/ 32 w 46"/>
                <a:gd name="T3" fmla="*/ 7 h 66"/>
                <a:gd name="T4" fmla="*/ 32 w 46"/>
                <a:gd name="T5" fmla="*/ 53 h 66"/>
                <a:gd name="T6" fmla="*/ 7 w 46"/>
                <a:gd name="T7" fmla="*/ 53 h 66"/>
                <a:gd name="T8" fmla="*/ 0 w 46"/>
                <a:gd name="T9" fmla="*/ 59 h 66"/>
                <a:gd name="T10" fmla="*/ 7 w 46"/>
                <a:gd name="T11" fmla="*/ 66 h 66"/>
                <a:gd name="T12" fmla="*/ 39 w 46"/>
                <a:gd name="T13" fmla="*/ 66 h 66"/>
                <a:gd name="T14" fmla="*/ 44 w 46"/>
                <a:gd name="T15" fmla="*/ 64 h 66"/>
                <a:gd name="T16" fmla="*/ 46 w 46"/>
                <a:gd name="T17" fmla="*/ 59 h 66"/>
                <a:gd name="T18" fmla="*/ 46 w 46"/>
                <a:gd name="T19" fmla="*/ 7 h 66"/>
                <a:gd name="T20" fmla="*/ 39 w 46"/>
                <a:gd name="T21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6" h="66">
                  <a:moveTo>
                    <a:pt x="39" y="0"/>
                  </a:moveTo>
                  <a:cubicBezTo>
                    <a:pt x="35" y="0"/>
                    <a:pt x="32" y="3"/>
                    <a:pt x="32" y="7"/>
                  </a:cubicBezTo>
                  <a:cubicBezTo>
                    <a:pt x="32" y="53"/>
                    <a:pt x="32" y="53"/>
                    <a:pt x="32" y="53"/>
                  </a:cubicBezTo>
                  <a:cubicBezTo>
                    <a:pt x="7" y="53"/>
                    <a:pt x="7" y="53"/>
                    <a:pt x="7" y="53"/>
                  </a:cubicBezTo>
                  <a:cubicBezTo>
                    <a:pt x="3" y="53"/>
                    <a:pt x="0" y="56"/>
                    <a:pt x="0" y="59"/>
                  </a:cubicBezTo>
                  <a:cubicBezTo>
                    <a:pt x="0" y="63"/>
                    <a:pt x="3" y="66"/>
                    <a:pt x="7" y="66"/>
                  </a:cubicBezTo>
                  <a:cubicBezTo>
                    <a:pt x="39" y="66"/>
                    <a:pt x="39" y="66"/>
                    <a:pt x="39" y="66"/>
                  </a:cubicBezTo>
                  <a:cubicBezTo>
                    <a:pt x="41" y="66"/>
                    <a:pt x="43" y="66"/>
                    <a:pt x="44" y="64"/>
                  </a:cubicBezTo>
                  <a:cubicBezTo>
                    <a:pt x="45" y="63"/>
                    <a:pt x="46" y="61"/>
                    <a:pt x="46" y="59"/>
                  </a:cubicBezTo>
                  <a:cubicBezTo>
                    <a:pt x="46" y="7"/>
                    <a:pt x="46" y="7"/>
                    <a:pt x="46" y="7"/>
                  </a:cubicBezTo>
                  <a:cubicBezTo>
                    <a:pt x="46" y="3"/>
                    <a:pt x="43" y="0"/>
                    <a:pt x="39" y="0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>
                <a:latin typeface="+mn-lt"/>
                <a:ea typeface="+mn-ea"/>
              </a:endParaRPr>
            </a:p>
          </p:txBody>
        </p:sp>
        <p:sp>
          <p:nvSpPr>
            <p:cNvPr id="21534" name="Freeform 30"/>
            <p:cNvSpPr>
              <a:spLocks noEditPoints="1"/>
            </p:cNvSpPr>
            <p:nvPr/>
          </p:nvSpPr>
          <p:spPr bwMode="auto">
            <a:xfrm>
              <a:off x="46" y="34"/>
              <a:ext cx="79" cy="114"/>
            </a:xfrm>
            <a:custGeom>
              <a:avLst/>
              <a:gdLst>
                <a:gd name="T0" fmla="*/ 68 w 78"/>
                <a:gd name="T1" fmla="*/ 2 h 112"/>
                <a:gd name="T2" fmla="*/ 60 w 78"/>
                <a:gd name="T3" fmla="*/ 0 h 112"/>
                <a:gd name="T4" fmla="*/ 46 w 78"/>
                <a:gd name="T5" fmla="*/ 8 h 112"/>
                <a:gd name="T6" fmla="*/ 1 w 78"/>
                <a:gd name="T7" fmla="*/ 85 h 112"/>
                <a:gd name="T8" fmla="*/ 0 w 78"/>
                <a:gd name="T9" fmla="*/ 88 h 112"/>
                <a:gd name="T10" fmla="*/ 1 w 78"/>
                <a:gd name="T11" fmla="*/ 106 h 112"/>
                <a:gd name="T12" fmla="*/ 4 w 78"/>
                <a:gd name="T13" fmla="*/ 112 h 112"/>
                <a:gd name="T14" fmla="*/ 8 w 78"/>
                <a:gd name="T15" fmla="*/ 112 h 112"/>
                <a:gd name="T16" fmla="*/ 11 w 78"/>
                <a:gd name="T17" fmla="*/ 112 h 112"/>
                <a:gd name="T18" fmla="*/ 27 w 78"/>
                <a:gd name="T19" fmla="*/ 103 h 112"/>
                <a:gd name="T20" fmla="*/ 29 w 78"/>
                <a:gd name="T21" fmla="*/ 101 h 112"/>
                <a:gd name="T22" fmla="*/ 74 w 78"/>
                <a:gd name="T23" fmla="*/ 24 h 112"/>
                <a:gd name="T24" fmla="*/ 68 w 78"/>
                <a:gd name="T25" fmla="*/ 2 h 112"/>
                <a:gd name="T26" fmla="*/ 62 w 78"/>
                <a:gd name="T27" fmla="*/ 17 h 112"/>
                <a:gd name="T28" fmla="*/ 18 w 78"/>
                <a:gd name="T29" fmla="*/ 92 h 112"/>
                <a:gd name="T30" fmla="*/ 14 w 78"/>
                <a:gd name="T31" fmla="*/ 94 h 112"/>
                <a:gd name="T32" fmla="*/ 14 w 78"/>
                <a:gd name="T33" fmla="*/ 90 h 112"/>
                <a:gd name="T34" fmla="*/ 57 w 78"/>
                <a:gd name="T35" fmla="*/ 15 h 112"/>
                <a:gd name="T36" fmla="*/ 61 w 78"/>
                <a:gd name="T37" fmla="*/ 14 h 112"/>
                <a:gd name="T38" fmla="*/ 62 w 78"/>
                <a:gd name="T39" fmla="*/ 17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8" h="112">
                  <a:moveTo>
                    <a:pt x="68" y="2"/>
                  </a:moveTo>
                  <a:cubicBezTo>
                    <a:pt x="65" y="1"/>
                    <a:pt x="62" y="0"/>
                    <a:pt x="60" y="0"/>
                  </a:cubicBezTo>
                  <a:cubicBezTo>
                    <a:pt x="54" y="0"/>
                    <a:pt x="48" y="3"/>
                    <a:pt x="46" y="8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6"/>
                    <a:pt x="0" y="87"/>
                    <a:pt x="0" y="88"/>
                  </a:cubicBezTo>
                  <a:cubicBezTo>
                    <a:pt x="1" y="106"/>
                    <a:pt x="1" y="106"/>
                    <a:pt x="1" y="106"/>
                  </a:cubicBezTo>
                  <a:cubicBezTo>
                    <a:pt x="1" y="108"/>
                    <a:pt x="2" y="110"/>
                    <a:pt x="4" y="112"/>
                  </a:cubicBezTo>
                  <a:cubicBezTo>
                    <a:pt x="5" y="112"/>
                    <a:pt x="7" y="112"/>
                    <a:pt x="8" y="112"/>
                  </a:cubicBezTo>
                  <a:cubicBezTo>
                    <a:pt x="9" y="112"/>
                    <a:pt x="10" y="112"/>
                    <a:pt x="11" y="112"/>
                  </a:cubicBezTo>
                  <a:cubicBezTo>
                    <a:pt x="27" y="103"/>
                    <a:pt x="27" y="103"/>
                    <a:pt x="27" y="103"/>
                  </a:cubicBezTo>
                  <a:cubicBezTo>
                    <a:pt x="28" y="103"/>
                    <a:pt x="29" y="102"/>
                    <a:pt x="29" y="101"/>
                  </a:cubicBezTo>
                  <a:cubicBezTo>
                    <a:pt x="74" y="24"/>
                    <a:pt x="74" y="24"/>
                    <a:pt x="74" y="24"/>
                  </a:cubicBezTo>
                  <a:cubicBezTo>
                    <a:pt x="78" y="16"/>
                    <a:pt x="75" y="7"/>
                    <a:pt x="68" y="2"/>
                  </a:cubicBezTo>
                  <a:moveTo>
                    <a:pt x="62" y="17"/>
                  </a:moveTo>
                  <a:cubicBezTo>
                    <a:pt x="18" y="92"/>
                    <a:pt x="18" y="92"/>
                    <a:pt x="18" y="92"/>
                  </a:cubicBezTo>
                  <a:cubicBezTo>
                    <a:pt x="14" y="94"/>
                    <a:pt x="14" y="94"/>
                    <a:pt x="14" y="94"/>
                  </a:cubicBezTo>
                  <a:cubicBezTo>
                    <a:pt x="14" y="90"/>
                    <a:pt x="14" y="90"/>
                    <a:pt x="14" y="90"/>
                  </a:cubicBezTo>
                  <a:cubicBezTo>
                    <a:pt x="57" y="15"/>
                    <a:pt x="57" y="15"/>
                    <a:pt x="57" y="15"/>
                  </a:cubicBezTo>
                  <a:cubicBezTo>
                    <a:pt x="58" y="14"/>
                    <a:pt x="60" y="13"/>
                    <a:pt x="61" y="14"/>
                  </a:cubicBezTo>
                  <a:cubicBezTo>
                    <a:pt x="62" y="15"/>
                    <a:pt x="62" y="16"/>
                    <a:pt x="62" y="17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>
                <a:latin typeface="+mn-lt"/>
                <a:ea typeface="+mn-ea"/>
              </a:endParaRPr>
            </a:p>
          </p:txBody>
        </p:sp>
        <p:sp>
          <p:nvSpPr>
            <p:cNvPr id="21535" name="Freeform 31"/>
            <p:cNvSpPr/>
            <p:nvPr/>
          </p:nvSpPr>
          <p:spPr bwMode="auto">
            <a:xfrm>
              <a:off x="24" y="46"/>
              <a:ext cx="49" cy="14"/>
            </a:xfrm>
            <a:custGeom>
              <a:avLst/>
              <a:gdLst>
                <a:gd name="T0" fmla="*/ 48 w 48"/>
                <a:gd name="T1" fmla="*/ 7 h 14"/>
                <a:gd name="T2" fmla="*/ 42 w 48"/>
                <a:gd name="T3" fmla="*/ 0 h 14"/>
                <a:gd name="T4" fmla="*/ 7 w 48"/>
                <a:gd name="T5" fmla="*/ 0 h 14"/>
                <a:gd name="T6" fmla="*/ 0 w 48"/>
                <a:gd name="T7" fmla="*/ 7 h 14"/>
                <a:gd name="T8" fmla="*/ 7 w 48"/>
                <a:gd name="T9" fmla="*/ 14 h 14"/>
                <a:gd name="T10" fmla="*/ 42 w 48"/>
                <a:gd name="T11" fmla="*/ 14 h 14"/>
                <a:gd name="T12" fmla="*/ 48 w 48"/>
                <a:gd name="T13" fmla="*/ 7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14">
                  <a:moveTo>
                    <a:pt x="48" y="7"/>
                  </a:moveTo>
                  <a:cubicBezTo>
                    <a:pt x="48" y="3"/>
                    <a:pt x="45" y="0"/>
                    <a:pt x="42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11"/>
                    <a:pt x="3" y="14"/>
                    <a:pt x="7" y="14"/>
                  </a:cubicBezTo>
                  <a:cubicBezTo>
                    <a:pt x="42" y="14"/>
                    <a:pt x="42" y="14"/>
                    <a:pt x="42" y="14"/>
                  </a:cubicBezTo>
                  <a:cubicBezTo>
                    <a:pt x="45" y="14"/>
                    <a:pt x="48" y="11"/>
                    <a:pt x="48" y="7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>
                <a:latin typeface="+mn-lt"/>
                <a:ea typeface="+mn-ea"/>
              </a:endParaRPr>
            </a:p>
          </p:txBody>
        </p:sp>
        <p:sp>
          <p:nvSpPr>
            <p:cNvPr id="21536" name="Freeform 32"/>
            <p:cNvSpPr/>
            <p:nvPr/>
          </p:nvSpPr>
          <p:spPr bwMode="auto">
            <a:xfrm>
              <a:off x="24" y="73"/>
              <a:ext cx="32" cy="15"/>
            </a:xfrm>
            <a:custGeom>
              <a:avLst/>
              <a:gdLst>
                <a:gd name="T0" fmla="*/ 7 w 31"/>
                <a:gd name="T1" fmla="*/ 0 h 14"/>
                <a:gd name="T2" fmla="*/ 0 w 31"/>
                <a:gd name="T3" fmla="*/ 7 h 14"/>
                <a:gd name="T4" fmla="*/ 7 w 31"/>
                <a:gd name="T5" fmla="*/ 14 h 14"/>
                <a:gd name="T6" fmla="*/ 24 w 31"/>
                <a:gd name="T7" fmla="*/ 14 h 14"/>
                <a:gd name="T8" fmla="*/ 31 w 31"/>
                <a:gd name="T9" fmla="*/ 7 h 14"/>
                <a:gd name="T10" fmla="*/ 24 w 31"/>
                <a:gd name="T11" fmla="*/ 0 h 14"/>
                <a:gd name="T12" fmla="*/ 7 w 31"/>
                <a:gd name="T1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14">
                  <a:moveTo>
                    <a:pt x="7" y="0"/>
                  </a:moveTo>
                  <a:cubicBezTo>
                    <a:pt x="3" y="0"/>
                    <a:pt x="0" y="3"/>
                    <a:pt x="0" y="7"/>
                  </a:cubicBezTo>
                  <a:cubicBezTo>
                    <a:pt x="0" y="11"/>
                    <a:pt x="3" y="14"/>
                    <a:pt x="7" y="14"/>
                  </a:cubicBezTo>
                  <a:cubicBezTo>
                    <a:pt x="24" y="14"/>
                    <a:pt x="24" y="14"/>
                    <a:pt x="24" y="14"/>
                  </a:cubicBezTo>
                  <a:cubicBezTo>
                    <a:pt x="28" y="14"/>
                    <a:pt x="31" y="11"/>
                    <a:pt x="31" y="7"/>
                  </a:cubicBezTo>
                  <a:cubicBezTo>
                    <a:pt x="31" y="3"/>
                    <a:pt x="28" y="0"/>
                    <a:pt x="24" y="0"/>
                  </a:cubicBezTo>
                  <a:lnTo>
                    <a:pt x="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>
                <a:latin typeface="+mn-lt"/>
                <a:ea typeface="+mn-ea"/>
              </a:endParaRPr>
            </a:p>
          </p:txBody>
        </p:sp>
      </p:grpSp>
      <p:sp>
        <p:nvSpPr>
          <p:cNvPr id="21537" name="Freeform 33"/>
          <p:cNvSpPr>
            <a:spLocks noEditPoints="1"/>
          </p:cNvSpPr>
          <p:nvPr/>
        </p:nvSpPr>
        <p:spPr bwMode="auto">
          <a:xfrm>
            <a:off x="3989388" y="1946275"/>
            <a:ext cx="446087" cy="303213"/>
          </a:xfrm>
          <a:custGeom>
            <a:avLst/>
            <a:gdLst>
              <a:gd name="T0" fmla="*/ 429359 w 160"/>
              <a:gd name="T1" fmla="*/ 33381 h 109"/>
              <a:gd name="T2" fmla="*/ 387538 w 160"/>
              <a:gd name="T3" fmla="*/ 16691 h 109"/>
              <a:gd name="T4" fmla="*/ 342929 w 160"/>
              <a:gd name="T5" fmla="*/ 33381 h 109"/>
              <a:gd name="T6" fmla="*/ 326201 w 160"/>
              <a:gd name="T7" fmla="*/ 75108 h 109"/>
              <a:gd name="T8" fmla="*/ 331777 w 160"/>
              <a:gd name="T9" fmla="*/ 100144 h 109"/>
              <a:gd name="T10" fmla="*/ 259288 w 160"/>
              <a:gd name="T11" fmla="*/ 166906 h 109"/>
              <a:gd name="T12" fmla="*/ 220255 w 160"/>
              <a:gd name="T13" fmla="*/ 155779 h 109"/>
              <a:gd name="T14" fmla="*/ 184011 w 160"/>
              <a:gd name="T15" fmla="*/ 164124 h 109"/>
              <a:gd name="T16" fmla="*/ 131038 w 160"/>
              <a:gd name="T17" fmla="*/ 102926 h 109"/>
              <a:gd name="T18" fmla="*/ 119886 w 160"/>
              <a:gd name="T19" fmla="*/ 19472 h 109"/>
              <a:gd name="T20" fmla="*/ 69701 w 160"/>
              <a:gd name="T21" fmla="*/ 0 h 109"/>
              <a:gd name="T22" fmla="*/ 22304 w 160"/>
              <a:gd name="T23" fmla="*/ 19472 h 109"/>
              <a:gd name="T24" fmla="*/ 0 w 160"/>
              <a:gd name="T25" fmla="*/ 66762 h 109"/>
              <a:gd name="T26" fmla="*/ 22304 w 160"/>
              <a:gd name="T27" fmla="*/ 116834 h 109"/>
              <a:gd name="T28" fmla="*/ 69701 w 160"/>
              <a:gd name="T29" fmla="*/ 136307 h 109"/>
              <a:gd name="T30" fmla="*/ 103158 w 160"/>
              <a:gd name="T31" fmla="*/ 127961 h 109"/>
              <a:gd name="T32" fmla="*/ 156130 w 160"/>
              <a:gd name="T33" fmla="*/ 191942 h 109"/>
              <a:gd name="T34" fmla="*/ 167283 w 160"/>
              <a:gd name="T35" fmla="*/ 283741 h 109"/>
              <a:gd name="T36" fmla="*/ 220255 w 160"/>
              <a:gd name="T37" fmla="*/ 303213 h 109"/>
              <a:gd name="T38" fmla="*/ 273228 w 160"/>
              <a:gd name="T39" fmla="*/ 283741 h 109"/>
              <a:gd name="T40" fmla="*/ 284380 w 160"/>
              <a:gd name="T41" fmla="*/ 191942 h 109"/>
              <a:gd name="T42" fmla="*/ 359658 w 160"/>
              <a:gd name="T43" fmla="*/ 127961 h 109"/>
              <a:gd name="T44" fmla="*/ 387538 w 160"/>
              <a:gd name="T45" fmla="*/ 136307 h 109"/>
              <a:gd name="T46" fmla="*/ 429359 w 160"/>
              <a:gd name="T47" fmla="*/ 119616 h 109"/>
              <a:gd name="T48" fmla="*/ 446087 w 160"/>
              <a:gd name="T49" fmla="*/ 75108 h 109"/>
              <a:gd name="T50" fmla="*/ 429359 w 160"/>
              <a:gd name="T51" fmla="*/ 33381 h 109"/>
              <a:gd name="T52" fmla="*/ 47397 w 160"/>
              <a:gd name="T53" fmla="*/ 89017 h 109"/>
              <a:gd name="T54" fmla="*/ 39033 w 160"/>
              <a:gd name="T55" fmla="*/ 66762 h 109"/>
              <a:gd name="T56" fmla="*/ 47397 w 160"/>
              <a:gd name="T57" fmla="*/ 47290 h 109"/>
              <a:gd name="T58" fmla="*/ 69701 w 160"/>
              <a:gd name="T59" fmla="*/ 36163 h 109"/>
              <a:gd name="T60" fmla="*/ 92005 w 160"/>
              <a:gd name="T61" fmla="*/ 47290 h 109"/>
              <a:gd name="T62" fmla="*/ 92005 w 160"/>
              <a:gd name="T63" fmla="*/ 89017 h 109"/>
              <a:gd name="T64" fmla="*/ 47397 w 160"/>
              <a:gd name="T65" fmla="*/ 89017 h 109"/>
              <a:gd name="T66" fmla="*/ 401478 w 160"/>
              <a:gd name="T67" fmla="*/ 91798 h 109"/>
              <a:gd name="T68" fmla="*/ 370810 w 160"/>
              <a:gd name="T69" fmla="*/ 91798 h 109"/>
              <a:gd name="T70" fmla="*/ 365234 w 160"/>
              <a:gd name="T71" fmla="*/ 75108 h 109"/>
              <a:gd name="T72" fmla="*/ 370810 w 160"/>
              <a:gd name="T73" fmla="*/ 61199 h 109"/>
              <a:gd name="T74" fmla="*/ 387538 w 160"/>
              <a:gd name="T75" fmla="*/ 55635 h 109"/>
              <a:gd name="T76" fmla="*/ 401478 w 160"/>
              <a:gd name="T77" fmla="*/ 61199 h 109"/>
              <a:gd name="T78" fmla="*/ 407054 w 160"/>
              <a:gd name="T79" fmla="*/ 75108 h 109"/>
              <a:gd name="T80" fmla="*/ 401478 w 160"/>
              <a:gd name="T81" fmla="*/ 91798 h 109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160" h="109">
                <a:moveTo>
                  <a:pt x="154" y="12"/>
                </a:moveTo>
                <a:cubicBezTo>
                  <a:pt x="150" y="8"/>
                  <a:pt x="144" y="6"/>
                  <a:pt x="139" y="6"/>
                </a:cubicBezTo>
                <a:cubicBezTo>
                  <a:pt x="133" y="6"/>
                  <a:pt x="127" y="8"/>
                  <a:pt x="123" y="12"/>
                </a:cubicBezTo>
                <a:cubicBezTo>
                  <a:pt x="119" y="16"/>
                  <a:pt x="117" y="22"/>
                  <a:pt x="117" y="27"/>
                </a:cubicBezTo>
                <a:cubicBezTo>
                  <a:pt x="117" y="31"/>
                  <a:pt x="118" y="34"/>
                  <a:pt x="119" y="36"/>
                </a:cubicBezTo>
                <a:cubicBezTo>
                  <a:pt x="93" y="60"/>
                  <a:pt x="93" y="60"/>
                  <a:pt x="93" y="60"/>
                </a:cubicBezTo>
                <a:cubicBezTo>
                  <a:pt x="89" y="57"/>
                  <a:pt x="84" y="56"/>
                  <a:pt x="79" y="56"/>
                </a:cubicBezTo>
                <a:cubicBezTo>
                  <a:pt x="74" y="56"/>
                  <a:pt x="70" y="57"/>
                  <a:pt x="66" y="59"/>
                </a:cubicBezTo>
                <a:cubicBezTo>
                  <a:pt x="47" y="37"/>
                  <a:pt x="47" y="37"/>
                  <a:pt x="47" y="37"/>
                </a:cubicBezTo>
                <a:cubicBezTo>
                  <a:pt x="52" y="27"/>
                  <a:pt x="51" y="15"/>
                  <a:pt x="43" y="7"/>
                </a:cubicBezTo>
                <a:cubicBezTo>
                  <a:pt x="38" y="2"/>
                  <a:pt x="32" y="0"/>
                  <a:pt x="25" y="0"/>
                </a:cubicBezTo>
                <a:cubicBezTo>
                  <a:pt x="19" y="0"/>
                  <a:pt x="12" y="2"/>
                  <a:pt x="8" y="7"/>
                </a:cubicBezTo>
                <a:cubicBezTo>
                  <a:pt x="3" y="12"/>
                  <a:pt x="0" y="18"/>
                  <a:pt x="0" y="24"/>
                </a:cubicBezTo>
                <a:cubicBezTo>
                  <a:pt x="0" y="31"/>
                  <a:pt x="3" y="37"/>
                  <a:pt x="8" y="42"/>
                </a:cubicBezTo>
                <a:cubicBezTo>
                  <a:pt x="12" y="47"/>
                  <a:pt x="19" y="49"/>
                  <a:pt x="25" y="49"/>
                </a:cubicBezTo>
                <a:cubicBezTo>
                  <a:pt x="29" y="49"/>
                  <a:pt x="33" y="48"/>
                  <a:pt x="37" y="46"/>
                </a:cubicBezTo>
                <a:cubicBezTo>
                  <a:pt x="56" y="69"/>
                  <a:pt x="56" y="69"/>
                  <a:pt x="56" y="69"/>
                </a:cubicBezTo>
                <a:cubicBezTo>
                  <a:pt x="50" y="79"/>
                  <a:pt x="51" y="93"/>
                  <a:pt x="60" y="102"/>
                </a:cubicBezTo>
                <a:cubicBezTo>
                  <a:pt x="65" y="107"/>
                  <a:pt x="72" y="109"/>
                  <a:pt x="79" y="109"/>
                </a:cubicBezTo>
                <a:cubicBezTo>
                  <a:pt x="86" y="109"/>
                  <a:pt x="93" y="107"/>
                  <a:pt x="98" y="102"/>
                </a:cubicBezTo>
                <a:cubicBezTo>
                  <a:pt x="107" y="93"/>
                  <a:pt x="108" y="80"/>
                  <a:pt x="102" y="69"/>
                </a:cubicBezTo>
                <a:cubicBezTo>
                  <a:pt x="129" y="46"/>
                  <a:pt x="129" y="46"/>
                  <a:pt x="129" y="46"/>
                </a:cubicBezTo>
                <a:cubicBezTo>
                  <a:pt x="132" y="48"/>
                  <a:pt x="135" y="49"/>
                  <a:pt x="139" y="49"/>
                </a:cubicBezTo>
                <a:cubicBezTo>
                  <a:pt x="144" y="49"/>
                  <a:pt x="150" y="47"/>
                  <a:pt x="154" y="43"/>
                </a:cubicBezTo>
                <a:cubicBezTo>
                  <a:pt x="158" y="38"/>
                  <a:pt x="160" y="33"/>
                  <a:pt x="160" y="27"/>
                </a:cubicBezTo>
                <a:cubicBezTo>
                  <a:pt x="160" y="22"/>
                  <a:pt x="158" y="16"/>
                  <a:pt x="154" y="12"/>
                </a:cubicBezTo>
                <a:moveTo>
                  <a:pt x="17" y="32"/>
                </a:moveTo>
                <a:cubicBezTo>
                  <a:pt x="15" y="30"/>
                  <a:pt x="14" y="27"/>
                  <a:pt x="14" y="24"/>
                </a:cubicBezTo>
                <a:cubicBezTo>
                  <a:pt x="14" y="21"/>
                  <a:pt x="15" y="19"/>
                  <a:pt x="17" y="17"/>
                </a:cubicBezTo>
                <a:cubicBezTo>
                  <a:pt x="20" y="14"/>
                  <a:pt x="22" y="13"/>
                  <a:pt x="25" y="13"/>
                </a:cubicBezTo>
                <a:cubicBezTo>
                  <a:pt x="28" y="13"/>
                  <a:pt x="31" y="14"/>
                  <a:pt x="33" y="17"/>
                </a:cubicBezTo>
                <a:cubicBezTo>
                  <a:pt x="38" y="21"/>
                  <a:pt x="38" y="28"/>
                  <a:pt x="33" y="32"/>
                </a:cubicBezTo>
                <a:cubicBezTo>
                  <a:pt x="29" y="37"/>
                  <a:pt x="22" y="37"/>
                  <a:pt x="17" y="32"/>
                </a:cubicBezTo>
                <a:moveTo>
                  <a:pt x="144" y="33"/>
                </a:moveTo>
                <a:cubicBezTo>
                  <a:pt x="141" y="36"/>
                  <a:pt x="136" y="36"/>
                  <a:pt x="133" y="33"/>
                </a:cubicBezTo>
                <a:cubicBezTo>
                  <a:pt x="132" y="31"/>
                  <a:pt x="131" y="29"/>
                  <a:pt x="131" y="27"/>
                </a:cubicBezTo>
                <a:cubicBezTo>
                  <a:pt x="131" y="25"/>
                  <a:pt x="132" y="23"/>
                  <a:pt x="133" y="22"/>
                </a:cubicBezTo>
                <a:cubicBezTo>
                  <a:pt x="135" y="20"/>
                  <a:pt x="137" y="20"/>
                  <a:pt x="139" y="20"/>
                </a:cubicBezTo>
                <a:cubicBezTo>
                  <a:pt x="141" y="20"/>
                  <a:pt x="143" y="20"/>
                  <a:pt x="144" y="22"/>
                </a:cubicBezTo>
                <a:cubicBezTo>
                  <a:pt x="146" y="23"/>
                  <a:pt x="146" y="25"/>
                  <a:pt x="146" y="27"/>
                </a:cubicBezTo>
                <a:cubicBezTo>
                  <a:pt x="146" y="29"/>
                  <a:pt x="146" y="31"/>
                  <a:pt x="144" y="33"/>
                </a:cubicBezTo>
              </a:path>
            </a:pathLst>
          </a:custGeom>
          <a:solidFill>
            <a:srgbClr val="98D2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538" name="Rectangle 34"/>
          <p:cNvSpPr>
            <a:spLocks noChangeArrowheads="1"/>
          </p:cNvSpPr>
          <p:nvPr/>
        </p:nvSpPr>
        <p:spPr bwMode="auto">
          <a:xfrm>
            <a:off x="5527675" y="2387600"/>
            <a:ext cx="107473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zh-CN" sz="1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Management </a:t>
            </a:r>
          </a:p>
        </p:txBody>
      </p:sp>
      <p:sp>
        <p:nvSpPr>
          <p:cNvPr id="21539" name="Rectangle 35"/>
          <p:cNvSpPr>
            <a:spLocks noChangeArrowheads="1"/>
          </p:cNvSpPr>
          <p:nvPr/>
        </p:nvSpPr>
        <p:spPr bwMode="auto">
          <a:xfrm>
            <a:off x="3821113" y="2387600"/>
            <a:ext cx="782637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zh-CN" sz="1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Message </a:t>
            </a:r>
          </a:p>
        </p:txBody>
      </p:sp>
      <p:sp>
        <p:nvSpPr>
          <p:cNvPr id="21540" name="Rectangle 36"/>
          <p:cNvSpPr>
            <a:spLocks noChangeArrowheads="1"/>
          </p:cNvSpPr>
          <p:nvPr/>
        </p:nvSpPr>
        <p:spPr bwMode="auto">
          <a:xfrm>
            <a:off x="3492500" y="2813050"/>
            <a:ext cx="14398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800">
                <a:solidFill>
                  <a:schemeClr val="bg1"/>
                </a:solidFill>
              </a:rPr>
              <a:t>We have many PowerPoint </a:t>
            </a:r>
            <a:r>
              <a:rPr kumimoji="0" lang="zh-CN" altLang="en-US" sz="800">
                <a:solidFill>
                  <a:schemeClr val="bg1"/>
                </a:solidFill>
              </a:rPr>
              <a:t>templates</a:t>
            </a:r>
            <a:r>
              <a:rPr kumimoji="0" lang="en-US" altLang="zh-CN" sz="800">
                <a:solidFill>
                  <a:schemeClr val="bg1"/>
                </a:solidFill>
              </a:rPr>
              <a:t> that has been specifically designed</a:t>
            </a:r>
            <a:r>
              <a:rPr kumimoji="0" lang="zh-CN" altLang="en-US" sz="80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21541" name="Rectangle 37"/>
          <p:cNvSpPr>
            <a:spLocks noChangeArrowheads="1"/>
          </p:cNvSpPr>
          <p:nvPr/>
        </p:nvSpPr>
        <p:spPr bwMode="auto">
          <a:xfrm>
            <a:off x="5345113" y="2813050"/>
            <a:ext cx="14398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800">
                <a:solidFill>
                  <a:schemeClr val="bg1"/>
                </a:solidFill>
              </a:rPr>
              <a:t>We have many PowerPoint </a:t>
            </a:r>
            <a:r>
              <a:rPr kumimoji="0" lang="zh-CN" altLang="en-US" sz="800">
                <a:solidFill>
                  <a:schemeClr val="bg1"/>
                </a:solidFill>
              </a:rPr>
              <a:t>templates</a:t>
            </a:r>
            <a:r>
              <a:rPr kumimoji="0" lang="en-US" altLang="zh-CN" sz="800">
                <a:solidFill>
                  <a:schemeClr val="bg1"/>
                </a:solidFill>
              </a:rPr>
              <a:t> that has been specifically designed</a:t>
            </a:r>
            <a:r>
              <a:rPr kumimoji="0" lang="zh-CN" altLang="en-US" sz="80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21542" name="Rectangle 38"/>
          <p:cNvSpPr>
            <a:spLocks noChangeArrowheads="1"/>
          </p:cNvSpPr>
          <p:nvPr/>
        </p:nvSpPr>
        <p:spPr bwMode="auto">
          <a:xfrm>
            <a:off x="7651750" y="2387600"/>
            <a:ext cx="60166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zh-CN" sz="1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Target</a:t>
            </a:r>
          </a:p>
        </p:txBody>
      </p:sp>
      <p:sp>
        <p:nvSpPr>
          <p:cNvPr id="21543" name="Rectangle 39"/>
          <p:cNvSpPr>
            <a:spLocks noChangeArrowheads="1"/>
          </p:cNvSpPr>
          <p:nvPr/>
        </p:nvSpPr>
        <p:spPr bwMode="auto">
          <a:xfrm>
            <a:off x="7231063" y="2813050"/>
            <a:ext cx="14398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800">
                <a:solidFill>
                  <a:schemeClr val="bg1"/>
                </a:solidFill>
              </a:rPr>
              <a:t>We have many PowerPoint </a:t>
            </a:r>
            <a:r>
              <a:rPr kumimoji="0" lang="zh-CN" altLang="en-US" sz="800">
                <a:solidFill>
                  <a:schemeClr val="bg1"/>
                </a:solidFill>
              </a:rPr>
              <a:t>templates</a:t>
            </a:r>
            <a:r>
              <a:rPr kumimoji="0" lang="en-US" altLang="zh-CN" sz="800">
                <a:solidFill>
                  <a:schemeClr val="bg1"/>
                </a:solidFill>
              </a:rPr>
              <a:t> that has been specifically designed</a:t>
            </a:r>
            <a:r>
              <a:rPr kumimoji="0" lang="zh-CN" altLang="en-US" sz="80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21544" name="Line 40"/>
          <p:cNvSpPr>
            <a:spLocks noChangeShapeType="1"/>
          </p:cNvSpPr>
          <p:nvPr/>
        </p:nvSpPr>
        <p:spPr bwMode="auto">
          <a:xfrm>
            <a:off x="3629025" y="2676525"/>
            <a:ext cx="1152525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545" name="Line 41"/>
          <p:cNvSpPr>
            <a:spLocks noChangeShapeType="1"/>
          </p:cNvSpPr>
          <p:nvPr/>
        </p:nvSpPr>
        <p:spPr bwMode="auto">
          <a:xfrm>
            <a:off x="5472113" y="2676525"/>
            <a:ext cx="1152525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546" name="Line 42"/>
          <p:cNvSpPr>
            <a:spLocks noChangeShapeType="1"/>
          </p:cNvSpPr>
          <p:nvPr/>
        </p:nvSpPr>
        <p:spPr bwMode="auto">
          <a:xfrm>
            <a:off x="7354888" y="2676525"/>
            <a:ext cx="1152525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547" name="Rectangle 43"/>
          <p:cNvSpPr>
            <a:spLocks noChangeArrowheads="1"/>
          </p:cNvSpPr>
          <p:nvPr/>
        </p:nvSpPr>
        <p:spPr bwMode="auto">
          <a:xfrm>
            <a:off x="3492500" y="3684588"/>
            <a:ext cx="5256213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0" lang="en-US" altLang="zh-CN" sz="800">
                <a:solidFill>
                  <a:schemeClr val="bg1"/>
                </a:solidFill>
              </a:rPr>
              <a:t>We have many PowerPoint </a:t>
            </a:r>
            <a:r>
              <a:rPr kumimoji="0" lang="zh-CN" altLang="en-US" sz="800">
                <a:solidFill>
                  <a:schemeClr val="bg1"/>
                </a:solidFill>
              </a:rPr>
              <a:t>templates</a:t>
            </a:r>
            <a:r>
              <a:rPr kumimoji="0" lang="en-US" altLang="zh-CN" sz="800">
                <a:solidFill>
                  <a:schemeClr val="bg1"/>
                </a:solidFill>
              </a:rPr>
              <a:t> that has been specifically designed to help anyone that is stepping into the world of PowerPoint for the very first time. We have many PowerPoint </a:t>
            </a:r>
            <a:r>
              <a:rPr kumimoji="0" lang="zh-CN" altLang="en-US" sz="800">
                <a:solidFill>
                  <a:schemeClr val="bg1"/>
                </a:solidFill>
              </a:rPr>
              <a:t>templates</a:t>
            </a:r>
            <a:r>
              <a:rPr kumimoji="0" lang="en-US" altLang="zh-CN" sz="800">
                <a:solidFill>
                  <a:schemeClr val="bg1"/>
                </a:solidFill>
              </a:rPr>
              <a:t> that has been specifically designed to help anyone that is stepping into the world of PowerPoint for the very first time. </a:t>
            </a:r>
            <a:endParaRPr kumimoji="0" lang="zh-CN" altLang="en-US" sz="800">
              <a:solidFill>
                <a:schemeClr val="bg1"/>
              </a:solidFill>
            </a:endParaRPr>
          </a:p>
        </p:txBody>
      </p:sp>
      <p:sp>
        <p:nvSpPr>
          <p:cNvPr id="21548" name="Line 44"/>
          <p:cNvSpPr>
            <a:spLocks noChangeShapeType="1"/>
          </p:cNvSpPr>
          <p:nvPr/>
        </p:nvSpPr>
        <p:spPr bwMode="auto">
          <a:xfrm>
            <a:off x="5145088" y="1892300"/>
            <a:ext cx="0" cy="1368425"/>
          </a:xfrm>
          <a:prstGeom prst="line">
            <a:avLst/>
          </a:prstGeom>
          <a:noFill/>
          <a:ln w="6350">
            <a:solidFill>
              <a:schemeClr val="bg1"/>
            </a:solidFill>
            <a:prstDash val="dash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549" name="Line 45"/>
          <p:cNvSpPr>
            <a:spLocks noChangeShapeType="1"/>
          </p:cNvSpPr>
          <p:nvPr/>
        </p:nvSpPr>
        <p:spPr bwMode="auto">
          <a:xfrm>
            <a:off x="7019925" y="1892300"/>
            <a:ext cx="0" cy="1368425"/>
          </a:xfrm>
          <a:prstGeom prst="line">
            <a:avLst/>
          </a:prstGeom>
          <a:noFill/>
          <a:ln w="6350">
            <a:solidFill>
              <a:schemeClr val="bg1"/>
            </a:solidFill>
            <a:prstDash val="dash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6" name="Oval 6"/>
          <p:cNvSpPr>
            <a:spLocks noChangeArrowheads="1"/>
          </p:cNvSpPr>
          <p:nvPr/>
        </p:nvSpPr>
        <p:spPr bwMode="auto">
          <a:xfrm>
            <a:off x="858838" y="103188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7" name="Oval 3"/>
          <p:cNvSpPr>
            <a:spLocks noChangeArrowheads="1"/>
          </p:cNvSpPr>
          <p:nvPr/>
        </p:nvSpPr>
        <p:spPr bwMode="auto">
          <a:xfrm>
            <a:off x="-106363" y="242888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8" name="Oval 4"/>
          <p:cNvSpPr>
            <a:spLocks noChangeArrowheads="1"/>
          </p:cNvSpPr>
          <p:nvPr/>
        </p:nvSpPr>
        <p:spPr bwMode="auto">
          <a:xfrm>
            <a:off x="157163" y="41433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9" name="Oval 5"/>
          <p:cNvSpPr>
            <a:spLocks noChangeArrowheads="1"/>
          </p:cNvSpPr>
          <p:nvPr/>
        </p:nvSpPr>
        <p:spPr bwMode="auto">
          <a:xfrm>
            <a:off x="336550" y="225425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0" name="Rectangle 39"/>
          <p:cNvSpPr>
            <a:spLocks noChangeArrowheads="1"/>
          </p:cNvSpPr>
          <p:nvPr/>
        </p:nvSpPr>
        <p:spPr bwMode="auto">
          <a:xfrm>
            <a:off x="401638" y="328613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>
                <a:solidFill>
                  <a:srgbClr val="FFFFFF"/>
                </a:solidFill>
                <a:latin typeface="Impact" panose="020B0806030902050204" pitchFamily="34" charset="0"/>
              </a:rPr>
              <a:t>02</a:t>
            </a:r>
            <a:endParaRPr kumimoji="0" lang="zh-CN" altLang="zh-CN" sz="100">
              <a:latin typeface="Arial" panose="020B0604020202020204" pitchFamily="34" charset="0"/>
            </a:endParaRPr>
          </a:p>
        </p:txBody>
      </p:sp>
      <p:sp>
        <p:nvSpPr>
          <p:cNvPr id="51" name="Rectangle 39"/>
          <p:cNvSpPr>
            <a:spLocks noChangeArrowheads="1"/>
          </p:cNvSpPr>
          <p:nvPr/>
        </p:nvSpPr>
        <p:spPr bwMode="auto">
          <a:xfrm>
            <a:off x="915988" y="338138"/>
            <a:ext cx="2778125" cy="2159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kumimoji="0"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+mn-ea"/>
              </a:rPr>
              <a:t>Write your great  title here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4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4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4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4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42" dur="150" fill="hold"/>
                                        <p:tgtEl>
                                          <p:spTgt spid="5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15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1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5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15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2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15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15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15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1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2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15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15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2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15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15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2" presetClass="entr" presetSubtype="1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21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" presetClass="entr" presetSubtype="2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1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1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2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1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1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2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15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15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2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15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15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2" presetClass="entr" presetSubtype="1" fill="hold" grpId="0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21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" presetClass="entr" presetSubtype="2" fill="hold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15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15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2" fill="hold" grpId="0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15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1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2" fill="hold" grpId="0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15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15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2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15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15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215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215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25" grpId="0" animBg="1"/>
      <p:bldP spid="21537" grpId="0" animBg="1"/>
      <p:bldP spid="21538" grpId="0"/>
      <p:bldP spid="21539" grpId="0"/>
      <p:bldP spid="21540" grpId="0"/>
      <p:bldP spid="21541" grpId="0"/>
      <p:bldP spid="21542" grpId="0"/>
      <p:bldP spid="21543" grpId="0"/>
      <p:bldP spid="21544" grpId="0" animBg="1"/>
      <p:bldP spid="21545" grpId="0" animBg="1"/>
      <p:bldP spid="21546" grpId="0" animBg="1"/>
      <p:bldP spid="21547" grpId="0"/>
      <p:bldP spid="21548" grpId="0" animBg="1"/>
      <p:bldP spid="21549" grpId="0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0" grpId="0"/>
      <p:bldP spid="50" grpId="1"/>
      <p:bldP spid="5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49" name="Group 21"/>
          <p:cNvGrpSpPr/>
          <p:nvPr/>
        </p:nvGrpSpPr>
        <p:grpSpPr bwMode="auto">
          <a:xfrm>
            <a:off x="3973513" y="2363547"/>
            <a:ext cx="1196975" cy="1746250"/>
            <a:chOff x="0" y="0"/>
            <a:chExt cx="1335" cy="1947"/>
          </a:xfrm>
          <a:solidFill>
            <a:srgbClr val="EA5514"/>
          </a:solidFill>
        </p:grpSpPr>
        <p:sp>
          <p:nvSpPr>
            <p:cNvPr id="22550" name="Freeform 22"/>
            <p:cNvSpPr>
              <a:spLocks noEditPoints="1"/>
            </p:cNvSpPr>
            <p:nvPr/>
          </p:nvSpPr>
          <p:spPr bwMode="auto">
            <a:xfrm>
              <a:off x="0" y="0"/>
              <a:ext cx="1335" cy="1609"/>
            </a:xfrm>
            <a:custGeom>
              <a:avLst/>
              <a:gdLst>
                <a:gd name="T0" fmla="*/ 282 w 565"/>
                <a:gd name="T1" fmla="*/ 0 h 681"/>
                <a:gd name="T2" fmla="*/ 0 w 565"/>
                <a:gd name="T3" fmla="*/ 283 h 681"/>
                <a:gd name="T4" fmla="*/ 72 w 565"/>
                <a:gd name="T5" fmla="*/ 472 h 681"/>
                <a:gd name="T6" fmla="*/ 72 w 565"/>
                <a:gd name="T7" fmla="*/ 472 h 681"/>
                <a:gd name="T8" fmla="*/ 73 w 565"/>
                <a:gd name="T9" fmla="*/ 473 h 681"/>
                <a:gd name="T10" fmla="*/ 85 w 565"/>
                <a:gd name="T11" fmla="*/ 486 h 681"/>
                <a:gd name="T12" fmla="*/ 151 w 565"/>
                <a:gd name="T13" fmla="*/ 568 h 681"/>
                <a:gd name="T14" fmla="*/ 232 w 565"/>
                <a:gd name="T15" fmla="*/ 681 h 681"/>
                <a:gd name="T16" fmla="*/ 275 w 565"/>
                <a:gd name="T17" fmla="*/ 681 h 681"/>
                <a:gd name="T18" fmla="*/ 289 w 565"/>
                <a:gd name="T19" fmla="*/ 681 h 681"/>
                <a:gd name="T20" fmla="*/ 332 w 565"/>
                <a:gd name="T21" fmla="*/ 681 h 681"/>
                <a:gd name="T22" fmla="*/ 414 w 565"/>
                <a:gd name="T23" fmla="*/ 568 h 681"/>
                <a:gd name="T24" fmla="*/ 477 w 565"/>
                <a:gd name="T25" fmla="*/ 488 h 681"/>
                <a:gd name="T26" fmla="*/ 565 w 565"/>
                <a:gd name="T27" fmla="*/ 283 h 681"/>
                <a:gd name="T28" fmla="*/ 282 w 565"/>
                <a:gd name="T29" fmla="*/ 0 h 681"/>
                <a:gd name="T30" fmla="*/ 388 w 565"/>
                <a:gd name="T31" fmla="*/ 410 h 681"/>
                <a:gd name="T32" fmla="*/ 354 w 565"/>
                <a:gd name="T33" fmla="*/ 455 h 681"/>
                <a:gd name="T34" fmla="*/ 309 w 565"/>
                <a:gd name="T35" fmla="*/ 520 h 681"/>
                <a:gd name="T36" fmla="*/ 286 w 565"/>
                <a:gd name="T37" fmla="*/ 520 h 681"/>
                <a:gd name="T38" fmla="*/ 279 w 565"/>
                <a:gd name="T39" fmla="*/ 520 h 681"/>
                <a:gd name="T40" fmla="*/ 255 w 565"/>
                <a:gd name="T41" fmla="*/ 520 h 681"/>
                <a:gd name="T42" fmla="*/ 211 w 565"/>
                <a:gd name="T43" fmla="*/ 455 h 681"/>
                <a:gd name="T44" fmla="*/ 176 w 565"/>
                <a:gd name="T45" fmla="*/ 408 h 681"/>
                <a:gd name="T46" fmla="*/ 169 w 565"/>
                <a:gd name="T47" fmla="*/ 401 h 681"/>
                <a:gd name="T48" fmla="*/ 168 w 565"/>
                <a:gd name="T49" fmla="*/ 400 h 681"/>
                <a:gd name="T50" fmla="*/ 168 w 565"/>
                <a:gd name="T51" fmla="*/ 400 h 681"/>
                <a:gd name="T52" fmla="*/ 129 w 565"/>
                <a:gd name="T53" fmla="*/ 292 h 681"/>
                <a:gd name="T54" fmla="*/ 282 w 565"/>
                <a:gd name="T55" fmla="*/ 129 h 681"/>
                <a:gd name="T56" fmla="*/ 436 w 565"/>
                <a:gd name="T57" fmla="*/ 292 h 681"/>
                <a:gd name="T58" fmla="*/ 388 w 565"/>
                <a:gd name="T59" fmla="*/ 410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65" h="681">
                  <a:moveTo>
                    <a:pt x="282" y="0"/>
                  </a:moveTo>
                  <a:cubicBezTo>
                    <a:pt x="126" y="0"/>
                    <a:pt x="0" y="127"/>
                    <a:pt x="0" y="283"/>
                  </a:cubicBezTo>
                  <a:cubicBezTo>
                    <a:pt x="0" y="356"/>
                    <a:pt x="27" y="422"/>
                    <a:pt x="72" y="472"/>
                  </a:cubicBezTo>
                  <a:cubicBezTo>
                    <a:pt x="72" y="472"/>
                    <a:pt x="72" y="472"/>
                    <a:pt x="72" y="472"/>
                  </a:cubicBezTo>
                  <a:cubicBezTo>
                    <a:pt x="72" y="472"/>
                    <a:pt x="72" y="473"/>
                    <a:pt x="73" y="473"/>
                  </a:cubicBezTo>
                  <a:cubicBezTo>
                    <a:pt x="77" y="478"/>
                    <a:pt x="81" y="482"/>
                    <a:pt x="85" y="486"/>
                  </a:cubicBezTo>
                  <a:cubicBezTo>
                    <a:pt x="102" y="504"/>
                    <a:pt x="131" y="536"/>
                    <a:pt x="151" y="568"/>
                  </a:cubicBezTo>
                  <a:cubicBezTo>
                    <a:pt x="180" y="615"/>
                    <a:pt x="165" y="681"/>
                    <a:pt x="232" y="681"/>
                  </a:cubicBezTo>
                  <a:cubicBezTo>
                    <a:pt x="275" y="681"/>
                    <a:pt x="275" y="681"/>
                    <a:pt x="275" y="681"/>
                  </a:cubicBezTo>
                  <a:cubicBezTo>
                    <a:pt x="289" y="681"/>
                    <a:pt x="289" y="681"/>
                    <a:pt x="289" y="681"/>
                  </a:cubicBezTo>
                  <a:cubicBezTo>
                    <a:pt x="332" y="681"/>
                    <a:pt x="332" y="681"/>
                    <a:pt x="332" y="681"/>
                  </a:cubicBezTo>
                  <a:cubicBezTo>
                    <a:pt x="399" y="681"/>
                    <a:pt x="385" y="615"/>
                    <a:pt x="414" y="568"/>
                  </a:cubicBezTo>
                  <a:cubicBezTo>
                    <a:pt x="433" y="538"/>
                    <a:pt x="460" y="507"/>
                    <a:pt x="477" y="488"/>
                  </a:cubicBezTo>
                  <a:cubicBezTo>
                    <a:pt x="531" y="437"/>
                    <a:pt x="565" y="364"/>
                    <a:pt x="565" y="283"/>
                  </a:cubicBezTo>
                  <a:cubicBezTo>
                    <a:pt x="565" y="127"/>
                    <a:pt x="439" y="0"/>
                    <a:pt x="282" y="0"/>
                  </a:cubicBezTo>
                  <a:close/>
                  <a:moveTo>
                    <a:pt x="388" y="410"/>
                  </a:moveTo>
                  <a:cubicBezTo>
                    <a:pt x="379" y="420"/>
                    <a:pt x="364" y="438"/>
                    <a:pt x="354" y="455"/>
                  </a:cubicBezTo>
                  <a:cubicBezTo>
                    <a:pt x="338" y="482"/>
                    <a:pt x="346" y="520"/>
                    <a:pt x="309" y="520"/>
                  </a:cubicBezTo>
                  <a:cubicBezTo>
                    <a:pt x="286" y="520"/>
                    <a:pt x="286" y="520"/>
                    <a:pt x="286" y="520"/>
                  </a:cubicBezTo>
                  <a:cubicBezTo>
                    <a:pt x="279" y="520"/>
                    <a:pt x="279" y="520"/>
                    <a:pt x="279" y="520"/>
                  </a:cubicBezTo>
                  <a:cubicBezTo>
                    <a:pt x="255" y="520"/>
                    <a:pt x="255" y="520"/>
                    <a:pt x="255" y="520"/>
                  </a:cubicBezTo>
                  <a:cubicBezTo>
                    <a:pt x="219" y="520"/>
                    <a:pt x="227" y="482"/>
                    <a:pt x="211" y="455"/>
                  </a:cubicBezTo>
                  <a:cubicBezTo>
                    <a:pt x="201" y="437"/>
                    <a:pt x="185" y="419"/>
                    <a:pt x="176" y="408"/>
                  </a:cubicBezTo>
                  <a:cubicBezTo>
                    <a:pt x="173" y="406"/>
                    <a:pt x="171" y="403"/>
                    <a:pt x="169" y="401"/>
                  </a:cubicBezTo>
                  <a:cubicBezTo>
                    <a:pt x="169" y="401"/>
                    <a:pt x="168" y="400"/>
                    <a:pt x="168" y="400"/>
                  </a:cubicBezTo>
                  <a:cubicBezTo>
                    <a:pt x="168" y="400"/>
                    <a:pt x="168" y="400"/>
                    <a:pt x="168" y="400"/>
                  </a:cubicBezTo>
                  <a:cubicBezTo>
                    <a:pt x="144" y="371"/>
                    <a:pt x="129" y="333"/>
                    <a:pt x="129" y="292"/>
                  </a:cubicBezTo>
                  <a:cubicBezTo>
                    <a:pt x="129" y="202"/>
                    <a:pt x="198" y="129"/>
                    <a:pt x="282" y="129"/>
                  </a:cubicBezTo>
                  <a:cubicBezTo>
                    <a:pt x="367" y="129"/>
                    <a:pt x="436" y="202"/>
                    <a:pt x="436" y="292"/>
                  </a:cubicBezTo>
                  <a:cubicBezTo>
                    <a:pt x="436" y="338"/>
                    <a:pt x="417" y="380"/>
                    <a:pt x="388" y="4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>
                <a:latin typeface="+mn-lt"/>
                <a:ea typeface="+mn-ea"/>
              </a:endParaRPr>
            </a:p>
          </p:txBody>
        </p:sp>
        <p:sp>
          <p:nvSpPr>
            <p:cNvPr id="22551" name="Freeform 23"/>
            <p:cNvSpPr/>
            <p:nvPr/>
          </p:nvSpPr>
          <p:spPr bwMode="auto">
            <a:xfrm>
              <a:off x="442" y="1621"/>
              <a:ext cx="449" cy="108"/>
            </a:xfrm>
            <a:custGeom>
              <a:avLst/>
              <a:gdLst>
                <a:gd name="T0" fmla="*/ 168 w 190"/>
                <a:gd name="T1" fmla="*/ 0 h 46"/>
                <a:gd name="T2" fmla="*/ 20 w 190"/>
                <a:gd name="T3" fmla="*/ 0 h 46"/>
                <a:gd name="T4" fmla="*/ 0 w 190"/>
                <a:gd name="T5" fmla="*/ 23 h 46"/>
                <a:gd name="T6" fmla="*/ 0 w 190"/>
                <a:gd name="T7" fmla="*/ 24 h 46"/>
                <a:gd name="T8" fmla="*/ 20 w 190"/>
                <a:gd name="T9" fmla="*/ 46 h 46"/>
                <a:gd name="T10" fmla="*/ 168 w 190"/>
                <a:gd name="T11" fmla="*/ 46 h 46"/>
                <a:gd name="T12" fmla="*/ 190 w 190"/>
                <a:gd name="T13" fmla="*/ 24 h 46"/>
                <a:gd name="T14" fmla="*/ 190 w 190"/>
                <a:gd name="T15" fmla="*/ 23 h 46"/>
                <a:gd name="T16" fmla="*/ 168 w 190"/>
                <a:gd name="T17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0" h="46">
                  <a:moveTo>
                    <a:pt x="168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9" y="0"/>
                    <a:pt x="0" y="12"/>
                    <a:pt x="0" y="23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35"/>
                    <a:pt x="9" y="46"/>
                    <a:pt x="20" y="46"/>
                  </a:cubicBezTo>
                  <a:cubicBezTo>
                    <a:pt x="168" y="46"/>
                    <a:pt x="168" y="46"/>
                    <a:pt x="168" y="46"/>
                  </a:cubicBezTo>
                  <a:cubicBezTo>
                    <a:pt x="180" y="46"/>
                    <a:pt x="190" y="35"/>
                    <a:pt x="190" y="24"/>
                  </a:cubicBezTo>
                  <a:cubicBezTo>
                    <a:pt x="190" y="23"/>
                    <a:pt x="190" y="23"/>
                    <a:pt x="190" y="23"/>
                  </a:cubicBezTo>
                  <a:cubicBezTo>
                    <a:pt x="190" y="12"/>
                    <a:pt x="180" y="0"/>
                    <a:pt x="16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>
                <a:latin typeface="+mn-lt"/>
                <a:ea typeface="+mn-ea"/>
              </a:endParaRPr>
            </a:p>
          </p:txBody>
        </p:sp>
        <p:sp>
          <p:nvSpPr>
            <p:cNvPr id="22552" name="Freeform 24"/>
            <p:cNvSpPr/>
            <p:nvPr/>
          </p:nvSpPr>
          <p:spPr bwMode="auto">
            <a:xfrm>
              <a:off x="442" y="1748"/>
              <a:ext cx="449" cy="199"/>
            </a:xfrm>
            <a:custGeom>
              <a:avLst/>
              <a:gdLst>
                <a:gd name="T0" fmla="*/ 168 w 190"/>
                <a:gd name="T1" fmla="*/ 0 h 84"/>
                <a:gd name="T2" fmla="*/ 20 w 190"/>
                <a:gd name="T3" fmla="*/ 0 h 84"/>
                <a:gd name="T4" fmla="*/ 0 w 190"/>
                <a:gd name="T5" fmla="*/ 22 h 84"/>
                <a:gd name="T6" fmla="*/ 0 w 190"/>
                <a:gd name="T7" fmla="*/ 22 h 84"/>
                <a:gd name="T8" fmla="*/ 20 w 190"/>
                <a:gd name="T9" fmla="*/ 41 h 84"/>
                <a:gd name="T10" fmla="*/ 48 w 190"/>
                <a:gd name="T11" fmla="*/ 41 h 84"/>
                <a:gd name="T12" fmla="*/ 48 w 190"/>
                <a:gd name="T13" fmla="*/ 46 h 84"/>
                <a:gd name="T14" fmla="*/ 95 w 190"/>
                <a:gd name="T15" fmla="*/ 84 h 84"/>
                <a:gd name="T16" fmla="*/ 141 w 190"/>
                <a:gd name="T17" fmla="*/ 46 h 84"/>
                <a:gd name="T18" fmla="*/ 141 w 190"/>
                <a:gd name="T19" fmla="*/ 41 h 84"/>
                <a:gd name="T20" fmla="*/ 168 w 190"/>
                <a:gd name="T21" fmla="*/ 41 h 84"/>
                <a:gd name="T22" fmla="*/ 190 w 190"/>
                <a:gd name="T23" fmla="*/ 22 h 84"/>
                <a:gd name="T24" fmla="*/ 190 w 190"/>
                <a:gd name="T25" fmla="*/ 22 h 84"/>
                <a:gd name="T26" fmla="*/ 168 w 190"/>
                <a:gd name="T27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0" h="84">
                  <a:moveTo>
                    <a:pt x="168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9" y="0"/>
                    <a:pt x="0" y="11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33"/>
                    <a:pt x="9" y="41"/>
                    <a:pt x="20" y="41"/>
                  </a:cubicBezTo>
                  <a:cubicBezTo>
                    <a:pt x="48" y="41"/>
                    <a:pt x="48" y="41"/>
                    <a:pt x="48" y="41"/>
                  </a:cubicBezTo>
                  <a:cubicBezTo>
                    <a:pt x="48" y="43"/>
                    <a:pt x="48" y="44"/>
                    <a:pt x="48" y="46"/>
                  </a:cubicBezTo>
                  <a:cubicBezTo>
                    <a:pt x="48" y="67"/>
                    <a:pt x="69" y="84"/>
                    <a:pt x="95" y="84"/>
                  </a:cubicBezTo>
                  <a:cubicBezTo>
                    <a:pt x="120" y="84"/>
                    <a:pt x="141" y="67"/>
                    <a:pt x="141" y="46"/>
                  </a:cubicBezTo>
                  <a:cubicBezTo>
                    <a:pt x="141" y="44"/>
                    <a:pt x="141" y="43"/>
                    <a:pt x="141" y="41"/>
                  </a:cubicBezTo>
                  <a:cubicBezTo>
                    <a:pt x="168" y="41"/>
                    <a:pt x="168" y="41"/>
                    <a:pt x="168" y="41"/>
                  </a:cubicBezTo>
                  <a:cubicBezTo>
                    <a:pt x="180" y="41"/>
                    <a:pt x="190" y="33"/>
                    <a:pt x="190" y="22"/>
                  </a:cubicBezTo>
                  <a:cubicBezTo>
                    <a:pt x="190" y="22"/>
                    <a:pt x="190" y="22"/>
                    <a:pt x="190" y="22"/>
                  </a:cubicBezTo>
                  <a:cubicBezTo>
                    <a:pt x="190" y="11"/>
                    <a:pt x="180" y="0"/>
                    <a:pt x="16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>
                <a:latin typeface="+mn-lt"/>
                <a:ea typeface="+mn-ea"/>
              </a:endParaRPr>
            </a:p>
          </p:txBody>
        </p:sp>
        <p:sp>
          <p:nvSpPr>
            <p:cNvPr id="22553" name="Freeform 25"/>
            <p:cNvSpPr>
              <a:spLocks noEditPoints="1"/>
            </p:cNvSpPr>
            <p:nvPr/>
          </p:nvSpPr>
          <p:spPr bwMode="auto">
            <a:xfrm>
              <a:off x="560" y="605"/>
              <a:ext cx="215" cy="276"/>
            </a:xfrm>
            <a:custGeom>
              <a:avLst/>
              <a:gdLst>
                <a:gd name="T0" fmla="*/ 88 w 91"/>
                <a:gd name="T1" fmla="*/ 0 h 117"/>
                <a:gd name="T2" fmla="*/ 3 w 91"/>
                <a:gd name="T3" fmla="*/ 0 h 117"/>
                <a:gd name="T4" fmla="*/ 0 w 91"/>
                <a:gd name="T5" fmla="*/ 3 h 117"/>
                <a:gd name="T6" fmla="*/ 0 w 91"/>
                <a:gd name="T7" fmla="*/ 114 h 117"/>
                <a:gd name="T8" fmla="*/ 3 w 91"/>
                <a:gd name="T9" fmla="*/ 116 h 117"/>
                <a:gd name="T10" fmla="*/ 43 w 91"/>
                <a:gd name="T11" fmla="*/ 92 h 117"/>
                <a:gd name="T12" fmla="*/ 48 w 91"/>
                <a:gd name="T13" fmla="*/ 92 h 117"/>
                <a:gd name="T14" fmla="*/ 88 w 91"/>
                <a:gd name="T15" fmla="*/ 116 h 117"/>
                <a:gd name="T16" fmla="*/ 91 w 91"/>
                <a:gd name="T17" fmla="*/ 114 h 117"/>
                <a:gd name="T18" fmla="*/ 91 w 91"/>
                <a:gd name="T19" fmla="*/ 3 h 117"/>
                <a:gd name="T20" fmla="*/ 88 w 91"/>
                <a:gd name="T21" fmla="*/ 0 h 117"/>
                <a:gd name="T22" fmla="*/ 65 w 91"/>
                <a:gd name="T23" fmla="*/ 49 h 117"/>
                <a:gd name="T24" fmla="*/ 62 w 91"/>
                <a:gd name="T25" fmla="*/ 53 h 117"/>
                <a:gd name="T26" fmla="*/ 50 w 91"/>
                <a:gd name="T27" fmla="*/ 53 h 117"/>
                <a:gd name="T28" fmla="*/ 50 w 91"/>
                <a:gd name="T29" fmla="*/ 64 h 117"/>
                <a:gd name="T30" fmla="*/ 47 w 91"/>
                <a:gd name="T31" fmla="*/ 67 h 117"/>
                <a:gd name="T32" fmla="*/ 44 w 91"/>
                <a:gd name="T33" fmla="*/ 67 h 117"/>
                <a:gd name="T34" fmla="*/ 41 w 91"/>
                <a:gd name="T35" fmla="*/ 64 h 117"/>
                <a:gd name="T36" fmla="*/ 41 w 91"/>
                <a:gd name="T37" fmla="*/ 53 h 117"/>
                <a:gd name="T38" fmla="*/ 29 w 91"/>
                <a:gd name="T39" fmla="*/ 53 h 117"/>
                <a:gd name="T40" fmla="*/ 26 w 91"/>
                <a:gd name="T41" fmla="*/ 49 h 117"/>
                <a:gd name="T42" fmla="*/ 26 w 91"/>
                <a:gd name="T43" fmla="*/ 46 h 117"/>
                <a:gd name="T44" fmla="*/ 29 w 91"/>
                <a:gd name="T45" fmla="*/ 43 h 117"/>
                <a:gd name="T46" fmla="*/ 41 w 91"/>
                <a:gd name="T47" fmla="*/ 43 h 117"/>
                <a:gd name="T48" fmla="*/ 41 w 91"/>
                <a:gd name="T49" fmla="*/ 31 h 117"/>
                <a:gd name="T50" fmla="*/ 44 w 91"/>
                <a:gd name="T51" fmla="*/ 28 h 117"/>
                <a:gd name="T52" fmla="*/ 47 w 91"/>
                <a:gd name="T53" fmla="*/ 28 h 117"/>
                <a:gd name="T54" fmla="*/ 50 w 91"/>
                <a:gd name="T55" fmla="*/ 31 h 117"/>
                <a:gd name="T56" fmla="*/ 50 w 91"/>
                <a:gd name="T57" fmla="*/ 43 h 117"/>
                <a:gd name="T58" fmla="*/ 62 w 91"/>
                <a:gd name="T59" fmla="*/ 43 h 117"/>
                <a:gd name="T60" fmla="*/ 65 w 91"/>
                <a:gd name="T61" fmla="*/ 46 h 117"/>
                <a:gd name="T62" fmla="*/ 65 w 91"/>
                <a:gd name="T63" fmla="*/ 4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1" h="117">
                  <a:moveTo>
                    <a:pt x="88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0" y="116"/>
                    <a:pt x="1" y="117"/>
                    <a:pt x="3" y="116"/>
                  </a:cubicBezTo>
                  <a:cubicBezTo>
                    <a:pt x="43" y="92"/>
                    <a:pt x="43" y="92"/>
                    <a:pt x="43" y="92"/>
                  </a:cubicBezTo>
                  <a:cubicBezTo>
                    <a:pt x="44" y="91"/>
                    <a:pt x="47" y="91"/>
                    <a:pt x="48" y="92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90" y="117"/>
                    <a:pt x="91" y="116"/>
                    <a:pt x="91" y="114"/>
                  </a:cubicBezTo>
                  <a:cubicBezTo>
                    <a:pt x="91" y="3"/>
                    <a:pt x="91" y="3"/>
                    <a:pt x="91" y="3"/>
                  </a:cubicBezTo>
                  <a:cubicBezTo>
                    <a:pt x="91" y="1"/>
                    <a:pt x="89" y="0"/>
                    <a:pt x="88" y="0"/>
                  </a:cubicBezTo>
                  <a:close/>
                  <a:moveTo>
                    <a:pt x="65" y="49"/>
                  </a:moveTo>
                  <a:cubicBezTo>
                    <a:pt x="65" y="51"/>
                    <a:pt x="64" y="53"/>
                    <a:pt x="62" y="53"/>
                  </a:cubicBezTo>
                  <a:cubicBezTo>
                    <a:pt x="50" y="53"/>
                    <a:pt x="50" y="53"/>
                    <a:pt x="50" y="53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50" y="66"/>
                    <a:pt x="49" y="67"/>
                    <a:pt x="47" y="67"/>
                  </a:cubicBezTo>
                  <a:cubicBezTo>
                    <a:pt x="44" y="67"/>
                    <a:pt x="44" y="67"/>
                    <a:pt x="44" y="67"/>
                  </a:cubicBezTo>
                  <a:cubicBezTo>
                    <a:pt x="42" y="67"/>
                    <a:pt x="41" y="66"/>
                    <a:pt x="41" y="64"/>
                  </a:cubicBezTo>
                  <a:cubicBezTo>
                    <a:pt x="41" y="53"/>
                    <a:pt x="41" y="53"/>
                    <a:pt x="41" y="53"/>
                  </a:cubicBezTo>
                  <a:cubicBezTo>
                    <a:pt x="29" y="53"/>
                    <a:pt x="29" y="53"/>
                    <a:pt x="29" y="53"/>
                  </a:cubicBezTo>
                  <a:cubicBezTo>
                    <a:pt x="27" y="53"/>
                    <a:pt x="26" y="51"/>
                    <a:pt x="26" y="49"/>
                  </a:cubicBezTo>
                  <a:cubicBezTo>
                    <a:pt x="26" y="46"/>
                    <a:pt x="26" y="46"/>
                    <a:pt x="26" y="46"/>
                  </a:cubicBezTo>
                  <a:cubicBezTo>
                    <a:pt x="26" y="44"/>
                    <a:pt x="27" y="43"/>
                    <a:pt x="29" y="43"/>
                  </a:cubicBezTo>
                  <a:cubicBezTo>
                    <a:pt x="41" y="43"/>
                    <a:pt x="41" y="43"/>
                    <a:pt x="41" y="43"/>
                  </a:cubicBezTo>
                  <a:cubicBezTo>
                    <a:pt x="41" y="31"/>
                    <a:pt x="41" y="31"/>
                    <a:pt x="41" y="31"/>
                  </a:cubicBezTo>
                  <a:cubicBezTo>
                    <a:pt x="41" y="29"/>
                    <a:pt x="42" y="28"/>
                    <a:pt x="44" y="28"/>
                  </a:cubicBezTo>
                  <a:cubicBezTo>
                    <a:pt x="47" y="28"/>
                    <a:pt x="47" y="28"/>
                    <a:pt x="47" y="28"/>
                  </a:cubicBezTo>
                  <a:cubicBezTo>
                    <a:pt x="49" y="28"/>
                    <a:pt x="50" y="29"/>
                    <a:pt x="50" y="31"/>
                  </a:cubicBezTo>
                  <a:cubicBezTo>
                    <a:pt x="50" y="43"/>
                    <a:pt x="50" y="43"/>
                    <a:pt x="50" y="43"/>
                  </a:cubicBezTo>
                  <a:cubicBezTo>
                    <a:pt x="62" y="43"/>
                    <a:pt x="62" y="43"/>
                    <a:pt x="62" y="43"/>
                  </a:cubicBezTo>
                  <a:cubicBezTo>
                    <a:pt x="64" y="43"/>
                    <a:pt x="65" y="44"/>
                    <a:pt x="65" y="46"/>
                  </a:cubicBezTo>
                  <a:lnTo>
                    <a:pt x="65" y="4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>
                <a:latin typeface="+mn-lt"/>
                <a:ea typeface="+mn-ea"/>
              </a:endParaRPr>
            </a:p>
          </p:txBody>
        </p:sp>
        <p:sp>
          <p:nvSpPr>
            <p:cNvPr id="22554" name="Freeform 26"/>
            <p:cNvSpPr/>
            <p:nvPr/>
          </p:nvSpPr>
          <p:spPr bwMode="auto">
            <a:xfrm>
              <a:off x="621" y="543"/>
              <a:ext cx="215" cy="279"/>
            </a:xfrm>
            <a:custGeom>
              <a:avLst/>
              <a:gdLst>
                <a:gd name="T0" fmla="*/ 87 w 91"/>
                <a:gd name="T1" fmla="*/ 0 h 118"/>
                <a:gd name="T2" fmla="*/ 91 w 91"/>
                <a:gd name="T3" fmla="*/ 3 h 118"/>
                <a:gd name="T4" fmla="*/ 91 w 91"/>
                <a:gd name="T5" fmla="*/ 115 h 118"/>
                <a:gd name="T6" fmla="*/ 88 w 91"/>
                <a:gd name="T7" fmla="*/ 117 h 118"/>
                <a:gd name="T8" fmla="*/ 77 w 91"/>
                <a:gd name="T9" fmla="*/ 109 h 118"/>
                <a:gd name="T10" fmla="*/ 75 w 91"/>
                <a:gd name="T11" fmla="*/ 104 h 118"/>
                <a:gd name="T12" fmla="*/ 75 w 91"/>
                <a:gd name="T13" fmla="*/ 19 h 118"/>
                <a:gd name="T14" fmla="*/ 71 w 91"/>
                <a:gd name="T15" fmla="*/ 16 h 118"/>
                <a:gd name="T16" fmla="*/ 3 w 91"/>
                <a:gd name="T17" fmla="*/ 16 h 118"/>
                <a:gd name="T18" fmla="*/ 0 w 91"/>
                <a:gd name="T19" fmla="*/ 13 h 118"/>
                <a:gd name="T20" fmla="*/ 0 w 91"/>
                <a:gd name="T21" fmla="*/ 3 h 118"/>
                <a:gd name="T22" fmla="*/ 3 w 91"/>
                <a:gd name="T23" fmla="*/ 0 h 118"/>
                <a:gd name="T24" fmla="*/ 87 w 91"/>
                <a:gd name="T25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1" h="118">
                  <a:moveTo>
                    <a:pt x="87" y="0"/>
                  </a:moveTo>
                  <a:cubicBezTo>
                    <a:pt x="89" y="0"/>
                    <a:pt x="91" y="2"/>
                    <a:pt x="91" y="3"/>
                  </a:cubicBezTo>
                  <a:cubicBezTo>
                    <a:pt x="91" y="115"/>
                    <a:pt x="91" y="115"/>
                    <a:pt x="91" y="115"/>
                  </a:cubicBezTo>
                  <a:cubicBezTo>
                    <a:pt x="91" y="117"/>
                    <a:pt x="89" y="118"/>
                    <a:pt x="88" y="117"/>
                  </a:cubicBezTo>
                  <a:cubicBezTo>
                    <a:pt x="77" y="109"/>
                    <a:pt x="77" y="109"/>
                    <a:pt x="77" y="109"/>
                  </a:cubicBezTo>
                  <a:cubicBezTo>
                    <a:pt x="76" y="108"/>
                    <a:pt x="75" y="106"/>
                    <a:pt x="75" y="104"/>
                  </a:cubicBezTo>
                  <a:cubicBezTo>
                    <a:pt x="75" y="19"/>
                    <a:pt x="75" y="19"/>
                    <a:pt x="75" y="19"/>
                  </a:cubicBezTo>
                  <a:cubicBezTo>
                    <a:pt x="75" y="18"/>
                    <a:pt x="73" y="16"/>
                    <a:pt x="71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1" y="16"/>
                    <a:pt x="0" y="15"/>
                    <a:pt x="0" y="1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1" y="0"/>
                    <a:pt x="3" y="0"/>
                  </a:cubicBezTo>
                  <a:lnTo>
                    <a:pt x="8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>
                <a:latin typeface="+mn-lt"/>
                <a:ea typeface="+mn-ea"/>
              </a:endParaRPr>
            </a:p>
          </p:txBody>
        </p:sp>
      </p:grpSp>
      <p:sp>
        <p:nvSpPr>
          <p:cNvPr id="22556" name="Freeform 28"/>
          <p:cNvSpPr/>
          <p:nvPr/>
        </p:nvSpPr>
        <p:spPr bwMode="auto">
          <a:xfrm>
            <a:off x="4265613" y="1479550"/>
            <a:ext cx="609600" cy="785813"/>
          </a:xfrm>
          <a:custGeom>
            <a:avLst/>
            <a:gdLst>
              <a:gd name="T0" fmla="*/ 107246 w 250"/>
              <a:gd name="T1" fmla="*/ 197122 h 323"/>
              <a:gd name="T2" fmla="*/ 107246 w 250"/>
              <a:gd name="T3" fmla="*/ 588932 h 323"/>
              <a:gd name="T4" fmla="*/ 107246 w 250"/>
              <a:gd name="T5" fmla="*/ 588932 h 323"/>
              <a:gd name="T6" fmla="*/ 304677 w 250"/>
              <a:gd name="T7" fmla="*/ 786054 h 323"/>
              <a:gd name="T8" fmla="*/ 502108 w 250"/>
              <a:gd name="T9" fmla="*/ 588932 h 323"/>
              <a:gd name="T10" fmla="*/ 502108 w 250"/>
              <a:gd name="T11" fmla="*/ 588932 h 323"/>
              <a:gd name="T12" fmla="*/ 502108 w 250"/>
              <a:gd name="T13" fmla="*/ 197122 h 323"/>
              <a:gd name="T14" fmla="*/ 304677 w 250"/>
              <a:gd name="T15" fmla="*/ 0 h 323"/>
              <a:gd name="T16" fmla="*/ 107246 w 250"/>
              <a:gd name="T17" fmla="*/ 197122 h 32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50" h="323">
                <a:moveTo>
                  <a:pt x="44" y="81"/>
                </a:moveTo>
                <a:cubicBezTo>
                  <a:pt x="0" y="125"/>
                  <a:pt x="0" y="197"/>
                  <a:pt x="44" y="242"/>
                </a:cubicBezTo>
                <a:cubicBezTo>
                  <a:pt x="44" y="242"/>
                  <a:pt x="44" y="242"/>
                  <a:pt x="44" y="242"/>
                </a:cubicBezTo>
                <a:cubicBezTo>
                  <a:pt x="125" y="323"/>
                  <a:pt x="125" y="323"/>
                  <a:pt x="125" y="323"/>
                </a:cubicBezTo>
                <a:cubicBezTo>
                  <a:pt x="206" y="242"/>
                  <a:pt x="206" y="242"/>
                  <a:pt x="206" y="242"/>
                </a:cubicBezTo>
                <a:cubicBezTo>
                  <a:pt x="206" y="242"/>
                  <a:pt x="206" y="242"/>
                  <a:pt x="206" y="242"/>
                </a:cubicBezTo>
                <a:cubicBezTo>
                  <a:pt x="250" y="197"/>
                  <a:pt x="250" y="125"/>
                  <a:pt x="206" y="81"/>
                </a:cubicBezTo>
                <a:cubicBezTo>
                  <a:pt x="125" y="0"/>
                  <a:pt x="125" y="0"/>
                  <a:pt x="125" y="0"/>
                </a:cubicBezTo>
                <a:lnTo>
                  <a:pt x="44" y="81"/>
                </a:lnTo>
                <a:close/>
              </a:path>
            </a:pathLst>
          </a:custGeom>
          <a:solidFill>
            <a:srgbClr val="98D2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57" name="Freeform 29"/>
          <p:cNvSpPr/>
          <p:nvPr/>
        </p:nvSpPr>
        <p:spPr bwMode="auto">
          <a:xfrm>
            <a:off x="3494088" y="3503613"/>
            <a:ext cx="555625" cy="554037"/>
          </a:xfrm>
          <a:custGeom>
            <a:avLst/>
            <a:gdLst>
              <a:gd name="T0" fmla="*/ 277334 w 228"/>
              <a:gd name="T1" fmla="*/ 0 h 228"/>
              <a:gd name="T2" fmla="*/ 0 w 228"/>
              <a:gd name="T3" fmla="*/ 277201 h 228"/>
              <a:gd name="T4" fmla="*/ 0 w 228"/>
              <a:gd name="T5" fmla="*/ 277201 h 228"/>
              <a:gd name="T6" fmla="*/ 0 w 228"/>
              <a:gd name="T7" fmla="*/ 554402 h 228"/>
              <a:gd name="T8" fmla="*/ 277334 w 228"/>
              <a:gd name="T9" fmla="*/ 554402 h 228"/>
              <a:gd name="T10" fmla="*/ 277334 w 228"/>
              <a:gd name="T11" fmla="*/ 554402 h 228"/>
              <a:gd name="T12" fmla="*/ 554668 w 228"/>
              <a:gd name="T13" fmla="*/ 277201 h 228"/>
              <a:gd name="T14" fmla="*/ 554668 w 228"/>
              <a:gd name="T15" fmla="*/ 0 h 228"/>
              <a:gd name="T16" fmla="*/ 277334 w 228"/>
              <a:gd name="T17" fmla="*/ 0 h 22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28" h="228">
                <a:moveTo>
                  <a:pt x="114" y="0"/>
                </a:moveTo>
                <a:cubicBezTo>
                  <a:pt x="51" y="0"/>
                  <a:pt x="0" y="51"/>
                  <a:pt x="0" y="114"/>
                </a:cubicBezTo>
                <a:cubicBezTo>
                  <a:pt x="0" y="114"/>
                  <a:pt x="0" y="114"/>
                  <a:pt x="0" y="114"/>
                </a:cubicBezTo>
                <a:cubicBezTo>
                  <a:pt x="0" y="228"/>
                  <a:pt x="0" y="228"/>
                  <a:pt x="0" y="228"/>
                </a:cubicBezTo>
                <a:cubicBezTo>
                  <a:pt x="114" y="228"/>
                  <a:pt x="114" y="228"/>
                  <a:pt x="114" y="228"/>
                </a:cubicBezTo>
                <a:cubicBezTo>
                  <a:pt x="114" y="228"/>
                  <a:pt x="114" y="228"/>
                  <a:pt x="114" y="228"/>
                </a:cubicBezTo>
                <a:cubicBezTo>
                  <a:pt x="177" y="228"/>
                  <a:pt x="228" y="177"/>
                  <a:pt x="228" y="114"/>
                </a:cubicBezTo>
                <a:cubicBezTo>
                  <a:pt x="228" y="0"/>
                  <a:pt x="228" y="0"/>
                  <a:pt x="228" y="0"/>
                </a:cubicBezTo>
                <a:lnTo>
                  <a:pt x="114" y="0"/>
                </a:lnTo>
                <a:close/>
              </a:path>
            </a:pathLst>
          </a:custGeom>
          <a:solidFill>
            <a:srgbClr val="7BBF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58" name="Freeform 30"/>
          <p:cNvSpPr/>
          <p:nvPr/>
        </p:nvSpPr>
        <p:spPr bwMode="auto">
          <a:xfrm>
            <a:off x="5076825" y="3503613"/>
            <a:ext cx="555625" cy="554037"/>
          </a:xfrm>
          <a:custGeom>
            <a:avLst/>
            <a:gdLst>
              <a:gd name="T0" fmla="*/ 554668 w 228"/>
              <a:gd name="T1" fmla="*/ 277201 h 228"/>
              <a:gd name="T2" fmla="*/ 277334 w 228"/>
              <a:gd name="T3" fmla="*/ 0 h 228"/>
              <a:gd name="T4" fmla="*/ 277334 w 228"/>
              <a:gd name="T5" fmla="*/ 0 h 228"/>
              <a:gd name="T6" fmla="*/ 0 w 228"/>
              <a:gd name="T7" fmla="*/ 0 h 228"/>
              <a:gd name="T8" fmla="*/ 0 w 228"/>
              <a:gd name="T9" fmla="*/ 277201 h 228"/>
              <a:gd name="T10" fmla="*/ 0 w 228"/>
              <a:gd name="T11" fmla="*/ 277201 h 228"/>
              <a:gd name="T12" fmla="*/ 277334 w 228"/>
              <a:gd name="T13" fmla="*/ 554402 h 228"/>
              <a:gd name="T14" fmla="*/ 554668 w 228"/>
              <a:gd name="T15" fmla="*/ 554402 h 228"/>
              <a:gd name="T16" fmla="*/ 554668 w 228"/>
              <a:gd name="T17" fmla="*/ 277201 h 22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28" h="228">
                <a:moveTo>
                  <a:pt x="228" y="114"/>
                </a:moveTo>
                <a:cubicBezTo>
                  <a:pt x="228" y="51"/>
                  <a:pt x="177" y="0"/>
                  <a:pt x="114" y="0"/>
                </a:cubicBezTo>
                <a:cubicBezTo>
                  <a:pt x="114" y="0"/>
                  <a:pt x="114" y="0"/>
                  <a:pt x="114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14"/>
                  <a:pt x="0" y="114"/>
                  <a:pt x="0" y="114"/>
                </a:cubicBezTo>
                <a:cubicBezTo>
                  <a:pt x="0" y="114"/>
                  <a:pt x="0" y="114"/>
                  <a:pt x="0" y="114"/>
                </a:cubicBezTo>
                <a:cubicBezTo>
                  <a:pt x="0" y="177"/>
                  <a:pt x="51" y="228"/>
                  <a:pt x="114" y="228"/>
                </a:cubicBezTo>
                <a:cubicBezTo>
                  <a:pt x="228" y="228"/>
                  <a:pt x="228" y="228"/>
                  <a:pt x="228" y="228"/>
                </a:cubicBezTo>
                <a:lnTo>
                  <a:pt x="228" y="114"/>
                </a:lnTo>
                <a:close/>
              </a:path>
            </a:pathLst>
          </a:custGeom>
          <a:solidFill>
            <a:srgbClr val="7BBF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59" name="Freeform 31"/>
          <p:cNvSpPr/>
          <p:nvPr/>
        </p:nvSpPr>
        <p:spPr bwMode="auto">
          <a:xfrm>
            <a:off x="3494088" y="1916113"/>
            <a:ext cx="555625" cy="555625"/>
          </a:xfrm>
          <a:custGeom>
            <a:avLst/>
            <a:gdLst>
              <a:gd name="T0" fmla="*/ 554668 w 228"/>
              <a:gd name="T1" fmla="*/ 277201 h 228"/>
              <a:gd name="T2" fmla="*/ 277334 w 228"/>
              <a:gd name="T3" fmla="*/ 0 h 228"/>
              <a:gd name="T4" fmla="*/ 277334 w 228"/>
              <a:gd name="T5" fmla="*/ 0 h 228"/>
              <a:gd name="T6" fmla="*/ 0 w 228"/>
              <a:gd name="T7" fmla="*/ 0 h 228"/>
              <a:gd name="T8" fmla="*/ 0 w 228"/>
              <a:gd name="T9" fmla="*/ 277201 h 228"/>
              <a:gd name="T10" fmla="*/ 0 w 228"/>
              <a:gd name="T11" fmla="*/ 277201 h 228"/>
              <a:gd name="T12" fmla="*/ 277334 w 228"/>
              <a:gd name="T13" fmla="*/ 554402 h 228"/>
              <a:gd name="T14" fmla="*/ 554668 w 228"/>
              <a:gd name="T15" fmla="*/ 554402 h 228"/>
              <a:gd name="T16" fmla="*/ 554668 w 228"/>
              <a:gd name="T17" fmla="*/ 277201 h 22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28" h="228">
                <a:moveTo>
                  <a:pt x="228" y="114"/>
                </a:moveTo>
                <a:cubicBezTo>
                  <a:pt x="228" y="51"/>
                  <a:pt x="177" y="0"/>
                  <a:pt x="114" y="0"/>
                </a:cubicBezTo>
                <a:cubicBezTo>
                  <a:pt x="114" y="0"/>
                  <a:pt x="114" y="0"/>
                  <a:pt x="114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14"/>
                  <a:pt x="0" y="114"/>
                  <a:pt x="0" y="114"/>
                </a:cubicBezTo>
                <a:cubicBezTo>
                  <a:pt x="0" y="114"/>
                  <a:pt x="0" y="114"/>
                  <a:pt x="0" y="114"/>
                </a:cubicBezTo>
                <a:cubicBezTo>
                  <a:pt x="0" y="177"/>
                  <a:pt x="51" y="228"/>
                  <a:pt x="114" y="228"/>
                </a:cubicBezTo>
                <a:cubicBezTo>
                  <a:pt x="228" y="228"/>
                  <a:pt x="228" y="228"/>
                  <a:pt x="228" y="228"/>
                </a:cubicBezTo>
                <a:lnTo>
                  <a:pt x="228" y="114"/>
                </a:lnTo>
                <a:close/>
              </a:path>
            </a:pathLst>
          </a:custGeom>
          <a:solidFill>
            <a:srgbClr val="FBE2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60" name="Freeform 32"/>
          <p:cNvSpPr/>
          <p:nvPr/>
        </p:nvSpPr>
        <p:spPr bwMode="auto">
          <a:xfrm>
            <a:off x="3060700" y="2676525"/>
            <a:ext cx="788988" cy="609600"/>
          </a:xfrm>
          <a:custGeom>
            <a:avLst/>
            <a:gdLst>
              <a:gd name="T0" fmla="*/ 591166 w 323"/>
              <a:gd name="T1" fmla="*/ 109631 h 250"/>
              <a:gd name="T2" fmla="*/ 197869 w 323"/>
              <a:gd name="T3" fmla="*/ 109631 h 250"/>
              <a:gd name="T4" fmla="*/ 197869 w 323"/>
              <a:gd name="T5" fmla="*/ 109631 h 250"/>
              <a:gd name="T6" fmla="*/ 0 w 323"/>
              <a:gd name="T7" fmla="*/ 304531 h 250"/>
              <a:gd name="T8" fmla="*/ 197869 w 323"/>
              <a:gd name="T9" fmla="*/ 501866 h 250"/>
              <a:gd name="T10" fmla="*/ 197869 w 323"/>
              <a:gd name="T11" fmla="*/ 501866 h 250"/>
              <a:gd name="T12" fmla="*/ 591166 w 323"/>
              <a:gd name="T13" fmla="*/ 501866 h 250"/>
              <a:gd name="T14" fmla="*/ 789035 w 323"/>
              <a:gd name="T15" fmla="*/ 304531 h 250"/>
              <a:gd name="T16" fmla="*/ 591166 w 323"/>
              <a:gd name="T17" fmla="*/ 109631 h 25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323" h="250">
                <a:moveTo>
                  <a:pt x="242" y="45"/>
                </a:moveTo>
                <a:cubicBezTo>
                  <a:pt x="197" y="0"/>
                  <a:pt x="125" y="0"/>
                  <a:pt x="81" y="45"/>
                </a:cubicBezTo>
                <a:cubicBezTo>
                  <a:pt x="81" y="45"/>
                  <a:pt x="81" y="45"/>
                  <a:pt x="81" y="45"/>
                </a:cubicBezTo>
                <a:cubicBezTo>
                  <a:pt x="0" y="125"/>
                  <a:pt x="0" y="125"/>
                  <a:pt x="0" y="125"/>
                </a:cubicBezTo>
                <a:cubicBezTo>
                  <a:pt x="81" y="206"/>
                  <a:pt x="81" y="206"/>
                  <a:pt x="81" y="206"/>
                </a:cubicBezTo>
                <a:cubicBezTo>
                  <a:pt x="81" y="206"/>
                  <a:pt x="81" y="206"/>
                  <a:pt x="81" y="206"/>
                </a:cubicBezTo>
                <a:cubicBezTo>
                  <a:pt x="125" y="250"/>
                  <a:pt x="197" y="250"/>
                  <a:pt x="242" y="206"/>
                </a:cubicBezTo>
                <a:cubicBezTo>
                  <a:pt x="323" y="125"/>
                  <a:pt x="323" y="125"/>
                  <a:pt x="323" y="125"/>
                </a:cubicBezTo>
                <a:lnTo>
                  <a:pt x="242" y="45"/>
                </a:lnTo>
                <a:close/>
              </a:path>
            </a:pathLst>
          </a:custGeom>
          <a:solidFill>
            <a:srgbClr val="A9D2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61" name="Freeform 33"/>
          <p:cNvSpPr/>
          <p:nvPr/>
        </p:nvSpPr>
        <p:spPr bwMode="auto">
          <a:xfrm>
            <a:off x="5291138" y="2676525"/>
            <a:ext cx="788987" cy="609600"/>
          </a:xfrm>
          <a:custGeom>
            <a:avLst/>
            <a:gdLst>
              <a:gd name="T0" fmla="*/ 591166 w 323"/>
              <a:gd name="T1" fmla="*/ 109631 h 250"/>
              <a:gd name="T2" fmla="*/ 197869 w 323"/>
              <a:gd name="T3" fmla="*/ 109631 h 250"/>
              <a:gd name="T4" fmla="*/ 197869 w 323"/>
              <a:gd name="T5" fmla="*/ 109631 h 250"/>
              <a:gd name="T6" fmla="*/ 0 w 323"/>
              <a:gd name="T7" fmla="*/ 304531 h 250"/>
              <a:gd name="T8" fmla="*/ 197869 w 323"/>
              <a:gd name="T9" fmla="*/ 501866 h 250"/>
              <a:gd name="T10" fmla="*/ 197869 w 323"/>
              <a:gd name="T11" fmla="*/ 501866 h 250"/>
              <a:gd name="T12" fmla="*/ 591166 w 323"/>
              <a:gd name="T13" fmla="*/ 501866 h 250"/>
              <a:gd name="T14" fmla="*/ 789035 w 323"/>
              <a:gd name="T15" fmla="*/ 304531 h 250"/>
              <a:gd name="T16" fmla="*/ 591166 w 323"/>
              <a:gd name="T17" fmla="*/ 109631 h 25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323" h="250">
                <a:moveTo>
                  <a:pt x="242" y="45"/>
                </a:moveTo>
                <a:cubicBezTo>
                  <a:pt x="198" y="0"/>
                  <a:pt x="126" y="0"/>
                  <a:pt x="81" y="45"/>
                </a:cubicBezTo>
                <a:cubicBezTo>
                  <a:pt x="81" y="45"/>
                  <a:pt x="81" y="45"/>
                  <a:pt x="81" y="45"/>
                </a:cubicBezTo>
                <a:cubicBezTo>
                  <a:pt x="0" y="125"/>
                  <a:pt x="0" y="125"/>
                  <a:pt x="0" y="125"/>
                </a:cubicBezTo>
                <a:cubicBezTo>
                  <a:pt x="81" y="206"/>
                  <a:pt x="81" y="206"/>
                  <a:pt x="81" y="206"/>
                </a:cubicBezTo>
                <a:cubicBezTo>
                  <a:pt x="81" y="206"/>
                  <a:pt x="81" y="206"/>
                  <a:pt x="81" y="206"/>
                </a:cubicBezTo>
                <a:cubicBezTo>
                  <a:pt x="126" y="250"/>
                  <a:pt x="198" y="250"/>
                  <a:pt x="242" y="206"/>
                </a:cubicBezTo>
                <a:cubicBezTo>
                  <a:pt x="323" y="125"/>
                  <a:pt x="323" y="125"/>
                  <a:pt x="323" y="125"/>
                </a:cubicBezTo>
                <a:lnTo>
                  <a:pt x="242" y="45"/>
                </a:lnTo>
                <a:close/>
              </a:path>
            </a:pathLst>
          </a:custGeom>
          <a:solidFill>
            <a:srgbClr val="A9D2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62" name="Freeform 34"/>
          <p:cNvSpPr/>
          <p:nvPr/>
        </p:nvSpPr>
        <p:spPr bwMode="auto">
          <a:xfrm>
            <a:off x="5076825" y="1916113"/>
            <a:ext cx="555625" cy="555625"/>
          </a:xfrm>
          <a:custGeom>
            <a:avLst/>
            <a:gdLst>
              <a:gd name="T0" fmla="*/ 277334 w 228"/>
              <a:gd name="T1" fmla="*/ 554402 h 228"/>
              <a:gd name="T2" fmla="*/ 554668 w 228"/>
              <a:gd name="T3" fmla="*/ 277201 h 228"/>
              <a:gd name="T4" fmla="*/ 554668 w 228"/>
              <a:gd name="T5" fmla="*/ 277201 h 228"/>
              <a:gd name="T6" fmla="*/ 554668 w 228"/>
              <a:gd name="T7" fmla="*/ 0 h 228"/>
              <a:gd name="T8" fmla="*/ 277334 w 228"/>
              <a:gd name="T9" fmla="*/ 0 h 228"/>
              <a:gd name="T10" fmla="*/ 277334 w 228"/>
              <a:gd name="T11" fmla="*/ 0 h 228"/>
              <a:gd name="T12" fmla="*/ 0 w 228"/>
              <a:gd name="T13" fmla="*/ 277201 h 228"/>
              <a:gd name="T14" fmla="*/ 0 w 228"/>
              <a:gd name="T15" fmla="*/ 554402 h 228"/>
              <a:gd name="T16" fmla="*/ 277334 w 228"/>
              <a:gd name="T17" fmla="*/ 554402 h 22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28" h="228">
                <a:moveTo>
                  <a:pt x="114" y="228"/>
                </a:moveTo>
                <a:cubicBezTo>
                  <a:pt x="177" y="228"/>
                  <a:pt x="228" y="177"/>
                  <a:pt x="228" y="114"/>
                </a:cubicBezTo>
                <a:cubicBezTo>
                  <a:pt x="228" y="114"/>
                  <a:pt x="228" y="114"/>
                  <a:pt x="228" y="114"/>
                </a:cubicBezTo>
                <a:cubicBezTo>
                  <a:pt x="228" y="0"/>
                  <a:pt x="228" y="0"/>
                  <a:pt x="228" y="0"/>
                </a:cubicBezTo>
                <a:cubicBezTo>
                  <a:pt x="114" y="0"/>
                  <a:pt x="114" y="0"/>
                  <a:pt x="114" y="0"/>
                </a:cubicBezTo>
                <a:cubicBezTo>
                  <a:pt x="114" y="0"/>
                  <a:pt x="114" y="0"/>
                  <a:pt x="114" y="0"/>
                </a:cubicBezTo>
                <a:cubicBezTo>
                  <a:pt x="51" y="0"/>
                  <a:pt x="0" y="51"/>
                  <a:pt x="0" y="114"/>
                </a:cubicBezTo>
                <a:cubicBezTo>
                  <a:pt x="0" y="228"/>
                  <a:pt x="0" y="228"/>
                  <a:pt x="0" y="228"/>
                </a:cubicBezTo>
                <a:lnTo>
                  <a:pt x="114" y="228"/>
                </a:lnTo>
                <a:close/>
              </a:path>
            </a:pathLst>
          </a:custGeom>
          <a:solidFill>
            <a:srgbClr val="FBE2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63" name="Freeform 35"/>
          <p:cNvSpPr>
            <a:spLocks noEditPoints="1"/>
          </p:cNvSpPr>
          <p:nvPr/>
        </p:nvSpPr>
        <p:spPr bwMode="auto">
          <a:xfrm>
            <a:off x="5557838" y="2855913"/>
            <a:ext cx="255587" cy="255587"/>
          </a:xfrm>
          <a:custGeom>
            <a:avLst/>
            <a:gdLst>
              <a:gd name="T0" fmla="*/ 211451 w 105"/>
              <a:gd name="T1" fmla="*/ 2429 h 105"/>
              <a:gd name="T2" fmla="*/ 221172 w 105"/>
              <a:gd name="T3" fmla="*/ 4859 h 105"/>
              <a:gd name="T4" fmla="*/ 221172 w 105"/>
              <a:gd name="T5" fmla="*/ 4859 h 105"/>
              <a:gd name="T6" fmla="*/ 250338 w 105"/>
              <a:gd name="T7" fmla="*/ 34010 h 105"/>
              <a:gd name="T8" fmla="*/ 250338 w 105"/>
              <a:gd name="T9" fmla="*/ 34010 h 105"/>
              <a:gd name="T10" fmla="*/ 252769 w 105"/>
              <a:gd name="T11" fmla="*/ 43727 h 105"/>
              <a:gd name="T12" fmla="*/ 216312 w 105"/>
              <a:gd name="T13" fmla="*/ 77738 h 105"/>
              <a:gd name="T14" fmla="*/ 187146 w 105"/>
              <a:gd name="T15" fmla="*/ 82596 h 105"/>
              <a:gd name="T16" fmla="*/ 179855 w 105"/>
              <a:gd name="T17" fmla="*/ 184627 h 105"/>
              <a:gd name="T18" fmla="*/ 126384 w 105"/>
              <a:gd name="T19" fmla="*/ 206491 h 105"/>
              <a:gd name="T20" fmla="*/ 48609 w 105"/>
              <a:gd name="T21" fmla="*/ 128753 h 105"/>
              <a:gd name="T22" fmla="*/ 126384 w 105"/>
              <a:gd name="T23" fmla="*/ 51015 h 105"/>
              <a:gd name="T24" fmla="*/ 182285 w 105"/>
              <a:gd name="T25" fmla="*/ 58303 h 105"/>
              <a:gd name="T26" fmla="*/ 179855 w 105"/>
              <a:gd name="T27" fmla="*/ 34010 h 105"/>
              <a:gd name="T28" fmla="*/ 226033 w 105"/>
              <a:gd name="T29" fmla="*/ 99601 h 105"/>
              <a:gd name="T30" fmla="*/ 245477 w 105"/>
              <a:gd name="T31" fmla="*/ 92314 h 105"/>
              <a:gd name="T32" fmla="*/ 250338 w 105"/>
              <a:gd name="T33" fmla="*/ 128753 h 105"/>
              <a:gd name="T34" fmla="*/ 126384 w 105"/>
              <a:gd name="T35" fmla="*/ 255077 h 105"/>
              <a:gd name="T36" fmla="*/ 0 w 105"/>
              <a:gd name="T37" fmla="*/ 128753 h 105"/>
              <a:gd name="T38" fmla="*/ 126384 w 105"/>
              <a:gd name="T39" fmla="*/ 4859 h 105"/>
              <a:gd name="T40" fmla="*/ 162841 w 105"/>
              <a:gd name="T41" fmla="*/ 9717 h 105"/>
              <a:gd name="T42" fmla="*/ 155550 w 105"/>
              <a:gd name="T43" fmla="*/ 29152 h 105"/>
              <a:gd name="T44" fmla="*/ 126384 w 105"/>
              <a:gd name="T45" fmla="*/ 24293 h 105"/>
              <a:gd name="T46" fmla="*/ 21874 w 105"/>
              <a:gd name="T47" fmla="*/ 128753 h 105"/>
              <a:gd name="T48" fmla="*/ 126384 w 105"/>
              <a:gd name="T49" fmla="*/ 233213 h 105"/>
              <a:gd name="T50" fmla="*/ 230894 w 105"/>
              <a:gd name="T51" fmla="*/ 128753 h 105"/>
              <a:gd name="T52" fmla="*/ 226033 w 105"/>
              <a:gd name="T53" fmla="*/ 99601 h 105"/>
              <a:gd name="T54" fmla="*/ 126384 w 105"/>
              <a:gd name="T55" fmla="*/ 92314 h 105"/>
              <a:gd name="T56" fmla="*/ 165272 w 105"/>
              <a:gd name="T57" fmla="*/ 75308 h 105"/>
              <a:gd name="T58" fmla="*/ 80205 w 105"/>
              <a:gd name="T59" fmla="*/ 82596 h 105"/>
              <a:gd name="T60" fmla="*/ 80205 w 105"/>
              <a:gd name="T61" fmla="*/ 82596 h 105"/>
              <a:gd name="T62" fmla="*/ 80205 w 105"/>
              <a:gd name="T63" fmla="*/ 174910 h 105"/>
              <a:gd name="T64" fmla="*/ 172563 w 105"/>
              <a:gd name="T65" fmla="*/ 174910 h 105"/>
              <a:gd name="T66" fmla="*/ 192007 w 105"/>
              <a:gd name="T67" fmla="*/ 128753 h 105"/>
              <a:gd name="T68" fmla="*/ 157980 w 105"/>
              <a:gd name="T69" fmla="*/ 111748 h 105"/>
              <a:gd name="T70" fmla="*/ 150689 w 105"/>
              <a:gd name="T71" fmla="*/ 155476 h 105"/>
              <a:gd name="T72" fmla="*/ 126384 w 105"/>
              <a:gd name="T73" fmla="*/ 165193 h 105"/>
              <a:gd name="T74" fmla="*/ 89927 w 105"/>
              <a:gd name="T75" fmla="*/ 128753 h 105"/>
              <a:gd name="T76" fmla="*/ 99649 w 105"/>
              <a:gd name="T77" fmla="*/ 104460 h 105"/>
              <a:gd name="T78" fmla="*/ 133676 w 105"/>
              <a:gd name="T79" fmla="*/ 106889 h 105"/>
              <a:gd name="T80" fmla="*/ 126384 w 105"/>
              <a:gd name="T81" fmla="*/ 104460 h 105"/>
              <a:gd name="T82" fmla="*/ 102080 w 105"/>
              <a:gd name="T83" fmla="*/ 128753 h 105"/>
              <a:gd name="T84" fmla="*/ 126384 w 105"/>
              <a:gd name="T85" fmla="*/ 153046 h 105"/>
              <a:gd name="T86" fmla="*/ 143398 w 105"/>
              <a:gd name="T87" fmla="*/ 145758 h 105"/>
              <a:gd name="T88" fmla="*/ 148258 w 105"/>
              <a:gd name="T89" fmla="*/ 121465 h 105"/>
              <a:gd name="T90" fmla="*/ 119093 w 105"/>
              <a:gd name="T91" fmla="*/ 136041 h 105"/>
              <a:gd name="T92" fmla="*/ 133676 w 105"/>
              <a:gd name="T93" fmla="*/ 106889 h 105"/>
              <a:gd name="T94" fmla="*/ 213881 w 105"/>
              <a:gd name="T95" fmla="*/ 17005 h 105"/>
              <a:gd name="T96" fmla="*/ 194437 w 105"/>
              <a:gd name="T97" fmla="*/ 53445 h 105"/>
              <a:gd name="T98" fmla="*/ 213881 w 105"/>
              <a:gd name="T99" fmla="*/ 17005 h 105"/>
              <a:gd name="T100" fmla="*/ 226033 w 105"/>
              <a:gd name="T101" fmla="*/ 38869 h 105"/>
              <a:gd name="T102" fmla="*/ 216312 w 105"/>
              <a:gd name="T103" fmla="*/ 65591 h 105"/>
              <a:gd name="T104" fmla="*/ 226033 w 105"/>
              <a:gd name="T105" fmla="*/ 38869 h 105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105" h="105">
                <a:moveTo>
                  <a:pt x="74" y="14"/>
                </a:moveTo>
                <a:cubicBezTo>
                  <a:pt x="87" y="1"/>
                  <a:pt x="87" y="1"/>
                  <a:pt x="87" y="1"/>
                </a:cubicBezTo>
                <a:cubicBezTo>
                  <a:pt x="88" y="0"/>
                  <a:pt x="90" y="0"/>
                  <a:pt x="91" y="1"/>
                </a:cubicBezTo>
                <a:cubicBezTo>
                  <a:pt x="91" y="1"/>
                  <a:pt x="91" y="1"/>
                  <a:pt x="91" y="2"/>
                </a:cubicBezTo>
                <a:cubicBezTo>
                  <a:pt x="91" y="2"/>
                  <a:pt x="91" y="2"/>
                  <a:pt x="91" y="2"/>
                </a:cubicBezTo>
                <a:cubicBezTo>
                  <a:pt x="91" y="2"/>
                  <a:pt x="91" y="2"/>
                  <a:pt x="91" y="2"/>
                </a:cubicBezTo>
                <a:cubicBezTo>
                  <a:pt x="94" y="11"/>
                  <a:pt x="94" y="11"/>
                  <a:pt x="94" y="11"/>
                </a:cubicBezTo>
                <a:cubicBezTo>
                  <a:pt x="103" y="14"/>
                  <a:pt x="103" y="14"/>
                  <a:pt x="103" y="14"/>
                </a:cubicBezTo>
                <a:cubicBezTo>
                  <a:pt x="103" y="14"/>
                  <a:pt x="103" y="14"/>
                  <a:pt x="103" y="14"/>
                </a:cubicBezTo>
                <a:cubicBezTo>
                  <a:pt x="103" y="14"/>
                  <a:pt x="103" y="14"/>
                  <a:pt x="103" y="14"/>
                </a:cubicBezTo>
                <a:cubicBezTo>
                  <a:pt x="104" y="14"/>
                  <a:pt x="104" y="14"/>
                  <a:pt x="104" y="14"/>
                </a:cubicBezTo>
                <a:cubicBezTo>
                  <a:pt x="105" y="15"/>
                  <a:pt x="105" y="17"/>
                  <a:pt x="104" y="18"/>
                </a:cubicBezTo>
                <a:cubicBezTo>
                  <a:pt x="91" y="31"/>
                  <a:pt x="91" y="31"/>
                  <a:pt x="91" y="31"/>
                </a:cubicBezTo>
                <a:cubicBezTo>
                  <a:pt x="90" y="32"/>
                  <a:pt x="89" y="32"/>
                  <a:pt x="89" y="32"/>
                </a:cubicBezTo>
                <a:cubicBezTo>
                  <a:pt x="81" y="30"/>
                  <a:pt x="81" y="30"/>
                  <a:pt x="81" y="30"/>
                </a:cubicBezTo>
                <a:cubicBezTo>
                  <a:pt x="77" y="34"/>
                  <a:pt x="77" y="34"/>
                  <a:pt x="77" y="34"/>
                </a:cubicBezTo>
                <a:cubicBezTo>
                  <a:pt x="81" y="39"/>
                  <a:pt x="84" y="46"/>
                  <a:pt x="84" y="53"/>
                </a:cubicBezTo>
                <a:cubicBezTo>
                  <a:pt x="84" y="62"/>
                  <a:pt x="80" y="70"/>
                  <a:pt x="74" y="76"/>
                </a:cubicBezTo>
                <a:cubicBezTo>
                  <a:pt x="74" y="76"/>
                  <a:pt x="74" y="76"/>
                  <a:pt x="74" y="76"/>
                </a:cubicBezTo>
                <a:cubicBezTo>
                  <a:pt x="69" y="82"/>
                  <a:pt x="61" y="85"/>
                  <a:pt x="52" y="85"/>
                </a:cubicBezTo>
                <a:cubicBezTo>
                  <a:pt x="43" y="85"/>
                  <a:pt x="35" y="82"/>
                  <a:pt x="29" y="76"/>
                </a:cubicBezTo>
                <a:cubicBezTo>
                  <a:pt x="23" y="70"/>
                  <a:pt x="20" y="62"/>
                  <a:pt x="20" y="53"/>
                </a:cubicBezTo>
                <a:cubicBezTo>
                  <a:pt x="20" y="44"/>
                  <a:pt x="23" y="36"/>
                  <a:pt x="29" y="31"/>
                </a:cubicBezTo>
                <a:cubicBezTo>
                  <a:pt x="35" y="25"/>
                  <a:pt x="43" y="21"/>
                  <a:pt x="52" y="21"/>
                </a:cubicBezTo>
                <a:cubicBezTo>
                  <a:pt x="59" y="21"/>
                  <a:pt x="66" y="24"/>
                  <a:pt x="71" y="28"/>
                </a:cubicBezTo>
                <a:cubicBezTo>
                  <a:pt x="75" y="24"/>
                  <a:pt x="75" y="24"/>
                  <a:pt x="75" y="24"/>
                </a:cubicBezTo>
                <a:cubicBezTo>
                  <a:pt x="73" y="16"/>
                  <a:pt x="73" y="16"/>
                  <a:pt x="73" y="16"/>
                </a:cubicBezTo>
                <a:cubicBezTo>
                  <a:pt x="73" y="16"/>
                  <a:pt x="73" y="15"/>
                  <a:pt x="74" y="14"/>
                </a:cubicBezTo>
                <a:close/>
                <a:moveTo>
                  <a:pt x="93" y="41"/>
                </a:moveTo>
                <a:cubicBezTo>
                  <a:pt x="93" y="41"/>
                  <a:pt x="93" y="41"/>
                  <a:pt x="93" y="41"/>
                </a:cubicBezTo>
                <a:cubicBezTo>
                  <a:pt x="93" y="38"/>
                  <a:pt x="94" y="36"/>
                  <a:pt x="96" y="35"/>
                </a:cubicBezTo>
                <a:cubicBezTo>
                  <a:pt x="98" y="35"/>
                  <a:pt x="101" y="36"/>
                  <a:pt x="101" y="38"/>
                </a:cubicBezTo>
                <a:cubicBezTo>
                  <a:pt x="102" y="41"/>
                  <a:pt x="102" y="43"/>
                  <a:pt x="103" y="46"/>
                </a:cubicBezTo>
                <a:cubicBezTo>
                  <a:pt x="103" y="48"/>
                  <a:pt x="103" y="51"/>
                  <a:pt x="103" y="53"/>
                </a:cubicBezTo>
                <a:cubicBezTo>
                  <a:pt x="103" y="67"/>
                  <a:pt x="98" y="80"/>
                  <a:pt x="88" y="90"/>
                </a:cubicBezTo>
                <a:cubicBezTo>
                  <a:pt x="79" y="99"/>
                  <a:pt x="66" y="105"/>
                  <a:pt x="52" y="105"/>
                </a:cubicBezTo>
                <a:cubicBezTo>
                  <a:pt x="38" y="105"/>
                  <a:pt x="25" y="99"/>
                  <a:pt x="15" y="90"/>
                </a:cubicBezTo>
                <a:cubicBezTo>
                  <a:pt x="6" y="80"/>
                  <a:pt x="0" y="67"/>
                  <a:pt x="0" y="53"/>
                </a:cubicBezTo>
                <a:cubicBezTo>
                  <a:pt x="0" y="39"/>
                  <a:pt x="6" y="26"/>
                  <a:pt x="15" y="17"/>
                </a:cubicBezTo>
                <a:cubicBezTo>
                  <a:pt x="25" y="7"/>
                  <a:pt x="38" y="2"/>
                  <a:pt x="52" y="2"/>
                </a:cubicBezTo>
                <a:cubicBezTo>
                  <a:pt x="54" y="2"/>
                  <a:pt x="57" y="2"/>
                  <a:pt x="59" y="2"/>
                </a:cubicBezTo>
                <a:cubicBezTo>
                  <a:pt x="62" y="3"/>
                  <a:pt x="64" y="3"/>
                  <a:pt x="67" y="4"/>
                </a:cubicBezTo>
                <a:cubicBezTo>
                  <a:pt x="69" y="4"/>
                  <a:pt x="70" y="7"/>
                  <a:pt x="70" y="9"/>
                </a:cubicBezTo>
                <a:cubicBezTo>
                  <a:pt x="69" y="11"/>
                  <a:pt x="67" y="12"/>
                  <a:pt x="64" y="12"/>
                </a:cubicBezTo>
                <a:cubicBezTo>
                  <a:pt x="62" y="11"/>
                  <a:pt x="60" y="11"/>
                  <a:pt x="58" y="10"/>
                </a:cubicBezTo>
                <a:cubicBezTo>
                  <a:pt x="56" y="10"/>
                  <a:pt x="54" y="10"/>
                  <a:pt x="52" y="10"/>
                </a:cubicBezTo>
                <a:cubicBezTo>
                  <a:pt x="40" y="10"/>
                  <a:pt x="29" y="15"/>
                  <a:pt x="21" y="22"/>
                </a:cubicBezTo>
                <a:cubicBezTo>
                  <a:pt x="13" y="30"/>
                  <a:pt x="9" y="41"/>
                  <a:pt x="9" y="53"/>
                </a:cubicBezTo>
                <a:cubicBezTo>
                  <a:pt x="9" y="65"/>
                  <a:pt x="13" y="76"/>
                  <a:pt x="21" y="84"/>
                </a:cubicBezTo>
                <a:cubicBezTo>
                  <a:pt x="29" y="92"/>
                  <a:pt x="40" y="96"/>
                  <a:pt x="52" y="96"/>
                </a:cubicBezTo>
                <a:cubicBezTo>
                  <a:pt x="64" y="96"/>
                  <a:pt x="75" y="92"/>
                  <a:pt x="82" y="84"/>
                </a:cubicBezTo>
                <a:cubicBezTo>
                  <a:pt x="90" y="76"/>
                  <a:pt x="95" y="65"/>
                  <a:pt x="95" y="53"/>
                </a:cubicBezTo>
                <a:cubicBezTo>
                  <a:pt x="95" y="51"/>
                  <a:pt x="95" y="49"/>
                  <a:pt x="95" y="47"/>
                </a:cubicBezTo>
                <a:cubicBezTo>
                  <a:pt x="94" y="45"/>
                  <a:pt x="94" y="43"/>
                  <a:pt x="93" y="41"/>
                </a:cubicBezTo>
                <a:close/>
                <a:moveTo>
                  <a:pt x="52" y="38"/>
                </a:moveTo>
                <a:cubicBezTo>
                  <a:pt x="52" y="38"/>
                  <a:pt x="52" y="38"/>
                  <a:pt x="52" y="38"/>
                </a:cubicBezTo>
                <a:cubicBezTo>
                  <a:pt x="54" y="38"/>
                  <a:pt x="57" y="39"/>
                  <a:pt x="59" y="40"/>
                </a:cubicBezTo>
                <a:cubicBezTo>
                  <a:pt x="68" y="31"/>
                  <a:pt x="68" y="31"/>
                  <a:pt x="68" y="31"/>
                </a:cubicBezTo>
                <a:cubicBezTo>
                  <a:pt x="63" y="28"/>
                  <a:pt x="58" y="26"/>
                  <a:pt x="52" y="26"/>
                </a:cubicBezTo>
                <a:cubicBezTo>
                  <a:pt x="44" y="26"/>
                  <a:pt x="38" y="29"/>
                  <a:pt x="33" y="34"/>
                </a:cubicBezTo>
                <a:cubicBezTo>
                  <a:pt x="33" y="34"/>
                  <a:pt x="33" y="34"/>
                  <a:pt x="33" y="34"/>
                </a:cubicBezTo>
                <a:cubicBezTo>
                  <a:pt x="33" y="34"/>
                  <a:pt x="33" y="34"/>
                  <a:pt x="33" y="34"/>
                </a:cubicBezTo>
                <a:cubicBezTo>
                  <a:pt x="28" y="39"/>
                  <a:pt x="25" y="46"/>
                  <a:pt x="25" y="53"/>
                </a:cubicBezTo>
                <a:cubicBezTo>
                  <a:pt x="25" y="61"/>
                  <a:pt x="28" y="67"/>
                  <a:pt x="33" y="72"/>
                </a:cubicBezTo>
                <a:cubicBezTo>
                  <a:pt x="38" y="77"/>
                  <a:pt x="44" y="80"/>
                  <a:pt x="52" y="80"/>
                </a:cubicBezTo>
                <a:cubicBezTo>
                  <a:pt x="59" y="80"/>
                  <a:pt x="66" y="77"/>
                  <a:pt x="71" y="72"/>
                </a:cubicBezTo>
                <a:cubicBezTo>
                  <a:pt x="71" y="72"/>
                  <a:pt x="71" y="72"/>
                  <a:pt x="71" y="72"/>
                </a:cubicBezTo>
                <a:cubicBezTo>
                  <a:pt x="76" y="67"/>
                  <a:pt x="79" y="61"/>
                  <a:pt x="79" y="53"/>
                </a:cubicBezTo>
                <a:cubicBezTo>
                  <a:pt x="79" y="47"/>
                  <a:pt x="77" y="42"/>
                  <a:pt x="74" y="37"/>
                </a:cubicBezTo>
                <a:cubicBezTo>
                  <a:pt x="65" y="46"/>
                  <a:pt x="65" y="46"/>
                  <a:pt x="65" y="46"/>
                </a:cubicBezTo>
                <a:cubicBezTo>
                  <a:pt x="66" y="48"/>
                  <a:pt x="67" y="51"/>
                  <a:pt x="67" y="53"/>
                </a:cubicBezTo>
                <a:cubicBezTo>
                  <a:pt x="67" y="57"/>
                  <a:pt x="65" y="61"/>
                  <a:pt x="62" y="64"/>
                </a:cubicBezTo>
                <a:cubicBezTo>
                  <a:pt x="62" y="64"/>
                  <a:pt x="62" y="64"/>
                  <a:pt x="62" y="64"/>
                </a:cubicBezTo>
                <a:cubicBezTo>
                  <a:pt x="60" y="66"/>
                  <a:pt x="56" y="68"/>
                  <a:pt x="52" y="68"/>
                </a:cubicBezTo>
                <a:cubicBezTo>
                  <a:pt x="48" y="68"/>
                  <a:pt x="44" y="66"/>
                  <a:pt x="41" y="64"/>
                </a:cubicBezTo>
                <a:cubicBezTo>
                  <a:pt x="39" y="61"/>
                  <a:pt x="37" y="57"/>
                  <a:pt x="37" y="53"/>
                </a:cubicBezTo>
                <a:cubicBezTo>
                  <a:pt x="37" y="49"/>
                  <a:pt x="39" y="45"/>
                  <a:pt x="41" y="43"/>
                </a:cubicBezTo>
                <a:cubicBezTo>
                  <a:pt x="41" y="43"/>
                  <a:pt x="41" y="43"/>
                  <a:pt x="41" y="43"/>
                </a:cubicBezTo>
                <a:cubicBezTo>
                  <a:pt x="44" y="40"/>
                  <a:pt x="48" y="38"/>
                  <a:pt x="52" y="38"/>
                </a:cubicBezTo>
                <a:close/>
                <a:moveTo>
                  <a:pt x="55" y="44"/>
                </a:moveTo>
                <a:cubicBezTo>
                  <a:pt x="55" y="44"/>
                  <a:pt x="55" y="44"/>
                  <a:pt x="55" y="44"/>
                </a:cubicBezTo>
                <a:cubicBezTo>
                  <a:pt x="54" y="43"/>
                  <a:pt x="53" y="43"/>
                  <a:pt x="52" y="43"/>
                </a:cubicBezTo>
                <a:cubicBezTo>
                  <a:pt x="49" y="43"/>
                  <a:pt x="47" y="44"/>
                  <a:pt x="45" y="46"/>
                </a:cubicBezTo>
                <a:cubicBezTo>
                  <a:pt x="43" y="48"/>
                  <a:pt x="42" y="50"/>
                  <a:pt x="42" y="53"/>
                </a:cubicBezTo>
                <a:cubicBezTo>
                  <a:pt x="42" y="56"/>
                  <a:pt x="43" y="58"/>
                  <a:pt x="45" y="60"/>
                </a:cubicBezTo>
                <a:cubicBezTo>
                  <a:pt x="47" y="62"/>
                  <a:pt x="49" y="63"/>
                  <a:pt x="52" y="63"/>
                </a:cubicBezTo>
                <a:cubicBezTo>
                  <a:pt x="55" y="63"/>
                  <a:pt x="57" y="62"/>
                  <a:pt x="59" y="60"/>
                </a:cubicBezTo>
                <a:cubicBezTo>
                  <a:pt x="59" y="60"/>
                  <a:pt x="59" y="60"/>
                  <a:pt x="59" y="60"/>
                </a:cubicBezTo>
                <a:cubicBezTo>
                  <a:pt x="61" y="58"/>
                  <a:pt x="62" y="56"/>
                  <a:pt x="62" y="53"/>
                </a:cubicBezTo>
                <a:cubicBezTo>
                  <a:pt x="62" y="52"/>
                  <a:pt x="61" y="51"/>
                  <a:pt x="61" y="50"/>
                </a:cubicBezTo>
                <a:cubicBezTo>
                  <a:pt x="55" y="56"/>
                  <a:pt x="55" y="56"/>
                  <a:pt x="55" y="56"/>
                </a:cubicBezTo>
                <a:cubicBezTo>
                  <a:pt x="53" y="58"/>
                  <a:pt x="51" y="58"/>
                  <a:pt x="49" y="56"/>
                </a:cubicBezTo>
                <a:cubicBezTo>
                  <a:pt x="47" y="54"/>
                  <a:pt x="47" y="52"/>
                  <a:pt x="49" y="50"/>
                </a:cubicBezTo>
                <a:cubicBezTo>
                  <a:pt x="55" y="44"/>
                  <a:pt x="55" y="44"/>
                  <a:pt x="55" y="44"/>
                </a:cubicBezTo>
                <a:close/>
                <a:moveTo>
                  <a:pt x="88" y="7"/>
                </a:moveTo>
                <a:cubicBezTo>
                  <a:pt x="88" y="7"/>
                  <a:pt x="88" y="7"/>
                  <a:pt x="88" y="7"/>
                </a:cubicBezTo>
                <a:cubicBezTo>
                  <a:pt x="78" y="17"/>
                  <a:pt x="78" y="17"/>
                  <a:pt x="78" y="17"/>
                </a:cubicBezTo>
                <a:cubicBezTo>
                  <a:pt x="80" y="22"/>
                  <a:pt x="80" y="22"/>
                  <a:pt x="80" y="22"/>
                </a:cubicBezTo>
                <a:cubicBezTo>
                  <a:pt x="89" y="12"/>
                  <a:pt x="89" y="12"/>
                  <a:pt x="89" y="12"/>
                </a:cubicBezTo>
                <a:cubicBezTo>
                  <a:pt x="88" y="7"/>
                  <a:pt x="88" y="7"/>
                  <a:pt x="88" y="7"/>
                </a:cubicBezTo>
                <a:close/>
                <a:moveTo>
                  <a:pt x="93" y="16"/>
                </a:moveTo>
                <a:cubicBezTo>
                  <a:pt x="93" y="16"/>
                  <a:pt x="93" y="16"/>
                  <a:pt x="93" y="16"/>
                </a:cubicBezTo>
                <a:cubicBezTo>
                  <a:pt x="83" y="25"/>
                  <a:pt x="83" y="25"/>
                  <a:pt x="83" y="25"/>
                </a:cubicBezTo>
                <a:cubicBezTo>
                  <a:pt x="89" y="27"/>
                  <a:pt x="89" y="27"/>
                  <a:pt x="89" y="27"/>
                </a:cubicBezTo>
                <a:cubicBezTo>
                  <a:pt x="98" y="17"/>
                  <a:pt x="98" y="17"/>
                  <a:pt x="98" y="17"/>
                </a:cubicBezTo>
                <a:cubicBezTo>
                  <a:pt x="93" y="16"/>
                  <a:pt x="93" y="16"/>
                  <a:pt x="93" y="1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64" name="Freeform 36"/>
          <p:cNvSpPr>
            <a:spLocks noEditPoints="1"/>
          </p:cNvSpPr>
          <p:nvPr/>
        </p:nvSpPr>
        <p:spPr bwMode="auto">
          <a:xfrm>
            <a:off x="3335338" y="2874963"/>
            <a:ext cx="242887" cy="239712"/>
          </a:xfrm>
          <a:custGeom>
            <a:avLst/>
            <a:gdLst>
              <a:gd name="T0" fmla="*/ 48925 w 99"/>
              <a:gd name="T1" fmla="*/ 90408 h 98"/>
              <a:gd name="T2" fmla="*/ 51371 w 99"/>
              <a:gd name="T3" fmla="*/ 68417 h 98"/>
              <a:gd name="T4" fmla="*/ 61156 w 99"/>
              <a:gd name="T5" fmla="*/ 58643 h 98"/>
              <a:gd name="T6" fmla="*/ 70941 w 99"/>
              <a:gd name="T7" fmla="*/ 51313 h 98"/>
              <a:gd name="T8" fmla="*/ 90511 w 99"/>
              <a:gd name="T9" fmla="*/ 46426 h 98"/>
              <a:gd name="T10" fmla="*/ 78280 w 99"/>
              <a:gd name="T11" fmla="*/ 61087 h 98"/>
              <a:gd name="T12" fmla="*/ 61156 w 99"/>
              <a:gd name="T13" fmla="*/ 75748 h 98"/>
              <a:gd name="T14" fmla="*/ 193254 w 99"/>
              <a:gd name="T15" fmla="*/ 178373 h 98"/>
              <a:gd name="T16" fmla="*/ 237286 w 99"/>
              <a:gd name="T17" fmla="*/ 222356 h 98"/>
              <a:gd name="T18" fmla="*/ 222609 w 99"/>
              <a:gd name="T19" fmla="*/ 234573 h 98"/>
              <a:gd name="T20" fmla="*/ 151668 w 99"/>
              <a:gd name="T21" fmla="*/ 210138 h 98"/>
              <a:gd name="T22" fmla="*/ 68495 w 99"/>
              <a:gd name="T23" fmla="*/ 210138 h 98"/>
              <a:gd name="T24" fmla="*/ 34248 w 99"/>
              <a:gd name="T25" fmla="*/ 185704 h 98"/>
              <a:gd name="T26" fmla="*/ 9785 w 99"/>
              <a:gd name="T27" fmla="*/ 151495 h 98"/>
              <a:gd name="T28" fmla="*/ 0 w 99"/>
              <a:gd name="T29" fmla="*/ 109956 h 98"/>
              <a:gd name="T30" fmla="*/ 34248 w 99"/>
              <a:gd name="T31" fmla="*/ 31765 h 98"/>
              <a:gd name="T32" fmla="*/ 151668 w 99"/>
              <a:gd name="T33" fmla="*/ 7330 h 98"/>
              <a:gd name="T34" fmla="*/ 188361 w 99"/>
              <a:gd name="T35" fmla="*/ 31765 h 98"/>
              <a:gd name="T36" fmla="*/ 210378 w 99"/>
              <a:gd name="T37" fmla="*/ 68417 h 98"/>
              <a:gd name="T38" fmla="*/ 220163 w 99"/>
              <a:gd name="T39" fmla="*/ 109956 h 98"/>
              <a:gd name="T40" fmla="*/ 193254 w 99"/>
              <a:gd name="T41" fmla="*/ 178373 h 98"/>
              <a:gd name="T42" fmla="*/ 144329 w 99"/>
              <a:gd name="T43" fmla="*/ 26878 h 98"/>
              <a:gd name="T44" fmla="*/ 46479 w 99"/>
              <a:gd name="T45" fmla="*/ 46426 h 98"/>
              <a:gd name="T46" fmla="*/ 22016 w 99"/>
              <a:gd name="T47" fmla="*/ 109956 h 98"/>
              <a:gd name="T48" fmla="*/ 26909 w 99"/>
              <a:gd name="T49" fmla="*/ 141721 h 98"/>
              <a:gd name="T50" fmla="*/ 46479 w 99"/>
              <a:gd name="T51" fmla="*/ 171043 h 98"/>
              <a:gd name="T52" fmla="*/ 75834 w 99"/>
              <a:gd name="T53" fmla="*/ 190591 h 98"/>
              <a:gd name="T54" fmla="*/ 110081 w 99"/>
              <a:gd name="T55" fmla="*/ 197921 h 98"/>
              <a:gd name="T56" fmla="*/ 173684 w 99"/>
              <a:gd name="T57" fmla="*/ 171043 h 98"/>
              <a:gd name="T58" fmla="*/ 173684 w 99"/>
              <a:gd name="T59" fmla="*/ 171043 h 98"/>
              <a:gd name="T60" fmla="*/ 198146 w 99"/>
              <a:gd name="T61" fmla="*/ 109956 h 98"/>
              <a:gd name="T62" fmla="*/ 193254 w 99"/>
              <a:gd name="T63" fmla="*/ 75748 h 98"/>
              <a:gd name="T64" fmla="*/ 173684 w 99"/>
              <a:gd name="T65" fmla="*/ 46426 h 98"/>
              <a:gd name="T66" fmla="*/ 168791 w 99"/>
              <a:gd name="T67" fmla="*/ 109956 h 98"/>
              <a:gd name="T68" fmla="*/ 173684 w 99"/>
              <a:gd name="T69" fmla="*/ 102626 h 98"/>
              <a:gd name="T70" fmla="*/ 176130 w 99"/>
              <a:gd name="T71" fmla="*/ 136834 h 98"/>
              <a:gd name="T72" fmla="*/ 159006 w 99"/>
              <a:gd name="T73" fmla="*/ 158826 h 98"/>
              <a:gd name="T74" fmla="*/ 110081 w 99"/>
              <a:gd name="T75" fmla="*/ 178373 h 98"/>
              <a:gd name="T76" fmla="*/ 110081 w 99"/>
              <a:gd name="T77" fmla="*/ 168599 h 98"/>
              <a:gd name="T78" fmla="*/ 151668 w 99"/>
              <a:gd name="T79" fmla="*/ 149052 h 98"/>
              <a:gd name="T80" fmla="*/ 163899 w 99"/>
              <a:gd name="T81" fmla="*/ 131947 h 98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99" h="98">
                <a:moveTo>
                  <a:pt x="23" y="35"/>
                </a:moveTo>
                <a:cubicBezTo>
                  <a:pt x="22" y="36"/>
                  <a:pt x="21" y="37"/>
                  <a:pt x="20" y="37"/>
                </a:cubicBezTo>
                <a:cubicBezTo>
                  <a:pt x="19" y="36"/>
                  <a:pt x="18" y="35"/>
                  <a:pt x="18" y="33"/>
                </a:cubicBezTo>
                <a:cubicBezTo>
                  <a:pt x="19" y="32"/>
                  <a:pt x="20" y="30"/>
                  <a:pt x="21" y="28"/>
                </a:cubicBezTo>
                <a:cubicBezTo>
                  <a:pt x="22" y="27"/>
                  <a:pt x="23" y="25"/>
                  <a:pt x="25" y="24"/>
                </a:cubicBezTo>
                <a:cubicBezTo>
                  <a:pt x="25" y="24"/>
                  <a:pt x="25" y="24"/>
                  <a:pt x="25" y="24"/>
                </a:cubicBezTo>
                <a:cubicBezTo>
                  <a:pt x="25" y="24"/>
                  <a:pt x="25" y="24"/>
                  <a:pt x="25" y="24"/>
                </a:cubicBezTo>
                <a:cubicBezTo>
                  <a:pt x="26" y="23"/>
                  <a:pt x="27" y="22"/>
                  <a:pt x="29" y="21"/>
                </a:cubicBezTo>
                <a:cubicBezTo>
                  <a:pt x="30" y="20"/>
                  <a:pt x="32" y="19"/>
                  <a:pt x="34" y="18"/>
                </a:cubicBezTo>
                <a:cubicBezTo>
                  <a:pt x="35" y="17"/>
                  <a:pt x="37" y="18"/>
                  <a:pt x="37" y="19"/>
                </a:cubicBezTo>
                <a:cubicBezTo>
                  <a:pt x="38" y="21"/>
                  <a:pt x="37" y="22"/>
                  <a:pt x="36" y="22"/>
                </a:cubicBezTo>
                <a:cubicBezTo>
                  <a:pt x="34" y="23"/>
                  <a:pt x="33" y="24"/>
                  <a:pt x="32" y="25"/>
                </a:cubicBezTo>
                <a:cubicBezTo>
                  <a:pt x="30" y="26"/>
                  <a:pt x="29" y="26"/>
                  <a:pt x="28" y="28"/>
                </a:cubicBezTo>
                <a:cubicBezTo>
                  <a:pt x="27" y="29"/>
                  <a:pt x="26" y="30"/>
                  <a:pt x="25" y="31"/>
                </a:cubicBezTo>
                <a:cubicBezTo>
                  <a:pt x="24" y="32"/>
                  <a:pt x="24" y="34"/>
                  <a:pt x="23" y="35"/>
                </a:cubicBezTo>
                <a:close/>
                <a:moveTo>
                  <a:pt x="79" y="73"/>
                </a:moveTo>
                <a:cubicBezTo>
                  <a:pt x="79" y="73"/>
                  <a:pt x="79" y="73"/>
                  <a:pt x="79" y="73"/>
                </a:cubicBezTo>
                <a:cubicBezTo>
                  <a:pt x="97" y="91"/>
                  <a:pt x="97" y="91"/>
                  <a:pt x="97" y="91"/>
                </a:cubicBezTo>
                <a:cubicBezTo>
                  <a:pt x="99" y="92"/>
                  <a:pt x="99" y="95"/>
                  <a:pt x="97" y="96"/>
                </a:cubicBezTo>
                <a:cubicBezTo>
                  <a:pt x="95" y="98"/>
                  <a:pt x="93" y="98"/>
                  <a:pt x="91" y="96"/>
                </a:cubicBezTo>
                <a:cubicBezTo>
                  <a:pt x="74" y="79"/>
                  <a:pt x="74" y="79"/>
                  <a:pt x="74" y="79"/>
                </a:cubicBezTo>
                <a:cubicBezTo>
                  <a:pt x="70" y="82"/>
                  <a:pt x="66" y="84"/>
                  <a:pt x="62" y="86"/>
                </a:cubicBezTo>
                <a:cubicBezTo>
                  <a:pt x="57" y="88"/>
                  <a:pt x="51" y="89"/>
                  <a:pt x="45" y="89"/>
                </a:cubicBezTo>
                <a:cubicBezTo>
                  <a:pt x="39" y="89"/>
                  <a:pt x="33" y="88"/>
                  <a:pt x="28" y="86"/>
                </a:cubicBezTo>
                <a:cubicBezTo>
                  <a:pt x="28" y="86"/>
                  <a:pt x="28" y="86"/>
                  <a:pt x="28" y="86"/>
                </a:cubicBezTo>
                <a:cubicBezTo>
                  <a:pt x="23" y="83"/>
                  <a:pt x="18" y="80"/>
                  <a:pt x="14" y="76"/>
                </a:cubicBezTo>
                <a:cubicBezTo>
                  <a:pt x="14" y="76"/>
                  <a:pt x="14" y="76"/>
                  <a:pt x="14" y="76"/>
                </a:cubicBezTo>
                <a:cubicBezTo>
                  <a:pt x="9" y="72"/>
                  <a:pt x="6" y="67"/>
                  <a:pt x="4" y="62"/>
                </a:cubicBezTo>
                <a:cubicBezTo>
                  <a:pt x="4" y="61"/>
                  <a:pt x="4" y="61"/>
                  <a:pt x="4" y="61"/>
                </a:cubicBezTo>
                <a:cubicBezTo>
                  <a:pt x="2" y="56"/>
                  <a:pt x="0" y="50"/>
                  <a:pt x="0" y="45"/>
                </a:cubicBezTo>
                <a:cubicBezTo>
                  <a:pt x="0" y="39"/>
                  <a:pt x="2" y="33"/>
                  <a:pt x="4" y="28"/>
                </a:cubicBezTo>
                <a:cubicBezTo>
                  <a:pt x="6" y="22"/>
                  <a:pt x="9" y="17"/>
                  <a:pt x="14" y="13"/>
                </a:cubicBezTo>
                <a:cubicBezTo>
                  <a:pt x="22" y="5"/>
                  <a:pt x="33" y="0"/>
                  <a:pt x="45" y="0"/>
                </a:cubicBezTo>
                <a:cubicBezTo>
                  <a:pt x="51" y="0"/>
                  <a:pt x="57" y="1"/>
                  <a:pt x="62" y="3"/>
                </a:cubicBezTo>
                <a:cubicBezTo>
                  <a:pt x="62" y="3"/>
                  <a:pt x="62" y="3"/>
                  <a:pt x="62" y="3"/>
                </a:cubicBezTo>
                <a:cubicBezTo>
                  <a:pt x="68" y="6"/>
                  <a:pt x="72" y="9"/>
                  <a:pt x="77" y="13"/>
                </a:cubicBezTo>
                <a:cubicBezTo>
                  <a:pt x="77" y="13"/>
                  <a:pt x="77" y="13"/>
                  <a:pt x="77" y="13"/>
                </a:cubicBezTo>
                <a:cubicBezTo>
                  <a:pt x="81" y="17"/>
                  <a:pt x="84" y="22"/>
                  <a:pt x="86" y="28"/>
                </a:cubicBezTo>
                <a:cubicBezTo>
                  <a:pt x="86" y="28"/>
                  <a:pt x="86" y="28"/>
                  <a:pt x="86" y="28"/>
                </a:cubicBezTo>
                <a:cubicBezTo>
                  <a:pt x="88" y="33"/>
                  <a:pt x="90" y="39"/>
                  <a:pt x="90" y="45"/>
                </a:cubicBezTo>
                <a:cubicBezTo>
                  <a:pt x="90" y="51"/>
                  <a:pt x="88" y="56"/>
                  <a:pt x="86" y="62"/>
                </a:cubicBezTo>
                <a:cubicBezTo>
                  <a:pt x="85" y="66"/>
                  <a:pt x="82" y="70"/>
                  <a:pt x="79" y="73"/>
                </a:cubicBezTo>
                <a:close/>
                <a:moveTo>
                  <a:pt x="59" y="11"/>
                </a:moveTo>
                <a:cubicBezTo>
                  <a:pt x="59" y="11"/>
                  <a:pt x="59" y="11"/>
                  <a:pt x="59" y="11"/>
                </a:cubicBezTo>
                <a:cubicBezTo>
                  <a:pt x="55" y="9"/>
                  <a:pt x="50" y="8"/>
                  <a:pt x="45" y="8"/>
                </a:cubicBezTo>
                <a:cubicBezTo>
                  <a:pt x="35" y="8"/>
                  <a:pt x="26" y="12"/>
                  <a:pt x="19" y="19"/>
                </a:cubicBezTo>
                <a:cubicBezTo>
                  <a:pt x="16" y="22"/>
                  <a:pt x="13" y="26"/>
                  <a:pt x="11" y="31"/>
                </a:cubicBezTo>
                <a:cubicBezTo>
                  <a:pt x="10" y="35"/>
                  <a:pt x="9" y="40"/>
                  <a:pt x="9" y="45"/>
                </a:cubicBezTo>
                <a:cubicBezTo>
                  <a:pt x="9" y="49"/>
                  <a:pt x="10" y="54"/>
                  <a:pt x="11" y="58"/>
                </a:cubicBezTo>
                <a:cubicBezTo>
                  <a:pt x="11" y="58"/>
                  <a:pt x="11" y="58"/>
                  <a:pt x="11" y="58"/>
                </a:cubicBezTo>
                <a:cubicBezTo>
                  <a:pt x="13" y="63"/>
                  <a:pt x="16" y="67"/>
                  <a:pt x="19" y="70"/>
                </a:cubicBezTo>
                <a:cubicBezTo>
                  <a:pt x="19" y="70"/>
                  <a:pt x="19" y="70"/>
                  <a:pt x="19" y="70"/>
                </a:cubicBezTo>
                <a:cubicBezTo>
                  <a:pt x="19" y="70"/>
                  <a:pt x="19" y="70"/>
                  <a:pt x="19" y="70"/>
                </a:cubicBezTo>
                <a:cubicBezTo>
                  <a:pt x="23" y="74"/>
                  <a:pt x="27" y="76"/>
                  <a:pt x="31" y="78"/>
                </a:cubicBezTo>
                <a:cubicBezTo>
                  <a:pt x="31" y="78"/>
                  <a:pt x="31" y="78"/>
                  <a:pt x="31" y="78"/>
                </a:cubicBezTo>
                <a:cubicBezTo>
                  <a:pt x="35" y="80"/>
                  <a:pt x="40" y="81"/>
                  <a:pt x="45" y="81"/>
                </a:cubicBezTo>
                <a:cubicBezTo>
                  <a:pt x="50" y="81"/>
                  <a:pt x="55" y="80"/>
                  <a:pt x="59" y="78"/>
                </a:cubicBezTo>
                <a:cubicBezTo>
                  <a:pt x="63" y="76"/>
                  <a:pt x="67" y="74"/>
                  <a:pt x="71" y="70"/>
                </a:cubicBezTo>
                <a:cubicBezTo>
                  <a:pt x="71" y="70"/>
                  <a:pt x="71" y="70"/>
                  <a:pt x="71" y="70"/>
                </a:cubicBezTo>
                <a:cubicBezTo>
                  <a:pt x="71" y="70"/>
                  <a:pt x="71" y="70"/>
                  <a:pt x="71" y="70"/>
                </a:cubicBezTo>
                <a:cubicBezTo>
                  <a:pt x="74" y="67"/>
                  <a:pt x="77" y="63"/>
                  <a:pt x="79" y="58"/>
                </a:cubicBezTo>
                <a:cubicBezTo>
                  <a:pt x="80" y="54"/>
                  <a:pt x="81" y="49"/>
                  <a:pt x="81" y="45"/>
                </a:cubicBezTo>
                <a:cubicBezTo>
                  <a:pt x="81" y="40"/>
                  <a:pt x="81" y="35"/>
                  <a:pt x="79" y="31"/>
                </a:cubicBezTo>
                <a:cubicBezTo>
                  <a:pt x="79" y="31"/>
                  <a:pt x="79" y="31"/>
                  <a:pt x="79" y="31"/>
                </a:cubicBezTo>
                <a:cubicBezTo>
                  <a:pt x="77" y="26"/>
                  <a:pt x="74" y="22"/>
                  <a:pt x="71" y="19"/>
                </a:cubicBezTo>
                <a:cubicBezTo>
                  <a:pt x="71" y="19"/>
                  <a:pt x="71" y="19"/>
                  <a:pt x="71" y="19"/>
                </a:cubicBezTo>
                <a:cubicBezTo>
                  <a:pt x="67" y="15"/>
                  <a:pt x="63" y="13"/>
                  <a:pt x="59" y="11"/>
                </a:cubicBezTo>
                <a:close/>
                <a:moveTo>
                  <a:pt x="69" y="45"/>
                </a:moveTo>
                <a:cubicBezTo>
                  <a:pt x="69" y="45"/>
                  <a:pt x="69" y="45"/>
                  <a:pt x="69" y="45"/>
                </a:cubicBezTo>
                <a:cubicBezTo>
                  <a:pt x="69" y="43"/>
                  <a:pt x="70" y="42"/>
                  <a:pt x="71" y="42"/>
                </a:cubicBezTo>
                <a:cubicBezTo>
                  <a:pt x="73" y="42"/>
                  <a:pt x="74" y="43"/>
                  <a:pt x="74" y="45"/>
                </a:cubicBezTo>
                <a:cubicBezTo>
                  <a:pt x="74" y="48"/>
                  <a:pt x="73" y="52"/>
                  <a:pt x="72" y="56"/>
                </a:cubicBezTo>
                <a:cubicBezTo>
                  <a:pt x="72" y="56"/>
                  <a:pt x="72" y="56"/>
                  <a:pt x="72" y="56"/>
                </a:cubicBezTo>
                <a:cubicBezTo>
                  <a:pt x="70" y="59"/>
                  <a:pt x="68" y="62"/>
                  <a:pt x="65" y="65"/>
                </a:cubicBezTo>
                <a:cubicBezTo>
                  <a:pt x="63" y="68"/>
                  <a:pt x="59" y="70"/>
                  <a:pt x="56" y="71"/>
                </a:cubicBezTo>
                <a:cubicBezTo>
                  <a:pt x="53" y="73"/>
                  <a:pt x="49" y="73"/>
                  <a:pt x="45" y="73"/>
                </a:cubicBezTo>
                <a:cubicBezTo>
                  <a:pt x="44" y="73"/>
                  <a:pt x="43" y="72"/>
                  <a:pt x="43" y="71"/>
                </a:cubicBezTo>
                <a:cubicBezTo>
                  <a:pt x="43" y="70"/>
                  <a:pt x="44" y="69"/>
                  <a:pt x="45" y="69"/>
                </a:cubicBezTo>
                <a:cubicBezTo>
                  <a:pt x="48" y="69"/>
                  <a:pt x="51" y="68"/>
                  <a:pt x="54" y="67"/>
                </a:cubicBezTo>
                <a:cubicBezTo>
                  <a:pt x="57" y="65"/>
                  <a:pt x="60" y="64"/>
                  <a:pt x="62" y="61"/>
                </a:cubicBezTo>
                <a:cubicBezTo>
                  <a:pt x="64" y="59"/>
                  <a:pt x="66" y="57"/>
                  <a:pt x="67" y="54"/>
                </a:cubicBezTo>
                <a:cubicBezTo>
                  <a:pt x="67" y="54"/>
                  <a:pt x="67" y="54"/>
                  <a:pt x="67" y="54"/>
                </a:cubicBezTo>
                <a:cubicBezTo>
                  <a:pt x="68" y="51"/>
                  <a:pt x="69" y="48"/>
                  <a:pt x="69" y="4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65" name="Freeform 37"/>
          <p:cNvSpPr>
            <a:spLocks noEditPoints="1"/>
          </p:cNvSpPr>
          <p:nvPr/>
        </p:nvSpPr>
        <p:spPr bwMode="auto">
          <a:xfrm>
            <a:off x="3657600" y="2066925"/>
            <a:ext cx="228600" cy="257175"/>
          </a:xfrm>
          <a:custGeom>
            <a:avLst/>
            <a:gdLst>
              <a:gd name="T0" fmla="*/ 51195 w 94"/>
              <a:gd name="T1" fmla="*/ 192045 h 106"/>
              <a:gd name="T2" fmla="*/ 173088 w 94"/>
              <a:gd name="T3" fmla="*/ 184752 h 106"/>
              <a:gd name="T4" fmla="*/ 173088 w 94"/>
              <a:gd name="T5" fmla="*/ 196906 h 106"/>
              <a:gd name="T6" fmla="*/ 26816 w 94"/>
              <a:gd name="T7" fmla="*/ 0 h 106"/>
              <a:gd name="T8" fmla="*/ 146272 w 94"/>
              <a:gd name="T9" fmla="*/ 0 h 106"/>
              <a:gd name="T10" fmla="*/ 224283 w 94"/>
              <a:gd name="T11" fmla="*/ 75359 h 106"/>
              <a:gd name="T12" fmla="*/ 229159 w 94"/>
              <a:gd name="T13" fmla="*/ 82652 h 106"/>
              <a:gd name="T14" fmla="*/ 219408 w 94"/>
              <a:gd name="T15" fmla="*/ 250387 h 106"/>
              <a:gd name="T16" fmla="*/ 219408 w 94"/>
              <a:gd name="T17" fmla="*/ 250387 h 106"/>
              <a:gd name="T18" fmla="*/ 26816 w 94"/>
              <a:gd name="T19" fmla="*/ 257680 h 106"/>
              <a:gd name="T20" fmla="*/ 9751 w 94"/>
              <a:gd name="T21" fmla="*/ 250387 h 106"/>
              <a:gd name="T22" fmla="*/ 0 w 94"/>
              <a:gd name="T23" fmla="*/ 26740 h 106"/>
              <a:gd name="T24" fmla="*/ 26816 w 94"/>
              <a:gd name="T25" fmla="*/ 0 h 106"/>
              <a:gd name="T26" fmla="*/ 138958 w 94"/>
              <a:gd name="T27" fmla="*/ 19448 h 106"/>
              <a:gd name="T28" fmla="*/ 21941 w 94"/>
              <a:gd name="T29" fmla="*/ 21878 h 106"/>
              <a:gd name="T30" fmla="*/ 21941 w 94"/>
              <a:gd name="T31" fmla="*/ 230940 h 106"/>
              <a:gd name="T32" fmla="*/ 26816 w 94"/>
              <a:gd name="T33" fmla="*/ 238232 h 106"/>
              <a:gd name="T34" fmla="*/ 204780 w 94"/>
              <a:gd name="T35" fmla="*/ 235802 h 106"/>
              <a:gd name="T36" fmla="*/ 207218 w 94"/>
              <a:gd name="T37" fmla="*/ 230940 h 106"/>
              <a:gd name="T38" fmla="*/ 163337 w 94"/>
              <a:gd name="T39" fmla="*/ 87514 h 106"/>
              <a:gd name="T40" fmla="*/ 146272 w 94"/>
              <a:gd name="T41" fmla="*/ 80221 h 106"/>
              <a:gd name="T42" fmla="*/ 138958 w 94"/>
              <a:gd name="T43" fmla="*/ 19448 h 106"/>
              <a:gd name="T44" fmla="*/ 197467 w 94"/>
              <a:gd name="T45" fmla="*/ 75359 h 106"/>
              <a:gd name="T46" fmla="*/ 151147 w 94"/>
              <a:gd name="T47" fmla="*/ 65635 h 106"/>
              <a:gd name="T48" fmla="*/ 156023 w 94"/>
              <a:gd name="T49" fmla="*/ 72928 h 106"/>
              <a:gd name="T50" fmla="*/ 197467 w 94"/>
              <a:gd name="T51" fmla="*/ 75359 h 106"/>
              <a:gd name="T52" fmla="*/ 56071 w 94"/>
              <a:gd name="T53" fmla="*/ 114254 h 106"/>
              <a:gd name="T54" fmla="*/ 56071 w 94"/>
              <a:gd name="T55" fmla="*/ 102100 h 106"/>
              <a:gd name="T56" fmla="*/ 177964 w 94"/>
              <a:gd name="T57" fmla="*/ 106962 h 106"/>
              <a:gd name="T58" fmla="*/ 56071 w 94"/>
              <a:gd name="T59" fmla="*/ 114254 h 106"/>
              <a:gd name="T60" fmla="*/ 56071 w 94"/>
              <a:gd name="T61" fmla="*/ 155580 h 106"/>
              <a:gd name="T62" fmla="*/ 56071 w 94"/>
              <a:gd name="T63" fmla="*/ 143426 h 106"/>
              <a:gd name="T64" fmla="*/ 177964 w 94"/>
              <a:gd name="T65" fmla="*/ 150718 h 106"/>
              <a:gd name="T66" fmla="*/ 56071 w 94"/>
              <a:gd name="T67" fmla="*/ 155580 h 10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94" h="106">
                <a:moveTo>
                  <a:pt x="23" y="81"/>
                </a:moveTo>
                <a:cubicBezTo>
                  <a:pt x="22" y="81"/>
                  <a:pt x="21" y="80"/>
                  <a:pt x="21" y="79"/>
                </a:cubicBezTo>
                <a:cubicBezTo>
                  <a:pt x="21" y="78"/>
                  <a:pt x="22" y="76"/>
                  <a:pt x="23" y="76"/>
                </a:cubicBezTo>
                <a:cubicBezTo>
                  <a:pt x="71" y="76"/>
                  <a:pt x="71" y="76"/>
                  <a:pt x="71" y="76"/>
                </a:cubicBezTo>
                <a:cubicBezTo>
                  <a:pt x="72" y="76"/>
                  <a:pt x="73" y="78"/>
                  <a:pt x="73" y="79"/>
                </a:cubicBezTo>
                <a:cubicBezTo>
                  <a:pt x="73" y="80"/>
                  <a:pt x="72" y="81"/>
                  <a:pt x="71" y="81"/>
                </a:cubicBezTo>
                <a:cubicBezTo>
                  <a:pt x="23" y="81"/>
                  <a:pt x="23" y="81"/>
                  <a:pt x="23" y="81"/>
                </a:cubicBezTo>
                <a:close/>
                <a:moveTo>
                  <a:pt x="11" y="0"/>
                </a:moveTo>
                <a:cubicBezTo>
                  <a:pt x="11" y="0"/>
                  <a:pt x="11" y="0"/>
                  <a:pt x="11" y="0"/>
                </a:cubicBezTo>
                <a:cubicBezTo>
                  <a:pt x="60" y="0"/>
                  <a:pt x="60" y="0"/>
                  <a:pt x="60" y="0"/>
                </a:cubicBezTo>
                <a:cubicBezTo>
                  <a:pt x="61" y="0"/>
                  <a:pt x="62" y="0"/>
                  <a:pt x="63" y="1"/>
                </a:cubicBezTo>
                <a:cubicBezTo>
                  <a:pt x="92" y="31"/>
                  <a:pt x="92" y="31"/>
                  <a:pt x="92" y="31"/>
                </a:cubicBezTo>
                <a:cubicBezTo>
                  <a:pt x="93" y="32"/>
                  <a:pt x="94" y="33"/>
                  <a:pt x="94" y="34"/>
                </a:cubicBezTo>
                <a:cubicBezTo>
                  <a:pt x="94" y="34"/>
                  <a:pt x="94" y="34"/>
                  <a:pt x="94" y="34"/>
                </a:cubicBezTo>
                <a:cubicBezTo>
                  <a:pt x="94" y="95"/>
                  <a:pt x="94" y="95"/>
                  <a:pt x="94" y="95"/>
                </a:cubicBezTo>
                <a:cubicBezTo>
                  <a:pt x="94" y="98"/>
                  <a:pt x="92" y="101"/>
                  <a:pt x="90" y="103"/>
                </a:cubicBezTo>
                <a:cubicBezTo>
                  <a:pt x="90" y="103"/>
                  <a:pt x="90" y="103"/>
                  <a:pt x="90" y="103"/>
                </a:cubicBezTo>
                <a:cubicBezTo>
                  <a:pt x="90" y="103"/>
                  <a:pt x="90" y="103"/>
                  <a:pt x="90" y="103"/>
                </a:cubicBezTo>
                <a:cubicBezTo>
                  <a:pt x="88" y="105"/>
                  <a:pt x="86" y="106"/>
                  <a:pt x="83" y="106"/>
                </a:cubicBezTo>
                <a:cubicBezTo>
                  <a:pt x="11" y="106"/>
                  <a:pt x="11" y="106"/>
                  <a:pt x="11" y="106"/>
                </a:cubicBezTo>
                <a:cubicBezTo>
                  <a:pt x="8" y="106"/>
                  <a:pt x="6" y="105"/>
                  <a:pt x="4" y="103"/>
                </a:cubicBezTo>
                <a:cubicBezTo>
                  <a:pt x="4" y="103"/>
                  <a:pt x="4" y="103"/>
                  <a:pt x="4" y="103"/>
                </a:cubicBezTo>
                <a:cubicBezTo>
                  <a:pt x="2" y="101"/>
                  <a:pt x="0" y="98"/>
                  <a:pt x="0" y="95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8"/>
                  <a:pt x="2" y="5"/>
                  <a:pt x="4" y="3"/>
                </a:cubicBezTo>
                <a:cubicBezTo>
                  <a:pt x="6" y="1"/>
                  <a:pt x="8" y="0"/>
                  <a:pt x="11" y="0"/>
                </a:cubicBezTo>
                <a:close/>
                <a:moveTo>
                  <a:pt x="57" y="8"/>
                </a:moveTo>
                <a:cubicBezTo>
                  <a:pt x="57" y="8"/>
                  <a:pt x="57" y="8"/>
                  <a:pt x="57" y="8"/>
                </a:cubicBezTo>
                <a:cubicBezTo>
                  <a:pt x="11" y="8"/>
                  <a:pt x="11" y="8"/>
                  <a:pt x="11" y="8"/>
                </a:cubicBezTo>
                <a:cubicBezTo>
                  <a:pt x="11" y="8"/>
                  <a:pt x="10" y="9"/>
                  <a:pt x="9" y="9"/>
                </a:cubicBezTo>
                <a:cubicBezTo>
                  <a:pt x="9" y="10"/>
                  <a:pt x="9" y="10"/>
                  <a:pt x="9" y="11"/>
                </a:cubicBezTo>
                <a:cubicBezTo>
                  <a:pt x="9" y="95"/>
                  <a:pt x="9" y="95"/>
                  <a:pt x="9" y="95"/>
                </a:cubicBezTo>
                <a:cubicBezTo>
                  <a:pt x="9" y="96"/>
                  <a:pt x="9" y="97"/>
                  <a:pt x="9" y="97"/>
                </a:cubicBezTo>
                <a:cubicBezTo>
                  <a:pt x="10" y="98"/>
                  <a:pt x="11" y="98"/>
                  <a:pt x="11" y="98"/>
                </a:cubicBezTo>
                <a:cubicBezTo>
                  <a:pt x="83" y="98"/>
                  <a:pt x="83" y="98"/>
                  <a:pt x="83" y="98"/>
                </a:cubicBezTo>
                <a:cubicBezTo>
                  <a:pt x="83" y="98"/>
                  <a:pt x="84" y="98"/>
                  <a:pt x="84" y="97"/>
                </a:cubicBezTo>
                <a:cubicBezTo>
                  <a:pt x="85" y="97"/>
                  <a:pt x="85" y="97"/>
                  <a:pt x="85" y="97"/>
                </a:cubicBezTo>
                <a:cubicBezTo>
                  <a:pt x="85" y="97"/>
                  <a:pt x="85" y="96"/>
                  <a:pt x="85" y="95"/>
                </a:cubicBezTo>
                <a:cubicBezTo>
                  <a:pt x="85" y="36"/>
                  <a:pt x="85" y="36"/>
                  <a:pt x="85" y="36"/>
                </a:cubicBezTo>
                <a:cubicBezTo>
                  <a:pt x="67" y="36"/>
                  <a:pt x="67" y="36"/>
                  <a:pt x="67" y="36"/>
                </a:cubicBezTo>
                <a:cubicBezTo>
                  <a:pt x="64" y="36"/>
                  <a:pt x="62" y="35"/>
                  <a:pt x="60" y="33"/>
                </a:cubicBezTo>
                <a:cubicBezTo>
                  <a:pt x="60" y="33"/>
                  <a:pt x="60" y="33"/>
                  <a:pt x="60" y="33"/>
                </a:cubicBezTo>
                <a:cubicBezTo>
                  <a:pt x="58" y="32"/>
                  <a:pt x="57" y="29"/>
                  <a:pt x="57" y="27"/>
                </a:cubicBezTo>
                <a:cubicBezTo>
                  <a:pt x="57" y="8"/>
                  <a:pt x="57" y="8"/>
                  <a:pt x="57" y="8"/>
                </a:cubicBezTo>
                <a:close/>
                <a:moveTo>
                  <a:pt x="81" y="31"/>
                </a:moveTo>
                <a:cubicBezTo>
                  <a:pt x="81" y="31"/>
                  <a:pt x="81" y="31"/>
                  <a:pt x="81" y="31"/>
                </a:cubicBezTo>
                <a:cubicBezTo>
                  <a:pt x="62" y="12"/>
                  <a:pt x="62" y="12"/>
                  <a:pt x="62" y="12"/>
                </a:cubicBezTo>
                <a:cubicBezTo>
                  <a:pt x="62" y="27"/>
                  <a:pt x="62" y="27"/>
                  <a:pt x="62" y="27"/>
                </a:cubicBezTo>
                <a:cubicBezTo>
                  <a:pt x="62" y="28"/>
                  <a:pt x="63" y="29"/>
                  <a:pt x="63" y="30"/>
                </a:cubicBezTo>
                <a:cubicBezTo>
                  <a:pt x="64" y="30"/>
                  <a:pt x="64" y="30"/>
                  <a:pt x="64" y="30"/>
                </a:cubicBezTo>
                <a:cubicBezTo>
                  <a:pt x="64" y="31"/>
                  <a:pt x="65" y="31"/>
                  <a:pt x="67" y="31"/>
                </a:cubicBezTo>
                <a:cubicBezTo>
                  <a:pt x="81" y="31"/>
                  <a:pt x="81" y="31"/>
                  <a:pt x="81" y="31"/>
                </a:cubicBezTo>
                <a:close/>
                <a:moveTo>
                  <a:pt x="23" y="47"/>
                </a:moveTo>
                <a:cubicBezTo>
                  <a:pt x="23" y="47"/>
                  <a:pt x="23" y="47"/>
                  <a:pt x="23" y="47"/>
                </a:cubicBezTo>
                <a:cubicBezTo>
                  <a:pt x="22" y="47"/>
                  <a:pt x="21" y="46"/>
                  <a:pt x="21" y="44"/>
                </a:cubicBezTo>
                <a:cubicBezTo>
                  <a:pt x="21" y="43"/>
                  <a:pt x="22" y="42"/>
                  <a:pt x="23" y="42"/>
                </a:cubicBezTo>
                <a:cubicBezTo>
                  <a:pt x="71" y="42"/>
                  <a:pt x="71" y="42"/>
                  <a:pt x="71" y="42"/>
                </a:cubicBezTo>
                <a:cubicBezTo>
                  <a:pt x="72" y="42"/>
                  <a:pt x="73" y="43"/>
                  <a:pt x="73" y="44"/>
                </a:cubicBezTo>
                <a:cubicBezTo>
                  <a:pt x="73" y="46"/>
                  <a:pt x="72" y="47"/>
                  <a:pt x="71" y="47"/>
                </a:cubicBezTo>
                <a:cubicBezTo>
                  <a:pt x="23" y="47"/>
                  <a:pt x="23" y="47"/>
                  <a:pt x="23" y="47"/>
                </a:cubicBezTo>
                <a:close/>
                <a:moveTo>
                  <a:pt x="23" y="64"/>
                </a:moveTo>
                <a:cubicBezTo>
                  <a:pt x="23" y="64"/>
                  <a:pt x="23" y="64"/>
                  <a:pt x="23" y="64"/>
                </a:cubicBezTo>
                <a:cubicBezTo>
                  <a:pt x="22" y="64"/>
                  <a:pt x="21" y="63"/>
                  <a:pt x="21" y="62"/>
                </a:cubicBezTo>
                <a:cubicBezTo>
                  <a:pt x="21" y="60"/>
                  <a:pt x="22" y="59"/>
                  <a:pt x="23" y="59"/>
                </a:cubicBezTo>
                <a:cubicBezTo>
                  <a:pt x="71" y="59"/>
                  <a:pt x="71" y="59"/>
                  <a:pt x="71" y="59"/>
                </a:cubicBezTo>
                <a:cubicBezTo>
                  <a:pt x="72" y="59"/>
                  <a:pt x="73" y="60"/>
                  <a:pt x="73" y="62"/>
                </a:cubicBezTo>
                <a:cubicBezTo>
                  <a:pt x="73" y="63"/>
                  <a:pt x="72" y="64"/>
                  <a:pt x="71" y="64"/>
                </a:cubicBezTo>
                <a:cubicBezTo>
                  <a:pt x="23" y="64"/>
                  <a:pt x="23" y="64"/>
                  <a:pt x="23" y="6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66" name="Freeform 38"/>
          <p:cNvSpPr>
            <a:spLocks noEditPoints="1"/>
          </p:cNvSpPr>
          <p:nvPr/>
        </p:nvSpPr>
        <p:spPr bwMode="auto">
          <a:xfrm>
            <a:off x="5222875" y="2066925"/>
            <a:ext cx="263525" cy="258763"/>
          </a:xfrm>
          <a:custGeom>
            <a:avLst/>
            <a:gdLst>
              <a:gd name="T0" fmla="*/ 260577 w 108"/>
              <a:gd name="T1" fmla="*/ 183025 h 107"/>
              <a:gd name="T2" fmla="*/ 250836 w 108"/>
              <a:gd name="T3" fmla="*/ 226373 h 107"/>
              <a:gd name="T4" fmla="*/ 238659 w 108"/>
              <a:gd name="T5" fmla="*/ 245639 h 107"/>
              <a:gd name="T6" fmla="*/ 207000 w 108"/>
              <a:gd name="T7" fmla="*/ 223965 h 107"/>
              <a:gd name="T8" fmla="*/ 180212 w 108"/>
              <a:gd name="T9" fmla="*/ 252864 h 107"/>
              <a:gd name="T10" fmla="*/ 150988 w 108"/>
              <a:gd name="T11" fmla="*/ 139677 h 107"/>
              <a:gd name="T12" fmla="*/ 136377 w 108"/>
              <a:gd name="T13" fmla="*/ 173392 h 107"/>
              <a:gd name="T14" fmla="*/ 109588 w 108"/>
              <a:gd name="T15" fmla="*/ 175800 h 107"/>
              <a:gd name="T16" fmla="*/ 82800 w 108"/>
              <a:gd name="T17" fmla="*/ 146902 h 107"/>
              <a:gd name="T18" fmla="*/ 82800 w 108"/>
              <a:gd name="T19" fmla="*/ 105962 h 107"/>
              <a:gd name="T20" fmla="*/ 150988 w 108"/>
              <a:gd name="T21" fmla="*/ 79471 h 107"/>
              <a:gd name="T22" fmla="*/ 168035 w 108"/>
              <a:gd name="T23" fmla="*/ 91513 h 107"/>
              <a:gd name="T24" fmla="*/ 177777 w 108"/>
              <a:gd name="T25" fmla="*/ 132452 h 107"/>
              <a:gd name="T26" fmla="*/ 168035 w 108"/>
              <a:gd name="T27" fmla="*/ 110778 h 107"/>
              <a:gd name="T28" fmla="*/ 158294 w 108"/>
              <a:gd name="T29" fmla="*/ 98737 h 107"/>
              <a:gd name="T30" fmla="*/ 102282 w 108"/>
              <a:gd name="T31" fmla="*/ 98737 h 107"/>
              <a:gd name="T32" fmla="*/ 92541 w 108"/>
              <a:gd name="T33" fmla="*/ 110778 h 107"/>
              <a:gd name="T34" fmla="*/ 92541 w 108"/>
              <a:gd name="T35" fmla="*/ 142085 h 107"/>
              <a:gd name="T36" fmla="*/ 114459 w 108"/>
              <a:gd name="T37" fmla="*/ 163759 h 107"/>
              <a:gd name="T38" fmla="*/ 131506 w 108"/>
              <a:gd name="T39" fmla="*/ 202291 h 107"/>
              <a:gd name="T40" fmla="*/ 97412 w 108"/>
              <a:gd name="T41" fmla="*/ 207107 h 107"/>
              <a:gd name="T42" fmla="*/ 48706 w 108"/>
              <a:gd name="T43" fmla="*/ 158943 h 107"/>
              <a:gd name="T44" fmla="*/ 48706 w 108"/>
              <a:gd name="T45" fmla="*/ 93921 h 107"/>
              <a:gd name="T46" fmla="*/ 97412 w 108"/>
              <a:gd name="T47" fmla="*/ 45756 h 107"/>
              <a:gd name="T48" fmla="*/ 163165 w 108"/>
              <a:gd name="T49" fmla="*/ 45756 h 107"/>
              <a:gd name="T50" fmla="*/ 211871 w 108"/>
              <a:gd name="T51" fmla="*/ 93921 h 107"/>
              <a:gd name="T52" fmla="*/ 207000 w 108"/>
              <a:gd name="T53" fmla="*/ 127636 h 107"/>
              <a:gd name="T54" fmla="*/ 185083 w 108"/>
              <a:gd name="T55" fmla="*/ 74655 h 107"/>
              <a:gd name="T56" fmla="*/ 102282 w 108"/>
              <a:gd name="T57" fmla="*/ 57797 h 107"/>
              <a:gd name="T58" fmla="*/ 60882 w 108"/>
              <a:gd name="T59" fmla="*/ 98737 h 107"/>
              <a:gd name="T60" fmla="*/ 60882 w 108"/>
              <a:gd name="T61" fmla="*/ 156535 h 107"/>
              <a:gd name="T62" fmla="*/ 131506 w 108"/>
              <a:gd name="T63" fmla="*/ 202291 h 107"/>
              <a:gd name="T64" fmla="*/ 141247 w 108"/>
              <a:gd name="T65" fmla="*/ 245639 h 107"/>
              <a:gd name="T66" fmla="*/ 80365 w 108"/>
              <a:gd name="T67" fmla="*/ 245639 h 107"/>
              <a:gd name="T68" fmla="*/ 9741 w 108"/>
              <a:gd name="T69" fmla="*/ 175800 h 107"/>
              <a:gd name="T70" fmla="*/ 9741 w 108"/>
              <a:gd name="T71" fmla="*/ 77063 h 107"/>
              <a:gd name="T72" fmla="*/ 80365 w 108"/>
              <a:gd name="T73" fmla="*/ 9633 h 107"/>
              <a:gd name="T74" fmla="*/ 180212 w 108"/>
              <a:gd name="T75" fmla="*/ 9633 h 107"/>
              <a:gd name="T76" fmla="*/ 221612 w 108"/>
              <a:gd name="T77" fmla="*/ 36123 h 107"/>
              <a:gd name="T78" fmla="*/ 260577 w 108"/>
              <a:gd name="T79" fmla="*/ 127636 h 107"/>
              <a:gd name="T80" fmla="*/ 231353 w 108"/>
              <a:gd name="T81" fmla="*/ 86696 h 107"/>
              <a:gd name="T82" fmla="*/ 172906 w 108"/>
              <a:gd name="T83" fmla="*/ 26490 h 107"/>
              <a:gd name="T84" fmla="*/ 87671 w 108"/>
              <a:gd name="T85" fmla="*/ 26490 h 107"/>
              <a:gd name="T86" fmla="*/ 21918 w 108"/>
              <a:gd name="T87" fmla="*/ 127636 h 107"/>
              <a:gd name="T88" fmla="*/ 53577 w 108"/>
              <a:gd name="T89" fmla="*/ 204699 h 107"/>
              <a:gd name="T90" fmla="*/ 241094 w 108"/>
              <a:gd name="T91" fmla="*/ 183025 h 107"/>
              <a:gd name="T92" fmla="*/ 187518 w 108"/>
              <a:gd name="T93" fmla="*/ 236006 h 107"/>
              <a:gd name="T94" fmla="*/ 202130 w 108"/>
              <a:gd name="T95" fmla="*/ 209516 h 107"/>
              <a:gd name="T96" fmla="*/ 238659 w 108"/>
              <a:gd name="T97" fmla="*/ 228781 h 107"/>
              <a:gd name="T98" fmla="*/ 214306 w 108"/>
              <a:gd name="T99" fmla="*/ 195066 h 107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0" t="0" r="r" b="b"/>
            <a:pathLst>
              <a:path w="108" h="107">
                <a:moveTo>
                  <a:pt x="62" y="58"/>
                </a:moveTo>
                <a:cubicBezTo>
                  <a:pt x="106" y="73"/>
                  <a:pt x="106" y="73"/>
                  <a:pt x="106" y="73"/>
                </a:cubicBezTo>
                <a:cubicBezTo>
                  <a:pt x="107" y="73"/>
                  <a:pt x="108" y="75"/>
                  <a:pt x="107" y="76"/>
                </a:cubicBezTo>
                <a:cubicBezTo>
                  <a:pt x="107" y="77"/>
                  <a:pt x="107" y="77"/>
                  <a:pt x="106" y="77"/>
                </a:cubicBezTo>
                <a:cubicBezTo>
                  <a:pt x="94" y="84"/>
                  <a:pt x="94" y="84"/>
                  <a:pt x="94" y="84"/>
                </a:cubicBezTo>
                <a:cubicBezTo>
                  <a:pt x="103" y="94"/>
                  <a:pt x="103" y="94"/>
                  <a:pt x="103" y="94"/>
                </a:cubicBezTo>
                <a:cubicBezTo>
                  <a:pt x="104" y="94"/>
                  <a:pt x="104" y="96"/>
                  <a:pt x="103" y="97"/>
                </a:cubicBezTo>
                <a:cubicBezTo>
                  <a:pt x="103" y="97"/>
                  <a:pt x="103" y="97"/>
                  <a:pt x="103" y="97"/>
                </a:cubicBezTo>
                <a:cubicBezTo>
                  <a:pt x="98" y="102"/>
                  <a:pt x="98" y="102"/>
                  <a:pt x="98" y="102"/>
                </a:cubicBezTo>
                <a:cubicBezTo>
                  <a:pt x="97" y="103"/>
                  <a:pt x="95" y="103"/>
                  <a:pt x="94" y="102"/>
                </a:cubicBezTo>
                <a:cubicBezTo>
                  <a:pt x="94" y="102"/>
                  <a:pt x="94" y="102"/>
                  <a:pt x="94" y="102"/>
                </a:cubicBezTo>
                <a:cubicBezTo>
                  <a:pt x="85" y="93"/>
                  <a:pt x="85" y="93"/>
                  <a:pt x="85" y="93"/>
                </a:cubicBezTo>
                <a:cubicBezTo>
                  <a:pt x="78" y="106"/>
                  <a:pt x="78" y="106"/>
                  <a:pt x="78" y="106"/>
                </a:cubicBezTo>
                <a:cubicBezTo>
                  <a:pt x="78" y="107"/>
                  <a:pt x="76" y="107"/>
                  <a:pt x="75" y="107"/>
                </a:cubicBezTo>
                <a:cubicBezTo>
                  <a:pt x="74" y="106"/>
                  <a:pt x="74" y="106"/>
                  <a:pt x="74" y="105"/>
                </a:cubicBezTo>
                <a:cubicBezTo>
                  <a:pt x="59" y="62"/>
                  <a:pt x="59" y="62"/>
                  <a:pt x="59" y="62"/>
                </a:cubicBezTo>
                <a:cubicBezTo>
                  <a:pt x="59" y="60"/>
                  <a:pt x="60" y="59"/>
                  <a:pt x="61" y="58"/>
                </a:cubicBezTo>
                <a:cubicBezTo>
                  <a:pt x="61" y="58"/>
                  <a:pt x="62" y="58"/>
                  <a:pt x="62" y="58"/>
                </a:cubicBezTo>
                <a:close/>
                <a:moveTo>
                  <a:pt x="54" y="69"/>
                </a:moveTo>
                <a:cubicBezTo>
                  <a:pt x="54" y="69"/>
                  <a:pt x="54" y="69"/>
                  <a:pt x="54" y="69"/>
                </a:cubicBezTo>
                <a:cubicBezTo>
                  <a:pt x="55" y="69"/>
                  <a:pt x="56" y="70"/>
                  <a:pt x="56" y="72"/>
                </a:cubicBezTo>
                <a:cubicBezTo>
                  <a:pt x="56" y="73"/>
                  <a:pt x="55" y="74"/>
                  <a:pt x="54" y="74"/>
                </a:cubicBezTo>
                <a:cubicBezTo>
                  <a:pt x="51" y="74"/>
                  <a:pt x="48" y="74"/>
                  <a:pt x="45" y="73"/>
                </a:cubicBezTo>
                <a:cubicBezTo>
                  <a:pt x="45" y="73"/>
                  <a:pt x="45" y="73"/>
                  <a:pt x="45" y="73"/>
                </a:cubicBezTo>
                <a:cubicBezTo>
                  <a:pt x="43" y="71"/>
                  <a:pt x="40" y="70"/>
                  <a:pt x="38" y="68"/>
                </a:cubicBezTo>
                <a:cubicBezTo>
                  <a:pt x="38" y="68"/>
                  <a:pt x="38" y="68"/>
                  <a:pt x="38" y="68"/>
                </a:cubicBezTo>
                <a:cubicBezTo>
                  <a:pt x="36" y="66"/>
                  <a:pt x="35" y="63"/>
                  <a:pt x="34" y="61"/>
                </a:cubicBezTo>
                <a:cubicBezTo>
                  <a:pt x="33" y="58"/>
                  <a:pt x="32" y="56"/>
                  <a:pt x="32" y="53"/>
                </a:cubicBezTo>
                <a:cubicBezTo>
                  <a:pt x="32" y="50"/>
                  <a:pt x="33" y="47"/>
                  <a:pt x="34" y="45"/>
                </a:cubicBezTo>
                <a:cubicBezTo>
                  <a:pt x="34" y="44"/>
                  <a:pt x="34" y="44"/>
                  <a:pt x="34" y="44"/>
                </a:cubicBezTo>
                <a:cubicBezTo>
                  <a:pt x="35" y="42"/>
                  <a:pt x="36" y="39"/>
                  <a:pt x="38" y="38"/>
                </a:cubicBezTo>
                <a:cubicBezTo>
                  <a:pt x="42" y="34"/>
                  <a:pt x="48" y="31"/>
                  <a:pt x="54" y="31"/>
                </a:cubicBezTo>
                <a:cubicBezTo>
                  <a:pt x="56" y="31"/>
                  <a:pt x="59" y="32"/>
                  <a:pt x="62" y="33"/>
                </a:cubicBezTo>
                <a:cubicBezTo>
                  <a:pt x="62" y="33"/>
                  <a:pt x="62" y="33"/>
                  <a:pt x="62" y="33"/>
                </a:cubicBezTo>
                <a:cubicBezTo>
                  <a:pt x="64" y="34"/>
                  <a:pt x="67" y="36"/>
                  <a:pt x="69" y="38"/>
                </a:cubicBezTo>
                <a:cubicBezTo>
                  <a:pt x="69" y="38"/>
                  <a:pt x="69" y="38"/>
                  <a:pt x="69" y="38"/>
                </a:cubicBezTo>
                <a:cubicBezTo>
                  <a:pt x="71" y="40"/>
                  <a:pt x="72" y="42"/>
                  <a:pt x="73" y="45"/>
                </a:cubicBezTo>
                <a:cubicBezTo>
                  <a:pt x="74" y="47"/>
                  <a:pt x="75" y="50"/>
                  <a:pt x="75" y="53"/>
                </a:cubicBezTo>
                <a:cubicBezTo>
                  <a:pt x="75" y="54"/>
                  <a:pt x="74" y="55"/>
                  <a:pt x="73" y="55"/>
                </a:cubicBezTo>
                <a:cubicBezTo>
                  <a:pt x="71" y="55"/>
                  <a:pt x="70" y="54"/>
                  <a:pt x="70" y="53"/>
                </a:cubicBezTo>
                <a:cubicBezTo>
                  <a:pt x="70" y="50"/>
                  <a:pt x="70" y="48"/>
                  <a:pt x="69" y="46"/>
                </a:cubicBezTo>
                <a:cubicBezTo>
                  <a:pt x="69" y="46"/>
                  <a:pt x="69" y="46"/>
                  <a:pt x="69" y="46"/>
                </a:cubicBezTo>
                <a:cubicBezTo>
                  <a:pt x="69" y="46"/>
                  <a:pt x="69" y="46"/>
                  <a:pt x="69" y="46"/>
                </a:cubicBezTo>
                <a:cubicBezTo>
                  <a:pt x="68" y="44"/>
                  <a:pt x="67" y="43"/>
                  <a:pt x="65" y="41"/>
                </a:cubicBezTo>
                <a:cubicBezTo>
                  <a:pt x="65" y="41"/>
                  <a:pt x="65" y="41"/>
                  <a:pt x="65" y="41"/>
                </a:cubicBezTo>
                <a:cubicBezTo>
                  <a:pt x="64" y="39"/>
                  <a:pt x="62" y="38"/>
                  <a:pt x="60" y="37"/>
                </a:cubicBezTo>
                <a:cubicBezTo>
                  <a:pt x="58" y="37"/>
                  <a:pt x="56" y="36"/>
                  <a:pt x="54" y="36"/>
                </a:cubicBezTo>
                <a:cubicBezTo>
                  <a:pt x="49" y="36"/>
                  <a:pt x="45" y="38"/>
                  <a:pt x="42" y="41"/>
                </a:cubicBezTo>
                <a:cubicBezTo>
                  <a:pt x="42" y="41"/>
                  <a:pt x="42" y="41"/>
                  <a:pt x="42" y="41"/>
                </a:cubicBezTo>
                <a:cubicBezTo>
                  <a:pt x="40" y="42"/>
                  <a:pt x="39" y="44"/>
                  <a:pt x="38" y="46"/>
                </a:cubicBezTo>
                <a:cubicBezTo>
                  <a:pt x="38" y="46"/>
                  <a:pt x="38" y="46"/>
                  <a:pt x="38" y="46"/>
                </a:cubicBezTo>
                <a:cubicBezTo>
                  <a:pt x="37" y="48"/>
                  <a:pt x="37" y="50"/>
                  <a:pt x="37" y="53"/>
                </a:cubicBezTo>
                <a:cubicBezTo>
                  <a:pt x="37" y="55"/>
                  <a:pt x="37" y="57"/>
                  <a:pt x="38" y="59"/>
                </a:cubicBezTo>
                <a:cubicBezTo>
                  <a:pt x="38" y="59"/>
                  <a:pt x="38" y="59"/>
                  <a:pt x="38" y="59"/>
                </a:cubicBezTo>
                <a:cubicBezTo>
                  <a:pt x="39" y="61"/>
                  <a:pt x="40" y="63"/>
                  <a:pt x="42" y="64"/>
                </a:cubicBezTo>
                <a:cubicBezTo>
                  <a:pt x="42" y="64"/>
                  <a:pt x="42" y="64"/>
                  <a:pt x="42" y="64"/>
                </a:cubicBezTo>
                <a:cubicBezTo>
                  <a:pt x="43" y="66"/>
                  <a:pt x="45" y="67"/>
                  <a:pt x="47" y="68"/>
                </a:cubicBezTo>
                <a:cubicBezTo>
                  <a:pt x="49" y="69"/>
                  <a:pt x="51" y="69"/>
                  <a:pt x="54" y="69"/>
                </a:cubicBezTo>
                <a:close/>
                <a:moveTo>
                  <a:pt x="54" y="84"/>
                </a:moveTo>
                <a:cubicBezTo>
                  <a:pt x="54" y="84"/>
                  <a:pt x="54" y="84"/>
                  <a:pt x="54" y="84"/>
                </a:cubicBezTo>
                <a:cubicBezTo>
                  <a:pt x="55" y="84"/>
                  <a:pt x="56" y="85"/>
                  <a:pt x="56" y="86"/>
                </a:cubicBezTo>
                <a:cubicBezTo>
                  <a:pt x="56" y="88"/>
                  <a:pt x="55" y="89"/>
                  <a:pt x="54" y="89"/>
                </a:cubicBezTo>
                <a:cubicBezTo>
                  <a:pt x="49" y="89"/>
                  <a:pt x="44" y="88"/>
                  <a:pt x="40" y="86"/>
                </a:cubicBezTo>
                <a:cubicBezTo>
                  <a:pt x="35" y="84"/>
                  <a:pt x="31" y="81"/>
                  <a:pt x="28" y="78"/>
                </a:cubicBezTo>
                <a:cubicBezTo>
                  <a:pt x="25" y="75"/>
                  <a:pt x="22" y="71"/>
                  <a:pt x="20" y="67"/>
                </a:cubicBezTo>
                <a:cubicBezTo>
                  <a:pt x="20" y="66"/>
                  <a:pt x="20" y="66"/>
                  <a:pt x="20" y="66"/>
                </a:cubicBezTo>
                <a:cubicBezTo>
                  <a:pt x="19" y="62"/>
                  <a:pt x="18" y="58"/>
                  <a:pt x="18" y="53"/>
                </a:cubicBezTo>
                <a:cubicBezTo>
                  <a:pt x="18" y="48"/>
                  <a:pt x="19" y="43"/>
                  <a:pt x="20" y="39"/>
                </a:cubicBezTo>
                <a:cubicBezTo>
                  <a:pt x="20" y="39"/>
                  <a:pt x="20" y="39"/>
                  <a:pt x="20" y="39"/>
                </a:cubicBezTo>
                <a:cubicBezTo>
                  <a:pt x="22" y="35"/>
                  <a:pt x="25" y="31"/>
                  <a:pt x="28" y="27"/>
                </a:cubicBezTo>
                <a:cubicBezTo>
                  <a:pt x="31" y="24"/>
                  <a:pt x="35" y="21"/>
                  <a:pt x="40" y="19"/>
                </a:cubicBezTo>
                <a:cubicBezTo>
                  <a:pt x="40" y="19"/>
                  <a:pt x="40" y="19"/>
                  <a:pt x="40" y="19"/>
                </a:cubicBezTo>
                <a:cubicBezTo>
                  <a:pt x="44" y="18"/>
                  <a:pt x="49" y="17"/>
                  <a:pt x="54" y="17"/>
                </a:cubicBezTo>
                <a:cubicBezTo>
                  <a:pt x="58" y="17"/>
                  <a:pt x="63" y="18"/>
                  <a:pt x="67" y="19"/>
                </a:cubicBezTo>
                <a:cubicBezTo>
                  <a:pt x="67" y="19"/>
                  <a:pt x="67" y="19"/>
                  <a:pt x="67" y="19"/>
                </a:cubicBezTo>
                <a:cubicBezTo>
                  <a:pt x="72" y="21"/>
                  <a:pt x="76" y="24"/>
                  <a:pt x="79" y="27"/>
                </a:cubicBezTo>
                <a:cubicBezTo>
                  <a:pt x="82" y="31"/>
                  <a:pt x="85" y="35"/>
                  <a:pt x="87" y="39"/>
                </a:cubicBezTo>
                <a:cubicBezTo>
                  <a:pt x="87" y="39"/>
                  <a:pt x="87" y="39"/>
                  <a:pt x="87" y="39"/>
                </a:cubicBezTo>
                <a:cubicBezTo>
                  <a:pt x="89" y="43"/>
                  <a:pt x="89" y="48"/>
                  <a:pt x="89" y="53"/>
                </a:cubicBezTo>
                <a:cubicBezTo>
                  <a:pt x="89" y="54"/>
                  <a:pt x="88" y="55"/>
                  <a:pt x="87" y="55"/>
                </a:cubicBezTo>
                <a:cubicBezTo>
                  <a:pt x="86" y="55"/>
                  <a:pt x="85" y="54"/>
                  <a:pt x="85" y="53"/>
                </a:cubicBezTo>
                <a:cubicBezTo>
                  <a:pt x="85" y="49"/>
                  <a:pt x="84" y="45"/>
                  <a:pt x="82" y="41"/>
                </a:cubicBezTo>
                <a:cubicBezTo>
                  <a:pt x="82" y="41"/>
                  <a:pt x="82" y="41"/>
                  <a:pt x="82" y="41"/>
                </a:cubicBezTo>
                <a:cubicBezTo>
                  <a:pt x="81" y="37"/>
                  <a:pt x="78" y="34"/>
                  <a:pt x="76" y="31"/>
                </a:cubicBezTo>
                <a:cubicBezTo>
                  <a:pt x="73" y="28"/>
                  <a:pt x="69" y="26"/>
                  <a:pt x="65" y="24"/>
                </a:cubicBezTo>
                <a:cubicBezTo>
                  <a:pt x="62" y="23"/>
                  <a:pt x="58" y="22"/>
                  <a:pt x="54" y="22"/>
                </a:cubicBezTo>
                <a:cubicBezTo>
                  <a:pt x="49" y="22"/>
                  <a:pt x="45" y="23"/>
                  <a:pt x="42" y="24"/>
                </a:cubicBezTo>
                <a:cubicBezTo>
                  <a:pt x="42" y="24"/>
                  <a:pt x="42" y="24"/>
                  <a:pt x="42" y="24"/>
                </a:cubicBezTo>
                <a:cubicBezTo>
                  <a:pt x="38" y="26"/>
                  <a:pt x="34" y="28"/>
                  <a:pt x="32" y="31"/>
                </a:cubicBezTo>
                <a:cubicBezTo>
                  <a:pt x="29" y="34"/>
                  <a:pt x="26" y="37"/>
                  <a:pt x="25" y="41"/>
                </a:cubicBezTo>
                <a:cubicBezTo>
                  <a:pt x="23" y="44"/>
                  <a:pt x="23" y="49"/>
                  <a:pt x="23" y="53"/>
                </a:cubicBezTo>
                <a:cubicBezTo>
                  <a:pt x="23" y="57"/>
                  <a:pt x="23" y="61"/>
                  <a:pt x="25" y="65"/>
                </a:cubicBezTo>
                <a:cubicBezTo>
                  <a:pt x="25" y="65"/>
                  <a:pt x="25" y="65"/>
                  <a:pt x="25" y="65"/>
                </a:cubicBezTo>
                <a:cubicBezTo>
                  <a:pt x="26" y="68"/>
                  <a:pt x="29" y="72"/>
                  <a:pt x="32" y="75"/>
                </a:cubicBezTo>
                <a:cubicBezTo>
                  <a:pt x="34" y="78"/>
                  <a:pt x="38" y="80"/>
                  <a:pt x="42" y="81"/>
                </a:cubicBezTo>
                <a:cubicBezTo>
                  <a:pt x="45" y="83"/>
                  <a:pt x="49" y="84"/>
                  <a:pt x="54" y="84"/>
                </a:cubicBezTo>
                <a:close/>
                <a:moveTo>
                  <a:pt x="54" y="98"/>
                </a:moveTo>
                <a:cubicBezTo>
                  <a:pt x="54" y="98"/>
                  <a:pt x="54" y="98"/>
                  <a:pt x="54" y="98"/>
                </a:cubicBezTo>
                <a:cubicBezTo>
                  <a:pt x="56" y="98"/>
                  <a:pt x="58" y="100"/>
                  <a:pt x="58" y="102"/>
                </a:cubicBezTo>
                <a:cubicBezTo>
                  <a:pt x="58" y="104"/>
                  <a:pt x="56" y="106"/>
                  <a:pt x="54" y="106"/>
                </a:cubicBezTo>
                <a:cubicBezTo>
                  <a:pt x="46" y="106"/>
                  <a:pt x="40" y="104"/>
                  <a:pt x="33" y="102"/>
                </a:cubicBezTo>
                <a:cubicBezTo>
                  <a:pt x="33" y="102"/>
                  <a:pt x="33" y="102"/>
                  <a:pt x="33" y="102"/>
                </a:cubicBezTo>
                <a:cubicBezTo>
                  <a:pt x="27" y="99"/>
                  <a:pt x="21" y="95"/>
                  <a:pt x="16" y="90"/>
                </a:cubicBezTo>
                <a:cubicBezTo>
                  <a:pt x="11" y="85"/>
                  <a:pt x="7" y="80"/>
                  <a:pt x="4" y="73"/>
                </a:cubicBezTo>
                <a:cubicBezTo>
                  <a:pt x="4" y="73"/>
                  <a:pt x="4" y="73"/>
                  <a:pt x="4" y="73"/>
                </a:cubicBezTo>
                <a:cubicBezTo>
                  <a:pt x="2" y="67"/>
                  <a:pt x="0" y="60"/>
                  <a:pt x="0" y="53"/>
                </a:cubicBezTo>
                <a:cubicBezTo>
                  <a:pt x="0" y="46"/>
                  <a:pt x="2" y="39"/>
                  <a:pt x="4" y="32"/>
                </a:cubicBezTo>
                <a:cubicBezTo>
                  <a:pt x="4" y="32"/>
                  <a:pt x="4" y="32"/>
                  <a:pt x="4" y="32"/>
                </a:cubicBezTo>
                <a:cubicBezTo>
                  <a:pt x="4" y="32"/>
                  <a:pt x="4" y="32"/>
                  <a:pt x="4" y="32"/>
                </a:cubicBezTo>
                <a:cubicBezTo>
                  <a:pt x="7" y="26"/>
                  <a:pt x="11" y="20"/>
                  <a:pt x="16" y="15"/>
                </a:cubicBezTo>
                <a:cubicBezTo>
                  <a:pt x="21" y="10"/>
                  <a:pt x="27" y="6"/>
                  <a:pt x="33" y="4"/>
                </a:cubicBezTo>
                <a:cubicBezTo>
                  <a:pt x="33" y="3"/>
                  <a:pt x="33" y="3"/>
                  <a:pt x="33" y="3"/>
                </a:cubicBezTo>
                <a:cubicBezTo>
                  <a:pt x="40" y="1"/>
                  <a:pt x="46" y="0"/>
                  <a:pt x="54" y="0"/>
                </a:cubicBezTo>
                <a:cubicBezTo>
                  <a:pt x="61" y="0"/>
                  <a:pt x="68" y="1"/>
                  <a:pt x="74" y="4"/>
                </a:cubicBezTo>
                <a:cubicBezTo>
                  <a:pt x="74" y="4"/>
                  <a:pt x="74" y="4"/>
                  <a:pt x="74" y="4"/>
                </a:cubicBezTo>
                <a:cubicBezTo>
                  <a:pt x="74" y="4"/>
                  <a:pt x="74" y="4"/>
                  <a:pt x="74" y="4"/>
                </a:cubicBezTo>
                <a:cubicBezTo>
                  <a:pt x="80" y="6"/>
                  <a:pt x="86" y="10"/>
                  <a:pt x="91" y="15"/>
                </a:cubicBezTo>
                <a:cubicBezTo>
                  <a:pt x="96" y="20"/>
                  <a:pt x="100" y="26"/>
                  <a:pt x="103" y="32"/>
                </a:cubicBezTo>
                <a:cubicBezTo>
                  <a:pt x="103" y="33"/>
                  <a:pt x="103" y="33"/>
                  <a:pt x="103" y="33"/>
                </a:cubicBezTo>
                <a:cubicBezTo>
                  <a:pt x="105" y="39"/>
                  <a:pt x="107" y="46"/>
                  <a:pt x="107" y="53"/>
                </a:cubicBezTo>
                <a:cubicBezTo>
                  <a:pt x="107" y="55"/>
                  <a:pt x="105" y="57"/>
                  <a:pt x="103" y="57"/>
                </a:cubicBezTo>
                <a:cubicBezTo>
                  <a:pt x="100" y="57"/>
                  <a:pt x="99" y="55"/>
                  <a:pt x="99" y="53"/>
                </a:cubicBezTo>
                <a:cubicBezTo>
                  <a:pt x="99" y="47"/>
                  <a:pt x="97" y="41"/>
                  <a:pt x="95" y="36"/>
                </a:cubicBezTo>
                <a:cubicBezTo>
                  <a:pt x="95" y="36"/>
                  <a:pt x="95" y="36"/>
                  <a:pt x="95" y="36"/>
                </a:cubicBezTo>
                <a:cubicBezTo>
                  <a:pt x="93" y="30"/>
                  <a:pt x="90" y="25"/>
                  <a:pt x="85" y="21"/>
                </a:cubicBezTo>
                <a:cubicBezTo>
                  <a:pt x="81" y="17"/>
                  <a:pt x="76" y="13"/>
                  <a:pt x="71" y="11"/>
                </a:cubicBezTo>
                <a:cubicBezTo>
                  <a:pt x="66" y="9"/>
                  <a:pt x="60" y="8"/>
                  <a:pt x="54" y="8"/>
                </a:cubicBezTo>
                <a:cubicBezTo>
                  <a:pt x="47" y="8"/>
                  <a:pt x="42" y="9"/>
                  <a:pt x="37" y="11"/>
                </a:cubicBezTo>
                <a:cubicBezTo>
                  <a:pt x="36" y="11"/>
                  <a:pt x="36" y="11"/>
                  <a:pt x="36" y="11"/>
                </a:cubicBezTo>
                <a:cubicBezTo>
                  <a:pt x="31" y="13"/>
                  <a:pt x="26" y="17"/>
                  <a:pt x="22" y="21"/>
                </a:cubicBezTo>
                <a:cubicBezTo>
                  <a:pt x="18" y="25"/>
                  <a:pt x="14" y="30"/>
                  <a:pt x="12" y="36"/>
                </a:cubicBezTo>
                <a:cubicBezTo>
                  <a:pt x="10" y="41"/>
                  <a:pt x="9" y="47"/>
                  <a:pt x="9" y="53"/>
                </a:cubicBezTo>
                <a:cubicBezTo>
                  <a:pt x="9" y="59"/>
                  <a:pt x="10" y="65"/>
                  <a:pt x="12" y="70"/>
                </a:cubicBezTo>
                <a:cubicBezTo>
                  <a:pt x="12" y="70"/>
                  <a:pt x="12" y="70"/>
                  <a:pt x="12" y="70"/>
                </a:cubicBezTo>
                <a:cubicBezTo>
                  <a:pt x="14" y="75"/>
                  <a:pt x="18" y="80"/>
                  <a:pt x="22" y="85"/>
                </a:cubicBezTo>
                <a:cubicBezTo>
                  <a:pt x="26" y="89"/>
                  <a:pt x="31" y="92"/>
                  <a:pt x="36" y="94"/>
                </a:cubicBezTo>
                <a:cubicBezTo>
                  <a:pt x="42" y="97"/>
                  <a:pt x="47" y="98"/>
                  <a:pt x="54" y="98"/>
                </a:cubicBezTo>
                <a:close/>
                <a:moveTo>
                  <a:pt x="99" y="76"/>
                </a:moveTo>
                <a:cubicBezTo>
                  <a:pt x="99" y="76"/>
                  <a:pt x="99" y="76"/>
                  <a:pt x="99" y="76"/>
                </a:cubicBezTo>
                <a:cubicBezTo>
                  <a:pt x="65" y="65"/>
                  <a:pt x="65" y="65"/>
                  <a:pt x="65" y="65"/>
                </a:cubicBezTo>
                <a:cubicBezTo>
                  <a:pt x="77" y="98"/>
                  <a:pt x="77" y="98"/>
                  <a:pt x="77" y="98"/>
                </a:cubicBezTo>
                <a:cubicBezTo>
                  <a:pt x="82" y="88"/>
                  <a:pt x="82" y="88"/>
                  <a:pt x="82" y="88"/>
                </a:cubicBezTo>
                <a:cubicBezTo>
                  <a:pt x="82" y="88"/>
                  <a:pt x="82" y="88"/>
                  <a:pt x="82" y="88"/>
                </a:cubicBezTo>
                <a:cubicBezTo>
                  <a:pt x="82" y="87"/>
                  <a:pt x="82" y="87"/>
                  <a:pt x="83" y="87"/>
                </a:cubicBezTo>
                <a:cubicBezTo>
                  <a:pt x="84" y="86"/>
                  <a:pt x="85" y="86"/>
                  <a:pt x="86" y="87"/>
                </a:cubicBezTo>
                <a:cubicBezTo>
                  <a:pt x="96" y="97"/>
                  <a:pt x="96" y="97"/>
                  <a:pt x="96" y="97"/>
                </a:cubicBezTo>
                <a:cubicBezTo>
                  <a:pt x="98" y="95"/>
                  <a:pt x="98" y="95"/>
                  <a:pt x="98" y="95"/>
                </a:cubicBezTo>
                <a:cubicBezTo>
                  <a:pt x="88" y="85"/>
                  <a:pt x="88" y="85"/>
                  <a:pt x="88" y="85"/>
                </a:cubicBezTo>
                <a:cubicBezTo>
                  <a:pt x="88" y="85"/>
                  <a:pt x="87" y="85"/>
                  <a:pt x="87" y="85"/>
                </a:cubicBezTo>
                <a:cubicBezTo>
                  <a:pt x="87" y="83"/>
                  <a:pt x="87" y="82"/>
                  <a:pt x="88" y="81"/>
                </a:cubicBezTo>
                <a:cubicBezTo>
                  <a:pt x="99" y="76"/>
                  <a:pt x="99" y="76"/>
                  <a:pt x="99" y="7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67" name="Freeform 39"/>
          <p:cNvSpPr>
            <a:spLocks noEditPoints="1"/>
          </p:cNvSpPr>
          <p:nvPr/>
        </p:nvSpPr>
        <p:spPr bwMode="auto">
          <a:xfrm>
            <a:off x="4441825" y="1743075"/>
            <a:ext cx="258763" cy="260350"/>
          </a:xfrm>
          <a:custGeom>
            <a:avLst/>
            <a:gdLst>
              <a:gd name="T0" fmla="*/ 160519 w 106"/>
              <a:gd name="T1" fmla="*/ 0 h 107"/>
              <a:gd name="T2" fmla="*/ 165383 w 106"/>
              <a:gd name="T3" fmla="*/ 0 h 107"/>
              <a:gd name="T4" fmla="*/ 187272 w 106"/>
              <a:gd name="T5" fmla="*/ 9730 h 107"/>
              <a:gd name="T6" fmla="*/ 175111 w 106"/>
              <a:gd name="T7" fmla="*/ 19460 h 107"/>
              <a:gd name="T8" fmla="*/ 250507 w 106"/>
              <a:gd name="T9" fmla="*/ 233525 h 107"/>
              <a:gd name="T10" fmla="*/ 233482 w 106"/>
              <a:gd name="T11" fmla="*/ 260283 h 107"/>
              <a:gd name="T12" fmla="*/ 24321 w 106"/>
              <a:gd name="T13" fmla="*/ 260283 h 107"/>
              <a:gd name="T14" fmla="*/ 7296 w 106"/>
              <a:gd name="T15" fmla="*/ 231092 h 107"/>
              <a:gd name="T16" fmla="*/ 82692 w 106"/>
              <a:gd name="T17" fmla="*/ 19460 h 107"/>
              <a:gd name="T18" fmla="*/ 70531 w 106"/>
              <a:gd name="T19" fmla="*/ 9730 h 107"/>
              <a:gd name="T20" fmla="*/ 92420 w 106"/>
              <a:gd name="T21" fmla="*/ 0 h 107"/>
              <a:gd name="T22" fmla="*/ 92420 w 106"/>
              <a:gd name="T23" fmla="*/ 0 h 107"/>
              <a:gd name="T24" fmla="*/ 65667 w 106"/>
              <a:gd name="T25" fmla="*/ 209199 h 107"/>
              <a:gd name="T26" fmla="*/ 72963 w 106"/>
              <a:gd name="T27" fmla="*/ 216497 h 107"/>
              <a:gd name="T28" fmla="*/ 60803 w 106"/>
              <a:gd name="T29" fmla="*/ 216497 h 107"/>
              <a:gd name="T30" fmla="*/ 97284 w 106"/>
              <a:gd name="T31" fmla="*/ 192172 h 107"/>
              <a:gd name="T32" fmla="*/ 104580 w 106"/>
              <a:gd name="T33" fmla="*/ 199469 h 107"/>
              <a:gd name="T34" fmla="*/ 92420 w 106"/>
              <a:gd name="T35" fmla="*/ 199469 h 107"/>
              <a:gd name="T36" fmla="*/ 87556 w 106"/>
              <a:gd name="T37" fmla="*/ 153251 h 107"/>
              <a:gd name="T38" fmla="*/ 94852 w 106"/>
              <a:gd name="T39" fmla="*/ 158116 h 107"/>
              <a:gd name="T40" fmla="*/ 82692 w 106"/>
              <a:gd name="T41" fmla="*/ 158116 h 107"/>
              <a:gd name="T42" fmla="*/ 89988 w 106"/>
              <a:gd name="T43" fmla="*/ 211632 h 107"/>
              <a:gd name="T44" fmla="*/ 99716 w 106"/>
              <a:gd name="T45" fmla="*/ 223795 h 107"/>
              <a:gd name="T46" fmla="*/ 80259 w 106"/>
              <a:gd name="T47" fmla="*/ 223795 h 107"/>
              <a:gd name="T48" fmla="*/ 77827 w 106"/>
              <a:gd name="T49" fmla="*/ 175144 h 107"/>
              <a:gd name="T50" fmla="*/ 87556 w 106"/>
              <a:gd name="T51" fmla="*/ 184874 h 107"/>
              <a:gd name="T52" fmla="*/ 68099 w 106"/>
              <a:gd name="T53" fmla="*/ 184874 h 107"/>
              <a:gd name="T54" fmla="*/ 89988 w 106"/>
              <a:gd name="T55" fmla="*/ 128925 h 107"/>
              <a:gd name="T56" fmla="*/ 167815 w 106"/>
              <a:gd name="T57" fmla="*/ 128925 h 107"/>
              <a:gd name="T58" fmla="*/ 155655 w 106"/>
              <a:gd name="T59" fmla="*/ 102167 h 107"/>
              <a:gd name="T60" fmla="*/ 102148 w 106"/>
              <a:gd name="T61" fmla="*/ 19460 h 107"/>
              <a:gd name="T62" fmla="*/ 102148 w 106"/>
              <a:gd name="T63" fmla="*/ 102167 h 107"/>
              <a:gd name="T64" fmla="*/ 89988 w 106"/>
              <a:gd name="T65" fmla="*/ 128925 h 107"/>
              <a:gd name="T66" fmla="*/ 175111 w 106"/>
              <a:gd name="T67" fmla="*/ 141088 h 107"/>
              <a:gd name="T68" fmla="*/ 26753 w 106"/>
              <a:gd name="T69" fmla="*/ 238390 h 107"/>
              <a:gd name="T70" fmla="*/ 175111 w 106"/>
              <a:gd name="T71" fmla="*/ 141088 h 107"/>
              <a:gd name="T72" fmla="*/ 119173 w 106"/>
              <a:gd name="T73" fmla="*/ 221362 h 107"/>
              <a:gd name="T74" fmla="*/ 119173 w 106"/>
              <a:gd name="T75" fmla="*/ 209199 h 107"/>
              <a:gd name="T76" fmla="*/ 145926 w 106"/>
              <a:gd name="T77" fmla="*/ 214065 h 107"/>
              <a:gd name="T78" fmla="*/ 119173 w 106"/>
              <a:gd name="T79" fmla="*/ 221362 h 107"/>
              <a:gd name="T80" fmla="*/ 124037 w 106"/>
              <a:gd name="T81" fmla="*/ 189739 h 107"/>
              <a:gd name="T82" fmla="*/ 124037 w 106"/>
              <a:gd name="T83" fmla="*/ 177576 h 107"/>
              <a:gd name="T84" fmla="*/ 138630 w 106"/>
              <a:gd name="T85" fmla="*/ 182441 h 107"/>
              <a:gd name="T86" fmla="*/ 124037 w 106"/>
              <a:gd name="T87" fmla="*/ 189739 h 107"/>
              <a:gd name="T88" fmla="*/ 124037 w 106"/>
              <a:gd name="T89" fmla="*/ 124060 h 107"/>
              <a:gd name="T90" fmla="*/ 124037 w 106"/>
              <a:gd name="T91" fmla="*/ 111897 h 107"/>
              <a:gd name="T92" fmla="*/ 138630 w 106"/>
              <a:gd name="T93" fmla="*/ 119195 h 107"/>
              <a:gd name="T94" fmla="*/ 124037 w 106"/>
              <a:gd name="T95" fmla="*/ 124060 h 107"/>
              <a:gd name="T96" fmla="*/ 119173 w 106"/>
              <a:gd name="T97" fmla="*/ 155683 h 107"/>
              <a:gd name="T98" fmla="*/ 119173 w 106"/>
              <a:gd name="T99" fmla="*/ 145953 h 107"/>
              <a:gd name="T100" fmla="*/ 145926 w 106"/>
              <a:gd name="T101" fmla="*/ 150818 h 107"/>
              <a:gd name="T102" fmla="*/ 119173 w 106"/>
              <a:gd name="T103" fmla="*/ 155683 h 107"/>
              <a:gd name="T104" fmla="*/ 119173 w 106"/>
              <a:gd name="T105" fmla="*/ 92437 h 107"/>
              <a:gd name="T106" fmla="*/ 119173 w 106"/>
              <a:gd name="T107" fmla="*/ 80274 h 107"/>
              <a:gd name="T108" fmla="*/ 145926 w 106"/>
              <a:gd name="T109" fmla="*/ 87572 h 107"/>
              <a:gd name="T110" fmla="*/ 119173 w 106"/>
              <a:gd name="T111" fmla="*/ 92437 h 107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106" h="107">
                <a:moveTo>
                  <a:pt x="40" y="0"/>
                </a:moveTo>
                <a:cubicBezTo>
                  <a:pt x="66" y="0"/>
                  <a:pt x="66" y="0"/>
                  <a:pt x="66" y="0"/>
                </a:cubicBezTo>
                <a:cubicBezTo>
                  <a:pt x="68" y="0"/>
                  <a:pt x="68" y="0"/>
                  <a:pt x="68" y="0"/>
                </a:cubicBezTo>
                <a:cubicBezTo>
                  <a:pt x="68" y="0"/>
                  <a:pt x="68" y="0"/>
                  <a:pt x="68" y="0"/>
                </a:cubicBezTo>
                <a:cubicBezTo>
                  <a:pt x="73" y="0"/>
                  <a:pt x="73" y="0"/>
                  <a:pt x="73" y="0"/>
                </a:cubicBezTo>
                <a:cubicBezTo>
                  <a:pt x="75" y="0"/>
                  <a:pt x="77" y="2"/>
                  <a:pt x="77" y="4"/>
                </a:cubicBezTo>
                <a:cubicBezTo>
                  <a:pt x="77" y="7"/>
                  <a:pt x="75" y="8"/>
                  <a:pt x="73" y="8"/>
                </a:cubicBezTo>
                <a:cubicBezTo>
                  <a:pt x="72" y="8"/>
                  <a:pt x="72" y="8"/>
                  <a:pt x="72" y="8"/>
                </a:cubicBezTo>
                <a:cubicBezTo>
                  <a:pt x="72" y="41"/>
                  <a:pt x="72" y="41"/>
                  <a:pt x="72" y="41"/>
                </a:cubicBezTo>
                <a:cubicBezTo>
                  <a:pt x="103" y="96"/>
                  <a:pt x="103" y="96"/>
                  <a:pt x="103" y="96"/>
                </a:cubicBezTo>
                <a:cubicBezTo>
                  <a:pt x="106" y="100"/>
                  <a:pt x="102" y="107"/>
                  <a:pt x="96" y="107"/>
                </a:cubicBezTo>
                <a:cubicBezTo>
                  <a:pt x="96" y="107"/>
                  <a:pt x="96" y="107"/>
                  <a:pt x="96" y="107"/>
                </a:cubicBezTo>
                <a:cubicBezTo>
                  <a:pt x="10" y="107"/>
                  <a:pt x="10" y="107"/>
                  <a:pt x="10" y="107"/>
                </a:cubicBezTo>
                <a:cubicBezTo>
                  <a:pt x="10" y="107"/>
                  <a:pt x="10" y="107"/>
                  <a:pt x="10" y="107"/>
                </a:cubicBezTo>
                <a:cubicBezTo>
                  <a:pt x="4" y="107"/>
                  <a:pt x="0" y="100"/>
                  <a:pt x="3" y="96"/>
                </a:cubicBezTo>
                <a:cubicBezTo>
                  <a:pt x="3" y="95"/>
                  <a:pt x="3" y="95"/>
                  <a:pt x="3" y="95"/>
                </a:cubicBezTo>
                <a:cubicBezTo>
                  <a:pt x="34" y="41"/>
                  <a:pt x="34" y="41"/>
                  <a:pt x="34" y="41"/>
                </a:cubicBezTo>
                <a:cubicBezTo>
                  <a:pt x="34" y="8"/>
                  <a:pt x="34" y="8"/>
                  <a:pt x="34" y="8"/>
                </a:cubicBezTo>
                <a:cubicBezTo>
                  <a:pt x="33" y="8"/>
                  <a:pt x="33" y="8"/>
                  <a:pt x="33" y="8"/>
                </a:cubicBezTo>
                <a:cubicBezTo>
                  <a:pt x="31" y="8"/>
                  <a:pt x="29" y="7"/>
                  <a:pt x="29" y="4"/>
                </a:cubicBezTo>
                <a:cubicBezTo>
                  <a:pt x="29" y="2"/>
                  <a:pt x="31" y="0"/>
                  <a:pt x="33" y="0"/>
                </a:cubicBezTo>
                <a:cubicBezTo>
                  <a:pt x="38" y="0"/>
                  <a:pt x="38" y="0"/>
                  <a:pt x="38" y="0"/>
                </a:cubicBezTo>
                <a:cubicBezTo>
                  <a:pt x="38" y="0"/>
                  <a:pt x="38" y="0"/>
                  <a:pt x="38" y="0"/>
                </a:cubicBezTo>
                <a:cubicBezTo>
                  <a:pt x="38" y="0"/>
                  <a:pt x="38" y="0"/>
                  <a:pt x="38" y="0"/>
                </a:cubicBezTo>
                <a:cubicBezTo>
                  <a:pt x="40" y="0"/>
                  <a:pt x="40" y="0"/>
                  <a:pt x="40" y="0"/>
                </a:cubicBezTo>
                <a:close/>
                <a:moveTo>
                  <a:pt x="27" y="86"/>
                </a:moveTo>
                <a:cubicBezTo>
                  <a:pt x="27" y="86"/>
                  <a:pt x="27" y="86"/>
                  <a:pt x="27" y="86"/>
                </a:cubicBezTo>
                <a:cubicBezTo>
                  <a:pt x="29" y="86"/>
                  <a:pt x="30" y="87"/>
                  <a:pt x="30" y="89"/>
                </a:cubicBezTo>
                <a:cubicBezTo>
                  <a:pt x="30" y="90"/>
                  <a:pt x="29" y="91"/>
                  <a:pt x="27" y="91"/>
                </a:cubicBezTo>
                <a:cubicBezTo>
                  <a:pt x="26" y="91"/>
                  <a:pt x="25" y="90"/>
                  <a:pt x="25" y="89"/>
                </a:cubicBezTo>
                <a:cubicBezTo>
                  <a:pt x="25" y="87"/>
                  <a:pt x="26" y="86"/>
                  <a:pt x="27" y="86"/>
                </a:cubicBezTo>
                <a:close/>
                <a:moveTo>
                  <a:pt x="40" y="79"/>
                </a:moveTo>
                <a:cubicBezTo>
                  <a:pt x="40" y="79"/>
                  <a:pt x="40" y="79"/>
                  <a:pt x="40" y="79"/>
                </a:cubicBezTo>
                <a:cubicBezTo>
                  <a:pt x="42" y="79"/>
                  <a:pt x="43" y="80"/>
                  <a:pt x="43" y="82"/>
                </a:cubicBezTo>
                <a:cubicBezTo>
                  <a:pt x="43" y="83"/>
                  <a:pt x="42" y="84"/>
                  <a:pt x="40" y="84"/>
                </a:cubicBezTo>
                <a:cubicBezTo>
                  <a:pt x="39" y="84"/>
                  <a:pt x="38" y="83"/>
                  <a:pt x="38" y="82"/>
                </a:cubicBezTo>
                <a:cubicBezTo>
                  <a:pt x="38" y="80"/>
                  <a:pt x="39" y="79"/>
                  <a:pt x="40" y="79"/>
                </a:cubicBezTo>
                <a:close/>
                <a:moveTo>
                  <a:pt x="36" y="63"/>
                </a:moveTo>
                <a:cubicBezTo>
                  <a:pt x="36" y="63"/>
                  <a:pt x="36" y="63"/>
                  <a:pt x="36" y="63"/>
                </a:cubicBezTo>
                <a:cubicBezTo>
                  <a:pt x="38" y="63"/>
                  <a:pt x="39" y="64"/>
                  <a:pt x="39" y="65"/>
                </a:cubicBezTo>
                <a:cubicBezTo>
                  <a:pt x="39" y="67"/>
                  <a:pt x="38" y="68"/>
                  <a:pt x="36" y="68"/>
                </a:cubicBezTo>
                <a:cubicBezTo>
                  <a:pt x="35" y="68"/>
                  <a:pt x="34" y="67"/>
                  <a:pt x="34" y="65"/>
                </a:cubicBezTo>
                <a:cubicBezTo>
                  <a:pt x="34" y="64"/>
                  <a:pt x="35" y="63"/>
                  <a:pt x="36" y="63"/>
                </a:cubicBezTo>
                <a:close/>
                <a:moveTo>
                  <a:pt x="37" y="87"/>
                </a:moveTo>
                <a:cubicBezTo>
                  <a:pt x="37" y="87"/>
                  <a:pt x="37" y="87"/>
                  <a:pt x="37" y="87"/>
                </a:cubicBezTo>
                <a:cubicBezTo>
                  <a:pt x="39" y="87"/>
                  <a:pt x="41" y="89"/>
                  <a:pt x="41" y="92"/>
                </a:cubicBezTo>
                <a:cubicBezTo>
                  <a:pt x="41" y="94"/>
                  <a:pt x="39" y="96"/>
                  <a:pt x="37" y="96"/>
                </a:cubicBezTo>
                <a:cubicBezTo>
                  <a:pt x="35" y="96"/>
                  <a:pt x="33" y="94"/>
                  <a:pt x="33" y="92"/>
                </a:cubicBezTo>
                <a:cubicBezTo>
                  <a:pt x="33" y="89"/>
                  <a:pt x="35" y="87"/>
                  <a:pt x="37" y="87"/>
                </a:cubicBezTo>
                <a:close/>
                <a:moveTo>
                  <a:pt x="32" y="72"/>
                </a:moveTo>
                <a:cubicBezTo>
                  <a:pt x="32" y="72"/>
                  <a:pt x="32" y="72"/>
                  <a:pt x="32" y="72"/>
                </a:cubicBezTo>
                <a:cubicBezTo>
                  <a:pt x="34" y="72"/>
                  <a:pt x="36" y="74"/>
                  <a:pt x="36" y="76"/>
                </a:cubicBezTo>
                <a:cubicBezTo>
                  <a:pt x="36" y="78"/>
                  <a:pt x="34" y="80"/>
                  <a:pt x="32" y="80"/>
                </a:cubicBezTo>
                <a:cubicBezTo>
                  <a:pt x="30" y="80"/>
                  <a:pt x="28" y="78"/>
                  <a:pt x="28" y="76"/>
                </a:cubicBezTo>
                <a:cubicBezTo>
                  <a:pt x="28" y="74"/>
                  <a:pt x="30" y="72"/>
                  <a:pt x="32" y="72"/>
                </a:cubicBezTo>
                <a:close/>
                <a:moveTo>
                  <a:pt x="37" y="53"/>
                </a:moveTo>
                <a:cubicBezTo>
                  <a:pt x="37" y="53"/>
                  <a:pt x="37" y="53"/>
                  <a:pt x="37" y="53"/>
                </a:cubicBezTo>
                <a:cubicBezTo>
                  <a:pt x="69" y="53"/>
                  <a:pt x="69" y="53"/>
                  <a:pt x="69" y="53"/>
                </a:cubicBezTo>
                <a:cubicBezTo>
                  <a:pt x="64" y="45"/>
                  <a:pt x="64" y="45"/>
                  <a:pt x="64" y="45"/>
                </a:cubicBezTo>
                <a:cubicBezTo>
                  <a:pt x="64" y="44"/>
                  <a:pt x="64" y="43"/>
                  <a:pt x="64" y="42"/>
                </a:cubicBezTo>
                <a:cubicBezTo>
                  <a:pt x="64" y="8"/>
                  <a:pt x="64" y="8"/>
                  <a:pt x="64" y="8"/>
                </a:cubicBezTo>
                <a:cubicBezTo>
                  <a:pt x="42" y="8"/>
                  <a:pt x="42" y="8"/>
                  <a:pt x="42" y="8"/>
                </a:cubicBezTo>
                <a:cubicBezTo>
                  <a:pt x="42" y="42"/>
                  <a:pt x="42" y="42"/>
                  <a:pt x="42" y="42"/>
                </a:cubicBezTo>
                <a:cubicBezTo>
                  <a:pt x="42" y="42"/>
                  <a:pt x="42" y="42"/>
                  <a:pt x="42" y="42"/>
                </a:cubicBezTo>
                <a:cubicBezTo>
                  <a:pt x="42" y="43"/>
                  <a:pt x="42" y="44"/>
                  <a:pt x="42" y="44"/>
                </a:cubicBezTo>
                <a:cubicBezTo>
                  <a:pt x="37" y="53"/>
                  <a:pt x="37" y="53"/>
                  <a:pt x="37" y="53"/>
                </a:cubicBezTo>
                <a:close/>
                <a:moveTo>
                  <a:pt x="72" y="58"/>
                </a:moveTo>
                <a:cubicBezTo>
                  <a:pt x="72" y="58"/>
                  <a:pt x="72" y="58"/>
                  <a:pt x="72" y="58"/>
                </a:cubicBezTo>
                <a:cubicBezTo>
                  <a:pt x="34" y="58"/>
                  <a:pt x="34" y="58"/>
                  <a:pt x="34" y="58"/>
                </a:cubicBezTo>
                <a:cubicBezTo>
                  <a:pt x="11" y="98"/>
                  <a:pt x="11" y="98"/>
                  <a:pt x="11" y="98"/>
                </a:cubicBezTo>
                <a:cubicBezTo>
                  <a:pt x="95" y="98"/>
                  <a:pt x="95" y="98"/>
                  <a:pt x="95" y="98"/>
                </a:cubicBezTo>
                <a:cubicBezTo>
                  <a:pt x="72" y="58"/>
                  <a:pt x="72" y="58"/>
                  <a:pt x="72" y="58"/>
                </a:cubicBezTo>
                <a:close/>
                <a:moveTo>
                  <a:pt x="49" y="91"/>
                </a:moveTo>
                <a:cubicBezTo>
                  <a:pt x="49" y="91"/>
                  <a:pt x="49" y="91"/>
                  <a:pt x="49" y="91"/>
                </a:cubicBezTo>
                <a:cubicBezTo>
                  <a:pt x="47" y="91"/>
                  <a:pt x="46" y="90"/>
                  <a:pt x="46" y="88"/>
                </a:cubicBezTo>
                <a:cubicBezTo>
                  <a:pt x="46" y="87"/>
                  <a:pt x="47" y="86"/>
                  <a:pt x="49" y="86"/>
                </a:cubicBezTo>
                <a:cubicBezTo>
                  <a:pt x="57" y="86"/>
                  <a:pt x="57" y="86"/>
                  <a:pt x="57" y="86"/>
                </a:cubicBezTo>
                <a:cubicBezTo>
                  <a:pt x="59" y="86"/>
                  <a:pt x="60" y="87"/>
                  <a:pt x="60" y="88"/>
                </a:cubicBezTo>
                <a:cubicBezTo>
                  <a:pt x="60" y="90"/>
                  <a:pt x="59" y="91"/>
                  <a:pt x="57" y="91"/>
                </a:cubicBezTo>
                <a:cubicBezTo>
                  <a:pt x="49" y="91"/>
                  <a:pt x="49" y="91"/>
                  <a:pt x="49" y="91"/>
                </a:cubicBezTo>
                <a:close/>
                <a:moveTo>
                  <a:pt x="51" y="78"/>
                </a:moveTo>
                <a:cubicBezTo>
                  <a:pt x="51" y="78"/>
                  <a:pt x="51" y="78"/>
                  <a:pt x="51" y="78"/>
                </a:cubicBezTo>
                <a:cubicBezTo>
                  <a:pt x="50" y="78"/>
                  <a:pt x="49" y="76"/>
                  <a:pt x="49" y="75"/>
                </a:cubicBezTo>
                <a:cubicBezTo>
                  <a:pt x="49" y="74"/>
                  <a:pt x="50" y="73"/>
                  <a:pt x="51" y="73"/>
                </a:cubicBezTo>
                <a:cubicBezTo>
                  <a:pt x="55" y="73"/>
                  <a:pt x="55" y="73"/>
                  <a:pt x="55" y="73"/>
                </a:cubicBezTo>
                <a:cubicBezTo>
                  <a:pt x="56" y="73"/>
                  <a:pt x="57" y="74"/>
                  <a:pt x="57" y="75"/>
                </a:cubicBezTo>
                <a:cubicBezTo>
                  <a:pt x="57" y="76"/>
                  <a:pt x="56" y="78"/>
                  <a:pt x="55" y="78"/>
                </a:cubicBezTo>
                <a:cubicBezTo>
                  <a:pt x="51" y="78"/>
                  <a:pt x="51" y="78"/>
                  <a:pt x="51" y="78"/>
                </a:cubicBezTo>
                <a:close/>
                <a:moveTo>
                  <a:pt x="51" y="51"/>
                </a:moveTo>
                <a:cubicBezTo>
                  <a:pt x="51" y="51"/>
                  <a:pt x="51" y="51"/>
                  <a:pt x="51" y="51"/>
                </a:cubicBezTo>
                <a:cubicBezTo>
                  <a:pt x="50" y="51"/>
                  <a:pt x="49" y="50"/>
                  <a:pt x="49" y="49"/>
                </a:cubicBezTo>
                <a:cubicBezTo>
                  <a:pt x="49" y="47"/>
                  <a:pt x="50" y="46"/>
                  <a:pt x="51" y="46"/>
                </a:cubicBezTo>
                <a:cubicBezTo>
                  <a:pt x="55" y="46"/>
                  <a:pt x="55" y="46"/>
                  <a:pt x="55" y="46"/>
                </a:cubicBezTo>
                <a:cubicBezTo>
                  <a:pt x="56" y="46"/>
                  <a:pt x="57" y="47"/>
                  <a:pt x="57" y="49"/>
                </a:cubicBezTo>
                <a:cubicBezTo>
                  <a:pt x="57" y="50"/>
                  <a:pt x="56" y="51"/>
                  <a:pt x="55" y="51"/>
                </a:cubicBezTo>
                <a:cubicBezTo>
                  <a:pt x="51" y="51"/>
                  <a:pt x="51" y="51"/>
                  <a:pt x="51" y="51"/>
                </a:cubicBezTo>
                <a:close/>
                <a:moveTo>
                  <a:pt x="49" y="64"/>
                </a:moveTo>
                <a:cubicBezTo>
                  <a:pt x="49" y="64"/>
                  <a:pt x="49" y="64"/>
                  <a:pt x="49" y="64"/>
                </a:cubicBezTo>
                <a:cubicBezTo>
                  <a:pt x="47" y="64"/>
                  <a:pt x="46" y="63"/>
                  <a:pt x="46" y="62"/>
                </a:cubicBezTo>
                <a:cubicBezTo>
                  <a:pt x="46" y="61"/>
                  <a:pt x="47" y="60"/>
                  <a:pt x="49" y="60"/>
                </a:cubicBezTo>
                <a:cubicBezTo>
                  <a:pt x="57" y="60"/>
                  <a:pt x="57" y="60"/>
                  <a:pt x="57" y="60"/>
                </a:cubicBezTo>
                <a:cubicBezTo>
                  <a:pt x="59" y="60"/>
                  <a:pt x="60" y="61"/>
                  <a:pt x="60" y="62"/>
                </a:cubicBezTo>
                <a:cubicBezTo>
                  <a:pt x="60" y="63"/>
                  <a:pt x="59" y="64"/>
                  <a:pt x="57" y="64"/>
                </a:cubicBezTo>
                <a:cubicBezTo>
                  <a:pt x="49" y="64"/>
                  <a:pt x="49" y="64"/>
                  <a:pt x="49" y="64"/>
                </a:cubicBezTo>
                <a:close/>
                <a:moveTo>
                  <a:pt x="49" y="38"/>
                </a:moveTo>
                <a:cubicBezTo>
                  <a:pt x="49" y="38"/>
                  <a:pt x="49" y="38"/>
                  <a:pt x="49" y="38"/>
                </a:cubicBezTo>
                <a:cubicBezTo>
                  <a:pt x="47" y="38"/>
                  <a:pt x="46" y="37"/>
                  <a:pt x="46" y="36"/>
                </a:cubicBezTo>
                <a:cubicBezTo>
                  <a:pt x="46" y="34"/>
                  <a:pt x="47" y="33"/>
                  <a:pt x="49" y="33"/>
                </a:cubicBezTo>
                <a:cubicBezTo>
                  <a:pt x="57" y="33"/>
                  <a:pt x="57" y="33"/>
                  <a:pt x="57" y="33"/>
                </a:cubicBezTo>
                <a:cubicBezTo>
                  <a:pt x="59" y="33"/>
                  <a:pt x="60" y="34"/>
                  <a:pt x="60" y="36"/>
                </a:cubicBezTo>
                <a:cubicBezTo>
                  <a:pt x="60" y="37"/>
                  <a:pt x="59" y="38"/>
                  <a:pt x="57" y="38"/>
                </a:cubicBezTo>
                <a:cubicBezTo>
                  <a:pt x="49" y="38"/>
                  <a:pt x="49" y="38"/>
                  <a:pt x="49" y="3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68" name="Freeform 40"/>
          <p:cNvSpPr>
            <a:spLocks noEditPoints="1"/>
          </p:cNvSpPr>
          <p:nvPr/>
        </p:nvSpPr>
        <p:spPr bwMode="auto">
          <a:xfrm>
            <a:off x="5222875" y="3649663"/>
            <a:ext cx="263525" cy="236537"/>
          </a:xfrm>
          <a:custGeom>
            <a:avLst/>
            <a:gdLst>
              <a:gd name="T0" fmla="*/ 4871 w 108"/>
              <a:gd name="T1" fmla="*/ 174017 h 98"/>
              <a:gd name="T2" fmla="*/ 68188 w 108"/>
              <a:gd name="T3" fmla="*/ 178851 h 98"/>
              <a:gd name="T4" fmla="*/ 68188 w 108"/>
              <a:gd name="T5" fmla="*/ 229606 h 98"/>
              <a:gd name="T6" fmla="*/ 60882 w 108"/>
              <a:gd name="T7" fmla="*/ 236857 h 98"/>
              <a:gd name="T8" fmla="*/ 0 w 108"/>
              <a:gd name="T9" fmla="*/ 229606 h 98"/>
              <a:gd name="T10" fmla="*/ 0 w 108"/>
              <a:gd name="T11" fmla="*/ 178851 h 98"/>
              <a:gd name="T12" fmla="*/ 153424 w 108"/>
              <a:gd name="T13" fmla="*/ 36254 h 98"/>
              <a:gd name="T14" fmla="*/ 104718 w 108"/>
              <a:gd name="T15" fmla="*/ 74924 h 98"/>
              <a:gd name="T16" fmla="*/ 9741 w 108"/>
              <a:gd name="T17" fmla="*/ 96676 h 98"/>
              <a:gd name="T18" fmla="*/ 94977 w 108"/>
              <a:gd name="T19" fmla="*/ 58006 h 98"/>
              <a:gd name="T20" fmla="*/ 99847 w 108"/>
              <a:gd name="T21" fmla="*/ 19335 h 98"/>
              <a:gd name="T22" fmla="*/ 99847 w 108"/>
              <a:gd name="T23" fmla="*/ 0 h 98"/>
              <a:gd name="T24" fmla="*/ 172906 w 108"/>
              <a:gd name="T25" fmla="*/ 9668 h 98"/>
              <a:gd name="T26" fmla="*/ 172906 w 108"/>
              <a:gd name="T27" fmla="*/ 72507 h 98"/>
              <a:gd name="T28" fmla="*/ 153424 w 108"/>
              <a:gd name="T29" fmla="*/ 72507 h 98"/>
              <a:gd name="T30" fmla="*/ 202130 w 108"/>
              <a:gd name="T31" fmla="*/ 38671 h 98"/>
              <a:gd name="T32" fmla="*/ 202130 w 108"/>
              <a:gd name="T33" fmla="*/ 38671 h 98"/>
              <a:gd name="T34" fmla="*/ 263012 w 108"/>
              <a:gd name="T35" fmla="*/ 45921 h 98"/>
              <a:gd name="T36" fmla="*/ 263012 w 108"/>
              <a:gd name="T37" fmla="*/ 229606 h 98"/>
              <a:gd name="T38" fmla="*/ 258141 w 108"/>
              <a:gd name="T39" fmla="*/ 236857 h 98"/>
              <a:gd name="T40" fmla="*/ 194824 w 108"/>
              <a:gd name="T41" fmla="*/ 229606 h 98"/>
              <a:gd name="T42" fmla="*/ 194824 w 108"/>
              <a:gd name="T43" fmla="*/ 45921 h 98"/>
              <a:gd name="T44" fmla="*/ 250836 w 108"/>
              <a:gd name="T45" fmla="*/ 50755 h 98"/>
              <a:gd name="T46" fmla="*/ 207000 w 108"/>
              <a:gd name="T47" fmla="*/ 50755 h 98"/>
              <a:gd name="T48" fmla="*/ 250836 w 108"/>
              <a:gd name="T49" fmla="*/ 224772 h 98"/>
              <a:gd name="T50" fmla="*/ 102282 w 108"/>
              <a:gd name="T51" fmla="*/ 106344 h 98"/>
              <a:gd name="T52" fmla="*/ 104718 w 108"/>
              <a:gd name="T53" fmla="*/ 106344 h 98"/>
              <a:gd name="T54" fmla="*/ 165600 w 108"/>
              <a:gd name="T55" fmla="*/ 111178 h 98"/>
              <a:gd name="T56" fmla="*/ 165600 w 108"/>
              <a:gd name="T57" fmla="*/ 229606 h 98"/>
              <a:gd name="T58" fmla="*/ 158294 w 108"/>
              <a:gd name="T59" fmla="*/ 236857 h 98"/>
              <a:gd name="T60" fmla="*/ 97412 w 108"/>
              <a:gd name="T61" fmla="*/ 229606 h 98"/>
              <a:gd name="T62" fmla="*/ 97412 w 108"/>
              <a:gd name="T63" fmla="*/ 111178 h 98"/>
              <a:gd name="T64" fmla="*/ 153424 w 108"/>
              <a:gd name="T65" fmla="*/ 118429 h 98"/>
              <a:gd name="T66" fmla="*/ 109588 w 108"/>
              <a:gd name="T67" fmla="*/ 118429 h 98"/>
              <a:gd name="T68" fmla="*/ 153424 w 108"/>
              <a:gd name="T69" fmla="*/ 224772 h 98"/>
              <a:gd name="T70" fmla="*/ 56012 w 108"/>
              <a:gd name="T71" fmla="*/ 186102 h 98"/>
              <a:gd name="T72" fmla="*/ 12176 w 108"/>
              <a:gd name="T73" fmla="*/ 186102 h 98"/>
              <a:gd name="T74" fmla="*/ 56012 w 108"/>
              <a:gd name="T75" fmla="*/ 224772 h 98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108" h="98">
                <a:moveTo>
                  <a:pt x="2" y="72"/>
                </a:moveTo>
                <a:cubicBezTo>
                  <a:pt x="2" y="72"/>
                  <a:pt x="2" y="72"/>
                  <a:pt x="2" y="72"/>
                </a:cubicBezTo>
                <a:cubicBezTo>
                  <a:pt x="25" y="72"/>
                  <a:pt x="25" y="72"/>
                  <a:pt x="25" y="72"/>
                </a:cubicBezTo>
                <a:cubicBezTo>
                  <a:pt x="27" y="72"/>
                  <a:pt x="28" y="73"/>
                  <a:pt x="28" y="74"/>
                </a:cubicBezTo>
                <a:cubicBezTo>
                  <a:pt x="28" y="74"/>
                  <a:pt x="28" y="74"/>
                  <a:pt x="28" y="74"/>
                </a:cubicBezTo>
                <a:cubicBezTo>
                  <a:pt x="28" y="95"/>
                  <a:pt x="28" y="95"/>
                  <a:pt x="28" y="95"/>
                </a:cubicBezTo>
                <a:cubicBezTo>
                  <a:pt x="28" y="97"/>
                  <a:pt x="27" y="98"/>
                  <a:pt x="25" y="98"/>
                </a:cubicBezTo>
                <a:cubicBezTo>
                  <a:pt x="25" y="98"/>
                  <a:pt x="25" y="98"/>
                  <a:pt x="25" y="98"/>
                </a:cubicBezTo>
                <a:cubicBezTo>
                  <a:pt x="2" y="98"/>
                  <a:pt x="2" y="98"/>
                  <a:pt x="2" y="98"/>
                </a:cubicBezTo>
                <a:cubicBezTo>
                  <a:pt x="1" y="98"/>
                  <a:pt x="0" y="97"/>
                  <a:pt x="0" y="95"/>
                </a:cubicBezTo>
                <a:cubicBezTo>
                  <a:pt x="0" y="95"/>
                  <a:pt x="0" y="95"/>
                  <a:pt x="0" y="95"/>
                </a:cubicBezTo>
                <a:cubicBezTo>
                  <a:pt x="0" y="74"/>
                  <a:pt x="0" y="74"/>
                  <a:pt x="0" y="74"/>
                </a:cubicBezTo>
                <a:cubicBezTo>
                  <a:pt x="0" y="73"/>
                  <a:pt x="1" y="72"/>
                  <a:pt x="2" y="72"/>
                </a:cubicBezTo>
                <a:close/>
                <a:moveTo>
                  <a:pt x="63" y="15"/>
                </a:moveTo>
                <a:cubicBezTo>
                  <a:pt x="63" y="15"/>
                  <a:pt x="63" y="15"/>
                  <a:pt x="63" y="15"/>
                </a:cubicBezTo>
                <a:cubicBezTo>
                  <a:pt x="57" y="22"/>
                  <a:pt x="50" y="27"/>
                  <a:pt x="43" y="31"/>
                </a:cubicBezTo>
                <a:cubicBezTo>
                  <a:pt x="33" y="38"/>
                  <a:pt x="21" y="42"/>
                  <a:pt x="8" y="44"/>
                </a:cubicBezTo>
                <a:cubicBezTo>
                  <a:pt x="6" y="44"/>
                  <a:pt x="4" y="43"/>
                  <a:pt x="4" y="40"/>
                </a:cubicBezTo>
                <a:cubicBezTo>
                  <a:pt x="3" y="38"/>
                  <a:pt x="5" y="36"/>
                  <a:pt x="7" y="36"/>
                </a:cubicBezTo>
                <a:cubicBezTo>
                  <a:pt x="19" y="34"/>
                  <a:pt x="29" y="30"/>
                  <a:pt x="39" y="24"/>
                </a:cubicBezTo>
                <a:cubicBezTo>
                  <a:pt x="46" y="20"/>
                  <a:pt x="53" y="14"/>
                  <a:pt x="58" y="8"/>
                </a:cubicBezTo>
                <a:cubicBezTo>
                  <a:pt x="41" y="8"/>
                  <a:pt x="41" y="8"/>
                  <a:pt x="41" y="8"/>
                </a:cubicBezTo>
                <a:cubicBezTo>
                  <a:pt x="39" y="8"/>
                  <a:pt x="37" y="6"/>
                  <a:pt x="37" y="4"/>
                </a:cubicBezTo>
                <a:cubicBezTo>
                  <a:pt x="37" y="2"/>
                  <a:pt x="39" y="0"/>
                  <a:pt x="41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9" y="0"/>
                  <a:pt x="71" y="2"/>
                  <a:pt x="71" y="4"/>
                </a:cubicBezTo>
                <a:cubicBezTo>
                  <a:pt x="71" y="4"/>
                  <a:pt x="71" y="4"/>
                  <a:pt x="71" y="4"/>
                </a:cubicBezTo>
                <a:cubicBezTo>
                  <a:pt x="71" y="30"/>
                  <a:pt x="71" y="30"/>
                  <a:pt x="71" y="30"/>
                </a:cubicBezTo>
                <a:cubicBezTo>
                  <a:pt x="71" y="32"/>
                  <a:pt x="69" y="34"/>
                  <a:pt x="67" y="34"/>
                </a:cubicBezTo>
                <a:cubicBezTo>
                  <a:pt x="65" y="34"/>
                  <a:pt x="63" y="32"/>
                  <a:pt x="63" y="30"/>
                </a:cubicBezTo>
                <a:cubicBezTo>
                  <a:pt x="63" y="15"/>
                  <a:pt x="63" y="15"/>
                  <a:pt x="63" y="15"/>
                </a:cubicBezTo>
                <a:close/>
                <a:moveTo>
                  <a:pt x="83" y="16"/>
                </a:moveTo>
                <a:cubicBezTo>
                  <a:pt x="83" y="16"/>
                  <a:pt x="83" y="16"/>
                  <a:pt x="83" y="16"/>
                </a:cubicBezTo>
                <a:cubicBezTo>
                  <a:pt x="83" y="16"/>
                  <a:pt x="83" y="16"/>
                  <a:pt x="83" y="16"/>
                </a:cubicBezTo>
                <a:cubicBezTo>
                  <a:pt x="106" y="16"/>
                  <a:pt x="106" y="16"/>
                  <a:pt x="106" y="16"/>
                </a:cubicBezTo>
                <a:cubicBezTo>
                  <a:pt x="107" y="16"/>
                  <a:pt x="108" y="17"/>
                  <a:pt x="108" y="19"/>
                </a:cubicBezTo>
                <a:cubicBezTo>
                  <a:pt x="108" y="19"/>
                  <a:pt x="108" y="19"/>
                  <a:pt x="108" y="19"/>
                </a:cubicBezTo>
                <a:cubicBezTo>
                  <a:pt x="108" y="95"/>
                  <a:pt x="108" y="95"/>
                  <a:pt x="108" y="95"/>
                </a:cubicBezTo>
                <a:cubicBezTo>
                  <a:pt x="108" y="97"/>
                  <a:pt x="107" y="98"/>
                  <a:pt x="106" y="98"/>
                </a:cubicBezTo>
                <a:cubicBezTo>
                  <a:pt x="106" y="98"/>
                  <a:pt x="106" y="98"/>
                  <a:pt x="106" y="98"/>
                </a:cubicBezTo>
                <a:cubicBezTo>
                  <a:pt x="83" y="98"/>
                  <a:pt x="83" y="98"/>
                  <a:pt x="83" y="98"/>
                </a:cubicBezTo>
                <a:cubicBezTo>
                  <a:pt x="81" y="98"/>
                  <a:pt x="80" y="97"/>
                  <a:pt x="80" y="95"/>
                </a:cubicBezTo>
                <a:cubicBezTo>
                  <a:pt x="80" y="95"/>
                  <a:pt x="80" y="95"/>
                  <a:pt x="80" y="95"/>
                </a:cubicBezTo>
                <a:cubicBezTo>
                  <a:pt x="80" y="19"/>
                  <a:pt x="80" y="19"/>
                  <a:pt x="80" y="19"/>
                </a:cubicBezTo>
                <a:cubicBezTo>
                  <a:pt x="80" y="17"/>
                  <a:pt x="81" y="16"/>
                  <a:pt x="83" y="16"/>
                </a:cubicBezTo>
                <a:close/>
                <a:moveTo>
                  <a:pt x="103" y="21"/>
                </a:moveTo>
                <a:cubicBezTo>
                  <a:pt x="103" y="21"/>
                  <a:pt x="103" y="21"/>
                  <a:pt x="103" y="21"/>
                </a:cubicBezTo>
                <a:cubicBezTo>
                  <a:pt x="85" y="21"/>
                  <a:pt x="85" y="21"/>
                  <a:pt x="85" y="21"/>
                </a:cubicBezTo>
                <a:cubicBezTo>
                  <a:pt x="85" y="93"/>
                  <a:pt x="85" y="93"/>
                  <a:pt x="85" y="93"/>
                </a:cubicBezTo>
                <a:cubicBezTo>
                  <a:pt x="103" y="93"/>
                  <a:pt x="103" y="93"/>
                  <a:pt x="103" y="93"/>
                </a:cubicBezTo>
                <a:cubicBezTo>
                  <a:pt x="103" y="21"/>
                  <a:pt x="103" y="21"/>
                  <a:pt x="103" y="21"/>
                </a:cubicBezTo>
                <a:close/>
                <a:moveTo>
                  <a:pt x="42" y="44"/>
                </a:moveTo>
                <a:cubicBezTo>
                  <a:pt x="42" y="44"/>
                  <a:pt x="42" y="44"/>
                  <a:pt x="42" y="44"/>
                </a:cubicBezTo>
                <a:cubicBezTo>
                  <a:pt x="42" y="44"/>
                  <a:pt x="43" y="44"/>
                  <a:pt x="43" y="44"/>
                </a:cubicBezTo>
                <a:cubicBezTo>
                  <a:pt x="50" y="44"/>
                  <a:pt x="58" y="44"/>
                  <a:pt x="65" y="44"/>
                </a:cubicBezTo>
                <a:cubicBezTo>
                  <a:pt x="67" y="44"/>
                  <a:pt x="68" y="45"/>
                  <a:pt x="68" y="46"/>
                </a:cubicBezTo>
                <a:cubicBezTo>
                  <a:pt x="68" y="47"/>
                  <a:pt x="68" y="47"/>
                  <a:pt x="68" y="47"/>
                </a:cubicBezTo>
                <a:cubicBezTo>
                  <a:pt x="68" y="63"/>
                  <a:pt x="68" y="79"/>
                  <a:pt x="68" y="95"/>
                </a:cubicBezTo>
                <a:cubicBezTo>
                  <a:pt x="68" y="97"/>
                  <a:pt x="67" y="98"/>
                  <a:pt x="65" y="98"/>
                </a:cubicBezTo>
                <a:cubicBezTo>
                  <a:pt x="65" y="98"/>
                  <a:pt x="65" y="98"/>
                  <a:pt x="65" y="98"/>
                </a:cubicBezTo>
                <a:cubicBezTo>
                  <a:pt x="58" y="98"/>
                  <a:pt x="50" y="98"/>
                  <a:pt x="42" y="98"/>
                </a:cubicBezTo>
                <a:cubicBezTo>
                  <a:pt x="41" y="98"/>
                  <a:pt x="40" y="97"/>
                  <a:pt x="40" y="95"/>
                </a:cubicBezTo>
                <a:cubicBezTo>
                  <a:pt x="40" y="95"/>
                  <a:pt x="40" y="95"/>
                  <a:pt x="40" y="95"/>
                </a:cubicBezTo>
                <a:cubicBezTo>
                  <a:pt x="40" y="79"/>
                  <a:pt x="40" y="63"/>
                  <a:pt x="40" y="46"/>
                </a:cubicBezTo>
                <a:cubicBezTo>
                  <a:pt x="40" y="45"/>
                  <a:pt x="41" y="44"/>
                  <a:pt x="42" y="44"/>
                </a:cubicBezTo>
                <a:close/>
                <a:moveTo>
                  <a:pt x="63" y="49"/>
                </a:moveTo>
                <a:cubicBezTo>
                  <a:pt x="63" y="49"/>
                  <a:pt x="63" y="49"/>
                  <a:pt x="63" y="49"/>
                </a:cubicBezTo>
                <a:cubicBezTo>
                  <a:pt x="57" y="49"/>
                  <a:pt x="51" y="49"/>
                  <a:pt x="45" y="49"/>
                </a:cubicBezTo>
                <a:cubicBezTo>
                  <a:pt x="45" y="64"/>
                  <a:pt x="45" y="78"/>
                  <a:pt x="45" y="93"/>
                </a:cubicBezTo>
                <a:cubicBezTo>
                  <a:pt x="51" y="93"/>
                  <a:pt x="57" y="93"/>
                  <a:pt x="63" y="93"/>
                </a:cubicBezTo>
                <a:cubicBezTo>
                  <a:pt x="63" y="78"/>
                  <a:pt x="63" y="64"/>
                  <a:pt x="63" y="49"/>
                </a:cubicBezTo>
                <a:close/>
                <a:moveTo>
                  <a:pt x="23" y="77"/>
                </a:moveTo>
                <a:cubicBezTo>
                  <a:pt x="23" y="77"/>
                  <a:pt x="23" y="77"/>
                  <a:pt x="23" y="77"/>
                </a:cubicBezTo>
                <a:cubicBezTo>
                  <a:pt x="5" y="77"/>
                  <a:pt x="5" y="77"/>
                  <a:pt x="5" y="77"/>
                </a:cubicBezTo>
                <a:cubicBezTo>
                  <a:pt x="5" y="93"/>
                  <a:pt x="5" y="93"/>
                  <a:pt x="5" y="93"/>
                </a:cubicBezTo>
                <a:cubicBezTo>
                  <a:pt x="23" y="93"/>
                  <a:pt x="23" y="93"/>
                  <a:pt x="23" y="93"/>
                </a:cubicBezTo>
                <a:cubicBezTo>
                  <a:pt x="23" y="77"/>
                  <a:pt x="23" y="77"/>
                  <a:pt x="23" y="7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69" name="Freeform 41"/>
          <p:cNvSpPr>
            <a:spLocks noEditPoints="1"/>
          </p:cNvSpPr>
          <p:nvPr/>
        </p:nvSpPr>
        <p:spPr bwMode="auto">
          <a:xfrm>
            <a:off x="3636963" y="3652838"/>
            <a:ext cx="263525" cy="260350"/>
          </a:xfrm>
          <a:custGeom>
            <a:avLst/>
            <a:gdLst>
              <a:gd name="T0" fmla="*/ 221225 w 107"/>
              <a:gd name="T1" fmla="*/ 214065 h 107"/>
              <a:gd name="T2" fmla="*/ 174522 w 107"/>
              <a:gd name="T3" fmla="*/ 177576 h 107"/>
              <a:gd name="T4" fmla="*/ 184354 w 107"/>
              <a:gd name="T5" fmla="*/ 170279 h 107"/>
              <a:gd name="T6" fmla="*/ 204019 w 107"/>
              <a:gd name="T7" fmla="*/ 0 h 107"/>
              <a:gd name="T8" fmla="*/ 216309 w 107"/>
              <a:gd name="T9" fmla="*/ 0 h 107"/>
              <a:gd name="T10" fmla="*/ 233515 w 107"/>
              <a:gd name="T11" fmla="*/ 17028 h 107"/>
              <a:gd name="T12" fmla="*/ 231057 w 107"/>
              <a:gd name="T13" fmla="*/ 21893 h 107"/>
              <a:gd name="T14" fmla="*/ 208935 w 107"/>
              <a:gd name="T15" fmla="*/ 48651 h 107"/>
              <a:gd name="T16" fmla="*/ 216309 w 107"/>
              <a:gd name="T17" fmla="*/ 53516 h 107"/>
              <a:gd name="T18" fmla="*/ 243348 w 107"/>
              <a:gd name="T19" fmla="*/ 31623 h 107"/>
              <a:gd name="T20" fmla="*/ 258096 w 107"/>
              <a:gd name="T21" fmla="*/ 36488 h 107"/>
              <a:gd name="T22" fmla="*/ 263012 w 107"/>
              <a:gd name="T23" fmla="*/ 46218 h 107"/>
              <a:gd name="T24" fmla="*/ 263012 w 107"/>
              <a:gd name="T25" fmla="*/ 58381 h 107"/>
              <a:gd name="T26" fmla="*/ 204019 w 107"/>
              <a:gd name="T27" fmla="*/ 116762 h 107"/>
              <a:gd name="T28" fmla="*/ 189270 w 107"/>
              <a:gd name="T29" fmla="*/ 126493 h 107"/>
              <a:gd name="T30" fmla="*/ 250722 w 107"/>
              <a:gd name="T31" fmla="*/ 187306 h 107"/>
              <a:gd name="T32" fmla="*/ 250722 w 107"/>
              <a:gd name="T33" fmla="*/ 245688 h 107"/>
              <a:gd name="T34" fmla="*/ 250722 w 107"/>
              <a:gd name="T35" fmla="*/ 245688 h 107"/>
              <a:gd name="T36" fmla="*/ 191728 w 107"/>
              <a:gd name="T37" fmla="*/ 245688 h 107"/>
              <a:gd name="T38" fmla="*/ 68826 w 107"/>
              <a:gd name="T39" fmla="*/ 248120 h 107"/>
              <a:gd name="T40" fmla="*/ 14748 w 107"/>
              <a:gd name="T41" fmla="*/ 245688 h 107"/>
              <a:gd name="T42" fmla="*/ 4916 w 107"/>
              <a:gd name="T43" fmla="*/ 233525 h 107"/>
              <a:gd name="T44" fmla="*/ 14748 w 107"/>
              <a:gd name="T45" fmla="*/ 192172 h 107"/>
              <a:gd name="T46" fmla="*/ 58993 w 107"/>
              <a:gd name="T47" fmla="*/ 97302 h 107"/>
              <a:gd name="T48" fmla="*/ 29497 w 107"/>
              <a:gd name="T49" fmla="*/ 85139 h 107"/>
              <a:gd name="T50" fmla="*/ 9832 w 107"/>
              <a:gd name="T51" fmla="*/ 24326 h 107"/>
              <a:gd name="T52" fmla="*/ 27039 w 107"/>
              <a:gd name="T53" fmla="*/ 4865 h 107"/>
              <a:gd name="T54" fmla="*/ 90948 w 107"/>
              <a:gd name="T55" fmla="*/ 26758 h 107"/>
              <a:gd name="T56" fmla="*/ 103238 w 107"/>
              <a:gd name="T57" fmla="*/ 53516 h 107"/>
              <a:gd name="T58" fmla="*/ 145025 w 107"/>
              <a:gd name="T59" fmla="*/ 60814 h 107"/>
              <a:gd name="T60" fmla="*/ 145025 w 107"/>
              <a:gd name="T61" fmla="*/ 58381 h 107"/>
              <a:gd name="T62" fmla="*/ 162232 w 107"/>
              <a:gd name="T63" fmla="*/ 17028 h 107"/>
              <a:gd name="T64" fmla="*/ 176980 w 107"/>
              <a:gd name="T65" fmla="*/ 141088 h 107"/>
              <a:gd name="T66" fmla="*/ 145025 w 107"/>
              <a:gd name="T67" fmla="*/ 170279 h 107"/>
              <a:gd name="T68" fmla="*/ 221225 w 107"/>
              <a:gd name="T69" fmla="*/ 238390 h 107"/>
              <a:gd name="T70" fmla="*/ 238431 w 107"/>
              <a:gd name="T71" fmla="*/ 231092 h 107"/>
              <a:gd name="T72" fmla="*/ 238431 w 107"/>
              <a:gd name="T73" fmla="*/ 201902 h 107"/>
              <a:gd name="T74" fmla="*/ 176980 w 107"/>
              <a:gd name="T75" fmla="*/ 141088 h 107"/>
              <a:gd name="T76" fmla="*/ 98322 w 107"/>
              <a:gd name="T77" fmla="*/ 109465 h 107"/>
              <a:gd name="T78" fmla="*/ 86032 w 107"/>
              <a:gd name="T79" fmla="*/ 65679 h 107"/>
              <a:gd name="T80" fmla="*/ 78658 w 107"/>
              <a:gd name="T81" fmla="*/ 41353 h 107"/>
              <a:gd name="T82" fmla="*/ 31955 w 107"/>
              <a:gd name="T83" fmla="*/ 29191 h 107"/>
              <a:gd name="T84" fmla="*/ 46703 w 107"/>
              <a:gd name="T85" fmla="*/ 72977 h 107"/>
              <a:gd name="T86" fmla="*/ 71284 w 107"/>
              <a:gd name="T87" fmla="*/ 82707 h 107"/>
              <a:gd name="T88" fmla="*/ 204019 w 107"/>
              <a:gd name="T89" fmla="*/ 19460 h 107"/>
              <a:gd name="T90" fmla="*/ 176980 w 107"/>
              <a:gd name="T91" fmla="*/ 31623 h 107"/>
              <a:gd name="T92" fmla="*/ 167148 w 107"/>
              <a:gd name="T93" fmla="*/ 58381 h 107"/>
              <a:gd name="T94" fmla="*/ 167148 w 107"/>
              <a:gd name="T95" fmla="*/ 60814 h 107"/>
              <a:gd name="T96" fmla="*/ 167148 w 107"/>
              <a:gd name="T97" fmla="*/ 63246 h 107"/>
              <a:gd name="T98" fmla="*/ 27039 w 107"/>
              <a:gd name="T99" fmla="*/ 206767 h 107"/>
              <a:gd name="T100" fmla="*/ 24581 w 107"/>
              <a:gd name="T101" fmla="*/ 226227 h 107"/>
              <a:gd name="T102" fmla="*/ 34413 w 107"/>
              <a:gd name="T103" fmla="*/ 238390 h 107"/>
              <a:gd name="T104" fmla="*/ 125361 w 107"/>
              <a:gd name="T105" fmla="*/ 165413 h 107"/>
              <a:gd name="T106" fmla="*/ 169606 w 107"/>
              <a:gd name="T107" fmla="*/ 119195 h 107"/>
              <a:gd name="T108" fmla="*/ 189270 w 107"/>
              <a:gd name="T109" fmla="*/ 99735 h 107"/>
              <a:gd name="T110" fmla="*/ 199103 w 107"/>
              <a:gd name="T111" fmla="*/ 94870 h 107"/>
              <a:gd name="T112" fmla="*/ 204019 w 107"/>
              <a:gd name="T113" fmla="*/ 97302 h 107"/>
              <a:gd name="T114" fmla="*/ 231057 w 107"/>
              <a:gd name="T115" fmla="*/ 85139 h 107"/>
              <a:gd name="T116" fmla="*/ 231057 w 107"/>
              <a:gd name="T117" fmla="*/ 72977 h 107"/>
              <a:gd name="T118" fmla="*/ 208935 w 107"/>
              <a:gd name="T119" fmla="*/ 72977 h 107"/>
              <a:gd name="T120" fmla="*/ 191728 w 107"/>
              <a:gd name="T121" fmla="*/ 63246 h 107"/>
              <a:gd name="T122" fmla="*/ 186812 w 107"/>
              <a:gd name="T123" fmla="*/ 43786 h 107"/>
              <a:gd name="T124" fmla="*/ 204019 w 107"/>
              <a:gd name="T125" fmla="*/ 19460 h 107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107" h="107">
                <a:moveTo>
                  <a:pt x="90" y="85"/>
                </a:moveTo>
                <a:cubicBezTo>
                  <a:pt x="91" y="86"/>
                  <a:pt x="91" y="87"/>
                  <a:pt x="90" y="88"/>
                </a:cubicBezTo>
                <a:cubicBezTo>
                  <a:pt x="89" y="89"/>
                  <a:pt x="87" y="89"/>
                  <a:pt x="86" y="88"/>
                </a:cubicBezTo>
                <a:cubicBezTo>
                  <a:pt x="71" y="73"/>
                  <a:pt x="71" y="73"/>
                  <a:pt x="71" y="73"/>
                </a:cubicBezTo>
                <a:cubicBezTo>
                  <a:pt x="71" y="72"/>
                  <a:pt x="71" y="71"/>
                  <a:pt x="72" y="70"/>
                </a:cubicBezTo>
                <a:cubicBezTo>
                  <a:pt x="72" y="69"/>
                  <a:pt x="74" y="69"/>
                  <a:pt x="75" y="70"/>
                </a:cubicBezTo>
                <a:cubicBezTo>
                  <a:pt x="90" y="85"/>
                  <a:pt x="90" y="85"/>
                  <a:pt x="90" y="85"/>
                </a:cubicBezTo>
                <a:close/>
                <a:moveTo>
                  <a:pt x="83" y="0"/>
                </a:moveTo>
                <a:cubicBezTo>
                  <a:pt x="83" y="0"/>
                  <a:pt x="83" y="0"/>
                  <a:pt x="83" y="0"/>
                </a:cubicBezTo>
                <a:cubicBezTo>
                  <a:pt x="85" y="0"/>
                  <a:pt x="86" y="0"/>
                  <a:pt x="88" y="0"/>
                </a:cubicBezTo>
                <a:cubicBezTo>
                  <a:pt x="90" y="1"/>
                  <a:pt x="91" y="1"/>
                  <a:pt x="93" y="2"/>
                </a:cubicBezTo>
                <a:cubicBezTo>
                  <a:pt x="95" y="3"/>
                  <a:pt x="96" y="5"/>
                  <a:pt x="95" y="7"/>
                </a:cubicBezTo>
                <a:cubicBezTo>
                  <a:pt x="95" y="8"/>
                  <a:pt x="94" y="8"/>
                  <a:pt x="94" y="9"/>
                </a:cubicBezTo>
                <a:cubicBezTo>
                  <a:pt x="94" y="9"/>
                  <a:pt x="94" y="9"/>
                  <a:pt x="94" y="9"/>
                </a:cubicBezTo>
                <a:cubicBezTo>
                  <a:pt x="91" y="12"/>
                  <a:pt x="88" y="15"/>
                  <a:pt x="85" y="18"/>
                </a:cubicBezTo>
                <a:cubicBezTo>
                  <a:pt x="85" y="20"/>
                  <a:pt x="85" y="20"/>
                  <a:pt x="85" y="20"/>
                </a:cubicBezTo>
                <a:cubicBezTo>
                  <a:pt x="86" y="22"/>
                  <a:pt x="86" y="22"/>
                  <a:pt x="86" y="22"/>
                </a:cubicBezTo>
                <a:cubicBezTo>
                  <a:pt x="88" y="22"/>
                  <a:pt x="88" y="22"/>
                  <a:pt x="88" y="22"/>
                </a:cubicBezTo>
                <a:cubicBezTo>
                  <a:pt x="89" y="23"/>
                  <a:pt x="89" y="23"/>
                  <a:pt x="89" y="23"/>
                </a:cubicBezTo>
                <a:cubicBezTo>
                  <a:pt x="92" y="19"/>
                  <a:pt x="96" y="16"/>
                  <a:pt x="99" y="13"/>
                </a:cubicBezTo>
                <a:cubicBezTo>
                  <a:pt x="100" y="12"/>
                  <a:pt x="103" y="12"/>
                  <a:pt x="104" y="13"/>
                </a:cubicBezTo>
                <a:cubicBezTo>
                  <a:pt x="105" y="14"/>
                  <a:pt x="105" y="14"/>
                  <a:pt x="105" y="15"/>
                </a:cubicBezTo>
                <a:cubicBezTo>
                  <a:pt x="106" y="16"/>
                  <a:pt x="106" y="18"/>
                  <a:pt x="107" y="19"/>
                </a:cubicBezTo>
                <a:cubicBezTo>
                  <a:pt x="107" y="19"/>
                  <a:pt x="107" y="19"/>
                  <a:pt x="107" y="19"/>
                </a:cubicBezTo>
                <a:cubicBezTo>
                  <a:pt x="107" y="19"/>
                  <a:pt x="107" y="19"/>
                  <a:pt x="107" y="19"/>
                </a:cubicBezTo>
                <a:cubicBezTo>
                  <a:pt x="107" y="21"/>
                  <a:pt x="107" y="22"/>
                  <a:pt x="107" y="24"/>
                </a:cubicBezTo>
                <a:cubicBezTo>
                  <a:pt x="107" y="30"/>
                  <a:pt x="105" y="37"/>
                  <a:pt x="100" y="41"/>
                </a:cubicBezTo>
                <a:cubicBezTo>
                  <a:pt x="96" y="45"/>
                  <a:pt x="90" y="48"/>
                  <a:pt x="83" y="48"/>
                </a:cubicBezTo>
                <a:cubicBezTo>
                  <a:pt x="83" y="48"/>
                  <a:pt x="82" y="48"/>
                  <a:pt x="82" y="48"/>
                </a:cubicBezTo>
                <a:cubicBezTo>
                  <a:pt x="77" y="52"/>
                  <a:pt x="77" y="52"/>
                  <a:pt x="77" y="52"/>
                </a:cubicBezTo>
                <a:cubicBezTo>
                  <a:pt x="102" y="77"/>
                  <a:pt x="102" y="77"/>
                  <a:pt x="102" y="77"/>
                </a:cubicBezTo>
                <a:cubicBezTo>
                  <a:pt x="102" y="77"/>
                  <a:pt x="102" y="77"/>
                  <a:pt x="102" y="77"/>
                </a:cubicBezTo>
                <a:cubicBezTo>
                  <a:pt x="106" y="81"/>
                  <a:pt x="107" y="85"/>
                  <a:pt x="107" y="89"/>
                </a:cubicBezTo>
                <a:cubicBezTo>
                  <a:pt x="107" y="93"/>
                  <a:pt x="106" y="98"/>
                  <a:pt x="102" y="101"/>
                </a:cubicBezTo>
                <a:cubicBezTo>
                  <a:pt x="102" y="101"/>
                  <a:pt x="102" y="101"/>
                  <a:pt x="102" y="101"/>
                </a:cubicBezTo>
                <a:cubicBezTo>
                  <a:pt x="102" y="101"/>
                  <a:pt x="102" y="101"/>
                  <a:pt x="102" y="101"/>
                </a:cubicBezTo>
                <a:cubicBezTo>
                  <a:pt x="99" y="104"/>
                  <a:pt x="95" y="106"/>
                  <a:pt x="90" y="106"/>
                </a:cubicBezTo>
                <a:cubicBezTo>
                  <a:pt x="86" y="106"/>
                  <a:pt x="82" y="104"/>
                  <a:pt x="78" y="101"/>
                </a:cubicBezTo>
                <a:cubicBezTo>
                  <a:pt x="54" y="76"/>
                  <a:pt x="54" y="76"/>
                  <a:pt x="54" y="76"/>
                </a:cubicBezTo>
                <a:cubicBezTo>
                  <a:pt x="28" y="102"/>
                  <a:pt x="28" y="102"/>
                  <a:pt x="28" y="102"/>
                </a:cubicBezTo>
                <a:cubicBezTo>
                  <a:pt x="23" y="107"/>
                  <a:pt x="16" y="107"/>
                  <a:pt x="11" y="105"/>
                </a:cubicBezTo>
                <a:cubicBezTo>
                  <a:pt x="9" y="104"/>
                  <a:pt x="7" y="103"/>
                  <a:pt x="6" y="101"/>
                </a:cubicBezTo>
                <a:cubicBezTo>
                  <a:pt x="6" y="101"/>
                  <a:pt x="6" y="101"/>
                  <a:pt x="6" y="101"/>
                </a:cubicBezTo>
                <a:cubicBezTo>
                  <a:pt x="4" y="100"/>
                  <a:pt x="3" y="98"/>
                  <a:pt x="2" y="96"/>
                </a:cubicBezTo>
                <a:cubicBezTo>
                  <a:pt x="0" y="91"/>
                  <a:pt x="0" y="84"/>
                  <a:pt x="6" y="79"/>
                </a:cubicBezTo>
                <a:cubicBezTo>
                  <a:pt x="6" y="79"/>
                  <a:pt x="6" y="79"/>
                  <a:pt x="6" y="79"/>
                </a:cubicBezTo>
                <a:cubicBezTo>
                  <a:pt x="34" y="51"/>
                  <a:pt x="34" y="51"/>
                  <a:pt x="34" y="51"/>
                </a:cubicBezTo>
                <a:cubicBezTo>
                  <a:pt x="24" y="40"/>
                  <a:pt x="24" y="40"/>
                  <a:pt x="24" y="40"/>
                </a:cubicBezTo>
                <a:cubicBezTo>
                  <a:pt x="14" y="38"/>
                  <a:pt x="14" y="38"/>
                  <a:pt x="14" y="38"/>
                </a:cubicBezTo>
                <a:cubicBezTo>
                  <a:pt x="13" y="37"/>
                  <a:pt x="12" y="36"/>
                  <a:pt x="12" y="35"/>
                </a:cubicBezTo>
                <a:cubicBezTo>
                  <a:pt x="3" y="15"/>
                  <a:pt x="3" y="15"/>
                  <a:pt x="3" y="15"/>
                </a:cubicBezTo>
                <a:cubicBezTo>
                  <a:pt x="2" y="13"/>
                  <a:pt x="2" y="11"/>
                  <a:pt x="4" y="10"/>
                </a:cubicBezTo>
                <a:cubicBezTo>
                  <a:pt x="7" y="6"/>
                  <a:pt x="7" y="6"/>
                  <a:pt x="7" y="6"/>
                </a:cubicBezTo>
                <a:cubicBezTo>
                  <a:pt x="11" y="2"/>
                  <a:pt x="11" y="2"/>
                  <a:pt x="11" y="2"/>
                </a:cubicBezTo>
                <a:cubicBezTo>
                  <a:pt x="12" y="1"/>
                  <a:pt x="14" y="1"/>
                  <a:pt x="15" y="2"/>
                </a:cubicBezTo>
                <a:cubicBezTo>
                  <a:pt x="37" y="11"/>
                  <a:pt x="37" y="11"/>
                  <a:pt x="37" y="11"/>
                </a:cubicBezTo>
                <a:cubicBezTo>
                  <a:pt x="38" y="11"/>
                  <a:pt x="38" y="12"/>
                  <a:pt x="39" y="13"/>
                </a:cubicBezTo>
                <a:cubicBezTo>
                  <a:pt x="42" y="22"/>
                  <a:pt x="42" y="22"/>
                  <a:pt x="42" y="22"/>
                </a:cubicBezTo>
                <a:cubicBezTo>
                  <a:pt x="52" y="33"/>
                  <a:pt x="52" y="33"/>
                  <a:pt x="52" y="33"/>
                </a:cubicBezTo>
                <a:cubicBezTo>
                  <a:pt x="59" y="25"/>
                  <a:pt x="59" y="25"/>
                  <a:pt x="59" y="25"/>
                </a:cubicBezTo>
                <a:cubicBezTo>
                  <a:pt x="59" y="25"/>
                  <a:pt x="59" y="24"/>
                  <a:pt x="59" y="24"/>
                </a:cubicBezTo>
                <a:cubicBezTo>
                  <a:pt x="59" y="24"/>
                  <a:pt x="59" y="24"/>
                  <a:pt x="59" y="24"/>
                </a:cubicBezTo>
                <a:cubicBezTo>
                  <a:pt x="59" y="17"/>
                  <a:pt x="62" y="11"/>
                  <a:pt x="66" y="7"/>
                </a:cubicBezTo>
                <a:cubicBezTo>
                  <a:pt x="66" y="7"/>
                  <a:pt x="66" y="7"/>
                  <a:pt x="66" y="7"/>
                </a:cubicBezTo>
                <a:cubicBezTo>
                  <a:pt x="71" y="3"/>
                  <a:pt x="77" y="0"/>
                  <a:pt x="83" y="0"/>
                </a:cubicBezTo>
                <a:close/>
                <a:moveTo>
                  <a:pt x="72" y="58"/>
                </a:moveTo>
                <a:cubicBezTo>
                  <a:pt x="72" y="58"/>
                  <a:pt x="72" y="58"/>
                  <a:pt x="72" y="58"/>
                </a:cubicBezTo>
                <a:cubicBezTo>
                  <a:pt x="59" y="70"/>
                  <a:pt x="59" y="70"/>
                  <a:pt x="59" y="70"/>
                </a:cubicBezTo>
                <a:cubicBezTo>
                  <a:pt x="84" y="95"/>
                  <a:pt x="84" y="95"/>
                  <a:pt x="84" y="95"/>
                </a:cubicBezTo>
                <a:cubicBezTo>
                  <a:pt x="86" y="97"/>
                  <a:pt x="88" y="98"/>
                  <a:pt x="90" y="98"/>
                </a:cubicBezTo>
                <a:cubicBezTo>
                  <a:pt x="93" y="98"/>
                  <a:pt x="95" y="97"/>
                  <a:pt x="96" y="95"/>
                </a:cubicBezTo>
                <a:cubicBezTo>
                  <a:pt x="97" y="95"/>
                  <a:pt x="97" y="95"/>
                  <a:pt x="97" y="95"/>
                </a:cubicBezTo>
                <a:cubicBezTo>
                  <a:pt x="98" y="94"/>
                  <a:pt x="99" y="91"/>
                  <a:pt x="99" y="89"/>
                </a:cubicBezTo>
                <a:cubicBezTo>
                  <a:pt x="99" y="87"/>
                  <a:pt x="98" y="85"/>
                  <a:pt x="97" y="83"/>
                </a:cubicBezTo>
                <a:cubicBezTo>
                  <a:pt x="96" y="83"/>
                  <a:pt x="96" y="83"/>
                  <a:pt x="96" y="83"/>
                </a:cubicBezTo>
                <a:cubicBezTo>
                  <a:pt x="72" y="58"/>
                  <a:pt x="72" y="58"/>
                  <a:pt x="72" y="58"/>
                </a:cubicBezTo>
                <a:close/>
                <a:moveTo>
                  <a:pt x="40" y="45"/>
                </a:moveTo>
                <a:cubicBezTo>
                  <a:pt x="40" y="45"/>
                  <a:pt x="40" y="45"/>
                  <a:pt x="40" y="45"/>
                </a:cubicBezTo>
                <a:cubicBezTo>
                  <a:pt x="46" y="39"/>
                  <a:pt x="46" y="39"/>
                  <a:pt x="46" y="39"/>
                </a:cubicBezTo>
                <a:cubicBezTo>
                  <a:pt x="35" y="27"/>
                  <a:pt x="35" y="27"/>
                  <a:pt x="35" y="27"/>
                </a:cubicBezTo>
                <a:cubicBezTo>
                  <a:pt x="34" y="27"/>
                  <a:pt x="34" y="26"/>
                  <a:pt x="34" y="25"/>
                </a:cubicBezTo>
                <a:cubicBezTo>
                  <a:pt x="32" y="17"/>
                  <a:pt x="32" y="17"/>
                  <a:pt x="32" y="17"/>
                </a:cubicBezTo>
                <a:cubicBezTo>
                  <a:pt x="15" y="10"/>
                  <a:pt x="15" y="10"/>
                  <a:pt x="15" y="10"/>
                </a:cubicBezTo>
                <a:cubicBezTo>
                  <a:pt x="13" y="12"/>
                  <a:pt x="13" y="12"/>
                  <a:pt x="13" y="12"/>
                </a:cubicBezTo>
                <a:cubicBezTo>
                  <a:pt x="11" y="14"/>
                  <a:pt x="11" y="14"/>
                  <a:pt x="11" y="14"/>
                </a:cubicBezTo>
                <a:cubicBezTo>
                  <a:pt x="19" y="30"/>
                  <a:pt x="19" y="30"/>
                  <a:pt x="19" y="30"/>
                </a:cubicBezTo>
                <a:cubicBezTo>
                  <a:pt x="27" y="33"/>
                  <a:pt x="27" y="33"/>
                  <a:pt x="27" y="33"/>
                </a:cubicBezTo>
                <a:cubicBezTo>
                  <a:pt x="28" y="33"/>
                  <a:pt x="28" y="33"/>
                  <a:pt x="29" y="34"/>
                </a:cubicBezTo>
                <a:cubicBezTo>
                  <a:pt x="40" y="45"/>
                  <a:pt x="40" y="45"/>
                  <a:pt x="40" y="45"/>
                </a:cubicBezTo>
                <a:close/>
                <a:moveTo>
                  <a:pt x="83" y="8"/>
                </a:moveTo>
                <a:cubicBezTo>
                  <a:pt x="83" y="8"/>
                  <a:pt x="83" y="8"/>
                  <a:pt x="83" y="8"/>
                </a:cubicBezTo>
                <a:cubicBezTo>
                  <a:pt x="79" y="8"/>
                  <a:pt x="75" y="10"/>
                  <a:pt x="72" y="13"/>
                </a:cubicBezTo>
                <a:cubicBezTo>
                  <a:pt x="72" y="13"/>
                  <a:pt x="72" y="13"/>
                  <a:pt x="72" y="13"/>
                </a:cubicBezTo>
                <a:cubicBezTo>
                  <a:pt x="69" y="16"/>
                  <a:pt x="68" y="20"/>
                  <a:pt x="68" y="24"/>
                </a:cubicBezTo>
                <a:cubicBezTo>
                  <a:pt x="68" y="24"/>
                  <a:pt x="68" y="24"/>
                  <a:pt x="68" y="24"/>
                </a:cubicBezTo>
                <a:cubicBezTo>
                  <a:pt x="68" y="24"/>
                  <a:pt x="68" y="25"/>
                  <a:pt x="68" y="25"/>
                </a:cubicBezTo>
                <a:cubicBezTo>
                  <a:pt x="68" y="25"/>
                  <a:pt x="68" y="25"/>
                  <a:pt x="68" y="25"/>
                </a:cubicBezTo>
                <a:cubicBezTo>
                  <a:pt x="68" y="26"/>
                  <a:pt x="68" y="26"/>
                  <a:pt x="68" y="26"/>
                </a:cubicBezTo>
                <a:cubicBezTo>
                  <a:pt x="68" y="27"/>
                  <a:pt x="68" y="29"/>
                  <a:pt x="67" y="30"/>
                </a:cubicBezTo>
                <a:cubicBezTo>
                  <a:pt x="11" y="85"/>
                  <a:pt x="11" y="85"/>
                  <a:pt x="11" y="85"/>
                </a:cubicBezTo>
                <a:cubicBezTo>
                  <a:pt x="11" y="85"/>
                  <a:pt x="11" y="85"/>
                  <a:pt x="11" y="85"/>
                </a:cubicBezTo>
                <a:cubicBezTo>
                  <a:pt x="9" y="88"/>
                  <a:pt x="9" y="91"/>
                  <a:pt x="10" y="93"/>
                </a:cubicBezTo>
                <a:cubicBezTo>
                  <a:pt x="10" y="94"/>
                  <a:pt x="11" y="95"/>
                  <a:pt x="11" y="96"/>
                </a:cubicBezTo>
                <a:cubicBezTo>
                  <a:pt x="12" y="97"/>
                  <a:pt x="13" y="97"/>
                  <a:pt x="14" y="98"/>
                </a:cubicBezTo>
                <a:cubicBezTo>
                  <a:pt x="17" y="99"/>
                  <a:pt x="20" y="98"/>
                  <a:pt x="22" y="96"/>
                </a:cubicBezTo>
                <a:cubicBezTo>
                  <a:pt x="51" y="68"/>
                  <a:pt x="51" y="68"/>
                  <a:pt x="51" y="68"/>
                </a:cubicBezTo>
                <a:cubicBezTo>
                  <a:pt x="51" y="67"/>
                  <a:pt x="51" y="67"/>
                  <a:pt x="51" y="67"/>
                </a:cubicBezTo>
                <a:cubicBezTo>
                  <a:pt x="69" y="49"/>
                  <a:pt x="69" y="49"/>
                  <a:pt x="69" y="49"/>
                </a:cubicBezTo>
                <a:cubicBezTo>
                  <a:pt x="69" y="49"/>
                  <a:pt x="69" y="49"/>
                  <a:pt x="69" y="49"/>
                </a:cubicBezTo>
                <a:cubicBezTo>
                  <a:pt x="77" y="41"/>
                  <a:pt x="77" y="41"/>
                  <a:pt x="77" y="41"/>
                </a:cubicBezTo>
                <a:cubicBezTo>
                  <a:pt x="77" y="41"/>
                  <a:pt x="77" y="41"/>
                  <a:pt x="77" y="41"/>
                </a:cubicBezTo>
                <a:cubicBezTo>
                  <a:pt x="78" y="40"/>
                  <a:pt x="80" y="39"/>
                  <a:pt x="81" y="39"/>
                </a:cubicBezTo>
                <a:cubicBezTo>
                  <a:pt x="81" y="40"/>
                  <a:pt x="82" y="40"/>
                  <a:pt x="82" y="40"/>
                </a:cubicBezTo>
                <a:cubicBezTo>
                  <a:pt x="82" y="40"/>
                  <a:pt x="83" y="40"/>
                  <a:pt x="83" y="40"/>
                </a:cubicBezTo>
                <a:cubicBezTo>
                  <a:pt x="88" y="40"/>
                  <a:pt x="92" y="38"/>
                  <a:pt x="94" y="35"/>
                </a:cubicBezTo>
                <a:cubicBezTo>
                  <a:pt x="94" y="35"/>
                  <a:pt x="94" y="35"/>
                  <a:pt x="94" y="35"/>
                </a:cubicBezTo>
                <a:cubicBezTo>
                  <a:pt x="97" y="32"/>
                  <a:pt x="99" y="29"/>
                  <a:pt x="99" y="24"/>
                </a:cubicBezTo>
                <a:cubicBezTo>
                  <a:pt x="97" y="26"/>
                  <a:pt x="95" y="28"/>
                  <a:pt x="94" y="30"/>
                </a:cubicBezTo>
                <a:cubicBezTo>
                  <a:pt x="93" y="31"/>
                  <a:pt x="91" y="31"/>
                  <a:pt x="90" y="31"/>
                </a:cubicBezTo>
                <a:cubicBezTo>
                  <a:pt x="85" y="30"/>
                  <a:pt x="85" y="30"/>
                  <a:pt x="85" y="30"/>
                </a:cubicBezTo>
                <a:cubicBezTo>
                  <a:pt x="81" y="29"/>
                  <a:pt x="81" y="29"/>
                  <a:pt x="81" y="29"/>
                </a:cubicBezTo>
                <a:cubicBezTo>
                  <a:pt x="80" y="28"/>
                  <a:pt x="79" y="27"/>
                  <a:pt x="78" y="26"/>
                </a:cubicBezTo>
                <a:cubicBezTo>
                  <a:pt x="77" y="22"/>
                  <a:pt x="77" y="22"/>
                  <a:pt x="77" y="22"/>
                </a:cubicBezTo>
                <a:cubicBezTo>
                  <a:pt x="76" y="18"/>
                  <a:pt x="76" y="18"/>
                  <a:pt x="76" y="18"/>
                </a:cubicBezTo>
                <a:cubicBezTo>
                  <a:pt x="76" y="16"/>
                  <a:pt x="76" y="15"/>
                  <a:pt x="77" y="14"/>
                </a:cubicBezTo>
                <a:cubicBezTo>
                  <a:pt x="79" y="12"/>
                  <a:pt x="81" y="10"/>
                  <a:pt x="83" y="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70" name="Rectangle 42"/>
          <p:cNvSpPr>
            <a:spLocks noChangeArrowheads="1"/>
          </p:cNvSpPr>
          <p:nvPr/>
        </p:nvSpPr>
        <p:spPr bwMode="auto">
          <a:xfrm>
            <a:off x="5722938" y="1931988"/>
            <a:ext cx="2736850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0" lang="en-US" altLang="zh-CN" sz="800">
                <a:solidFill>
                  <a:srgbClr val="7F7F7F"/>
                </a:solidFill>
              </a:rPr>
              <a:t>We have many PowerPoint </a:t>
            </a:r>
            <a:r>
              <a:rPr kumimoji="0" lang="zh-CN" altLang="en-US" sz="800">
                <a:solidFill>
                  <a:srgbClr val="7F7F7F"/>
                </a:solidFill>
              </a:rPr>
              <a:t>templates</a:t>
            </a:r>
            <a:r>
              <a:rPr kumimoji="0" lang="en-US" altLang="zh-CN" sz="800">
                <a:solidFill>
                  <a:srgbClr val="7F7F7F"/>
                </a:solidFill>
              </a:rPr>
              <a:t> that has been specifically designed to help anyone that is stepping into the world of PowerPoint for the very first time. </a:t>
            </a:r>
            <a:endParaRPr kumimoji="0" lang="zh-CN" altLang="en-US" sz="800">
              <a:solidFill>
                <a:srgbClr val="7F7F7F"/>
              </a:solidFill>
            </a:endParaRPr>
          </a:p>
        </p:txBody>
      </p:sp>
      <p:sp>
        <p:nvSpPr>
          <p:cNvPr id="22571" name="Rectangle 43"/>
          <p:cNvSpPr>
            <a:spLocks noChangeArrowheads="1"/>
          </p:cNvSpPr>
          <p:nvPr/>
        </p:nvSpPr>
        <p:spPr bwMode="auto">
          <a:xfrm>
            <a:off x="685800" y="1931988"/>
            <a:ext cx="2736850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/>
            <a:r>
              <a:rPr kumimoji="0" lang="en-US" altLang="zh-CN" sz="800">
                <a:solidFill>
                  <a:srgbClr val="7F7F7F"/>
                </a:solidFill>
              </a:rPr>
              <a:t>We have many PowerPoint </a:t>
            </a:r>
            <a:r>
              <a:rPr kumimoji="0" lang="zh-CN" altLang="en-US" sz="800">
                <a:solidFill>
                  <a:srgbClr val="7F7F7F"/>
                </a:solidFill>
              </a:rPr>
              <a:t>templates</a:t>
            </a:r>
            <a:r>
              <a:rPr kumimoji="0" lang="en-US" altLang="zh-CN" sz="800">
                <a:solidFill>
                  <a:srgbClr val="7F7F7F"/>
                </a:solidFill>
              </a:rPr>
              <a:t> that has been specifically designed to help anyone that is stepping into the world of PowerPoint for the very first time. </a:t>
            </a:r>
            <a:endParaRPr kumimoji="0" lang="zh-CN" altLang="en-US" sz="800">
              <a:solidFill>
                <a:srgbClr val="7F7F7F"/>
              </a:solidFill>
            </a:endParaRPr>
          </a:p>
        </p:txBody>
      </p:sp>
      <p:sp>
        <p:nvSpPr>
          <p:cNvPr id="22572" name="Rectangle 44"/>
          <p:cNvSpPr>
            <a:spLocks noChangeArrowheads="1"/>
          </p:cNvSpPr>
          <p:nvPr/>
        </p:nvSpPr>
        <p:spPr bwMode="auto">
          <a:xfrm>
            <a:off x="250825" y="2746375"/>
            <a:ext cx="2736850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/>
            <a:r>
              <a:rPr kumimoji="0" lang="en-US" altLang="zh-CN" sz="800">
                <a:solidFill>
                  <a:srgbClr val="7F7F7F"/>
                </a:solidFill>
              </a:rPr>
              <a:t>We have many PowerPoint </a:t>
            </a:r>
            <a:r>
              <a:rPr kumimoji="0" lang="zh-CN" altLang="en-US" sz="800">
                <a:solidFill>
                  <a:srgbClr val="7F7F7F"/>
                </a:solidFill>
              </a:rPr>
              <a:t>templates</a:t>
            </a:r>
            <a:r>
              <a:rPr kumimoji="0" lang="en-US" altLang="zh-CN" sz="800">
                <a:solidFill>
                  <a:srgbClr val="7F7F7F"/>
                </a:solidFill>
              </a:rPr>
              <a:t> that has been specifically designed to help anyone that is stepping into the world of PowerPoint for the very first time. </a:t>
            </a:r>
            <a:endParaRPr kumimoji="0" lang="zh-CN" altLang="en-US" sz="800">
              <a:solidFill>
                <a:srgbClr val="7F7F7F"/>
              </a:solidFill>
            </a:endParaRPr>
          </a:p>
        </p:txBody>
      </p:sp>
      <p:sp>
        <p:nvSpPr>
          <p:cNvPr id="22573" name="Rectangle 45"/>
          <p:cNvSpPr>
            <a:spLocks noChangeArrowheads="1"/>
          </p:cNvSpPr>
          <p:nvPr/>
        </p:nvSpPr>
        <p:spPr bwMode="auto">
          <a:xfrm>
            <a:off x="6156325" y="2746375"/>
            <a:ext cx="2736850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0" lang="en-US" altLang="zh-CN" sz="800">
                <a:solidFill>
                  <a:srgbClr val="7F7F7F"/>
                </a:solidFill>
              </a:rPr>
              <a:t>We have many PowerPoint </a:t>
            </a:r>
            <a:r>
              <a:rPr kumimoji="0" lang="zh-CN" altLang="en-US" sz="800">
                <a:solidFill>
                  <a:srgbClr val="7F7F7F"/>
                </a:solidFill>
              </a:rPr>
              <a:t>templates</a:t>
            </a:r>
            <a:r>
              <a:rPr kumimoji="0" lang="en-US" altLang="zh-CN" sz="800">
                <a:solidFill>
                  <a:srgbClr val="7F7F7F"/>
                </a:solidFill>
              </a:rPr>
              <a:t> that has been specifically designed to help anyone that is stepping into the world of PowerPoint for the very first time. </a:t>
            </a:r>
            <a:endParaRPr kumimoji="0" lang="zh-CN" altLang="en-US" sz="800">
              <a:solidFill>
                <a:srgbClr val="7F7F7F"/>
              </a:solidFill>
            </a:endParaRPr>
          </a:p>
        </p:txBody>
      </p:sp>
      <p:sp>
        <p:nvSpPr>
          <p:cNvPr id="22574" name="Rectangle 46"/>
          <p:cNvSpPr>
            <a:spLocks noChangeArrowheads="1"/>
          </p:cNvSpPr>
          <p:nvPr/>
        </p:nvSpPr>
        <p:spPr bwMode="auto">
          <a:xfrm>
            <a:off x="684213" y="3578225"/>
            <a:ext cx="2736850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/>
            <a:r>
              <a:rPr kumimoji="0" lang="en-US" altLang="zh-CN" sz="800">
                <a:solidFill>
                  <a:srgbClr val="7F7F7F"/>
                </a:solidFill>
              </a:rPr>
              <a:t>We have many PowerPoint </a:t>
            </a:r>
            <a:r>
              <a:rPr kumimoji="0" lang="zh-CN" altLang="en-US" sz="800">
                <a:solidFill>
                  <a:srgbClr val="7F7F7F"/>
                </a:solidFill>
              </a:rPr>
              <a:t>templates</a:t>
            </a:r>
            <a:r>
              <a:rPr kumimoji="0" lang="en-US" altLang="zh-CN" sz="800">
                <a:solidFill>
                  <a:srgbClr val="7F7F7F"/>
                </a:solidFill>
              </a:rPr>
              <a:t> that has been specifically designed to help anyone that is stepping into the world of PowerPoint for the very first time. </a:t>
            </a:r>
            <a:endParaRPr kumimoji="0" lang="zh-CN" altLang="en-US" sz="800">
              <a:solidFill>
                <a:srgbClr val="7F7F7F"/>
              </a:solidFill>
            </a:endParaRPr>
          </a:p>
        </p:txBody>
      </p:sp>
      <p:sp>
        <p:nvSpPr>
          <p:cNvPr id="22575" name="Rectangle 47"/>
          <p:cNvSpPr>
            <a:spLocks noChangeArrowheads="1"/>
          </p:cNvSpPr>
          <p:nvPr/>
        </p:nvSpPr>
        <p:spPr bwMode="auto">
          <a:xfrm>
            <a:off x="5689600" y="3546475"/>
            <a:ext cx="2736850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0" lang="en-US" altLang="zh-CN" sz="800">
                <a:solidFill>
                  <a:srgbClr val="7F7F7F"/>
                </a:solidFill>
              </a:rPr>
              <a:t>We have many PowerPoint </a:t>
            </a:r>
            <a:r>
              <a:rPr kumimoji="0" lang="zh-CN" altLang="en-US" sz="800">
                <a:solidFill>
                  <a:srgbClr val="7F7F7F"/>
                </a:solidFill>
              </a:rPr>
              <a:t>templates</a:t>
            </a:r>
            <a:r>
              <a:rPr kumimoji="0" lang="en-US" altLang="zh-CN" sz="800">
                <a:solidFill>
                  <a:srgbClr val="7F7F7F"/>
                </a:solidFill>
              </a:rPr>
              <a:t> that has been specifically designed to help anyone that is stepping into the world of PowerPoint for the very first time. </a:t>
            </a:r>
            <a:endParaRPr kumimoji="0" lang="zh-CN" altLang="en-US" sz="800">
              <a:solidFill>
                <a:srgbClr val="7F7F7F"/>
              </a:solidFill>
            </a:endParaRPr>
          </a:p>
        </p:txBody>
      </p:sp>
      <p:sp>
        <p:nvSpPr>
          <p:cNvPr id="48" name="Oval 6"/>
          <p:cNvSpPr>
            <a:spLocks noChangeArrowheads="1"/>
          </p:cNvSpPr>
          <p:nvPr/>
        </p:nvSpPr>
        <p:spPr bwMode="auto">
          <a:xfrm>
            <a:off x="858838" y="103188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9" name="Oval 3"/>
          <p:cNvSpPr>
            <a:spLocks noChangeArrowheads="1"/>
          </p:cNvSpPr>
          <p:nvPr/>
        </p:nvSpPr>
        <p:spPr bwMode="auto">
          <a:xfrm>
            <a:off x="-106363" y="242888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0" name="Oval 4"/>
          <p:cNvSpPr>
            <a:spLocks noChangeArrowheads="1"/>
          </p:cNvSpPr>
          <p:nvPr/>
        </p:nvSpPr>
        <p:spPr bwMode="auto">
          <a:xfrm>
            <a:off x="157163" y="41433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1" name="Oval 5"/>
          <p:cNvSpPr>
            <a:spLocks noChangeArrowheads="1"/>
          </p:cNvSpPr>
          <p:nvPr/>
        </p:nvSpPr>
        <p:spPr bwMode="auto">
          <a:xfrm>
            <a:off x="336550" y="225425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2" name="Rectangle 39"/>
          <p:cNvSpPr>
            <a:spLocks noChangeArrowheads="1"/>
          </p:cNvSpPr>
          <p:nvPr/>
        </p:nvSpPr>
        <p:spPr bwMode="auto">
          <a:xfrm>
            <a:off x="401638" y="328613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>
                <a:solidFill>
                  <a:srgbClr val="FFFFFF"/>
                </a:solidFill>
                <a:latin typeface="Impact" panose="020B0806030902050204" pitchFamily="34" charset="0"/>
              </a:rPr>
              <a:t>02</a:t>
            </a:r>
            <a:endParaRPr kumimoji="0" lang="zh-CN" altLang="zh-CN" sz="100">
              <a:latin typeface="Arial" panose="020B0604020202020204" pitchFamily="34" charset="0"/>
            </a:endParaRPr>
          </a:p>
        </p:txBody>
      </p:sp>
      <p:sp>
        <p:nvSpPr>
          <p:cNvPr id="53" name="Rectangle 39"/>
          <p:cNvSpPr>
            <a:spLocks noChangeArrowheads="1"/>
          </p:cNvSpPr>
          <p:nvPr/>
        </p:nvSpPr>
        <p:spPr bwMode="auto">
          <a:xfrm>
            <a:off x="915988" y="338138"/>
            <a:ext cx="2778125" cy="2159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kumimoji="0"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+mn-ea"/>
              </a:rPr>
              <a:t>Write your great  title here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5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5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4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4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42" dur="150" fill="hold"/>
                                        <p:tgtEl>
                                          <p:spTgt spid="5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25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25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1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1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25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25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9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25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25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9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25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25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8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25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25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3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25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2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3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25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25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25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25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8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25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25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8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25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2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8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25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25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2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25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25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2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25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25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2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25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25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12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2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2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12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25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25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8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225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225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6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22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22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" presetClass="entr" presetSubtype="6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225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225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2" presetClass="entr" presetSubtype="2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225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225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56" grpId="0" animBg="1"/>
      <p:bldP spid="22557" grpId="0" animBg="1"/>
      <p:bldP spid="22558" grpId="0" animBg="1"/>
      <p:bldP spid="22559" grpId="0" animBg="1"/>
      <p:bldP spid="22560" grpId="0" animBg="1"/>
      <p:bldP spid="22561" grpId="0" animBg="1"/>
      <p:bldP spid="22562" grpId="0" animBg="1"/>
      <p:bldP spid="22563" grpId="0" animBg="1"/>
      <p:bldP spid="22564" grpId="0" animBg="1"/>
      <p:bldP spid="22565" grpId="0" animBg="1"/>
      <p:bldP spid="22566" grpId="0" animBg="1"/>
      <p:bldP spid="22567" grpId="0" animBg="1"/>
      <p:bldP spid="22568" grpId="0" animBg="1"/>
      <p:bldP spid="22569" grpId="0" animBg="1"/>
      <p:bldP spid="22570" grpId="0"/>
      <p:bldP spid="22571" grpId="0"/>
      <p:bldP spid="22572" grpId="0"/>
      <p:bldP spid="22573" grpId="0"/>
      <p:bldP spid="22574" grpId="0"/>
      <p:bldP spid="22575" grpId="0"/>
      <p:bldP spid="48" grpId="0" animBg="1"/>
      <p:bldP spid="48" grpId="1" animBg="1"/>
      <p:bldP spid="49" grpId="0" animBg="1"/>
      <p:bldP spid="49" grpId="1" animBg="1"/>
      <p:bldP spid="50" grpId="0" animBg="1"/>
      <p:bldP spid="50" grpId="1" animBg="1"/>
      <p:bldP spid="51" grpId="0" animBg="1"/>
      <p:bldP spid="51" grpId="1" animBg="1"/>
      <p:bldP spid="52" grpId="0"/>
      <p:bldP spid="52" grpId="1"/>
      <p:bldP spid="5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1" name="Freeform 21"/>
          <p:cNvSpPr/>
          <p:nvPr/>
        </p:nvSpPr>
        <p:spPr bwMode="auto">
          <a:xfrm>
            <a:off x="3195638" y="1422400"/>
            <a:ext cx="1679575" cy="1682750"/>
          </a:xfrm>
          <a:custGeom>
            <a:avLst/>
            <a:gdLst>
              <a:gd name="T0" fmla="*/ 0 w 878"/>
              <a:gd name="T1" fmla="*/ 557 h 879"/>
              <a:gd name="T2" fmla="*/ 0 w 878"/>
              <a:gd name="T3" fmla="*/ 879 h 879"/>
              <a:gd name="T4" fmla="*/ 878 w 878"/>
              <a:gd name="T5" fmla="*/ 0 h 879"/>
              <a:gd name="T6" fmla="*/ 557 w 878"/>
              <a:gd name="T7" fmla="*/ 0 h 879"/>
              <a:gd name="T8" fmla="*/ 0 w 878"/>
              <a:gd name="T9" fmla="*/ 557 h 8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78" h="879">
                <a:moveTo>
                  <a:pt x="0" y="557"/>
                </a:moveTo>
                <a:cubicBezTo>
                  <a:pt x="0" y="879"/>
                  <a:pt x="0" y="879"/>
                  <a:pt x="0" y="879"/>
                </a:cubicBezTo>
                <a:cubicBezTo>
                  <a:pt x="485" y="879"/>
                  <a:pt x="878" y="486"/>
                  <a:pt x="878" y="0"/>
                </a:cubicBezTo>
                <a:cubicBezTo>
                  <a:pt x="557" y="0"/>
                  <a:pt x="557" y="0"/>
                  <a:pt x="557" y="0"/>
                </a:cubicBezTo>
                <a:cubicBezTo>
                  <a:pt x="557" y="308"/>
                  <a:pt x="307" y="557"/>
                  <a:pt x="0" y="557"/>
                </a:cubicBezTo>
                <a:close/>
              </a:path>
            </a:pathLst>
          </a:custGeom>
          <a:solidFill>
            <a:srgbClr val="98D2E3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0742" name="Freeform 22"/>
          <p:cNvSpPr/>
          <p:nvPr/>
        </p:nvSpPr>
        <p:spPr bwMode="auto">
          <a:xfrm>
            <a:off x="3195638" y="2490788"/>
            <a:ext cx="1679575" cy="1679575"/>
          </a:xfrm>
          <a:custGeom>
            <a:avLst/>
            <a:gdLst>
              <a:gd name="T0" fmla="*/ 557 w 878"/>
              <a:gd name="T1" fmla="*/ 878 h 878"/>
              <a:gd name="T2" fmla="*/ 878 w 878"/>
              <a:gd name="T3" fmla="*/ 878 h 878"/>
              <a:gd name="T4" fmla="*/ 0 w 878"/>
              <a:gd name="T5" fmla="*/ 0 h 878"/>
              <a:gd name="T6" fmla="*/ 0 w 878"/>
              <a:gd name="T7" fmla="*/ 321 h 878"/>
              <a:gd name="T8" fmla="*/ 557 w 878"/>
              <a:gd name="T9" fmla="*/ 878 h 8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78" h="878">
                <a:moveTo>
                  <a:pt x="557" y="878"/>
                </a:moveTo>
                <a:cubicBezTo>
                  <a:pt x="878" y="878"/>
                  <a:pt x="878" y="878"/>
                  <a:pt x="878" y="878"/>
                </a:cubicBezTo>
                <a:cubicBezTo>
                  <a:pt x="878" y="393"/>
                  <a:pt x="485" y="0"/>
                  <a:pt x="0" y="0"/>
                </a:cubicBezTo>
                <a:cubicBezTo>
                  <a:pt x="0" y="321"/>
                  <a:pt x="0" y="321"/>
                  <a:pt x="0" y="321"/>
                </a:cubicBezTo>
                <a:cubicBezTo>
                  <a:pt x="307" y="321"/>
                  <a:pt x="557" y="571"/>
                  <a:pt x="557" y="878"/>
                </a:cubicBezTo>
                <a:close/>
              </a:path>
            </a:pathLst>
          </a:custGeom>
          <a:solidFill>
            <a:srgbClr val="FBE22D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0743" name="Freeform 23"/>
          <p:cNvSpPr/>
          <p:nvPr/>
        </p:nvSpPr>
        <p:spPr bwMode="auto">
          <a:xfrm>
            <a:off x="4260850" y="1422400"/>
            <a:ext cx="1679575" cy="1682750"/>
          </a:xfrm>
          <a:custGeom>
            <a:avLst/>
            <a:gdLst>
              <a:gd name="T0" fmla="*/ 321 w 878"/>
              <a:gd name="T1" fmla="*/ 0 h 879"/>
              <a:gd name="T2" fmla="*/ 0 w 878"/>
              <a:gd name="T3" fmla="*/ 0 h 879"/>
              <a:gd name="T4" fmla="*/ 878 w 878"/>
              <a:gd name="T5" fmla="*/ 879 h 879"/>
              <a:gd name="T6" fmla="*/ 878 w 878"/>
              <a:gd name="T7" fmla="*/ 557 h 879"/>
              <a:gd name="T8" fmla="*/ 321 w 878"/>
              <a:gd name="T9" fmla="*/ 0 h 8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78" h="879">
                <a:moveTo>
                  <a:pt x="32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486"/>
                  <a:pt x="393" y="879"/>
                  <a:pt x="878" y="879"/>
                </a:cubicBezTo>
                <a:cubicBezTo>
                  <a:pt x="878" y="557"/>
                  <a:pt x="878" y="557"/>
                  <a:pt x="878" y="557"/>
                </a:cubicBezTo>
                <a:cubicBezTo>
                  <a:pt x="571" y="557"/>
                  <a:pt x="321" y="308"/>
                  <a:pt x="321" y="0"/>
                </a:cubicBezTo>
                <a:close/>
              </a:path>
            </a:pathLst>
          </a:custGeom>
          <a:solidFill>
            <a:srgbClr val="A9D25A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0744" name="Freeform 24"/>
          <p:cNvSpPr/>
          <p:nvPr/>
        </p:nvSpPr>
        <p:spPr bwMode="auto">
          <a:xfrm>
            <a:off x="4260850" y="2490788"/>
            <a:ext cx="1679575" cy="1679575"/>
          </a:xfrm>
          <a:custGeom>
            <a:avLst/>
            <a:gdLst>
              <a:gd name="T0" fmla="*/ 878 w 878"/>
              <a:gd name="T1" fmla="*/ 321 h 878"/>
              <a:gd name="T2" fmla="*/ 878 w 878"/>
              <a:gd name="T3" fmla="*/ 0 h 878"/>
              <a:gd name="T4" fmla="*/ 0 w 878"/>
              <a:gd name="T5" fmla="*/ 878 h 878"/>
              <a:gd name="T6" fmla="*/ 321 w 878"/>
              <a:gd name="T7" fmla="*/ 878 h 878"/>
              <a:gd name="T8" fmla="*/ 878 w 878"/>
              <a:gd name="T9" fmla="*/ 321 h 8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78" h="878">
                <a:moveTo>
                  <a:pt x="878" y="321"/>
                </a:moveTo>
                <a:cubicBezTo>
                  <a:pt x="878" y="0"/>
                  <a:pt x="878" y="0"/>
                  <a:pt x="878" y="0"/>
                </a:cubicBezTo>
                <a:cubicBezTo>
                  <a:pt x="393" y="0"/>
                  <a:pt x="0" y="393"/>
                  <a:pt x="0" y="878"/>
                </a:cubicBezTo>
                <a:cubicBezTo>
                  <a:pt x="321" y="878"/>
                  <a:pt x="321" y="878"/>
                  <a:pt x="321" y="878"/>
                </a:cubicBezTo>
                <a:cubicBezTo>
                  <a:pt x="321" y="571"/>
                  <a:pt x="571" y="321"/>
                  <a:pt x="878" y="321"/>
                </a:cubicBezTo>
                <a:close/>
              </a:path>
            </a:pathLst>
          </a:custGeom>
          <a:solidFill>
            <a:srgbClr val="EA5514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0745" name="Freeform 25"/>
          <p:cNvSpPr>
            <a:spLocks noEditPoints="1"/>
          </p:cNvSpPr>
          <p:nvPr/>
        </p:nvSpPr>
        <p:spPr bwMode="auto">
          <a:xfrm>
            <a:off x="5494338" y="2713038"/>
            <a:ext cx="282575" cy="227012"/>
          </a:xfrm>
          <a:custGeom>
            <a:avLst/>
            <a:gdLst>
              <a:gd name="T0" fmla="*/ 127 w 147"/>
              <a:gd name="T1" fmla="*/ 45 h 119"/>
              <a:gd name="T2" fmla="*/ 116 w 147"/>
              <a:gd name="T3" fmla="*/ 45 h 119"/>
              <a:gd name="T4" fmla="*/ 35 w 147"/>
              <a:gd name="T5" fmla="*/ 18 h 119"/>
              <a:gd name="T6" fmla="*/ 17 w 147"/>
              <a:gd name="T7" fmla="*/ 18 h 119"/>
              <a:gd name="T8" fmla="*/ 34 w 147"/>
              <a:gd name="T9" fmla="*/ 21 h 119"/>
              <a:gd name="T10" fmla="*/ 10 w 147"/>
              <a:gd name="T11" fmla="*/ 21 h 119"/>
              <a:gd name="T12" fmla="*/ 10 w 147"/>
              <a:gd name="T13" fmla="*/ 15 h 119"/>
              <a:gd name="T14" fmla="*/ 13 w 147"/>
              <a:gd name="T15" fmla="*/ 11 h 119"/>
              <a:gd name="T16" fmla="*/ 40 w 147"/>
              <a:gd name="T17" fmla="*/ 4 h 119"/>
              <a:gd name="T18" fmla="*/ 101 w 147"/>
              <a:gd name="T19" fmla="*/ 0 h 119"/>
              <a:gd name="T20" fmla="*/ 113 w 147"/>
              <a:gd name="T21" fmla="*/ 21 h 119"/>
              <a:gd name="T22" fmla="*/ 147 w 147"/>
              <a:gd name="T23" fmla="*/ 26 h 119"/>
              <a:gd name="T24" fmla="*/ 147 w 147"/>
              <a:gd name="T25" fmla="*/ 113 h 119"/>
              <a:gd name="T26" fmla="*/ 141 w 147"/>
              <a:gd name="T27" fmla="*/ 119 h 119"/>
              <a:gd name="T28" fmla="*/ 0 w 147"/>
              <a:gd name="T29" fmla="*/ 113 h 119"/>
              <a:gd name="T30" fmla="*/ 0 w 147"/>
              <a:gd name="T31" fmla="*/ 26 h 119"/>
              <a:gd name="T32" fmla="*/ 6 w 147"/>
              <a:gd name="T33" fmla="*/ 21 h 119"/>
              <a:gd name="T34" fmla="*/ 73 w 147"/>
              <a:gd name="T35" fmla="*/ 43 h 119"/>
              <a:gd name="T36" fmla="*/ 87 w 147"/>
              <a:gd name="T37" fmla="*/ 49 h 119"/>
              <a:gd name="T38" fmla="*/ 73 w 147"/>
              <a:gd name="T39" fmla="*/ 81 h 119"/>
              <a:gd name="T40" fmla="*/ 73 w 147"/>
              <a:gd name="T41" fmla="*/ 43 h 119"/>
              <a:gd name="T42" fmla="*/ 82 w 147"/>
              <a:gd name="T43" fmla="*/ 54 h 119"/>
              <a:gd name="T44" fmla="*/ 61 w 147"/>
              <a:gd name="T45" fmla="*/ 62 h 119"/>
              <a:gd name="T46" fmla="*/ 86 w 147"/>
              <a:gd name="T47" fmla="*/ 62 h 119"/>
              <a:gd name="T48" fmla="*/ 82 w 147"/>
              <a:gd name="T49" fmla="*/ 54 h 119"/>
              <a:gd name="T50" fmla="*/ 38 w 147"/>
              <a:gd name="T51" fmla="*/ 32 h 119"/>
              <a:gd name="T52" fmla="*/ 11 w 147"/>
              <a:gd name="T53" fmla="*/ 108 h 119"/>
              <a:gd name="T54" fmla="*/ 136 w 147"/>
              <a:gd name="T55" fmla="*/ 32 h 119"/>
              <a:gd name="T56" fmla="*/ 109 w 147"/>
              <a:gd name="T57" fmla="*/ 32 h 119"/>
              <a:gd name="T58" fmla="*/ 97 w 147"/>
              <a:gd name="T59" fmla="*/ 12 h 119"/>
              <a:gd name="T60" fmla="*/ 44 w 147"/>
              <a:gd name="T61" fmla="*/ 28 h 119"/>
              <a:gd name="T62" fmla="*/ 73 w 147"/>
              <a:gd name="T63" fmla="*/ 23 h 119"/>
              <a:gd name="T64" fmla="*/ 112 w 147"/>
              <a:gd name="T65" fmla="*/ 62 h 119"/>
              <a:gd name="T66" fmla="*/ 34 w 147"/>
              <a:gd name="T67" fmla="*/ 62 h 119"/>
              <a:gd name="T68" fmla="*/ 73 w 147"/>
              <a:gd name="T69" fmla="*/ 35 h 119"/>
              <a:gd name="T70" fmla="*/ 46 w 147"/>
              <a:gd name="T71" fmla="*/ 62 h 119"/>
              <a:gd name="T72" fmla="*/ 101 w 147"/>
              <a:gd name="T73" fmla="*/ 62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47" h="119">
                <a:moveTo>
                  <a:pt x="122" y="40"/>
                </a:moveTo>
                <a:cubicBezTo>
                  <a:pt x="125" y="40"/>
                  <a:pt x="127" y="42"/>
                  <a:pt x="127" y="45"/>
                </a:cubicBezTo>
                <a:cubicBezTo>
                  <a:pt x="127" y="48"/>
                  <a:pt x="125" y="50"/>
                  <a:pt x="122" y="50"/>
                </a:cubicBezTo>
                <a:cubicBezTo>
                  <a:pt x="119" y="50"/>
                  <a:pt x="116" y="48"/>
                  <a:pt x="116" y="45"/>
                </a:cubicBezTo>
                <a:cubicBezTo>
                  <a:pt x="116" y="42"/>
                  <a:pt x="119" y="40"/>
                  <a:pt x="122" y="40"/>
                </a:cubicBezTo>
                <a:close/>
                <a:moveTo>
                  <a:pt x="35" y="18"/>
                </a:moveTo>
                <a:cubicBezTo>
                  <a:pt x="35" y="18"/>
                  <a:pt x="35" y="18"/>
                  <a:pt x="35" y="18"/>
                </a:cubicBezTo>
                <a:cubicBezTo>
                  <a:pt x="17" y="18"/>
                  <a:pt x="17" y="18"/>
                  <a:pt x="17" y="18"/>
                </a:cubicBezTo>
                <a:cubicBezTo>
                  <a:pt x="17" y="21"/>
                  <a:pt x="17" y="21"/>
                  <a:pt x="17" y="21"/>
                </a:cubicBezTo>
                <a:cubicBezTo>
                  <a:pt x="34" y="21"/>
                  <a:pt x="34" y="21"/>
                  <a:pt x="34" y="21"/>
                </a:cubicBezTo>
                <a:cubicBezTo>
                  <a:pt x="35" y="18"/>
                  <a:pt x="35" y="18"/>
                  <a:pt x="35" y="18"/>
                </a:cubicBezTo>
                <a:close/>
                <a:moveTo>
                  <a:pt x="10" y="21"/>
                </a:moveTo>
                <a:cubicBezTo>
                  <a:pt x="10" y="21"/>
                  <a:pt x="10" y="21"/>
                  <a:pt x="10" y="21"/>
                </a:cubicBezTo>
                <a:cubicBezTo>
                  <a:pt x="10" y="15"/>
                  <a:pt x="10" y="15"/>
                  <a:pt x="10" y="15"/>
                </a:cubicBezTo>
                <a:cubicBezTo>
                  <a:pt x="10" y="15"/>
                  <a:pt x="10" y="15"/>
                  <a:pt x="10" y="15"/>
                </a:cubicBezTo>
                <a:cubicBezTo>
                  <a:pt x="10" y="13"/>
                  <a:pt x="12" y="11"/>
                  <a:pt x="13" y="11"/>
                </a:cubicBezTo>
                <a:cubicBezTo>
                  <a:pt x="38" y="11"/>
                  <a:pt x="38" y="11"/>
                  <a:pt x="38" y="11"/>
                </a:cubicBezTo>
                <a:cubicBezTo>
                  <a:pt x="40" y="4"/>
                  <a:pt x="40" y="4"/>
                  <a:pt x="40" y="4"/>
                </a:cubicBezTo>
                <a:cubicBezTo>
                  <a:pt x="41" y="2"/>
                  <a:pt x="44" y="0"/>
                  <a:pt x="46" y="0"/>
                </a:cubicBezTo>
                <a:cubicBezTo>
                  <a:pt x="101" y="0"/>
                  <a:pt x="101" y="0"/>
                  <a:pt x="101" y="0"/>
                </a:cubicBezTo>
                <a:cubicBezTo>
                  <a:pt x="104" y="0"/>
                  <a:pt x="106" y="2"/>
                  <a:pt x="107" y="4"/>
                </a:cubicBezTo>
                <a:cubicBezTo>
                  <a:pt x="113" y="21"/>
                  <a:pt x="113" y="21"/>
                  <a:pt x="113" y="21"/>
                </a:cubicBezTo>
                <a:cubicBezTo>
                  <a:pt x="141" y="21"/>
                  <a:pt x="141" y="21"/>
                  <a:pt x="141" y="21"/>
                </a:cubicBezTo>
                <a:cubicBezTo>
                  <a:pt x="144" y="21"/>
                  <a:pt x="147" y="23"/>
                  <a:pt x="147" y="26"/>
                </a:cubicBezTo>
                <a:cubicBezTo>
                  <a:pt x="147" y="27"/>
                  <a:pt x="147" y="27"/>
                  <a:pt x="147" y="27"/>
                </a:cubicBezTo>
                <a:cubicBezTo>
                  <a:pt x="147" y="113"/>
                  <a:pt x="147" y="113"/>
                  <a:pt x="147" y="113"/>
                </a:cubicBezTo>
                <a:cubicBezTo>
                  <a:pt x="147" y="117"/>
                  <a:pt x="144" y="119"/>
                  <a:pt x="141" y="119"/>
                </a:cubicBezTo>
                <a:cubicBezTo>
                  <a:pt x="141" y="119"/>
                  <a:pt x="141" y="119"/>
                  <a:pt x="141" y="119"/>
                </a:cubicBezTo>
                <a:cubicBezTo>
                  <a:pt x="6" y="119"/>
                  <a:pt x="6" y="119"/>
                  <a:pt x="6" y="119"/>
                </a:cubicBezTo>
                <a:cubicBezTo>
                  <a:pt x="3" y="119"/>
                  <a:pt x="0" y="117"/>
                  <a:pt x="0" y="113"/>
                </a:cubicBezTo>
                <a:cubicBezTo>
                  <a:pt x="0" y="113"/>
                  <a:pt x="0" y="113"/>
                  <a:pt x="0" y="113"/>
                </a:cubicBezTo>
                <a:cubicBezTo>
                  <a:pt x="0" y="26"/>
                  <a:pt x="0" y="26"/>
                  <a:pt x="0" y="26"/>
                </a:cubicBezTo>
                <a:cubicBezTo>
                  <a:pt x="0" y="23"/>
                  <a:pt x="3" y="21"/>
                  <a:pt x="6" y="21"/>
                </a:cubicBezTo>
                <a:cubicBezTo>
                  <a:pt x="6" y="21"/>
                  <a:pt x="6" y="21"/>
                  <a:pt x="6" y="21"/>
                </a:cubicBezTo>
                <a:cubicBezTo>
                  <a:pt x="10" y="21"/>
                  <a:pt x="10" y="21"/>
                  <a:pt x="10" y="21"/>
                </a:cubicBezTo>
                <a:close/>
                <a:moveTo>
                  <a:pt x="73" y="43"/>
                </a:moveTo>
                <a:cubicBezTo>
                  <a:pt x="73" y="43"/>
                  <a:pt x="73" y="43"/>
                  <a:pt x="73" y="43"/>
                </a:cubicBezTo>
                <a:cubicBezTo>
                  <a:pt x="79" y="43"/>
                  <a:pt x="83" y="45"/>
                  <a:pt x="87" y="49"/>
                </a:cubicBezTo>
                <a:cubicBezTo>
                  <a:pt x="90" y="52"/>
                  <a:pt x="92" y="57"/>
                  <a:pt x="92" y="62"/>
                </a:cubicBezTo>
                <a:cubicBezTo>
                  <a:pt x="92" y="73"/>
                  <a:pt x="84" y="81"/>
                  <a:pt x="73" y="81"/>
                </a:cubicBezTo>
                <a:cubicBezTo>
                  <a:pt x="63" y="81"/>
                  <a:pt x="54" y="73"/>
                  <a:pt x="54" y="62"/>
                </a:cubicBezTo>
                <a:cubicBezTo>
                  <a:pt x="54" y="52"/>
                  <a:pt x="63" y="43"/>
                  <a:pt x="73" y="43"/>
                </a:cubicBezTo>
                <a:close/>
                <a:moveTo>
                  <a:pt x="82" y="54"/>
                </a:moveTo>
                <a:cubicBezTo>
                  <a:pt x="82" y="54"/>
                  <a:pt x="82" y="54"/>
                  <a:pt x="82" y="54"/>
                </a:cubicBezTo>
                <a:cubicBezTo>
                  <a:pt x="80" y="51"/>
                  <a:pt x="77" y="50"/>
                  <a:pt x="73" y="50"/>
                </a:cubicBezTo>
                <a:cubicBezTo>
                  <a:pt x="67" y="50"/>
                  <a:pt x="61" y="56"/>
                  <a:pt x="61" y="62"/>
                </a:cubicBezTo>
                <a:cubicBezTo>
                  <a:pt x="61" y="69"/>
                  <a:pt x="67" y="74"/>
                  <a:pt x="73" y="74"/>
                </a:cubicBezTo>
                <a:cubicBezTo>
                  <a:pt x="80" y="74"/>
                  <a:pt x="86" y="69"/>
                  <a:pt x="86" y="62"/>
                </a:cubicBezTo>
                <a:cubicBezTo>
                  <a:pt x="86" y="59"/>
                  <a:pt x="84" y="56"/>
                  <a:pt x="82" y="54"/>
                </a:cubicBezTo>
                <a:cubicBezTo>
                  <a:pt x="82" y="54"/>
                  <a:pt x="82" y="54"/>
                  <a:pt x="82" y="54"/>
                </a:cubicBezTo>
                <a:close/>
                <a:moveTo>
                  <a:pt x="38" y="32"/>
                </a:moveTo>
                <a:cubicBezTo>
                  <a:pt x="38" y="32"/>
                  <a:pt x="38" y="32"/>
                  <a:pt x="38" y="32"/>
                </a:cubicBezTo>
                <a:cubicBezTo>
                  <a:pt x="11" y="32"/>
                  <a:pt x="11" y="32"/>
                  <a:pt x="11" y="32"/>
                </a:cubicBezTo>
                <a:cubicBezTo>
                  <a:pt x="11" y="108"/>
                  <a:pt x="11" y="108"/>
                  <a:pt x="11" y="108"/>
                </a:cubicBezTo>
                <a:cubicBezTo>
                  <a:pt x="136" y="108"/>
                  <a:pt x="136" y="108"/>
                  <a:pt x="136" y="108"/>
                </a:cubicBezTo>
                <a:cubicBezTo>
                  <a:pt x="136" y="32"/>
                  <a:pt x="136" y="32"/>
                  <a:pt x="136" y="32"/>
                </a:cubicBezTo>
                <a:cubicBezTo>
                  <a:pt x="109" y="32"/>
                  <a:pt x="109" y="32"/>
                  <a:pt x="109" y="32"/>
                </a:cubicBezTo>
                <a:cubicBezTo>
                  <a:pt x="109" y="32"/>
                  <a:pt x="109" y="32"/>
                  <a:pt x="109" y="32"/>
                </a:cubicBezTo>
                <a:cubicBezTo>
                  <a:pt x="106" y="32"/>
                  <a:pt x="104" y="31"/>
                  <a:pt x="103" y="28"/>
                </a:cubicBezTo>
                <a:cubicBezTo>
                  <a:pt x="97" y="12"/>
                  <a:pt x="97" y="12"/>
                  <a:pt x="97" y="12"/>
                </a:cubicBezTo>
                <a:cubicBezTo>
                  <a:pt x="50" y="12"/>
                  <a:pt x="50" y="12"/>
                  <a:pt x="50" y="12"/>
                </a:cubicBezTo>
                <a:cubicBezTo>
                  <a:pt x="44" y="28"/>
                  <a:pt x="44" y="28"/>
                  <a:pt x="44" y="28"/>
                </a:cubicBezTo>
                <a:cubicBezTo>
                  <a:pt x="43" y="30"/>
                  <a:pt x="41" y="32"/>
                  <a:pt x="38" y="32"/>
                </a:cubicBezTo>
                <a:close/>
                <a:moveTo>
                  <a:pt x="73" y="23"/>
                </a:moveTo>
                <a:cubicBezTo>
                  <a:pt x="73" y="23"/>
                  <a:pt x="73" y="23"/>
                  <a:pt x="73" y="23"/>
                </a:cubicBezTo>
                <a:cubicBezTo>
                  <a:pt x="95" y="23"/>
                  <a:pt x="112" y="41"/>
                  <a:pt x="112" y="62"/>
                </a:cubicBezTo>
                <a:cubicBezTo>
                  <a:pt x="112" y="84"/>
                  <a:pt x="95" y="101"/>
                  <a:pt x="73" y="101"/>
                </a:cubicBezTo>
                <a:cubicBezTo>
                  <a:pt x="52" y="101"/>
                  <a:pt x="34" y="84"/>
                  <a:pt x="34" y="62"/>
                </a:cubicBezTo>
                <a:cubicBezTo>
                  <a:pt x="34" y="41"/>
                  <a:pt x="52" y="23"/>
                  <a:pt x="73" y="23"/>
                </a:cubicBezTo>
                <a:close/>
                <a:moveTo>
                  <a:pt x="73" y="35"/>
                </a:moveTo>
                <a:cubicBezTo>
                  <a:pt x="73" y="35"/>
                  <a:pt x="73" y="35"/>
                  <a:pt x="73" y="35"/>
                </a:cubicBezTo>
                <a:cubicBezTo>
                  <a:pt x="58" y="35"/>
                  <a:pt x="46" y="47"/>
                  <a:pt x="46" y="62"/>
                </a:cubicBezTo>
                <a:cubicBezTo>
                  <a:pt x="46" y="77"/>
                  <a:pt x="58" y="90"/>
                  <a:pt x="73" y="90"/>
                </a:cubicBezTo>
                <a:cubicBezTo>
                  <a:pt x="89" y="90"/>
                  <a:pt x="101" y="77"/>
                  <a:pt x="101" y="62"/>
                </a:cubicBezTo>
                <a:cubicBezTo>
                  <a:pt x="101" y="47"/>
                  <a:pt x="89" y="35"/>
                  <a:pt x="73" y="3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0746" name="Freeform 26"/>
          <p:cNvSpPr>
            <a:spLocks noEditPoints="1"/>
          </p:cNvSpPr>
          <p:nvPr/>
        </p:nvSpPr>
        <p:spPr bwMode="auto">
          <a:xfrm>
            <a:off x="3333750" y="2709863"/>
            <a:ext cx="279400" cy="233362"/>
          </a:xfrm>
          <a:custGeom>
            <a:avLst/>
            <a:gdLst>
              <a:gd name="T0" fmla="*/ 146 w 146"/>
              <a:gd name="T1" fmla="*/ 94 h 122"/>
              <a:gd name="T2" fmla="*/ 118 w 146"/>
              <a:gd name="T3" fmla="*/ 122 h 122"/>
              <a:gd name="T4" fmla="*/ 28 w 146"/>
              <a:gd name="T5" fmla="*/ 122 h 122"/>
              <a:gd name="T6" fmla="*/ 0 w 146"/>
              <a:gd name="T7" fmla="*/ 94 h 122"/>
              <a:gd name="T8" fmla="*/ 0 w 146"/>
              <a:gd name="T9" fmla="*/ 28 h 122"/>
              <a:gd name="T10" fmla="*/ 28 w 146"/>
              <a:gd name="T11" fmla="*/ 0 h 122"/>
              <a:gd name="T12" fmla="*/ 118 w 146"/>
              <a:gd name="T13" fmla="*/ 0 h 122"/>
              <a:gd name="T14" fmla="*/ 146 w 146"/>
              <a:gd name="T15" fmla="*/ 28 h 122"/>
              <a:gd name="T16" fmla="*/ 146 w 146"/>
              <a:gd name="T17" fmla="*/ 94 h 122"/>
              <a:gd name="T18" fmla="*/ 49 w 146"/>
              <a:gd name="T19" fmla="*/ 27 h 122"/>
              <a:gd name="T20" fmla="*/ 49 w 146"/>
              <a:gd name="T21" fmla="*/ 27 h 122"/>
              <a:gd name="T22" fmla="*/ 101 w 146"/>
              <a:gd name="T23" fmla="*/ 58 h 122"/>
              <a:gd name="T24" fmla="*/ 102 w 146"/>
              <a:gd name="T25" fmla="*/ 62 h 122"/>
              <a:gd name="T26" fmla="*/ 101 w 146"/>
              <a:gd name="T27" fmla="*/ 64 h 122"/>
              <a:gd name="T28" fmla="*/ 48 w 146"/>
              <a:gd name="T29" fmla="*/ 94 h 122"/>
              <a:gd name="T30" fmla="*/ 44 w 146"/>
              <a:gd name="T31" fmla="*/ 93 h 122"/>
              <a:gd name="T32" fmla="*/ 43 w 146"/>
              <a:gd name="T33" fmla="*/ 91 h 122"/>
              <a:gd name="T34" fmla="*/ 43 w 146"/>
              <a:gd name="T35" fmla="*/ 91 h 122"/>
              <a:gd name="T36" fmla="*/ 43 w 146"/>
              <a:gd name="T37" fmla="*/ 30 h 122"/>
              <a:gd name="T38" fmla="*/ 47 w 146"/>
              <a:gd name="T39" fmla="*/ 27 h 122"/>
              <a:gd name="T40" fmla="*/ 49 w 146"/>
              <a:gd name="T41" fmla="*/ 27 h 122"/>
              <a:gd name="T42" fmla="*/ 50 w 146"/>
              <a:gd name="T43" fmla="*/ 36 h 122"/>
              <a:gd name="T44" fmla="*/ 50 w 146"/>
              <a:gd name="T45" fmla="*/ 36 h 122"/>
              <a:gd name="T46" fmla="*/ 50 w 146"/>
              <a:gd name="T47" fmla="*/ 85 h 122"/>
              <a:gd name="T48" fmla="*/ 93 w 146"/>
              <a:gd name="T49" fmla="*/ 61 h 122"/>
              <a:gd name="T50" fmla="*/ 50 w 146"/>
              <a:gd name="T51" fmla="*/ 36 h 122"/>
              <a:gd name="T52" fmla="*/ 11 w 146"/>
              <a:gd name="T53" fmla="*/ 94 h 122"/>
              <a:gd name="T54" fmla="*/ 11 w 146"/>
              <a:gd name="T55" fmla="*/ 94 h 122"/>
              <a:gd name="T56" fmla="*/ 28 w 146"/>
              <a:gd name="T57" fmla="*/ 110 h 122"/>
              <a:gd name="T58" fmla="*/ 118 w 146"/>
              <a:gd name="T59" fmla="*/ 110 h 122"/>
              <a:gd name="T60" fmla="*/ 135 w 146"/>
              <a:gd name="T61" fmla="*/ 94 h 122"/>
              <a:gd name="T62" fmla="*/ 135 w 146"/>
              <a:gd name="T63" fmla="*/ 28 h 122"/>
              <a:gd name="T64" fmla="*/ 118 w 146"/>
              <a:gd name="T65" fmla="*/ 11 h 122"/>
              <a:gd name="T66" fmla="*/ 28 w 146"/>
              <a:gd name="T67" fmla="*/ 11 h 122"/>
              <a:gd name="T68" fmla="*/ 11 w 146"/>
              <a:gd name="T69" fmla="*/ 28 h 122"/>
              <a:gd name="T70" fmla="*/ 11 w 146"/>
              <a:gd name="T71" fmla="*/ 94 h 1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46" h="122">
                <a:moveTo>
                  <a:pt x="146" y="94"/>
                </a:moveTo>
                <a:cubicBezTo>
                  <a:pt x="146" y="109"/>
                  <a:pt x="133" y="122"/>
                  <a:pt x="118" y="122"/>
                </a:cubicBezTo>
                <a:cubicBezTo>
                  <a:pt x="28" y="122"/>
                  <a:pt x="28" y="122"/>
                  <a:pt x="28" y="122"/>
                </a:cubicBezTo>
                <a:cubicBezTo>
                  <a:pt x="13" y="122"/>
                  <a:pt x="0" y="109"/>
                  <a:pt x="0" y="94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2"/>
                  <a:pt x="13" y="0"/>
                  <a:pt x="28" y="0"/>
                </a:cubicBezTo>
                <a:cubicBezTo>
                  <a:pt x="118" y="0"/>
                  <a:pt x="118" y="0"/>
                  <a:pt x="118" y="0"/>
                </a:cubicBezTo>
                <a:cubicBezTo>
                  <a:pt x="133" y="0"/>
                  <a:pt x="146" y="12"/>
                  <a:pt x="146" y="28"/>
                </a:cubicBezTo>
                <a:cubicBezTo>
                  <a:pt x="146" y="94"/>
                  <a:pt x="146" y="94"/>
                  <a:pt x="146" y="94"/>
                </a:cubicBezTo>
                <a:close/>
                <a:moveTo>
                  <a:pt x="49" y="27"/>
                </a:moveTo>
                <a:cubicBezTo>
                  <a:pt x="49" y="27"/>
                  <a:pt x="49" y="27"/>
                  <a:pt x="49" y="27"/>
                </a:cubicBezTo>
                <a:cubicBezTo>
                  <a:pt x="66" y="38"/>
                  <a:pt x="84" y="48"/>
                  <a:pt x="101" y="58"/>
                </a:cubicBezTo>
                <a:cubicBezTo>
                  <a:pt x="103" y="59"/>
                  <a:pt x="103" y="61"/>
                  <a:pt x="102" y="62"/>
                </a:cubicBezTo>
                <a:cubicBezTo>
                  <a:pt x="102" y="63"/>
                  <a:pt x="102" y="63"/>
                  <a:pt x="101" y="64"/>
                </a:cubicBezTo>
                <a:cubicBezTo>
                  <a:pt x="84" y="74"/>
                  <a:pt x="66" y="84"/>
                  <a:pt x="48" y="94"/>
                </a:cubicBezTo>
                <a:cubicBezTo>
                  <a:pt x="47" y="95"/>
                  <a:pt x="45" y="94"/>
                  <a:pt x="44" y="93"/>
                </a:cubicBezTo>
                <a:cubicBezTo>
                  <a:pt x="44" y="92"/>
                  <a:pt x="43" y="92"/>
                  <a:pt x="43" y="91"/>
                </a:cubicBezTo>
                <a:cubicBezTo>
                  <a:pt x="43" y="91"/>
                  <a:pt x="43" y="91"/>
                  <a:pt x="43" y="91"/>
                </a:cubicBezTo>
                <a:cubicBezTo>
                  <a:pt x="43" y="71"/>
                  <a:pt x="43" y="51"/>
                  <a:pt x="43" y="30"/>
                </a:cubicBezTo>
                <a:cubicBezTo>
                  <a:pt x="43" y="28"/>
                  <a:pt x="45" y="27"/>
                  <a:pt x="47" y="27"/>
                </a:cubicBezTo>
                <a:cubicBezTo>
                  <a:pt x="47" y="27"/>
                  <a:pt x="48" y="27"/>
                  <a:pt x="49" y="27"/>
                </a:cubicBezTo>
                <a:close/>
                <a:moveTo>
                  <a:pt x="50" y="36"/>
                </a:moveTo>
                <a:cubicBezTo>
                  <a:pt x="50" y="36"/>
                  <a:pt x="50" y="36"/>
                  <a:pt x="50" y="36"/>
                </a:cubicBezTo>
                <a:cubicBezTo>
                  <a:pt x="50" y="53"/>
                  <a:pt x="50" y="69"/>
                  <a:pt x="50" y="85"/>
                </a:cubicBezTo>
                <a:cubicBezTo>
                  <a:pt x="64" y="77"/>
                  <a:pt x="78" y="69"/>
                  <a:pt x="93" y="61"/>
                </a:cubicBezTo>
                <a:cubicBezTo>
                  <a:pt x="78" y="53"/>
                  <a:pt x="64" y="44"/>
                  <a:pt x="50" y="36"/>
                </a:cubicBezTo>
                <a:close/>
                <a:moveTo>
                  <a:pt x="11" y="94"/>
                </a:moveTo>
                <a:cubicBezTo>
                  <a:pt x="11" y="94"/>
                  <a:pt x="11" y="94"/>
                  <a:pt x="11" y="94"/>
                </a:cubicBezTo>
                <a:cubicBezTo>
                  <a:pt x="11" y="103"/>
                  <a:pt x="19" y="110"/>
                  <a:pt x="28" y="110"/>
                </a:cubicBezTo>
                <a:cubicBezTo>
                  <a:pt x="118" y="110"/>
                  <a:pt x="118" y="110"/>
                  <a:pt x="118" y="110"/>
                </a:cubicBezTo>
                <a:cubicBezTo>
                  <a:pt x="127" y="110"/>
                  <a:pt x="135" y="103"/>
                  <a:pt x="135" y="94"/>
                </a:cubicBezTo>
                <a:cubicBezTo>
                  <a:pt x="135" y="28"/>
                  <a:pt x="135" y="28"/>
                  <a:pt x="135" y="28"/>
                </a:cubicBezTo>
                <a:cubicBezTo>
                  <a:pt x="135" y="18"/>
                  <a:pt x="127" y="11"/>
                  <a:pt x="118" y="11"/>
                </a:cubicBezTo>
                <a:cubicBezTo>
                  <a:pt x="28" y="11"/>
                  <a:pt x="28" y="11"/>
                  <a:pt x="28" y="11"/>
                </a:cubicBezTo>
                <a:cubicBezTo>
                  <a:pt x="19" y="11"/>
                  <a:pt x="11" y="18"/>
                  <a:pt x="11" y="28"/>
                </a:cubicBezTo>
                <a:cubicBezTo>
                  <a:pt x="11" y="94"/>
                  <a:pt x="11" y="94"/>
                  <a:pt x="11" y="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0747" name="Freeform 27"/>
          <p:cNvSpPr>
            <a:spLocks noEditPoints="1"/>
          </p:cNvSpPr>
          <p:nvPr/>
        </p:nvSpPr>
        <p:spPr bwMode="auto">
          <a:xfrm>
            <a:off x="4448175" y="1579563"/>
            <a:ext cx="280988" cy="233362"/>
          </a:xfrm>
          <a:custGeom>
            <a:avLst/>
            <a:gdLst>
              <a:gd name="T0" fmla="*/ 6 w 147"/>
              <a:gd name="T1" fmla="*/ 0 h 122"/>
              <a:gd name="T2" fmla="*/ 6 w 147"/>
              <a:gd name="T3" fmla="*/ 0 h 122"/>
              <a:gd name="T4" fmla="*/ 141 w 147"/>
              <a:gd name="T5" fmla="*/ 0 h 122"/>
              <a:gd name="T6" fmla="*/ 147 w 147"/>
              <a:gd name="T7" fmla="*/ 5 h 122"/>
              <a:gd name="T8" fmla="*/ 147 w 147"/>
              <a:gd name="T9" fmla="*/ 5 h 122"/>
              <a:gd name="T10" fmla="*/ 147 w 147"/>
              <a:gd name="T11" fmla="*/ 103 h 122"/>
              <a:gd name="T12" fmla="*/ 141 w 147"/>
              <a:gd name="T13" fmla="*/ 108 h 122"/>
              <a:gd name="T14" fmla="*/ 141 w 147"/>
              <a:gd name="T15" fmla="*/ 108 h 122"/>
              <a:gd name="T16" fmla="*/ 79 w 147"/>
              <a:gd name="T17" fmla="*/ 108 h 122"/>
              <a:gd name="T18" fmla="*/ 79 w 147"/>
              <a:gd name="T19" fmla="*/ 115 h 122"/>
              <a:gd name="T20" fmla="*/ 79 w 147"/>
              <a:gd name="T21" fmla="*/ 115 h 122"/>
              <a:gd name="T22" fmla="*/ 110 w 147"/>
              <a:gd name="T23" fmla="*/ 115 h 122"/>
              <a:gd name="T24" fmla="*/ 114 w 147"/>
              <a:gd name="T25" fmla="*/ 119 h 122"/>
              <a:gd name="T26" fmla="*/ 110 w 147"/>
              <a:gd name="T27" fmla="*/ 122 h 122"/>
              <a:gd name="T28" fmla="*/ 36 w 147"/>
              <a:gd name="T29" fmla="*/ 122 h 122"/>
              <a:gd name="T30" fmla="*/ 33 w 147"/>
              <a:gd name="T31" fmla="*/ 119 h 122"/>
              <a:gd name="T32" fmla="*/ 36 w 147"/>
              <a:gd name="T33" fmla="*/ 115 h 122"/>
              <a:gd name="T34" fmla="*/ 68 w 147"/>
              <a:gd name="T35" fmla="*/ 115 h 122"/>
              <a:gd name="T36" fmla="*/ 68 w 147"/>
              <a:gd name="T37" fmla="*/ 115 h 122"/>
              <a:gd name="T38" fmla="*/ 68 w 147"/>
              <a:gd name="T39" fmla="*/ 108 h 122"/>
              <a:gd name="T40" fmla="*/ 6 w 147"/>
              <a:gd name="T41" fmla="*/ 108 h 122"/>
              <a:gd name="T42" fmla="*/ 0 w 147"/>
              <a:gd name="T43" fmla="*/ 103 h 122"/>
              <a:gd name="T44" fmla="*/ 0 w 147"/>
              <a:gd name="T45" fmla="*/ 103 h 122"/>
              <a:gd name="T46" fmla="*/ 0 w 147"/>
              <a:gd name="T47" fmla="*/ 5 h 122"/>
              <a:gd name="T48" fmla="*/ 6 w 147"/>
              <a:gd name="T49" fmla="*/ 0 h 122"/>
              <a:gd name="T50" fmla="*/ 125 w 147"/>
              <a:gd name="T51" fmla="*/ 81 h 122"/>
              <a:gd name="T52" fmla="*/ 125 w 147"/>
              <a:gd name="T53" fmla="*/ 81 h 122"/>
              <a:gd name="T54" fmla="*/ 131 w 147"/>
              <a:gd name="T55" fmla="*/ 87 h 122"/>
              <a:gd name="T56" fmla="*/ 125 w 147"/>
              <a:gd name="T57" fmla="*/ 93 h 122"/>
              <a:gd name="T58" fmla="*/ 120 w 147"/>
              <a:gd name="T59" fmla="*/ 87 h 122"/>
              <a:gd name="T60" fmla="*/ 125 w 147"/>
              <a:gd name="T61" fmla="*/ 81 h 122"/>
              <a:gd name="T62" fmla="*/ 135 w 147"/>
              <a:gd name="T63" fmla="*/ 11 h 122"/>
              <a:gd name="T64" fmla="*/ 135 w 147"/>
              <a:gd name="T65" fmla="*/ 11 h 122"/>
              <a:gd name="T66" fmla="*/ 11 w 147"/>
              <a:gd name="T67" fmla="*/ 11 h 122"/>
              <a:gd name="T68" fmla="*/ 11 w 147"/>
              <a:gd name="T69" fmla="*/ 97 h 122"/>
              <a:gd name="T70" fmla="*/ 135 w 147"/>
              <a:gd name="T71" fmla="*/ 97 h 122"/>
              <a:gd name="T72" fmla="*/ 135 w 147"/>
              <a:gd name="T73" fmla="*/ 11 h 1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47" h="122">
                <a:moveTo>
                  <a:pt x="6" y="0"/>
                </a:moveTo>
                <a:cubicBezTo>
                  <a:pt x="6" y="0"/>
                  <a:pt x="6" y="0"/>
                  <a:pt x="6" y="0"/>
                </a:cubicBezTo>
                <a:cubicBezTo>
                  <a:pt x="141" y="0"/>
                  <a:pt x="141" y="0"/>
                  <a:pt x="141" y="0"/>
                </a:cubicBezTo>
                <a:cubicBezTo>
                  <a:pt x="144" y="0"/>
                  <a:pt x="147" y="2"/>
                  <a:pt x="147" y="5"/>
                </a:cubicBezTo>
                <a:cubicBezTo>
                  <a:pt x="147" y="5"/>
                  <a:pt x="147" y="5"/>
                  <a:pt x="147" y="5"/>
                </a:cubicBezTo>
                <a:cubicBezTo>
                  <a:pt x="147" y="103"/>
                  <a:pt x="147" y="103"/>
                  <a:pt x="147" y="103"/>
                </a:cubicBezTo>
                <a:cubicBezTo>
                  <a:pt x="147" y="106"/>
                  <a:pt x="144" y="108"/>
                  <a:pt x="141" y="108"/>
                </a:cubicBezTo>
                <a:cubicBezTo>
                  <a:pt x="141" y="108"/>
                  <a:pt x="141" y="108"/>
                  <a:pt x="141" y="108"/>
                </a:cubicBezTo>
                <a:cubicBezTo>
                  <a:pt x="79" y="108"/>
                  <a:pt x="79" y="108"/>
                  <a:pt x="79" y="108"/>
                </a:cubicBezTo>
                <a:cubicBezTo>
                  <a:pt x="79" y="115"/>
                  <a:pt x="79" y="115"/>
                  <a:pt x="79" y="115"/>
                </a:cubicBezTo>
                <a:cubicBezTo>
                  <a:pt x="79" y="115"/>
                  <a:pt x="79" y="115"/>
                  <a:pt x="79" y="115"/>
                </a:cubicBezTo>
                <a:cubicBezTo>
                  <a:pt x="110" y="115"/>
                  <a:pt x="110" y="115"/>
                  <a:pt x="110" y="115"/>
                </a:cubicBezTo>
                <a:cubicBezTo>
                  <a:pt x="112" y="115"/>
                  <a:pt x="114" y="117"/>
                  <a:pt x="114" y="119"/>
                </a:cubicBezTo>
                <a:cubicBezTo>
                  <a:pt x="114" y="120"/>
                  <a:pt x="112" y="122"/>
                  <a:pt x="110" y="122"/>
                </a:cubicBezTo>
                <a:cubicBezTo>
                  <a:pt x="36" y="122"/>
                  <a:pt x="36" y="122"/>
                  <a:pt x="36" y="122"/>
                </a:cubicBezTo>
                <a:cubicBezTo>
                  <a:pt x="35" y="122"/>
                  <a:pt x="33" y="120"/>
                  <a:pt x="33" y="119"/>
                </a:cubicBezTo>
                <a:cubicBezTo>
                  <a:pt x="33" y="117"/>
                  <a:pt x="35" y="115"/>
                  <a:pt x="36" y="115"/>
                </a:cubicBezTo>
                <a:cubicBezTo>
                  <a:pt x="68" y="115"/>
                  <a:pt x="68" y="115"/>
                  <a:pt x="68" y="115"/>
                </a:cubicBezTo>
                <a:cubicBezTo>
                  <a:pt x="68" y="115"/>
                  <a:pt x="68" y="115"/>
                  <a:pt x="68" y="115"/>
                </a:cubicBezTo>
                <a:cubicBezTo>
                  <a:pt x="68" y="108"/>
                  <a:pt x="68" y="108"/>
                  <a:pt x="68" y="108"/>
                </a:cubicBezTo>
                <a:cubicBezTo>
                  <a:pt x="6" y="108"/>
                  <a:pt x="6" y="108"/>
                  <a:pt x="6" y="108"/>
                </a:cubicBezTo>
                <a:cubicBezTo>
                  <a:pt x="2" y="108"/>
                  <a:pt x="0" y="106"/>
                  <a:pt x="0" y="103"/>
                </a:cubicBezTo>
                <a:cubicBezTo>
                  <a:pt x="0" y="103"/>
                  <a:pt x="0" y="103"/>
                  <a:pt x="0" y="103"/>
                </a:cubicBezTo>
                <a:cubicBezTo>
                  <a:pt x="0" y="5"/>
                  <a:pt x="0" y="5"/>
                  <a:pt x="0" y="5"/>
                </a:cubicBezTo>
                <a:cubicBezTo>
                  <a:pt x="0" y="2"/>
                  <a:pt x="2" y="0"/>
                  <a:pt x="6" y="0"/>
                </a:cubicBezTo>
                <a:close/>
                <a:moveTo>
                  <a:pt x="125" y="81"/>
                </a:moveTo>
                <a:cubicBezTo>
                  <a:pt x="125" y="81"/>
                  <a:pt x="125" y="81"/>
                  <a:pt x="125" y="81"/>
                </a:cubicBezTo>
                <a:cubicBezTo>
                  <a:pt x="129" y="81"/>
                  <a:pt x="131" y="84"/>
                  <a:pt x="131" y="87"/>
                </a:cubicBezTo>
                <a:cubicBezTo>
                  <a:pt x="131" y="90"/>
                  <a:pt x="129" y="93"/>
                  <a:pt x="125" y="93"/>
                </a:cubicBezTo>
                <a:cubicBezTo>
                  <a:pt x="122" y="93"/>
                  <a:pt x="120" y="90"/>
                  <a:pt x="120" y="87"/>
                </a:cubicBezTo>
                <a:cubicBezTo>
                  <a:pt x="120" y="84"/>
                  <a:pt x="122" y="81"/>
                  <a:pt x="125" y="81"/>
                </a:cubicBezTo>
                <a:close/>
                <a:moveTo>
                  <a:pt x="135" y="11"/>
                </a:moveTo>
                <a:cubicBezTo>
                  <a:pt x="135" y="11"/>
                  <a:pt x="135" y="11"/>
                  <a:pt x="135" y="11"/>
                </a:cubicBezTo>
                <a:cubicBezTo>
                  <a:pt x="11" y="11"/>
                  <a:pt x="11" y="11"/>
                  <a:pt x="11" y="11"/>
                </a:cubicBezTo>
                <a:cubicBezTo>
                  <a:pt x="11" y="40"/>
                  <a:pt x="11" y="68"/>
                  <a:pt x="11" y="97"/>
                </a:cubicBezTo>
                <a:cubicBezTo>
                  <a:pt x="53" y="97"/>
                  <a:pt x="94" y="97"/>
                  <a:pt x="135" y="97"/>
                </a:cubicBezTo>
                <a:cubicBezTo>
                  <a:pt x="135" y="68"/>
                  <a:pt x="135" y="40"/>
                  <a:pt x="135" y="1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0748" name="Freeform 28"/>
          <p:cNvSpPr>
            <a:spLocks noEditPoints="1"/>
          </p:cNvSpPr>
          <p:nvPr/>
        </p:nvSpPr>
        <p:spPr bwMode="auto">
          <a:xfrm>
            <a:off x="4416425" y="2668588"/>
            <a:ext cx="309563" cy="252412"/>
          </a:xfrm>
          <a:custGeom>
            <a:avLst/>
            <a:gdLst>
              <a:gd name="T0" fmla="*/ 125 w 162"/>
              <a:gd name="T1" fmla="*/ 29 h 132"/>
              <a:gd name="T2" fmla="*/ 146 w 162"/>
              <a:gd name="T3" fmla="*/ 77 h 132"/>
              <a:gd name="T4" fmla="*/ 162 w 162"/>
              <a:gd name="T5" fmla="*/ 106 h 132"/>
              <a:gd name="T6" fmla="*/ 154 w 162"/>
              <a:gd name="T7" fmla="*/ 125 h 132"/>
              <a:gd name="T8" fmla="*/ 146 w 162"/>
              <a:gd name="T9" fmla="*/ 127 h 132"/>
              <a:gd name="T10" fmla="*/ 21 w 162"/>
              <a:gd name="T11" fmla="*/ 132 h 132"/>
              <a:gd name="T12" fmla="*/ 16 w 162"/>
              <a:gd name="T13" fmla="*/ 125 h 132"/>
              <a:gd name="T14" fmla="*/ 2 w 162"/>
              <a:gd name="T15" fmla="*/ 121 h 132"/>
              <a:gd name="T16" fmla="*/ 3 w 162"/>
              <a:gd name="T17" fmla="*/ 94 h 132"/>
              <a:gd name="T18" fmla="*/ 8 w 162"/>
              <a:gd name="T19" fmla="*/ 58 h 132"/>
              <a:gd name="T20" fmla="*/ 46 w 162"/>
              <a:gd name="T21" fmla="*/ 30 h 132"/>
              <a:gd name="T22" fmla="*/ 97 w 162"/>
              <a:gd name="T23" fmla="*/ 122 h 132"/>
              <a:gd name="T24" fmla="*/ 97 w 162"/>
              <a:gd name="T25" fmla="*/ 117 h 132"/>
              <a:gd name="T26" fmla="*/ 103 w 162"/>
              <a:gd name="T27" fmla="*/ 98 h 132"/>
              <a:gd name="T28" fmla="*/ 117 w 162"/>
              <a:gd name="T29" fmla="*/ 111 h 132"/>
              <a:gd name="T30" fmla="*/ 115 w 162"/>
              <a:gd name="T31" fmla="*/ 88 h 132"/>
              <a:gd name="T32" fmla="*/ 112 w 162"/>
              <a:gd name="T33" fmla="*/ 83 h 132"/>
              <a:gd name="T34" fmla="*/ 112 w 162"/>
              <a:gd name="T35" fmla="*/ 82 h 132"/>
              <a:gd name="T36" fmla="*/ 109 w 162"/>
              <a:gd name="T37" fmla="*/ 79 h 132"/>
              <a:gd name="T38" fmla="*/ 64 w 162"/>
              <a:gd name="T39" fmla="*/ 68 h 132"/>
              <a:gd name="T40" fmla="*/ 50 w 162"/>
              <a:gd name="T41" fmla="*/ 82 h 132"/>
              <a:gd name="T42" fmla="*/ 50 w 162"/>
              <a:gd name="T43" fmla="*/ 82 h 132"/>
              <a:gd name="T44" fmla="*/ 45 w 162"/>
              <a:gd name="T45" fmla="*/ 100 h 132"/>
              <a:gd name="T46" fmla="*/ 59 w 162"/>
              <a:gd name="T47" fmla="*/ 112 h 132"/>
              <a:gd name="T48" fmla="*/ 65 w 162"/>
              <a:gd name="T49" fmla="*/ 98 h 132"/>
              <a:gd name="T50" fmla="*/ 65 w 162"/>
              <a:gd name="T51" fmla="*/ 117 h 132"/>
              <a:gd name="T52" fmla="*/ 81 w 162"/>
              <a:gd name="T53" fmla="*/ 61 h 132"/>
              <a:gd name="T54" fmla="*/ 81 w 162"/>
              <a:gd name="T55" fmla="*/ 11 h 132"/>
              <a:gd name="T56" fmla="*/ 26 w 162"/>
              <a:gd name="T57" fmla="*/ 122 h 132"/>
              <a:gd name="T58" fmla="*/ 37 w 162"/>
              <a:gd name="T59" fmla="*/ 118 h 132"/>
              <a:gd name="T60" fmla="*/ 36 w 162"/>
              <a:gd name="T61" fmla="*/ 86 h 132"/>
              <a:gd name="T62" fmla="*/ 12 w 162"/>
              <a:gd name="T63" fmla="*/ 98 h 132"/>
              <a:gd name="T64" fmla="*/ 11 w 162"/>
              <a:gd name="T65" fmla="*/ 114 h 132"/>
              <a:gd name="T66" fmla="*/ 23 w 162"/>
              <a:gd name="T67" fmla="*/ 102 h 132"/>
              <a:gd name="T68" fmla="*/ 46 w 162"/>
              <a:gd name="T69" fmla="*/ 42 h 132"/>
              <a:gd name="T70" fmla="*/ 37 w 162"/>
              <a:gd name="T71" fmla="*/ 40 h 132"/>
              <a:gd name="T72" fmla="*/ 24 w 162"/>
              <a:gd name="T73" fmla="*/ 71 h 132"/>
              <a:gd name="T74" fmla="*/ 41 w 162"/>
              <a:gd name="T75" fmla="*/ 76 h 132"/>
              <a:gd name="T76" fmla="*/ 56 w 162"/>
              <a:gd name="T77" fmla="*/ 62 h 132"/>
              <a:gd name="T78" fmla="*/ 56 w 162"/>
              <a:gd name="T79" fmla="*/ 61 h 132"/>
              <a:gd name="T80" fmla="*/ 46 w 162"/>
              <a:gd name="T81" fmla="*/ 42 h 132"/>
              <a:gd name="T82" fmla="*/ 136 w 162"/>
              <a:gd name="T83" fmla="*/ 122 h 132"/>
              <a:gd name="T84" fmla="*/ 139 w 162"/>
              <a:gd name="T85" fmla="*/ 102 h 132"/>
              <a:gd name="T86" fmla="*/ 151 w 162"/>
              <a:gd name="T87" fmla="*/ 114 h 132"/>
              <a:gd name="T88" fmla="*/ 150 w 162"/>
              <a:gd name="T89" fmla="*/ 98 h 132"/>
              <a:gd name="T90" fmla="*/ 137 w 162"/>
              <a:gd name="T91" fmla="*/ 84 h 132"/>
              <a:gd name="T92" fmla="*/ 128 w 162"/>
              <a:gd name="T93" fmla="*/ 111 h 132"/>
              <a:gd name="T94" fmla="*/ 136 w 162"/>
              <a:gd name="T95" fmla="*/ 122 h 132"/>
              <a:gd name="T96" fmla="*/ 116 w 162"/>
              <a:gd name="T97" fmla="*/ 42 h 132"/>
              <a:gd name="T98" fmla="*/ 116 w 162"/>
              <a:gd name="T99" fmla="*/ 42 h 132"/>
              <a:gd name="T100" fmla="*/ 106 w 162"/>
              <a:gd name="T101" fmla="*/ 61 h 132"/>
              <a:gd name="T102" fmla="*/ 116 w 162"/>
              <a:gd name="T103" fmla="*/ 72 h 132"/>
              <a:gd name="T104" fmla="*/ 121 w 162"/>
              <a:gd name="T105" fmla="*/ 76 h 132"/>
              <a:gd name="T106" fmla="*/ 138 w 162"/>
              <a:gd name="T107" fmla="*/ 71 h 132"/>
              <a:gd name="T108" fmla="*/ 125 w 162"/>
              <a:gd name="T109" fmla="*/ 40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62" h="132">
                <a:moveTo>
                  <a:pt x="81" y="0"/>
                </a:moveTo>
                <a:cubicBezTo>
                  <a:pt x="99" y="0"/>
                  <a:pt x="114" y="13"/>
                  <a:pt x="116" y="30"/>
                </a:cubicBezTo>
                <a:cubicBezTo>
                  <a:pt x="119" y="30"/>
                  <a:pt x="122" y="29"/>
                  <a:pt x="125" y="29"/>
                </a:cubicBezTo>
                <a:cubicBezTo>
                  <a:pt x="133" y="29"/>
                  <a:pt x="140" y="32"/>
                  <a:pt x="145" y="37"/>
                </a:cubicBezTo>
                <a:cubicBezTo>
                  <a:pt x="150" y="43"/>
                  <a:pt x="154" y="50"/>
                  <a:pt x="154" y="58"/>
                </a:cubicBezTo>
                <a:cubicBezTo>
                  <a:pt x="154" y="65"/>
                  <a:pt x="151" y="72"/>
                  <a:pt x="146" y="77"/>
                </a:cubicBezTo>
                <a:cubicBezTo>
                  <a:pt x="153" y="84"/>
                  <a:pt x="153" y="84"/>
                  <a:pt x="153" y="84"/>
                </a:cubicBezTo>
                <a:cubicBezTo>
                  <a:pt x="156" y="87"/>
                  <a:pt x="158" y="90"/>
                  <a:pt x="159" y="94"/>
                </a:cubicBezTo>
                <a:cubicBezTo>
                  <a:pt x="161" y="98"/>
                  <a:pt x="162" y="102"/>
                  <a:pt x="162" y="106"/>
                </a:cubicBezTo>
                <a:cubicBezTo>
                  <a:pt x="162" y="115"/>
                  <a:pt x="162" y="115"/>
                  <a:pt x="162" y="115"/>
                </a:cubicBezTo>
                <a:cubicBezTo>
                  <a:pt x="162" y="117"/>
                  <a:pt x="161" y="119"/>
                  <a:pt x="160" y="121"/>
                </a:cubicBezTo>
                <a:cubicBezTo>
                  <a:pt x="158" y="123"/>
                  <a:pt x="156" y="124"/>
                  <a:pt x="154" y="125"/>
                </a:cubicBezTo>
                <a:cubicBezTo>
                  <a:pt x="153" y="125"/>
                  <a:pt x="153" y="125"/>
                  <a:pt x="153" y="125"/>
                </a:cubicBezTo>
                <a:cubicBezTo>
                  <a:pt x="146" y="125"/>
                  <a:pt x="146" y="125"/>
                  <a:pt x="146" y="125"/>
                </a:cubicBezTo>
                <a:cubicBezTo>
                  <a:pt x="146" y="127"/>
                  <a:pt x="146" y="127"/>
                  <a:pt x="146" y="127"/>
                </a:cubicBezTo>
                <a:cubicBezTo>
                  <a:pt x="146" y="130"/>
                  <a:pt x="144" y="132"/>
                  <a:pt x="141" y="132"/>
                </a:cubicBezTo>
                <a:cubicBezTo>
                  <a:pt x="141" y="132"/>
                  <a:pt x="141" y="132"/>
                  <a:pt x="141" y="132"/>
                </a:cubicBezTo>
                <a:cubicBezTo>
                  <a:pt x="21" y="132"/>
                  <a:pt x="21" y="132"/>
                  <a:pt x="21" y="132"/>
                </a:cubicBezTo>
                <a:cubicBezTo>
                  <a:pt x="21" y="132"/>
                  <a:pt x="21" y="132"/>
                  <a:pt x="21" y="132"/>
                </a:cubicBezTo>
                <a:cubicBezTo>
                  <a:pt x="18" y="132"/>
                  <a:pt x="16" y="130"/>
                  <a:pt x="16" y="127"/>
                </a:cubicBezTo>
                <a:cubicBezTo>
                  <a:pt x="16" y="125"/>
                  <a:pt x="16" y="125"/>
                  <a:pt x="16" y="125"/>
                </a:cubicBezTo>
                <a:cubicBezTo>
                  <a:pt x="9" y="125"/>
                  <a:pt x="9" y="125"/>
                  <a:pt x="9" y="125"/>
                </a:cubicBezTo>
                <a:cubicBezTo>
                  <a:pt x="9" y="125"/>
                  <a:pt x="9" y="125"/>
                  <a:pt x="8" y="125"/>
                </a:cubicBezTo>
                <a:cubicBezTo>
                  <a:pt x="6" y="124"/>
                  <a:pt x="4" y="123"/>
                  <a:pt x="2" y="121"/>
                </a:cubicBezTo>
                <a:cubicBezTo>
                  <a:pt x="1" y="119"/>
                  <a:pt x="0" y="117"/>
                  <a:pt x="0" y="115"/>
                </a:cubicBezTo>
                <a:cubicBezTo>
                  <a:pt x="0" y="106"/>
                  <a:pt x="0" y="106"/>
                  <a:pt x="0" y="106"/>
                </a:cubicBezTo>
                <a:cubicBezTo>
                  <a:pt x="0" y="102"/>
                  <a:pt x="1" y="98"/>
                  <a:pt x="3" y="94"/>
                </a:cubicBezTo>
                <a:cubicBezTo>
                  <a:pt x="4" y="90"/>
                  <a:pt x="6" y="87"/>
                  <a:pt x="9" y="84"/>
                </a:cubicBezTo>
                <a:cubicBezTo>
                  <a:pt x="16" y="77"/>
                  <a:pt x="16" y="77"/>
                  <a:pt x="16" y="77"/>
                </a:cubicBezTo>
                <a:cubicBezTo>
                  <a:pt x="11" y="72"/>
                  <a:pt x="8" y="65"/>
                  <a:pt x="8" y="58"/>
                </a:cubicBezTo>
                <a:cubicBezTo>
                  <a:pt x="8" y="50"/>
                  <a:pt x="12" y="43"/>
                  <a:pt x="17" y="37"/>
                </a:cubicBezTo>
                <a:cubicBezTo>
                  <a:pt x="22" y="32"/>
                  <a:pt x="29" y="29"/>
                  <a:pt x="37" y="29"/>
                </a:cubicBezTo>
                <a:cubicBezTo>
                  <a:pt x="40" y="29"/>
                  <a:pt x="43" y="30"/>
                  <a:pt x="46" y="30"/>
                </a:cubicBezTo>
                <a:cubicBezTo>
                  <a:pt x="48" y="13"/>
                  <a:pt x="63" y="0"/>
                  <a:pt x="81" y="0"/>
                </a:cubicBezTo>
                <a:close/>
                <a:moveTo>
                  <a:pt x="97" y="122"/>
                </a:moveTo>
                <a:cubicBezTo>
                  <a:pt x="97" y="122"/>
                  <a:pt x="97" y="122"/>
                  <a:pt x="97" y="122"/>
                </a:cubicBezTo>
                <a:cubicBezTo>
                  <a:pt x="97" y="117"/>
                  <a:pt x="97" y="117"/>
                  <a:pt x="97" y="117"/>
                </a:cubicBezTo>
                <a:cubicBezTo>
                  <a:pt x="97" y="117"/>
                  <a:pt x="97" y="117"/>
                  <a:pt x="97" y="117"/>
                </a:cubicBezTo>
                <a:cubicBezTo>
                  <a:pt x="97" y="117"/>
                  <a:pt x="97" y="117"/>
                  <a:pt x="97" y="117"/>
                </a:cubicBezTo>
                <a:cubicBezTo>
                  <a:pt x="97" y="98"/>
                  <a:pt x="97" y="98"/>
                  <a:pt x="97" y="98"/>
                </a:cubicBezTo>
                <a:cubicBezTo>
                  <a:pt x="97" y="96"/>
                  <a:pt x="99" y="95"/>
                  <a:pt x="100" y="95"/>
                </a:cubicBezTo>
                <a:cubicBezTo>
                  <a:pt x="102" y="95"/>
                  <a:pt x="103" y="96"/>
                  <a:pt x="103" y="98"/>
                </a:cubicBezTo>
                <a:cubicBezTo>
                  <a:pt x="103" y="112"/>
                  <a:pt x="103" y="112"/>
                  <a:pt x="103" y="112"/>
                </a:cubicBezTo>
                <a:cubicBezTo>
                  <a:pt x="117" y="112"/>
                  <a:pt x="117" y="112"/>
                  <a:pt x="117" y="112"/>
                </a:cubicBezTo>
                <a:cubicBezTo>
                  <a:pt x="117" y="112"/>
                  <a:pt x="117" y="111"/>
                  <a:pt x="117" y="111"/>
                </a:cubicBezTo>
                <a:cubicBezTo>
                  <a:pt x="117" y="100"/>
                  <a:pt x="117" y="100"/>
                  <a:pt x="117" y="100"/>
                </a:cubicBezTo>
                <a:cubicBezTo>
                  <a:pt x="117" y="96"/>
                  <a:pt x="117" y="92"/>
                  <a:pt x="115" y="88"/>
                </a:cubicBezTo>
                <a:cubicBezTo>
                  <a:pt x="115" y="88"/>
                  <a:pt x="115" y="88"/>
                  <a:pt x="115" y="88"/>
                </a:cubicBezTo>
                <a:cubicBezTo>
                  <a:pt x="115" y="88"/>
                  <a:pt x="115" y="88"/>
                  <a:pt x="115" y="88"/>
                </a:cubicBezTo>
                <a:cubicBezTo>
                  <a:pt x="114" y="86"/>
                  <a:pt x="113" y="84"/>
                  <a:pt x="112" y="83"/>
                </a:cubicBezTo>
                <a:cubicBezTo>
                  <a:pt x="112" y="83"/>
                  <a:pt x="112" y="83"/>
                  <a:pt x="112" y="83"/>
                </a:cubicBezTo>
                <a:cubicBezTo>
                  <a:pt x="112" y="82"/>
                  <a:pt x="112" y="82"/>
                  <a:pt x="112" y="82"/>
                </a:cubicBezTo>
                <a:cubicBezTo>
                  <a:pt x="112" y="82"/>
                  <a:pt x="112" y="82"/>
                  <a:pt x="112" y="82"/>
                </a:cubicBezTo>
                <a:cubicBezTo>
                  <a:pt x="112" y="82"/>
                  <a:pt x="112" y="82"/>
                  <a:pt x="112" y="82"/>
                </a:cubicBezTo>
                <a:cubicBezTo>
                  <a:pt x="112" y="82"/>
                  <a:pt x="112" y="82"/>
                  <a:pt x="112" y="82"/>
                </a:cubicBezTo>
                <a:cubicBezTo>
                  <a:pt x="111" y="81"/>
                  <a:pt x="110" y="80"/>
                  <a:pt x="109" y="79"/>
                </a:cubicBezTo>
                <a:cubicBezTo>
                  <a:pt x="109" y="79"/>
                  <a:pt x="109" y="79"/>
                  <a:pt x="109" y="79"/>
                </a:cubicBezTo>
                <a:cubicBezTo>
                  <a:pt x="98" y="68"/>
                  <a:pt x="98" y="68"/>
                  <a:pt x="98" y="68"/>
                </a:cubicBezTo>
                <a:cubicBezTo>
                  <a:pt x="93" y="70"/>
                  <a:pt x="87" y="72"/>
                  <a:pt x="81" y="72"/>
                </a:cubicBezTo>
                <a:cubicBezTo>
                  <a:pt x="75" y="72"/>
                  <a:pt x="69" y="70"/>
                  <a:pt x="64" y="68"/>
                </a:cubicBezTo>
                <a:cubicBezTo>
                  <a:pt x="53" y="79"/>
                  <a:pt x="53" y="79"/>
                  <a:pt x="53" y="79"/>
                </a:cubicBezTo>
                <a:cubicBezTo>
                  <a:pt x="53" y="79"/>
                  <a:pt x="53" y="79"/>
                  <a:pt x="53" y="79"/>
                </a:cubicBezTo>
                <a:cubicBezTo>
                  <a:pt x="52" y="80"/>
                  <a:pt x="51" y="81"/>
                  <a:pt x="50" y="82"/>
                </a:cubicBezTo>
                <a:cubicBezTo>
                  <a:pt x="50" y="82"/>
                  <a:pt x="50" y="82"/>
                  <a:pt x="50" y="82"/>
                </a:cubicBezTo>
                <a:cubicBezTo>
                  <a:pt x="50" y="82"/>
                  <a:pt x="50" y="82"/>
                  <a:pt x="50" y="82"/>
                </a:cubicBezTo>
                <a:cubicBezTo>
                  <a:pt x="50" y="82"/>
                  <a:pt x="50" y="82"/>
                  <a:pt x="50" y="82"/>
                </a:cubicBezTo>
                <a:cubicBezTo>
                  <a:pt x="50" y="83"/>
                  <a:pt x="50" y="83"/>
                  <a:pt x="50" y="83"/>
                </a:cubicBezTo>
                <a:cubicBezTo>
                  <a:pt x="49" y="84"/>
                  <a:pt x="48" y="86"/>
                  <a:pt x="47" y="88"/>
                </a:cubicBezTo>
                <a:cubicBezTo>
                  <a:pt x="45" y="92"/>
                  <a:pt x="45" y="96"/>
                  <a:pt x="45" y="100"/>
                </a:cubicBezTo>
                <a:cubicBezTo>
                  <a:pt x="45" y="111"/>
                  <a:pt x="45" y="111"/>
                  <a:pt x="45" y="111"/>
                </a:cubicBezTo>
                <a:cubicBezTo>
                  <a:pt x="45" y="111"/>
                  <a:pt x="45" y="112"/>
                  <a:pt x="45" y="112"/>
                </a:cubicBezTo>
                <a:cubicBezTo>
                  <a:pt x="59" y="112"/>
                  <a:pt x="59" y="112"/>
                  <a:pt x="59" y="112"/>
                </a:cubicBezTo>
                <a:cubicBezTo>
                  <a:pt x="59" y="98"/>
                  <a:pt x="59" y="98"/>
                  <a:pt x="59" y="98"/>
                </a:cubicBezTo>
                <a:cubicBezTo>
                  <a:pt x="59" y="96"/>
                  <a:pt x="60" y="95"/>
                  <a:pt x="62" y="95"/>
                </a:cubicBezTo>
                <a:cubicBezTo>
                  <a:pt x="63" y="95"/>
                  <a:pt x="65" y="96"/>
                  <a:pt x="65" y="98"/>
                </a:cubicBezTo>
                <a:cubicBezTo>
                  <a:pt x="65" y="117"/>
                  <a:pt x="65" y="117"/>
                  <a:pt x="65" y="117"/>
                </a:cubicBezTo>
                <a:cubicBezTo>
                  <a:pt x="65" y="117"/>
                  <a:pt x="65" y="117"/>
                  <a:pt x="65" y="117"/>
                </a:cubicBezTo>
                <a:cubicBezTo>
                  <a:pt x="65" y="117"/>
                  <a:pt x="65" y="117"/>
                  <a:pt x="65" y="117"/>
                </a:cubicBezTo>
                <a:cubicBezTo>
                  <a:pt x="65" y="122"/>
                  <a:pt x="65" y="122"/>
                  <a:pt x="65" y="122"/>
                </a:cubicBezTo>
                <a:cubicBezTo>
                  <a:pt x="97" y="122"/>
                  <a:pt x="97" y="122"/>
                  <a:pt x="97" y="122"/>
                </a:cubicBezTo>
                <a:close/>
                <a:moveTo>
                  <a:pt x="81" y="61"/>
                </a:moveTo>
                <a:cubicBezTo>
                  <a:pt x="81" y="61"/>
                  <a:pt x="81" y="61"/>
                  <a:pt x="81" y="61"/>
                </a:cubicBezTo>
                <a:cubicBezTo>
                  <a:pt x="95" y="61"/>
                  <a:pt x="106" y="50"/>
                  <a:pt x="106" y="36"/>
                </a:cubicBezTo>
                <a:cubicBezTo>
                  <a:pt x="106" y="22"/>
                  <a:pt x="95" y="11"/>
                  <a:pt x="81" y="11"/>
                </a:cubicBezTo>
                <a:cubicBezTo>
                  <a:pt x="67" y="11"/>
                  <a:pt x="56" y="22"/>
                  <a:pt x="56" y="36"/>
                </a:cubicBezTo>
                <a:cubicBezTo>
                  <a:pt x="56" y="50"/>
                  <a:pt x="67" y="61"/>
                  <a:pt x="81" y="61"/>
                </a:cubicBezTo>
                <a:close/>
                <a:moveTo>
                  <a:pt x="26" y="122"/>
                </a:moveTo>
                <a:cubicBezTo>
                  <a:pt x="26" y="122"/>
                  <a:pt x="26" y="122"/>
                  <a:pt x="26" y="122"/>
                </a:cubicBezTo>
                <a:cubicBezTo>
                  <a:pt x="41" y="122"/>
                  <a:pt x="41" y="122"/>
                  <a:pt x="41" y="122"/>
                </a:cubicBezTo>
                <a:cubicBezTo>
                  <a:pt x="39" y="121"/>
                  <a:pt x="38" y="120"/>
                  <a:pt x="37" y="118"/>
                </a:cubicBezTo>
                <a:cubicBezTo>
                  <a:pt x="35" y="116"/>
                  <a:pt x="34" y="113"/>
                  <a:pt x="34" y="111"/>
                </a:cubicBezTo>
                <a:cubicBezTo>
                  <a:pt x="34" y="100"/>
                  <a:pt x="34" y="100"/>
                  <a:pt x="34" y="100"/>
                </a:cubicBezTo>
                <a:cubicBezTo>
                  <a:pt x="34" y="95"/>
                  <a:pt x="35" y="90"/>
                  <a:pt x="36" y="86"/>
                </a:cubicBezTo>
                <a:cubicBezTo>
                  <a:pt x="32" y="86"/>
                  <a:pt x="28" y="85"/>
                  <a:pt x="25" y="84"/>
                </a:cubicBezTo>
                <a:cubicBezTo>
                  <a:pt x="17" y="91"/>
                  <a:pt x="17" y="91"/>
                  <a:pt x="17" y="91"/>
                </a:cubicBezTo>
                <a:cubicBezTo>
                  <a:pt x="15" y="94"/>
                  <a:pt x="13" y="96"/>
                  <a:pt x="12" y="98"/>
                </a:cubicBezTo>
                <a:cubicBezTo>
                  <a:pt x="12" y="98"/>
                  <a:pt x="12" y="98"/>
                  <a:pt x="12" y="98"/>
                </a:cubicBezTo>
                <a:cubicBezTo>
                  <a:pt x="11" y="101"/>
                  <a:pt x="11" y="103"/>
                  <a:pt x="11" y="106"/>
                </a:cubicBezTo>
                <a:cubicBezTo>
                  <a:pt x="11" y="114"/>
                  <a:pt x="11" y="114"/>
                  <a:pt x="11" y="114"/>
                </a:cubicBezTo>
                <a:cubicBezTo>
                  <a:pt x="20" y="114"/>
                  <a:pt x="20" y="114"/>
                  <a:pt x="20" y="114"/>
                </a:cubicBezTo>
                <a:cubicBezTo>
                  <a:pt x="20" y="105"/>
                  <a:pt x="20" y="105"/>
                  <a:pt x="20" y="105"/>
                </a:cubicBezTo>
                <a:cubicBezTo>
                  <a:pt x="20" y="103"/>
                  <a:pt x="21" y="102"/>
                  <a:pt x="23" y="102"/>
                </a:cubicBezTo>
                <a:cubicBezTo>
                  <a:pt x="25" y="102"/>
                  <a:pt x="26" y="103"/>
                  <a:pt x="26" y="105"/>
                </a:cubicBezTo>
                <a:cubicBezTo>
                  <a:pt x="26" y="122"/>
                  <a:pt x="26" y="122"/>
                  <a:pt x="26" y="122"/>
                </a:cubicBezTo>
                <a:close/>
                <a:moveTo>
                  <a:pt x="46" y="42"/>
                </a:moveTo>
                <a:cubicBezTo>
                  <a:pt x="46" y="42"/>
                  <a:pt x="46" y="42"/>
                  <a:pt x="46" y="42"/>
                </a:cubicBezTo>
                <a:cubicBezTo>
                  <a:pt x="45" y="41"/>
                  <a:pt x="44" y="41"/>
                  <a:pt x="43" y="40"/>
                </a:cubicBezTo>
                <a:cubicBezTo>
                  <a:pt x="41" y="40"/>
                  <a:pt x="39" y="40"/>
                  <a:pt x="37" y="40"/>
                </a:cubicBezTo>
                <a:cubicBezTo>
                  <a:pt x="32" y="40"/>
                  <a:pt x="28" y="42"/>
                  <a:pt x="24" y="45"/>
                </a:cubicBezTo>
                <a:cubicBezTo>
                  <a:pt x="21" y="48"/>
                  <a:pt x="19" y="53"/>
                  <a:pt x="19" y="58"/>
                </a:cubicBezTo>
                <a:cubicBezTo>
                  <a:pt x="19" y="63"/>
                  <a:pt x="21" y="67"/>
                  <a:pt x="24" y="71"/>
                </a:cubicBezTo>
                <a:cubicBezTo>
                  <a:pt x="24" y="71"/>
                  <a:pt x="24" y="71"/>
                  <a:pt x="24" y="71"/>
                </a:cubicBezTo>
                <a:cubicBezTo>
                  <a:pt x="28" y="74"/>
                  <a:pt x="32" y="76"/>
                  <a:pt x="37" y="76"/>
                </a:cubicBezTo>
                <a:cubicBezTo>
                  <a:pt x="38" y="76"/>
                  <a:pt x="40" y="76"/>
                  <a:pt x="41" y="76"/>
                </a:cubicBezTo>
                <a:cubicBezTo>
                  <a:pt x="41" y="75"/>
                  <a:pt x="42" y="75"/>
                  <a:pt x="43" y="75"/>
                </a:cubicBezTo>
                <a:cubicBezTo>
                  <a:pt x="44" y="74"/>
                  <a:pt x="45" y="73"/>
                  <a:pt x="46" y="72"/>
                </a:cubicBezTo>
                <a:cubicBezTo>
                  <a:pt x="56" y="62"/>
                  <a:pt x="56" y="62"/>
                  <a:pt x="56" y="62"/>
                </a:cubicBezTo>
                <a:cubicBezTo>
                  <a:pt x="56" y="61"/>
                  <a:pt x="56" y="61"/>
                  <a:pt x="56" y="61"/>
                </a:cubicBezTo>
                <a:cubicBezTo>
                  <a:pt x="56" y="61"/>
                  <a:pt x="56" y="61"/>
                  <a:pt x="56" y="61"/>
                </a:cubicBezTo>
                <a:cubicBezTo>
                  <a:pt x="56" y="61"/>
                  <a:pt x="56" y="61"/>
                  <a:pt x="56" y="61"/>
                </a:cubicBezTo>
                <a:cubicBezTo>
                  <a:pt x="51" y="57"/>
                  <a:pt x="48" y="51"/>
                  <a:pt x="46" y="44"/>
                </a:cubicBezTo>
                <a:cubicBezTo>
                  <a:pt x="46" y="44"/>
                  <a:pt x="46" y="43"/>
                  <a:pt x="46" y="42"/>
                </a:cubicBezTo>
                <a:cubicBezTo>
                  <a:pt x="46" y="42"/>
                  <a:pt x="46" y="42"/>
                  <a:pt x="46" y="42"/>
                </a:cubicBezTo>
                <a:cubicBezTo>
                  <a:pt x="46" y="42"/>
                  <a:pt x="46" y="42"/>
                  <a:pt x="46" y="42"/>
                </a:cubicBezTo>
                <a:cubicBezTo>
                  <a:pt x="46" y="42"/>
                  <a:pt x="46" y="42"/>
                  <a:pt x="46" y="42"/>
                </a:cubicBezTo>
                <a:close/>
                <a:moveTo>
                  <a:pt x="136" y="122"/>
                </a:moveTo>
                <a:cubicBezTo>
                  <a:pt x="136" y="122"/>
                  <a:pt x="136" y="122"/>
                  <a:pt x="136" y="122"/>
                </a:cubicBezTo>
                <a:cubicBezTo>
                  <a:pt x="136" y="105"/>
                  <a:pt x="136" y="105"/>
                  <a:pt x="136" y="105"/>
                </a:cubicBezTo>
                <a:cubicBezTo>
                  <a:pt x="136" y="103"/>
                  <a:pt x="137" y="102"/>
                  <a:pt x="139" y="102"/>
                </a:cubicBezTo>
                <a:cubicBezTo>
                  <a:pt x="141" y="102"/>
                  <a:pt x="142" y="103"/>
                  <a:pt x="142" y="105"/>
                </a:cubicBezTo>
                <a:cubicBezTo>
                  <a:pt x="142" y="114"/>
                  <a:pt x="142" y="114"/>
                  <a:pt x="142" y="114"/>
                </a:cubicBezTo>
                <a:cubicBezTo>
                  <a:pt x="151" y="114"/>
                  <a:pt x="151" y="114"/>
                  <a:pt x="151" y="114"/>
                </a:cubicBezTo>
                <a:cubicBezTo>
                  <a:pt x="151" y="106"/>
                  <a:pt x="151" y="106"/>
                  <a:pt x="151" y="106"/>
                </a:cubicBezTo>
                <a:cubicBezTo>
                  <a:pt x="151" y="103"/>
                  <a:pt x="151" y="101"/>
                  <a:pt x="150" y="98"/>
                </a:cubicBezTo>
                <a:cubicBezTo>
                  <a:pt x="150" y="98"/>
                  <a:pt x="150" y="98"/>
                  <a:pt x="150" y="98"/>
                </a:cubicBezTo>
                <a:cubicBezTo>
                  <a:pt x="150" y="98"/>
                  <a:pt x="150" y="98"/>
                  <a:pt x="150" y="98"/>
                </a:cubicBezTo>
                <a:cubicBezTo>
                  <a:pt x="149" y="96"/>
                  <a:pt x="147" y="94"/>
                  <a:pt x="145" y="91"/>
                </a:cubicBezTo>
                <a:cubicBezTo>
                  <a:pt x="137" y="84"/>
                  <a:pt x="137" y="84"/>
                  <a:pt x="137" y="84"/>
                </a:cubicBezTo>
                <a:cubicBezTo>
                  <a:pt x="134" y="85"/>
                  <a:pt x="130" y="86"/>
                  <a:pt x="126" y="86"/>
                </a:cubicBezTo>
                <a:cubicBezTo>
                  <a:pt x="127" y="90"/>
                  <a:pt x="128" y="95"/>
                  <a:pt x="128" y="100"/>
                </a:cubicBezTo>
                <a:cubicBezTo>
                  <a:pt x="128" y="111"/>
                  <a:pt x="128" y="111"/>
                  <a:pt x="128" y="111"/>
                </a:cubicBezTo>
                <a:cubicBezTo>
                  <a:pt x="128" y="113"/>
                  <a:pt x="127" y="116"/>
                  <a:pt x="125" y="118"/>
                </a:cubicBezTo>
                <a:cubicBezTo>
                  <a:pt x="124" y="120"/>
                  <a:pt x="123" y="121"/>
                  <a:pt x="121" y="122"/>
                </a:cubicBezTo>
                <a:cubicBezTo>
                  <a:pt x="136" y="122"/>
                  <a:pt x="136" y="122"/>
                  <a:pt x="136" y="122"/>
                </a:cubicBezTo>
                <a:close/>
                <a:moveTo>
                  <a:pt x="116" y="42"/>
                </a:moveTo>
                <a:cubicBezTo>
                  <a:pt x="116" y="42"/>
                  <a:pt x="116" y="42"/>
                  <a:pt x="116" y="42"/>
                </a:cubicBezTo>
                <a:cubicBezTo>
                  <a:pt x="116" y="42"/>
                  <a:pt x="116" y="42"/>
                  <a:pt x="116" y="42"/>
                </a:cubicBezTo>
                <a:cubicBezTo>
                  <a:pt x="116" y="42"/>
                  <a:pt x="116" y="42"/>
                  <a:pt x="116" y="42"/>
                </a:cubicBezTo>
                <a:cubicBezTo>
                  <a:pt x="116" y="42"/>
                  <a:pt x="116" y="42"/>
                  <a:pt x="116" y="42"/>
                </a:cubicBezTo>
                <a:cubicBezTo>
                  <a:pt x="116" y="42"/>
                  <a:pt x="116" y="42"/>
                  <a:pt x="116" y="42"/>
                </a:cubicBezTo>
                <a:cubicBezTo>
                  <a:pt x="115" y="49"/>
                  <a:pt x="112" y="56"/>
                  <a:pt x="106" y="61"/>
                </a:cubicBezTo>
                <a:cubicBezTo>
                  <a:pt x="106" y="61"/>
                  <a:pt x="106" y="61"/>
                  <a:pt x="106" y="61"/>
                </a:cubicBezTo>
                <a:cubicBezTo>
                  <a:pt x="106" y="61"/>
                  <a:pt x="106" y="61"/>
                  <a:pt x="106" y="61"/>
                </a:cubicBezTo>
                <a:cubicBezTo>
                  <a:pt x="106" y="62"/>
                  <a:pt x="106" y="62"/>
                  <a:pt x="106" y="62"/>
                </a:cubicBezTo>
                <a:cubicBezTo>
                  <a:pt x="116" y="72"/>
                  <a:pt x="116" y="72"/>
                  <a:pt x="116" y="72"/>
                </a:cubicBezTo>
                <a:cubicBezTo>
                  <a:pt x="116" y="72"/>
                  <a:pt x="116" y="72"/>
                  <a:pt x="116" y="72"/>
                </a:cubicBezTo>
                <a:cubicBezTo>
                  <a:pt x="117" y="73"/>
                  <a:pt x="118" y="74"/>
                  <a:pt x="119" y="75"/>
                </a:cubicBezTo>
                <a:cubicBezTo>
                  <a:pt x="120" y="75"/>
                  <a:pt x="121" y="75"/>
                  <a:pt x="121" y="76"/>
                </a:cubicBezTo>
                <a:cubicBezTo>
                  <a:pt x="121" y="76"/>
                  <a:pt x="121" y="76"/>
                  <a:pt x="121" y="76"/>
                </a:cubicBezTo>
                <a:cubicBezTo>
                  <a:pt x="121" y="76"/>
                  <a:pt x="121" y="76"/>
                  <a:pt x="121" y="76"/>
                </a:cubicBezTo>
                <a:cubicBezTo>
                  <a:pt x="122" y="76"/>
                  <a:pt x="124" y="76"/>
                  <a:pt x="125" y="76"/>
                </a:cubicBezTo>
                <a:cubicBezTo>
                  <a:pt x="130" y="76"/>
                  <a:pt x="134" y="74"/>
                  <a:pt x="138" y="71"/>
                </a:cubicBezTo>
                <a:cubicBezTo>
                  <a:pt x="141" y="67"/>
                  <a:pt x="143" y="63"/>
                  <a:pt x="143" y="58"/>
                </a:cubicBezTo>
                <a:cubicBezTo>
                  <a:pt x="143" y="53"/>
                  <a:pt x="141" y="48"/>
                  <a:pt x="138" y="45"/>
                </a:cubicBezTo>
                <a:cubicBezTo>
                  <a:pt x="134" y="42"/>
                  <a:pt x="130" y="40"/>
                  <a:pt x="125" y="40"/>
                </a:cubicBezTo>
                <a:cubicBezTo>
                  <a:pt x="123" y="40"/>
                  <a:pt x="121" y="40"/>
                  <a:pt x="120" y="40"/>
                </a:cubicBezTo>
                <a:cubicBezTo>
                  <a:pt x="118" y="41"/>
                  <a:pt x="117" y="41"/>
                  <a:pt x="116" y="42"/>
                </a:cubicBezTo>
                <a:close/>
              </a:path>
            </a:pathLst>
          </a:custGeom>
          <a:solidFill>
            <a:srgbClr val="EA5514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0749" name="Freeform 29"/>
          <p:cNvSpPr>
            <a:spLocks noEditPoints="1"/>
          </p:cNvSpPr>
          <p:nvPr/>
        </p:nvSpPr>
        <p:spPr bwMode="auto">
          <a:xfrm>
            <a:off x="4491038" y="3754438"/>
            <a:ext cx="195262" cy="276225"/>
          </a:xfrm>
          <a:custGeom>
            <a:avLst/>
            <a:gdLst>
              <a:gd name="T0" fmla="*/ 38 w 102"/>
              <a:gd name="T1" fmla="*/ 124 h 144"/>
              <a:gd name="T2" fmla="*/ 38 w 102"/>
              <a:gd name="T3" fmla="*/ 124 h 144"/>
              <a:gd name="T4" fmla="*/ 65 w 102"/>
              <a:gd name="T5" fmla="*/ 124 h 144"/>
              <a:gd name="T6" fmla="*/ 68 w 102"/>
              <a:gd name="T7" fmla="*/ 127 h 144"/>
              <a:gd name="T8" fmla="*/ 68 w 102"/>
              <a:gd name="T9" fmla="*/ 127 h 144"/>
              <a:gd name="T10" fmla="*/ 68 w 102"/>
              <a:gd name="T11" fmla="*/ 141 h 144"/>
              <a:gd name="T12" fmla="*/ 65 w 102"/>
              <a:gd name="T13" fmla="*/ 144 h 144"/>
              <a:gd name="T14" fmla="*/ 65 w 102"/>
              <a:gd name="T15" fmla="*/ 144 h 144"/>
              <a:gd name="T16" fmla="*/ 38 w 102"/>
              <a:gd name="T17" fmla="*/ 144 h 144"/>
              <a:gd name="T18" fmla="*/ 34 w 102"/>
              <a:gd name="T19" fmla="*/ 141 h 144"/>
              <a:gd name="T20" fmla="*/ 34 w 102"/>
              <a:gd name="T21" fmla="*/ 141 h 144"/>
              <a:gd name="T22" fmla="*/ 34 w 102"/>
              <a:gd name="T23" fmla="*/ 127 h 144"/>
              <a:gd name="T24" fmla="*/ 38 w 102"/>
              <a:gd name="T25" fmla="*/ 124 h 144"/>
              <a:gd name="T26" fmla="*/ 51 w 102"/>
              <a:gd name="T27" fmla="*/ 0 h 144"/>
              <a:gd name="T28" fmla="*/ 51 w 102"/>
              <a:gd name="T29" fmla="*/ 0 h 144"/>
              <a:gd name="T30" fmla="*/ 87 w 102"/>
              <a:gd name="T31" fmla="*/ 15 h 144"/>
              <a:gd name="T32" fmla="*/ 87 w 102"/>
              <a:gd name="T33" fmla="*/ 15 h 144"/>
              <a:gd name="T34" fmla="*/ 87 w 102"/>
              <a:gd name="T35" fmla="*/ 15 h 144"/>
              <a:gd name="T36" fmla="*/ 102 w 102"/>
              <a:gd name="T37" fmla="*/ 51 h 144"/>
              <a:gd name="T38" fmla="*/ 98 w 102"/>
              <a:gd name="T39" fmla="*/ 72 h 144"/>
              <a:gd name="T40" fmla="*/ 86 w 102"/>
              <a:gd name="T41" fmla="*/ 89 h 144"/>
              <a:gd name="T42" fmla="*/ 81 w 102"/>
              <a:gd name="T43" fmla="*/ 94 h 144"/>
              <a:gd name="T44" fmla="*/ 68 w 102"/>
              <a:gd name="T45" fmla="*/ 114 h 144"/>
              <a:gd name="T46" fmla="*/ 62 w 102"/>
              <a:gd name="T47" fmla="*/ 119 h 144"/>
              <a:gd name="T48" fmla="*/ 41 w 102"/>
              <a:gd name="T49" fmla="*/ 119 h 144"/>
              <a:gd name="T50" fmla="*/ 35 w 102"/>
              <a:gd name="T51" fmla="*/ 114 h 144"/>
              <a:gd name="T52" fmla="*/ 22 w 102"/>
              <a:gd name="T53" fmla="*/ 94 h 144"/>
              <a:gd name="T54" fmla="*/ 17 w 102"/>
              <a:gd name="T55" fmla="*/ 89 h 144"/>
              <a:gd name="T56" fmla="*/ 17 w 102"/>
              <a:gd name="T57" fmla="*/ 89 h 144"/>
              <a:gd name="T58" fmla="*/ 5 w 102"/>
              <a:gd name="T59" fmla="*/ 72 h 144"/>
              <a:gd name="T60" fmla="*/ 0 w 102"/>
              <a:gd name="T61" fmla="*/ 51 h 144"/>
              <a:gd name="T62" fmla="*/ 15 w 102"/>
              <a:gd name="T63" fmla="*/ 15 h 144"/>
              <a:gd name="T64" fmla="*/ 16 w 102"/>
              <a:gd name="T65" fmla="*/ 14 h 144"/>
              <a:gd name="T66" fmla="*/ 51 w 102"/>
              <a:gd name="T67" fmla="*/ 0 h 144"/>
              <a:gd name="T68" fmla="*/ 80 w 102"/>
              <a:gd name="T69" fmla="*/ 23 h 144"/>
              <a:gd name="T70" fmla="*/ 80 w 102"/>
              <a:gd name="T71" fmla="*/ 23 h 144"/>
              <a:gd name="T72" fmla="*/ 51 w 102"/>
              <a:gd name="T73" fmla="*/ 11 h 144"/>
              <a:gd name="T74" fmla="*/ 23 w 102"/>
              <a:gd name="T75" fmla="*/ 22 h 144"/>
              <a:gd name="T76" fmla="*/ 23 w 102"/>
              <a:gd name="T77" fmla="*/ 23 h 144"/>
              <a:gd name="T78" fmla="*/ 11 w 102"/>
              <a:gd name="T79" fmla="*/ 51 h 144"/>
              <a:gd name="T80" fmla="*/ 15 w 102"/>
              <a:gd name="T81" fmla="*/ 67 h 144"/>
              <a:gd name="T82" fmla="*/ 24 w 102"/>
              <a:gd name="T83" fmla="*/ 80 h 144"/>
              <a:gd name="T84" fmla="*/ 25 w 102"/>
              <a:gd name="T85" fmla="*/ 81 h 144"/>
              <a:gd name="T86" fmla="*/ 30 w 102"/>
              <a:gd name="T87" fmla="*/ 86 h 144"/>
              <a:gd name="T88" fmla="*/ 45 w 102"/>
              <a:gd name="T89" fmla="*/ 108 h 144"/>
              <a:gd name="T90" fmla="*/ 57 w 102"/>
              <a:gd name="T91" fmla="*/ 108 h 144"/>
              <a:gd name="T92" fmla="*/ 73 w 102"/>
              <a:gd name="T93" fmla="*/ 86 h 144"/>
              <a:gd name="T94" fmla="*/ 78 w 102"/>
              <a:gd name="T95" fmla="*/ 81 h 144"/>
              <a:gd name="T96" fmla="*/ 78 w 102"/>
              <a:gd name="T97" fmla="*/ 80 h 144"/>
              <a:gd name="T98" fmla="*/ 88 w 102"/>
              <a:gd name="T99" fmla="*/ 67 h 144"/>
              <a:gd name="T100" fmla="*/ 91 w 102"/>
              <a:gd name="T101" fmla="*/ 51 h 144"/>
              <a:gd name="T102" fmla="*/ 80 w 102"/>
              <a:gd name="T103" fmla="*/ 23 h 144"/>
              <a:gd name="T104" fmla="*/ 62 w 102"/>
              <a:gd name="T105" fmla="*/ 131 h 144"/>
              <a:gd name="T106" fmla="*/ 62 w 102"/>
              <a:gd name="T107" fmla="*/ 131 h 144"/>
              <a:gd name="T108" fmla="*/ 41 w 102"/>
              <a:gd name="T109" fmla="*/ 131 h 144"/>
              <a:gd name="T110" fmla="*/ 41 w 102"/>
              <a:gd name="T111" fmla="*/ 138 h 144"/>
              <a:gd name="T112" fmla="*/ 62 w 102"/>
              <a:gd name="T113" fmla="*/ 138 h 144"/>
              <a:gd name="T114" fmla="*/ 62 w 102"/>
              <a:gd name="T115" fmla="*/ 131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02" h="144">
                <a:moveTo>
                  <a:pt x="38" y="124"/>
                </a:moveTo>
                <a:cubicBezTo>
                  <a:pt x="38" y="124"/>
                  <a:pt x="38" y="124"/>
                  <a:pt x="38" y="124"/>
                </a:cubicBezTo>
                <a:cubicBezTo>
                  <a:pt x="65" y="124"/>
                  <a:pt x="65" y="124"/>
                  <a:pt x="65" y="124"/>
                </a:cubicBezTo>
                <a:cubicBezTo>
                  <a:pt x="67" y="124"/>
                  <a:pt x="68" y="125"/>
                  <a:pt x="68" y="127"/>
                </a:cubicBezTo>
                <a:cubicBezTo>
                  <a:pt x="68" y="127"/>
                  <a:pt x="68" y="127"/>
                  <a:pt x="68" y="127"/>
                </a:cubicBezTo>
                <a:cubicBezTo>
                  <a:pt x="68" y="141"/>
                  <a:pt x="68" y="141"/>
                  <a:pt x="68" y="141"/>
                </a:cubicBezTo>
                <a:cubicBezTo>
                  <a:pt x="68" y="143"/>
                  <a:pt x="67" y="144"/>
                  <a:pt x="65" y="144"/>
                </a:cubicBezTo>
                <a:cubicBezTo>
                  <a:pt x="65" y="144"/>
                  <a:pt x="65" y="144"/>
                  <a:pt x="65" y="144"/>
                </a:cubicBezTo>
                <a:cubicBezTo>
                  <a:pt x="38" y="144"/>
                  <a:pt x="38" y="144"/>
                  <a:pt x="38" y="144"/>
                </a:cubicBezTo>
                <a:cubicBezTo>
                  <a:pt x="36" y="144"/>
                  <a:pt x="34" y="143"/>
                  <a:pt x="34" y="141"/>
                </a:cubicBezTo>
                <a:cubicBezTo>
                  <a:pt x="34" y="141"/>
                  <a:pt x="34" y="141"/>
                  <a:pt x="34" y="141"/>
                </a:cubicBezTo>
                <a:cubicBezTo>
                  <a:pt x="34" y="127"/>
                  <a:pt x="34" y="127"/>
                  <a:pt x="34" y="127"/>
                </a:cubicBezTo>
                <a:cubicBezTo>
                  <a:pt x="34" y="125"/>
                  <a:pt x="36" y="124"/>
                  <a:pt x="38" y="124"/>
                </a:cubicBezTo>
                <a:close/>
                <a:moveTo>
                  <a:pt x="51" y="0"/>
                </a:moveTo>
                <a:cubicBezTo>
                  <a:pt x="51" y="0"/>
                  <a:pt x="51" y="0"/>
                  <a:pt x="51" y="0"/>
                </a:cubicBezTo>
                <a:cubicBezTo>
                  <a:pt x="65" y="0"/>
                  <a:pt x="78" y="5"/>
                  <a:pt x="87" y="15"/>
                </a:cubicBezTo>
                <a:cubicBezTo>
                  <a:pt x="87" y="15"/>
                  <a:pt x="87" y="15"/>
                  <a:pt x="87" y="15"/>
                </a:cubicBezTo>
                <a:cubicBezTo>
                  <a:pt x="87" y="15"/>
                  <a:pt x="87" y="15"/>
                  <a:pt x="87" y="15"/>
                </a:cubicBezTo>
                <a:cubicBezTo>
                  <a:pt x="97" y="24"/>
                  <a:pt x="102" y="37"/>
                  <a:pt x="102" y="51"/>
                </a:cubicBezTo>
                <a:cubicBezTo>
                  <a:pt x="102" y="58"/>
                  <a:pt x="101" y="65"/>
                  <a:pt x="98" y="72"/>
                </a:cubicBezTo>
                <a:cubicBezTo>
                  <a:pt x="95" y="78"/>
                  <a:pt x="91" y="84"/>
                  <a:pt x="86" y="89"/>
                </a:cubicBezTo>
                <a:cubicBezTo>
                  <a:pt x="85" y="90"/>
                  <a:pt x="82" y="92"/>
                  <a:pt x="81" y="94"/>
                </a:cubicBezTo>
                <a:cubicBezTo>
                  <a:pt x="73" y="101"/>
                  <a:pt x="69" y="105"/>
                  <a:pt x="68" y="114"/>
                </a:cubicBezTo>
                <a:cubicBezTo>
                  <a:pt x="67" y="117"/>
                  <a:pt x="65" y="119"/>
                  <a:pt x="62" y="119"/>
                </a:cubicBezTo>
                <a:cubicBezTo>
                  <a:pt x="41" y="119"/>
                  <a:pt x="41" y="119"/>
                  <a:pt x="41" y="119"/>
                </a:cubicBezTo>
                <a:cubicBezTo>
                  <a:pt x="38" y="119"/>
                  <a:pt x="35" y="117"/>
                  <a:pt x="35" y="114"/>
                </a:cubicBezTo>
                <a:cubicBezTo>
                  <a:pt x="34" y="105"/>
                  <a:pt x="30" y="101"/>
                  <a:pt x="22" y="94"/>
                </a:cubicBezTo>
                <a:cubicBezTo>
                  <a:pt x="20" y="92"/>
                  <a:pt x="18" y="90"/>
                  <a:pt x="17" y="89"/>
                </a:cubicBezTo>
                <a:cubicBezTo>
                  <a:pt x="17" y="89"/>
                  <a:pt x="17" y="89"/>
                  <a:pt x="17" y="89"/>
                </a:cubicBezTo>
                <a:cubicBezTo>
                  <a:pt x="12" y="84"/>
                  <a:pt x="7" y="78"/>
                  <a:pt x="5" y="72"/>
                </a:cubicBezTo>
                <a:cubicBezTo>
                  <a:pt x="2" y="65"/>
                  <a:pt x="0" y="58"/>
                  <a:pt x="0" y="51"/>
                </a:cubicBezTo>
                <a:cubicBezTo>
                  <a:pt x="0" y="37"/>
                  <a:pt x="6" y="24"/>
                  <a:pt x="15" y="15"/>
                </a:cubicBezTo>
                <a:cubicBezTo>
                  <a:pt x="16" y="14"/>
                  <a:pt x="16" y="14"/>
                  <a:pt x="16" y="14"/>
                </a:cubicBezTo>
                <a:cubicBezTo>
                  <a:pt x="25" y="5"/>
                  <a:pt x="37" y="0"/>
                  <a:pt x="51" y="0"/>
                </a:cubicBezTo>
                <a:close/>
                <a:moveTo>
                  <a:pt x="80" y="23"/>
                </a:moveTo>
                <a:cubicBezTo>
                  <a:pt x="80" y="23"/>
                  <a:pt x="80" y="23"/>
                  <a:pt x="80" y="23"/>
                </a:cubicBezTo>
                <a:cubicBezTo>
                  <a:pt x="72" y="15"/>
                  <a:pt x="62" y="11"/>
                  <a:pt x="51" y="11"/>
                </a:cubicBezTo>
                <a:cubicBezTo>
                  <a:pt x="40" y="11"/>
                  <a:pt x="31" y="15"/>
                  <a:pt x="23" y="22"/>
                </a:cubicBezTo>
                <a:cubicBezTo>
                  <a:pt x="23" y="23"/>
                  <a:pt x="23" y="23"/>
                  <a:pt x="23" y="23"/>
                </a:cubicBezTo>
                <a:cubicBezTo>
                  <a:pt x="16" y="30"/>
                  <a:pt x="11" y="40"/>
                  <a:pt x="11" y="51"/>
                </a:cubicBezTo>
                <a:cubicBezTo>
                  <a:pt x="11" y="57"/>
                  <a:pt x="13" y="62"/>
                  <a:pt x="15" y="67"/>
                </a:cubicBezTo>
                <a:cubicBezTo>
                  <a:pt x="17" y="72"/>
                  <a:pt x="20" y="77"/>
                  <a:pt x="24" y="80"/>
                </a:cubicBezTo>
                <a:cubicBezTo>
                  <a:pt x="25" y="81"/>
                  <a:pt x="25" y="81"/>
                  <a:pt x="25" y="81"/>
                </a:cubicBezTo>
                <a:cubicBezTo>
                  <a:pt x="27" y="83"/>
                  <a:pt x="29" y="84"/>
                  <a:pt x="30" y="86"/>
                </a:cubicBezTo>
                <a:cubicBezTo>
                  <a:pt x="38" y="93"/>
                  <a:pt x="43" y="98"/>
                  <a:pt x="45" y="108"/>
                </a:cubicBezTo>
                <a:cubicBezTo>
                  <a:pt x="57" y="108"/>
                  <a:pt x="57" y="108"/>
                  <a:pt x="57" y="108"/>
                </a:cubicBezTo>
                <a:cubicBezTo>
                  <a:pt x="60" y="98"/>
                  <a:pt x="65" y="93"/>
                  <a:pt x="73" y="86"/>
                </a:cubicBezTo>
                <a:cubicBezTo>
                  <a:pt x="74" y="84"/>
                  <a:pt x="75" y="83"/>
                  <a:pt x="78" y="81"/>
                </a:cubicBezTo>
                <a:cubicBezTo>
                  <a:pt x="78" y="80"/>
                  <a:pt x="78" y="80"/>
                  <a:pt x="78" y="80"/>
                </a:cubicBezTo>
                <a:cubicBezTo>
                  <a:pt x="82" y="77"/>
                  <a:pt x="85" y="72"/>
                  <a:pt x="88" y="67"/>
                </a:cubicBezTo>
                <a:cubicBezTo>
                  <a:pt x="90" y="62"/>
                  <a:pt x="91" y="57"/>
                  <a:pt x="91" y="51"/>
                </a:cubicBezTo>
                <a:cubicBezTo>
                  <a:pt x="91" y="40"/>
                  <a:pt x="87" y="30"/>
                  <a:pt x="80" y="23"/>
                </a:cubicBezTo>
                <a:close/>
                <a:moveTo>
                  <a:pt x="62" y="131"/>
                </a:moveTo>
                <a:cubicBezTo>
                  <a:pt x="62" y="131"/>
                  <a:pt x="62" y="131"/>
                  <a:pt x="62" y="131"/>
                </a:cubicBezTo>
                <a:cubicBezTo>
                  <a:pt x="41" y="131"/>
                  <a:pt x="41" y="131"/>
                  <a:pt x="41" y="131"/>
                </a:cubicBezTo>
                <a:cubicBezTo>
                  <a:pt x="41" y="138"/>
                  <a:pt x="41" y="138"/>
                  <a:pt x="41" y="138"/>
                </a:cubicBezTo>
                <a:cubicBezTo>
                  <a:pt x="62" y="138"/>
                  <a:pt x="62" y="138"/>
                  <a:pt x="62" y="138"/>
                </a:cubicBezTo>
                <a:cubicBezTo>
                  <a:pt x="62" y="131"/>
                  <a:pt x="62" y="131"/>
                  <a:pt x="62" y="13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0750" name="Line 30"/>
          <p:cNvSpPr>
            <a:spLocks noChangeShapeType="1"/>
          </p:cNvSpPr>
          <p:nvPr/>
        </p:nvSpPr>
        <p:spPr bwMode="auto">
          <a:xfrm flipH="1">
            <a:off x="3473450" y="1655763"/>
            <a:ext cx="760413" cy="0"/>
          </a:xfrm>
          <a:prstGeom prst="line">
            <a:avLst/>
          </a:prstGeom>
          <a:noFill/>
          <a:ln w="6350" cmpd="sng">
            <a:solidFill>
              <a:srgbClr val="C0C0C0"/>
            </a:solidFill>
            <a:prstDash val="dash"/>
            <a:round/>
            <a:tailEnd type="oval" w="sm" len="sm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0751" name="Line 31"/>
          <p:cNvSpPr>
            <a:spLocks noChangeShapeType="1"/>
          </p:cNvSpPr>
          <p:nvPr/>
        </p:nvSpPr>
        <p:spPr bwMode="auto">
          <a:xfrm>
            <a:off x="3473450" y="3143250"/>
            <a:ext cx="0" cy="749300"/>
          </a:xfrm>
          <a:prstGeom prst="line">
            <a:avLst/>
          </a:prstGeom>
          <a:noFill/>
          <a:ln w="6350" cmpd="sng">
            <a:solidFill>
              <a:srgbClr val="C0C0C0"/>
            </a:solidFill>
            <a:prstDash val="dash"/>
            <a:round/>
            <a:tailEnd type="oval" w="sm" len="sm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0752" name="Line 32"/>
          <p:cNvSpPr>
            <a:spLocks noChangeShapeType="1"/>
          </p:cNvSpPr>
          <p:nvPr/>
        </p:nvSpPr>
        <p:spPr bwMode="auto">
          <a:xfrm>
            <a:off x="4913313" y="3892550"/>
            <a:ext cx="720725" cy="0"/>
          </a:xfrm>
          <a:prstGeom prst="line">
            <a:avLst/>
          </a:prstGeom>
          <a:noFill/>
          <a:ln w="6350" cmpd="sng">
            <a:solidFill>
              <a:srgbClr val="C0C0C0"/>
            </a:solidFill>
            <a:prstDash val="dash"/>
            <a:round/>
            <a:tailEnd type="oval" w="sm" len="sm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0753" name="Line 33"/>
          <p:cNvSpPr>
            <a:spLocks noChangeShapeType="1"/>
          </p:cNvSpPr>
          <p:nvPr/>
        </p:nvSpPr>
        <p:spPr bwMode="auto">
          <a:xfrm flipV="1">
            <a:off x="5634038" y="1655763"/>
            <a:ext cx="0" cy="788987"/>
          </a:xfrm>
          <a:prstGeom prst="line">
            <a:avLst/>
          </a:prstGeom>
          <a:noFill/>
          <a:ln w="6350" cmpd="sng">
            <a:solidFill>
              <a:srgbClr val="C0C0C0"/>
            </a:solidFill>
            <a:prstDash val="dash"/>
            <a:round/>
            <a:tailEnd type="oval" w="sm" len="sm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0754" name="Rectangle 34"/>
          <p:cNvSpPr>
            <a:spLocks noChangeArrowheads="1"/>
          </p:cNvSpPr>
          <p:nvPr/>
        </p:nvSpPr>
        <p:spPr bwMode="auto">
          <a:xfrm>
            <a:off x="5795963" y="1579563"/>
            <a:ext cx="2376487" cy="51911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0" lang="zh-CN" altLang="en-US" sz="1000" b="1">
                <a:solidFill>
                  <a:srgbClr val="A9D25A"/>
                </a:solidFill>
              </a:rPr>
              <a:t>Head Title</a:t>
            </a:r>
          </a:p>
          <a:p>
            <a:r>
              <a:rPr kumimoji="0" lang="en-US" altLang="zh-CN" sz="800">
                <a:solidFill>
                  <a:srgbClr val="7F7F7F"/>
                </a:solidFill>
              </a:rPr>
              <a:t>We have many PowerPoint </a:t>
            </a:r>
            <a:r>
              <a:rPr kumimoji="0" lang="zh-CN" altLang="en-US" sz="800">
                <a:solidFill>
                  <a:srgbClr val="7F7F7F"/>
                </a:solidFill>
              </a:rPr>
              <a:t>templates</a:t>
            </a:r>
            <a:r>
              <a:rPr kumimoji="0" lang="en-US" altLang="zh-CN" sz="800">
                <a:solidFill>
                  <a:srgbClr val="7F7F7F"/>
                </a:solidFill>
              </a:rPr>
              <a:t> that has been specifically designed to help anyone that is stepping into the world of PowerPoint for the very first time. </a:t>
            </a:r>
            <a:endParaRPr kumimoji="0" lang="zh-CN" altLang="en-US" sz="800">
              <a:solidFill>
                <a:srgbClr val="7F7F7F"/>
              </a:solidFill>
            </a:endParaRPr>
          </a:p>
        </p:txBody>
      </p:sp>
      <p:sp>
        <p:nvSpPr>
          <p:cNvPr id="30755" name="Rectangle 35"/>
          <p:cNvSpPr>
            <a:spLocks noChangeArrowheads="1"/>
          </p:cNvSpPr>
          <p:nvPr/>
        </p:nvSpPr>
        <p:spPr bwMode="auto">
          <a:xfrm>
            <a:off x="5795963" y="3808413"/>
            <a:ext cx="2376487" cy="51911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0" lang="zh-CN" altLang="en-US" sz="1000" b="1">
                <a:solidFill>
                  <a:srgbClr val="EA5514"/>
                </a:solidFill>
              </a:rPr>
              <a:t>Head Title</a:t>
            </a:r>
          </a:p>
          <a:p>
            <a:r>
              <a:rPr kumimoji="0" lang="en-US" altLang="zh-CN" sz="800">
                <a:solidFill>
                  <a:srgbClr val="7F7F7F"/>
                </a:solidFill>
              </a:rPr>
              <a:t>We have many PowerPoint </a:t>
            </a:r>
            <a:r>
              <a:rPr kumimoji="0" lang="zh-CN" altLang="en-US" sz="800">
                <a:solidFill>
                  <a:srgbClr val="7F7F7F"/>
                </a:solidFill>
              </a:rPr>
              <a:t>templates</a:t>
            </a:r>
            <a:r>
              <a:rPr kumimoji="0" lang="en-US" altLang="zh-CN" sz="800">
                <a:solidFill>
                  <a:srgbClr val="7F7F7F"/>
                </a:solidFill>
              </a:rPr>
              <a:t> that has been specifically designed to help anyone that is stepping into the world of PowerPoint for the very first time. </a:t>
            </a:r>
            <a:endParaRPr kumimoji="0" lang="zh-CN" altLang="en-US" sz="800">
              <a:solidFill>
                <a:srgbClr val="7F7F7F"/>
              </a:solidFill>
            </a:endParaRPr>
          </a:p>
        </p:txBody>
      </p:sp>
      <p:sp>
        <p:nvSpPr>
          <p:cNvPr id="30756" name="Rectangle 36"/>
          <p:cNvSpPr>
            <a:spLocks noChangeArrowheads="1"/>
          </p:cNvSpPr>
          <p:nvPr/>
        </p:nvSpPr>
        <p:spPr bwMode="auto">
          <a:xfrm>
            <a:off x="957263" y="1579563"/>
            <a:ext cx="2376487" cy="51911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/>
            <a:r>
              <a:rPr kumimoji="0" lang="zh-CN" altLang="en-US" sz="1000" b="1">
                <a:solidFill>
                  <a:srgbClr val="98D2E3"/>
                </a:solidFill>
              </a:rPr>
              <a:t>Head Title</a:t>
            </a:r>
          </a:p>
          <a:p>
            <a:pPr algn="r"/>
            <a:r>
              <a:rPr kumimoji="0" lang="en-US" altLang="zh-CN" sz="800">
                <a:solidFill>
                  <a:srgbClr val="7F7F7F"/>
                </a:solidFill>
              </a:rPr>
              <a:t>We have many PowerPoint </a:t>
            </a:r>
            <a:r>
              <a:rPr kumimoji="0" lang="zh-CN" altLang="en-US" sz="800">
                <a:solidFill>
                  <a:srgbClr val="7F7F7F"/>
                </a:solidFill>
              </a:rPr>
              <a:t>templates</a:t>
            </a:r>
            <a:r>
              <a:rPr kumimoji="0" lang="en-US" altLang="zh-CN" sz="800">
                <a:solidFill>
                  <a:srgbClr val="7F7F7F"/>
                </a:solidFill>
              </a:rPr>
              <a:t> that has been specifically designed to help anyone that is stepping into the world of PowerPoint for the very first time. </a:t>
            </a:r>
            <a:endParaRPr kumimoji="0" lang="zh-CN" altLang="en-US" sz="800">
              <a:solidFill>
                <a:srgbClr val="7F7F7F"/>
              </a:solidFill>
            </a:endParaRPr>
          </a:p>
        </p:txBody>
      </p:sp>
      <p:sp>
        <p:nvSpPr>
          <p:cNvPr id="30757" name="Rectangle 37"/>
          <p:cNvSpPr>
            <a:spLocks noChangeArrowheads="1"/>
          </p:cNvSpPr>
          <p:nvPr/>
        </p:nvSpPr>
        <p:spPr bwMode="auto">
          <a:xfrm>
            <a:off x="957263" y="3808413"/>
            <a:ext cx="2376487" cy="51911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/>
            <a:r>
              <a:rPr kumimoji="0" lang="zh-CN" altLang="en-US" sz="1000" b="1">
                <a:solidFill>
                  <a:srgbClr val="FBE22D"/>
                </a:solidFill>
              </a:rPr>
              <a:t>Head Title</a:t>
            </a:r>
          </a:p>
          <a:p>
            <a:pPr algn="r"/>
            <a:r>
              <a:rPr kumimoji="0" lang="en-US" altLang="zh-CN" sz="800">
                <a:solidFill>
                  <a:srgbClr val="7F7F7F"/>
                </a:solidFill>
              </a:rPr>
              <a:t>We have many PowerPoint </a:t>
            </a:r>
            <a:r>
              <a:rPr kumimoji="0" lang="zh-CN" altLang="en-US" sz="800">
                <a:solidFill>
                  <a:srgbClr val="7F7F7F"/>
                </a:solidFill>
              </a:rPr>
              <a:t>templates</a:t>
            </a:r>
            <a:r>
              <a:rPr kumimoji="0" lang="en-US" altLang="zh-CN" sz="800">
                <a:solidFill>
                  <a:srgbClr val="7F7F7F"/>
                </a:solidFill>
              </a:rPr>
              <a:t> that has been specifically designed to help anyone that is stepping into the world of PowerPoint for the very first time. </a:t>
            </a:r>
            <a:endParaRPr kumimoji="0" lang="zh-CN" altLang="en-US" sz="800">
              <a:solidFill>
                <a:srgbClr val="7F7F7F"/>
              </a:solidFill>
            </a:endParaRPr>
          </a:p>
        </p:txBody>
      </p:sp>
      <p:sp>
        <p:nvSpPr>
          <p:cNvPr id="38" name="Oval 6"/>
          <p:cNvSpPr>
            <a:spLocks noChangeArrowheads="1"/>
          </p:cNvSpPr>
          <p:nvPr/>
        </p:nvSpPr>
        <p:spPr bwMode="auto">
          <a:xfrm>
            <a:off x="858838" y="103188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9" name="Oval 3"/>
          <p:cNvSpPr>
            <a:spLocks noChangeArrowheads="1"/>
          </p:cNvSpPr>
          <p:nvPr/>
        </p:nvSpPr>
        <p:spPr bwMode="auto">
          <a:xfrm>
            <a:off x="-106363" y="242888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0" name="Oval 4"/>
          <p:cNvSpPr>
            <a:spLocks noChangeArrowheads="1"/>
          </p:cNvSpPr>
          <p:nvPr/>
        </p:nvSpPr>
        <p:spPr bwMode="auto">
          <a:xfrm>
            <a:off x="157163" y="41433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1" name="Oval 5"/>
          <p:cNvSpPr>
            <a:spLocks noChangeArrowheads="1"/>
          </p:cNvSpPr>
          <p:nvPr/>
        </p:nvSpPr>
        <p:spPr bwMode="auto">
          <a:xfrm>
            <a:off x="336550" y="225425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2" name="Rectangle 39"/>
          <p:cNvSpPr>
            <a:spLocks noChangeArrowheads="1"/>
          </p:cNvSpPr>
          <p:nvPr/>
        </p:nvSpPr>
        <p:spPr bwMode="auto">
          <a:xfrm>
            <a:off x="401638" y="328613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>
                <a:solidFill>
                  <a:srgbClr val="FFFFFF"/>
                </a:solidFill>
                <a:latin typeface="Impact" panose="020B0806030902050204" pitchFamily="34" charset="0"/>
              </a:rPr>
              <a:t>02</a:t>
            </a:r>
            <a:endParaRPr kumimoji="0" lang="zh-CN" altLang="zh-CN" sz="100">
              <a:latin typeface="Arial" panose="020B0604020202020204" pitchFamily="34" charset="0"/>
            </a:endParaRPr>
          </a:p>
        </p:txBody>
      </p:sp>
      <p:sp>
        <p:nvSpPr>
          <p:cNvPr id="43" name="Rectangle 39"/>
          <p:cNvSpPr>
            <a:spLocks noChangeArrowheads="1"/>
          </p:cNvSpPr>
          <p:nvPr/>
        </p:nvSpPr>
        <p:spPr bwMode="auto">
          <a:xfrm>
            <a:off x="915988" y="338138"/>
            <a:ext cx="2778125" cy="2159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kumimoji="0"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+mn-ea"/>
              </a:rPr>
              <a:t>Write your great  title here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4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4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3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3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42" dur="150" fill="hold"/>
                                        <p:tgtEl>
                                          <p:spTgt spid="4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" presetClass="entr" presetSubtype="2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07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07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0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" presetClass="entr" presetSubtype="2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07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07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300" fill="hold"/>
                                        <p:tgtEl>
                                          <p:spTgt spid="307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00" fill="hold"/>
                                        <p:tgtEl>
                                          <p:spTgt spid="307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300"/>
                                        <p:tgtEl>
                                          <p:spTgt spid="30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mph" presetSubtype="0" autoRev="1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id="60" dur="150" fill="hold"/>
                                        <p:tgtEl>
                                          <p:spTgt spid="3074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2" presetClass="entr" presetSubtype="8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07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07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2" presetClass="entr" presetSubtype="2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30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" presetClass="entr" presetSubtype="8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07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07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300" fill="hold"/>
                                        <p:tgtEl>
                                          <p:spTgt spid="307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00" fill="hold"/>
                                        <p:tgtEl>
                                          <p:spTgt spid="307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300"/>
                                        <p:tgtEl>
                                          <p:spTgt spid="30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6" presetClass="emph" presetSubtype="0" autoRev="1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78" dur="150" fill="hold"/>
                                        <p:tgtEl>
                                          <p:spTgt spid="3074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9" presetID="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07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07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2" presetClass="entr" presetSubtype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30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07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07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300" fill="hold"/>
                                        <p:tgtEl>
                                          <p:spTgt spid="307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00" fill="hold"/>
                                        <p:tgtEl>
                                          <p:spTgt spid="307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300"/>
                                        <p:tgtEl>
                                          <p:spTgt spid="30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6" presetClass="emph" presetSubtype="0" autoRev="1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animScale>
                                      <p:cBhvr>
                                        <p:cTn id="96" dur="150" fill="hold"/>
                                        <p:tgtEl>
                                          <p:spTgt spid="3074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97" presetID="2" presetClass="entr" presetSubtype="2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07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07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2" presetClass="entr" presetSubtype="8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30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" presetClass="entr" presetSubtype="2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307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307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53" presetClass="entr" presetSubtype="16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300" fill="hold"/>
                                        <p:tgtEl>
                                          <p:spTgt spid="307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300" fill="hold"/>
                                        <p:tgtEl>
                                          <p:spTgt spid="307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300"/>
                                        <p:tgtEl>
                                          <p:spTgt spid="30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6" presetClass="emph" presetSubtype="0" autoRev="1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Scale>
                                      <p:cBhvr>
                                        <p:cTn id="114" dur="150" fill="hold"/>
                                        <p:tgtEl>
                                          <p:spTgt spid="3074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5" presetID="53" presetClass="entr" presetSubtype="16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300" fill="hold"/>
                                        <p:tgtEl>
                                          <p:spTgt spid="307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300" fill="hold"/>
                                        <p:tgtEl>
                                          <p:spTgt spid="307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300"/>
                                        <p:tgtEl>
                                          <p:spTgt spid="30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6" presetClass="emph" presetSubtype="0" autoRev="1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Scale>
                                      <p:cBhvr>
                                        <p:cTn id="121" dur="150" fill="hold"/>
                                        <p:tgtEl>
                                          <p:spTgt spid="3074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4" grpId="0"/>
      <p:bldP spid="30755" grpId="0"/>
      <p:bldP spid="30756" grpId="0"/>
      <p:bldP spid="30757" grpId="0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/>
      <p:bldP spid="42" grpId="1"/>
      <p:bldP spid="4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0" y="909638"/>
            <a:ext cx="9144000" cy="4232275"/>
          </a:xfrm>
          <a:prstGeom prst="rect">
            <a:avLst/>
          </a:prstGeom>
          <a:blipFill dpi="0" rotWithShape="1">
            <a:blip r:embed="rId2">
              <a:alphaModFix amt="90000"/>
            </a:blip>
            <a:srcRect/>
            <a:stretch>
              <a:fillRect b="-11700"/>
            </a:stretch>
          </a:blipFill>
          <a:ln>
            <a:noFill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latin typeface="+mn-lt"/>
              <a:ea typeface="+mn-ea"/>
            </a:endParaRPr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0" y="909638"/>
            <a:ext cx="9144000" cy="4232275"/>
          </a:xfrm>
          <a:prstGeom prst="rect">
            <a:avLst/>
          </a:prstGeom>
          <a:solidFill>
            <a:srgbClr val="26313E">
              <a:alpha val="89803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3556" name="Freeform 4"/>
          <p:cNvSpPr/>
          <p:nvPr/>
        </p:nvSpPr>
        <p:spPr bwMode="auto">
          <a:xfrm>
            <a:off x="3652838" y="1878013"/>
            <a:ext cx="1522412" cy="933450"/>
          </a:xfrm>
          <a:custGeom>
            <a:avLst/>
            <a:gdLst>
              <a:gd name="T0" fmla="*/ 287303 w 514"/>
              <a:gd name="T1" fmla="*/ 417830 h 315"/>
              <a:gd name="T2" fmla="*/ 672349 w 514"/>
              <a:gd name="T3" fmla="*/ 0 h 315"/>
              <a:gd name="T4" fmla="*/ 1030738 w 514"/>
              <a:gd name="T5" fmla="*/ 272627 h 315"/>
              <a:gd name="T6" fmla="*/ 1403936 w 514"/>
              <a:gd name="T7" fmla="*/ 456353 h 315"/>
              <a:gd name="T8" fmla="*/ 1137366 w 514"/>
              <a:gd name="T9" fmla="*/ 933450 h 315"/>
              <a:gd name="T10" fmla="*/ 210294 w 514"/>
              <a:gd name="T11" fmla="*/ 933450 h 315"/>
              <a:gd name="T12" fmla="*/ 0 w 514"/>
              <a:gd name="T13" fmla="*/ 660823 h 315"/>
              <a:gd name="T14" fmla="*/ 287303 w 514"/>
              <a:gd name="T15" fmla="*/ 417830 h 31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514" h="315">
                <a:moveTo>
                  <a:pt x="97" y="141"/>
                </a:moveTo>
                <a:cubicBezTo>
                  <a:pt x="97" y="141"/>
                  <a:pt x="87" y="0"/>
                  <a:pt x="227" y="0"/>
                </a:cubicBezTo>
                <a:cubicBezTo>
                  <a:pt x="328" y="0"/>
                  <a:pt x="348" y="92"/>
                  <a:pt x="348" y="92"/>
                </a:cubicBezTo>
                <a:cubicBezTo>
                  <a:pt x="348" y="92"/>
                  <a:pt x="433" y="68"/>
                  <a:pt x="474" y="154"/>
                </a:cubicBezTo>
                <a:cubicBezTo>
                  <a:pt x="514" y="238"/>
                  <a:pt x="450" y="315"/>
                  <a:pt x="384" y="315"/>
                </a:cubicBezTo>
                <a:cubicBezTo>
                  <a:pt x="330" y="315"/>
                  <a:pt x="108" y="315"/>
                  <a:pt x="71" y="315"/>
                </a:cubicBezTo>
                <a:cubicBezTo>
                  <a:pt x="34" y="315"/>
                  <a:pt x="0" y="283"/>
                  <a:pt x="0" y="223"/>
                </a:cubicBezTo>
                <a:cubicBezTo>
                  <a:pt x="0" y="168"/>
                  <a:pt x="44" y="141"/>
                  <a:pt x="97" y="141"/>
                </a:cubicBezTo>
                <a:close/>
              </a:path>
            </a:pathLst>
          </a:custGeom>
          <a:solidFill>
            <a:srgbClr val="98D2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3557" name="Freeform 5"/>
          <p:cNvSpPr/>
          <p:nvPr/>
        </p:nvSpPr>
        <p:spPr bwMode="auto">
          <a:xfrm>
            <a:off x="3033713" y="2668588"/>
            <a:ext cx="438150" cy="269875"/>
          </a:xfrm>
          <a:custGeom>
            <a:avLst/>
            <a:gdLst>
              <a:gd name="T0" fmla="*/ 82893 w 148"/>
              <a:gd name="T1" fmla="*/ 121592 h 91"/>
              <a:gd name="T2" fmla="*/ 192431 w 148"/>
              <a:gd name="T3" fmla="*/ 0 h 91"/>
              <a:gd name="T4" fmla="*/ 296047 w 148"/>
              <a:gd name="T5" fmla="*/ 80073 h 91"/>
              <a:gd name="T6" fmla="*/ 402624 w 148"/>
              <a:gd name="T7" fmla="*/ 130489 h 91"/>
              <a:gd name="T8" fmla="*/ 325652 w 148"/>
              <a:gd name="T9" fmla="*/ 269875 h 91"/>
              <a:gd name="T10" fmla="*/ 59209 w 148"/>
              <a:gd name="T11" fmla="*/ 269875 h 91"/>
              <a:gd name="T12" fmla="*/ 0 w 148"/>
              <a:gd name="T13" fmla="*/ 189802 h 91"/>
              <a:gd name="T14" fmla="*/ 82893 w 148"/>
              <a:gd name="T15" fmla="*/ 121592 h 9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48" h="91">
                <a:moveTo>
                  <a:pt x="28" y="41"/>
                </a:moveTo>
                <a:cubicBezTo>
                  <a:pt x="28" y="41"/>
                  <a:pt x="25" y="0"/>
                  <a:pt x="65" y="0"/>
                </a:cubicBezTo>
                <a:cubicBezTo>
                  <a:pt x="94" y="0"/>
                  <a:pt x="100" y="27"/>
                  <a:pt x="100" y="27"/>
                </a:cubicBezTo>
                <a:cubicBezTo>
                  <a:pt x="100" y="27"/>
                  <a:pt x="124" y="19"/>
                  <a:pt x="136" y="44"/>
                </a:cubicBezTo>
                <a:cubicBezTo>
                  <a:pt x="148" y="68"/>
                  <a:pt x="129" y="91"/>
                  <a:pt x="110" y="91"/>
                </a:cubicBezTo>
                <a:cubicBezTo>
                  <a:pt x="95" y="91"/>
                  <a:pt x="31" y="91"/>
                  <a:pt x="20" y="91"/>
                </a:cubicBezTo>
                <a:cubicBezTo>
                  <a:pt x="10" y="91"/>
                  <a:pt x="0" y="81"/>
                  <a:pt x="0" y="64"/>
                </a:cubicBezTo>
                <a:cubicBezTo>
                  <a:pt x="0" y="48"/>
                  <a:pt x="12" y="41"/>
                  <a:pt x="28" y="41"/>
                </a:cubicBezTo>
                <a:close/>
              </a:path>
            </a:pathLst>
          </a:custGeom>
          <a:solidFill>
            <a:srgbClr val="98D2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3558" name="Freeform 6"/>
          <p:cNvSpPr/>
          <p:nvPr/>
        </p:nvSpPr>
        <p:spPr bwMode="auto">
          <a:xfrm>
            <a:off x="2208213" y="1793875"/>
            <a:ext cx="754062" cy="461963"/>
          </a:xfrm>
          <a:custGeom>
            <a:avLst/>
            <a:gdLst>
              <a:gd name="T0" fmla="*/ 141941 w 255"/>
              <a:gd name="T1" fmla="*/ 207291 h 156"/>
              <a:gd name="T2" fmla="*/ 334153 w 255"/>
              <a:gd name="T3" fmla="*/ 0 h 156"/>
              <a:gd name="T4" fmla="*/ 508622 w 255"/>
              <a:gd name="T5" fmla="*/ 136220 h 156"/>
              <a:gd name="T6" fmla="*/ 694920 w 255"/>
              <a:gd name="T7" fmla="*/ 225059 h 156"/>
              <a:gd name="T8" fmla="*/ 564807 w 255"/>
              <a:gd name="T9" fmla="*/ 461963 h 156"/>
              <a:gd name="T10" fmla="*/ 103499 w 255"/>
              <a:gd name="T11" fmla="*/ 461963 h 156"/>
              <a:gd name="T12" fmla="*/ 0 w 255"/>
              <a:gd name="T13" fmla="*/ 325743 h 156"/>
              <a:gd name="T14" fmla="*/ 141941 w 255"/>
              <a:gd name="T15" fmla="*/ 207291 h 15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55" h="156">
                <a:moveTo>
                  <a:pt x="48" y="70"/>
                </a:moveTo>
                <a:cubicBezTo>
                  <a:pt x="48" y="70"/>
                  <a:pt x="43" y="0"/>
                  <a:pt x="113" y="0"/>
                </a:cubicBezTo>
                <a:cubicBezTo>
                  <a:pt x="162" y="0"/>
                  <a:pt x="172" y="46"/>
                  <a:pt x="172" y="46"/>
                </a:cubicBezTo>
                <a:cubicBezTo>
                  <a:pt x="172" y="46"/>
                  <a:pt x="215" y="34"/>
                  <a:pt x="235" y="76"/>
                </a:cubicBezTo>
                <a:cubicBezTo>
                  <a:pt x="255" y="118"/>
                  <a:pt x="223" y="156"/>
                  <a:pt x="191" y="156"/>
                </a:cubicBezTo>
                <a:cubicBezTo>
                  <a:pt x="164" y="156"/>
                  <a:pt x="53" y="156"/>
                  <a:pt x="35" y="156"/>
                </a:cubicBezTo>
                <a:cubicBezTo>
                  <a:pt x="17" y="156"/>
                  <a:pt x="0" y="140"/>
                  <a:pt x="0" y="110"/>
                </a:cubicBezTo>
                <a:cubicBezTo>
                  <a:pt x="0" y="83"/>
                  <a:pt x="22" y="70"/>
                  <a:pt x="48" y="70"/>
                </a:cubicBezTo>
                <a:close/>
              </a:path>
            </a:pathLst>
          </a:custGeom>
          <a:solidFill>
            <a:srgbClr val="98D2E3">
              <a:alpha val="2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3559" name="Freeform 7"/>
          <p:cNvSpPr/>
          <p:nvPr/>
        </p:nvSpPr>
        <p:spPr bwMode="auto">
          <a:xfrm>
            <a:off x="539750" y="1346200"/>
            <a:ext cx="755650" cy="461963"/>
          </a:xfrm>
          <a:custGeom>
            <a:avLst/>
            <a:gdLst>
              <a:gd name="T0" fmla="*/ 142240 w 255"/>
              <a:gd name="T1" fmla="*/ 207291 h 156"/>
              <a:gd name="T2" fmla="*/ 334857 w 255"/>
              <a:gd name="T3" fmla="*/ 0 h 156"/>
              <a:gd name="T4" fmla="*/ 509693 w 255"/>
              <a:gd name="T5" fmla="*/ 136220 h 156"/>
              <a:gd name="T6" fmla="*/ 696383 w 255"/>
              <a:gd name="T7" fmla="*/ 225059 h 156"/>
              <a:gd name="T8" fmla="*/ 565997 w 255"/>
              <a:gd name="T9" fmla="*/ 461963 h 156"/>
              <a:gd name="T10" fmla="*/ 103717 w 255"/>
              <a:gd name="T11" fmla="*/ 461963 h 156"/>
              <a:gd name="T12" fmla="*/ 0 w 255"/>
              <a:gd name="T13" fmla="*/ 325743 h 156"/>
              <a:gd name="T14" fmla="*/ 142240 w 255"/>
              <a:gd name="T15" fmla="*/ 207291 h 15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55" h="156">
                <a:moveTo>
                  <a:pt x="48" y="70"/>
                </a:moveTo>
                <a:cubicBezTo>
                  <a:pt x="48" y="70"/>
                  <a:pt x="43" y="0"/>
                  <a:pt x="113" y="0"/>
                </a:cubicBezTo>
                <a:cubicBezTo>
                  <a:pt x="162" y="0"/>
                  <a:pt x="172" y="46"/>
                  <a:pt x="172" y="46"/>
                </a:cubicBezTo>
                <a:cubicBezTo>
                  <a:pt x="172" y="46"/>
                  <a:pt x="215" y="34"/>
                  <a:pt x="235" y="76"/>
                </a:cubicBezTo>
                <a:cubicBezTo>
                  <a:pt x="255" y="118"/>
                  <a:pt x="223" y="156"/>
                  <a:pt x="191" y="156"/>
                </a:cubicBezTo>
                <a:cubicBezTo>
                  <a:pt x="164" y="156"/>
                  <a:pt x="53" y="156"/>
                  <a:pt x="35" y="156"/>
                </a:cubicBezTo>
                <a:cubicBezTo>
                  <a:pt x="17" y="156"/>
                  <a:pt x="0" y="140"/>
                  <a:pt x="0" y="110"/>
                </a:cubicBezTo>
                <a:cubicBezTo>
                  <a:pt x="0" y="83"/>
                  <a:pt x="22" y="70"/>
                  <a:pt x="48" y="70"/>
                </a:cubicBezTo>
                <a:close/>
              </a:path>
            </a:pathLst>
          </a:custGeom>
          <a:solidFill>
            <a:srgbClr val="98D2E3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3560" name="Freeform 8"/>
          <p:cNvSpPr/>
          <p:nvPr/>
        </p:nvSpPr>
        <p:spPr bwMode="auto">
          <a:xfrm>
            <a:off x="6156325" y="1490663"/>
            <a:ext cx="835025" cy="512762"/>
          </a:xfrm>
          <a:custGeom>
            <a:avLst/>
            <a:gdLst>
              <a:gd name="T0" fmla="*/ 156937 w 282"/>
              <a:gd name="T1" fmla="*/ 228224 h 173"/>
              <a:gd name="T2" fmla="*/ 367174 w 282"/>
              <a:gd name="T3" fmla="*/ 0 h 173"/>
              <a:gd name="T4" fmla="*/ 565567 w 282"/>
              <a:gd name="T5" fmla="*/ 151161 h 173"/>
              <a:gd name="T6" fmla="*/ 769881 w 282"/>
              <a:gd name="T7" fmla="*/ 251935 h 173"/>
              <a:gd name="T8" fmla="*/ 624788 w 282"/>
              <a:gd name="T9" fmla="*/ 512762 h 173"/>
              <a:gd name="T10" fmla="*/ 115482 w 282"/>
              <a:gd name="T11" fmla="*/ 512762 h 173"/>
              <a:gd name="T12" fmla="*/ 0 w 282"/>
              <a:gd name="T13" fmla="*/ 364565 h 173"/>
              <a:gd name="T14" fmla="*/ 156937 w 282"/>
              <a:gd name="T15" fmla="*/ 228224 h 17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82" h="173">
                <a:moveTo>
                  <a:pt x="53" y="77"/>
                </a:moveTo>
                <a:cubicBezTo>
                  <a:pt x="53" y="77"/>
                  <a:pt x="47" y="0"/>
                  <a:pt x="124" y="0"/>
                </a:cubicBezTo>
                <a:cubicBezTo>
                  <a:pt x="180" y="0"/>
                  <a:pt x="191" y="51"/>
                  <a:pt x="191" y="51"/>
                </a:cubicBezTo>
                <a:cubicBezTo>
                  <a:pt x="191" y="51"/>
                  <a:pt x="237" y="37"/>
                  <a:pt x="260" y="85"/>
                </a:cubicBezTo>
                <a:cubicBezTo>
                  <a:pt x="282" y="131"/>
                  <a:pt x="247" y="173"/>
                  <a:pt x="211" y="173"/>
                </a:cubicBezTo>
                <a:cubicBezTo>
                  <a:pt x="181" y="173"/>
                  <a:pt x="59" y="173"/>
                  <a:pt x="39" y="173"/>
                </a:cubicBezTo>
                <a:cubicBezTo>
                  <a:pt x="18" y="173"/>
                  <a:pt x="0" y="155"/>
                  <a:pt x="0" y="123"/>
                </a:cubicBezTo>
                <a:cubicBezTo>
                  <a:pt x="0" y="92"/>
                  <a:pt x="24" y="77"/>
                  <a:pt x="53" y="77"/>
                </a:cubicBezTo>
                <a:close/>
              </a:path>
            </a:pathLst>
          </a:custGeom>
          <a:solidFill>
            <a:srgbClr val="98D2E3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3561" name="Freeform 9"/>
          <p:cNvSpPr/>
          <p:nvPr/>
        </p:nvSpPr>
        <p:spPr bwMode="auto">
          <a:xfrm>
            <a:off x="5211763" y="2733675"/>
            <a:ext cx="790575" cy="373063"/>
          </a:xfrm>
          <a:custGeom>
            <a:avLst/>
            <a:gdLst>
              <a:gd name="T0" fmla="*/ 153970 w 267"/>
              <a:gd name="T1" fmla="*/ 148040 h 126"/>
              <a:gd name="T2" fmla="*/ 346432 w 267"/>
              <a:gd name="T3" fmla="*/ 109550 h 126"/>
              <a:gd name="T4" fmla="*/ 470792 w 267"/>
              <a:gd name="T5" fmla="*/ 17765 h 126"/>
              <a:gd name="T6" fmla="*/ 642527 w 267"/>
              <a:gd name="T7" fmla="*/ 91785 h 126"/>
              <a:gd name="T8" fmla="*/ 781692 w 267"/>
              <a:gd name="T9" fmla="*/ 171727 h 126"/>
              <a:gd name="T10" fmla="*/ 654371 w 267"/>
              <a:gd name="T11" fmla="*/ 260551 h 126"/>
              <a:gd name="T12" fmla="*/ 467831 w 267"/>
              <a:gd name="T13" fmla="*/ 293120 h 126"/>
              <a:gd name="T14" fmla="*/ 319783 w 267"/>
              <a:gd name="T15" fmla="*/ 370101 h 126"/>
              <a:gd name="T16" fmla="*/ 174696 w 267"/>
              <a:gd name="T17" fmla="*/ 302003 h 126"/>
              <a:gd name="T18" fmla="*/ 14805 w 267"/>
              <a:gd name="T19" fmla="*/ 227982 h 126"/>
              <a:gd name="T20" fmla="*/ 153970 w 267"/>
              <a:gd name="T21" fmla="*/ 148040 h 12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67" h="126">
                <a:moveTo>
                  <a:pt x="52" y="50"/>
                </a:moveTo>
                <a:cubicBezTo>
                  <a:pt x="52" y="50"/>
                  <a:pt x="78" y="16"/>
                  <a:pt x="117" y="37"/>
                </a:cubicBezTo>
                <a:cubicBezTo>
                  <a:pt x="117" y="37"/>
                  <a:pt x="128" y="12"/>
                  <a:pt x="159" y="6"/>
                </a:cubicBezTo>
                <a:cubicBezTo>
                  <a:pt x="189" y="0"/>
                  <a:pt x="213" y="22"/>
                  <a:pt x="217" y="31"/>
                </a:cubicBezTo>
                <a:cubicBezTo>
                  <a:pt x="217" y="31"/>
                  <a:pt x="260" y="24"/>
                  <a:pt x="264" y="58"/>
                </a:cubicBezTo>
                <a:cubicBezTo>
                  <a:pt x="267" y="92"/>
                  <a:pt x="221" y="88"/>
                  <a:pt x="221" y="88"/>
                </a:cubicBezTo>
                <a:cubicBezTo>
                  <a:pt x="221" y="88"/>
                  <a:pt x="197" y="115"/>
                  <a:pt x="158" y="99"/>
                </a:cubicBezTo>
                <a:cubicBezTo>
                  <a:pt x="158" y="99"/>
                  <a:pt x="144" y="126"/>
                  <a:pt x="108" y="125"/>
                </a:cubicBezTo>
                <a:cubicBezTo>
                  <a:pt x="73" y="124"/>
                  <a:pt x="59" y="102"/>
                  <a:pt x="59" y="102"/>
                </a:cubicBezTo>
                <a:cubicBezTo>
                  <a:pt x="59" y="102"/>
                  <a:pt x="11" y="110"/>
                  <a:pt x="5" y="77"/>
                </a:cubicBezTo>
                <a:cubicBezTo>
                  <a:pt x="0" y="42"/>
                  <a:pt x="42" y="37"/>
                  <a:pt x="52" y="50"/>
                </a:cubicBezTo>
                <a:close/>
              </a:path>
            </a:pathLst>
          </a:custGeom>
          <a:solidFill>
            <a:srgbClr val="98D2E3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3562" name="Freeform 10"/>
          <p:cNvSpPr/>
          <p:nvPr/>
        </p:nvSpPr>
        <p:spPr bwMode="auto">
          <a:xfrm>
            <a:off x="3344863" y="1098550"/>
            <a:ext cx="790575" cy="373063"/>
          </a:xfrm>
          <a:custGeom>
            <a:avLst/>
            <a:gdLst>
              <a:gd name="T0" fmla="*/ 153970 w 267"/>
              <a:gd name="T1" fmla="*/ 148041 h 126"/>
              <a:gd name="T2" fmla="*/ 346432 w 267"/>
              <a:gd name="T3" fmla="*/ 109550 h 126"/>
              <a:gd name="T4" fmla="*/ 470792 w 267"/>
              <a:gd name="T5" fmla="*/ 17765 h 126"/>
              <a:gd name="T6" fmla="*/ 642527 w 267"/>
              <a:gd name="T7" fmla="*/ 91785 h 126"/>
              <a:gd name="T8" fmla="*/ 781692 w 267"/>
              <a:gd name="T9" fmla="*/ 171727 h 126"/>
              <a:gd name="T10" fmla="*/ 654371 w 267"/>
              <a:gd name="T11" fmla="*/ 260552 h 126"/>
              <a:gd name="T12" fmla="*/ 467831 w 267"/>
              <a:gd name="T13" fmla="*/ 293121 h 126"/>
              <a:gd name="T14" fmla="*/ 319783 w 267"/>
              <a:gd name="T15" fmla="*/ 370102 h 126"/>
              <a:gd name="T16" fmla="*/ 174696 w 267"/>
              <a:gd name="T17" fmla="*/ 302003 h 126"/>
              <a:gd name="T18" fmla="*/ 14805 w 267"/>
              <a:gd name="T19" fmla="*/ 227983 h 126"/>
              <a:gd name="T20" fmla="*/ 153970 w 267"/>
              <a:gd name="T21" fmla="*/ 148041 h 12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67" h="126">
                <a:moveTo>
                  <a:pt x="52" y="50"/>
                </a:moveTo>
                <a:cubicBezTo>
                  <a:pt x="52" y="50"/>
                  <a:pt x="78" y="16"/>
                  <a:pt x="117" y="37"/>
                </a:cubicBezTo>
                <a:cubicBezTo>
                  <a:pt x="117" y="37"/>
                  <a:pt x="128" y="12"/>
                  <a:pt x="159" y="6"/>
                </a:cubicBezTo>
                <a:cubicBezTo>
                  <a:pt x="189" y="0"/>
                  <a:pt x="213" y="22"/>
                  <a:pt x="217" y="31"/>
                </a:cubicBezTo>
                <a:cubicBezTo>
                  <a:pt x="217" y="31"/>
                  <a:pt x="260" y="24"/>
                  <a:pt x="264" y="58"/>
                </a:cubicBezTo>
                <a:cubicBezTo>
                  <a:pt x="267" y="92"/>
                  <a:pt x="221" y="88"/>
                  <a:pt x="221" y="88"/>
                </a:cubicBezTo>
                <a:cubicBezTo>
                  <a:pt x="221" y="88"/>
                  <a:pt x="197" y="115"/>
                  <a:pt x="158" y="99"/>
                </a:cubicBezTo>
                <a:cubicBezTo>
                  <a:pt x="158" y="99"/>
                  <a:pt x="144" y="126"/>
                  <a:pt x="108" y="125"/>
                </a:cubicBezTo>
                <a:cubicBezTo>
                  <a:pt x="73" y="124"/>
                  <a:pt x="59" y="102"/>
                  <a:pt x="59" y="102"/>
                </a:cubicBezTo>
                <a:cubicBezTo>
                  <a:pt x="59" y="102"/>
                  <a:pt x="11" y="110"/>
                  <a:pt x="5" y="77"/>
                </a:cubicBezTo>
                <a:cubicBezTo>
                  <a:pt x="0" y="42"/>
                  <a:pt x="42" y="37"/>
                  <a:pt x="52" y="50"/>
                </a:cubicBezTo>
                <a:close/>
              </a:path>
            </a:pathLst>
          </a:custGeom>
          <a:solidFill>
            <a:srgbClr val="98D2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3563" name="Freeform 11"/>
          <p:cNvSpPr/>
          <p:nvPr/>
        </p:nvSpPr>
        <p:spPr bwMode="auto">
          <a:xfrm>
            <a:off x="7380288" y="601663"/>
            <a:ext cx="1139825" cy="539750"/>
          </a:xfrm>
          <a:custGeom>
            <a:avLst/>
            <a:gdLst>
              <a:gd name="T0" fmla="*/ 222044 w 385"/>
              <a:gd name="T1" fmla="*/ 213527 h 182"/>
              <a:gd name="T2" fmla="*/ 497378 w 385"/>
              <a:gd name="T3" fmla="*/ 160146 h 182"/>
              <a:gd name="T4" fmla="*/ 677974 w 385"/>
              <a:gd name="T5" fmla="*/ 26691 h 182"/>
              <a:gd name="T6" fmla="*/ 926663 w 385"/>
              <a:gd name="T7" fmla="*/ 133455 h 182"/>
              <a:gd name="T8" fmla="*/ 1127983 w 385"/>
              <a:gd name="T9" fmla="*/ 249115 h 182"/>
              <a:gd name="T10" fmla="*/ 944426 w 385"/>
              <a:gd name="T11" fmla="*/ 376639 h 182"/>
              <a:gd name="T12" fmla="*/ 675013 w 385"/>
              <a:gd name="T13" fmla="*/ 424089 h 182"/>
              <a:gd name="T14" fmla="*/ 461851 w 385"/>
              <a:gd name="T15" fmla="*/ 536784 h 182"/>
              <a:gd name="T16" fmla="*/ 251650 w 385"/>
              <a:gd name="T17" fmla="*/ 438918 h 182"/>
              <a:gd name="T18" fmla="*/ 23685 w 385"/>
              <a:gd name="T19" fmla="*/ 329188 h 182"/>
              <a:gd name="T20" fmla="*/ 222044 w 385"/>
              <a:gd name="T21" fmla="*/ 213527 h 18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385" h="182">
                <a:moveTo>
                  <a:pt x="75" y="72"/>
                </a:moveTo>
                <a:cubicBezTo>
                  <a:pt x="75" y="72"/>
                  <a:pt x="113" y="23"/>
                  <a:pt x="168" y="54"/>
                </a:cubicBezTo>
                <a:cubicBezTo>
                  <a:pt x="168" y="54"/>
                  <a:pt x="185" y="17"/>
                  <a:pt x="229" y="9"/>
                </a:cubicBezTo>
                <a:cubicBezTo>
                  <a:pt x="273" y="0"/>
                  <a:pt x="308" y="32"/>
                  <a:pt x="313" y="45"/>
                </a:cubicBezTo>
                <a:cubicBezTo>
                  <a:pt x="313" y="45"/>
                  <a:pt x="376" y="35"/>
                  <a:pt x="381" y="84"/>
                </a:cubicBezTo>
                <a:cubicBezTo>
                  <a:pt x="385" y="133"/>
                  <a:pt x="319" y="127"/>
                  <a:pt x="319" y="127"/>
                </a:cubicBezTo>
                <a:cubicBezTo>
                  <a:pt x="319" y="127"/>
                  <a:pt x="285" y="167"/>
                  <a:pt x="228" y="143"/>
                </a:cubicBezTo>
                <a:cubicBezTo>
                  <a:pt x="228" y="143"/>
                  <a:pt x="207" y="182"/>
                  <a:pt x="156" y="181"/>
                </a:cubicBezTo>
                <a:cubicBezTo>
                  <a:pt x="105" y="180"/>
                  <a:pt x="85" y="148"/>
                  <a:pt x="85" y="148"/>
                </a:cubicBezTo>
                <a:cubicBezTo>
                  <a:pt x="85" y="148"/>
                  <a:pt x="16" y="159"/>
                  <a:pt x="8" y="111"/>
                </a:cubicBezTo>
                <a:cubicBezTo>
                  <a:pt x="0" y="62"/>
                  <a:pt x="60" y="54"/>
                  <a:pt x="75" y="72"/>
                </a:cubicBezTo>
                <a:close/>
              </a:path>
            </a:pathLst>
          </a:custGeom>
          <a:solidFill>
            <a:srgbClr val="98D2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3564" name="Freeform 12"/>
          <p:cNvSpPr/>
          <p:nvPr/>
        </p:nvSpPr>
        <p:spPr bwMode="auto">
          <a:xfrm>
            <a:off x="5076825" y="1552575"/>
            <a:ext cx="468313" cy="222250"/>
          </a:xfrm>
          <a:custGeom>
            <a:avLst/>
            <a:gdLst>
              <a:gd name="T0" fmla="*/ 91884 w 158"/>
              <a:gd name="T1" fmla="*/ 88900 h 75"/>
              <a:gd name="T2" fmla="*/ 204516 w 158"/>
              <a:gd name="T3" fmla="*/ 68157 h 75"/>
              <a:gd name="T4" fmla="*/ 278617 w 158"/>
              <a:gd name="T5" fmla="*/ 11853 h 75"/>
              <a:gd name="T6" fmla="*/ 382357 w 158"/>
              <a:gd name="T7" fmla="*/ 56303 h 75"/>
              <a:gd name="T8" fmla="*/ 465349 w 158"/>
              <a:gd name="T9" fmla="*/ 103717 h 75"/>
              <a:gd name="T10" fmla="*/ 388285 w 158"/>
              <a:gd name="T11" fmla="*/ 157057 h 75"/>
              <a:gd name="T12" fmla="*/ 278617 w 158"/>
              <a:gd name="T13" fmla="*/ 174837 h 75"/>
              <a:gd name="T14" fmla="*/ 189696 w 158"/>
              <a:gd name="T15" fmla="*/ 222250 h 75"/>
              <a:gd name="T16" fmla="*/ 103740 w 158"/>
              <a:gd name="T17" fmla="*/ 180763 h 75"/>
              <a:gd name="T18" fmla="*/ 8892 w 158"/>
              <a:gd name="T19" fmla="*/ 136313 h 75"/>
              <a:gd name="T20" fmla="*/ 91884 w 158"/>
              <a:gd name="T21" fmla="*/ 88900 h 7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58" h="75">
                <a:moveTo>
                  <a:pt x="31" y="30"/>
                </a:moveTo>
                <a:cubicBezTo>
                  <a:pt x="31" y="30"/>
                  <a:pt x="46" y="10"/>
                  <a:pt x="69" y="23"/>
                </a:cubicBezTo>
                <a:cubicBezTo>
                  <a:pt x="69" y="23"/>
                  <a:pt x="76" y="7"/>
                  <a:pt x="94" y="4"/>
                </a:cubicBezTo>
                <a:cubicBezTo>
                  <a:pt x="112" y="0"/>
                  <a:pt x="126" y="14"/>
                  <a:pt x="129" y="19"/>
                </a:cubicBezTo>
                <a:cubicBezTo>
                  <a:pt x="129" y="19"/>
                  <a:pt x="155" y="15"/>
                  <a:pt x="157" y="35"/>
                </a:cubicBezTo>
                <a:cubicBezTo>
                  <a:pt x="158" y="55"/>
                  <a:pt x="131" y="53"/>
                  <a:pt x="131" y="53"/>
                </a:cubicBezTo>
                <a:cubicBezTo>
                  <a:pt x="131" y="53"/>
                  <a:pt x="117" y="69"/>
                  <a:pt x="94" y="59"/>
                </a:cubicBezTo>
                <a:cubicBezTo>
                  <a:pt x="94" y="59"/>
                  <a:pt x="85" y="75"/>
                  <a:pt x="64" y="75"/>
                </a:cubicBezTo>
                <a:cubicBezTo>
                  <a:pt x="43" y="74"/>
                  <a:pt x="35" y="61"/>
                  <a:pt x="35" y="61"/>
                </a:cubicBezTo>
                <a:cubicBezTo>
                  <a:pt x="35" y="61"/>
                  <a:pt x="6" y="66"/>
                  <a:pt x="3" y="46"/>
                </a:cubicBezTo>
                <a:cubicBezTo>
                  <a:pt x="0" y="26"/>
                  <a:pt x="25" y="22"/>
                  <a:pt x="31" y="30"/>
                </a:cubicBezTo>
                <a:close/>
              </a:path>
            </a:pathLst>
          </a:custGeom>
          <a:solidFill>
            <a:srgbClr val="98D2E3">
              <a:alpha val="2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3566" name="Oval 14"/>
          <p:cNvSpPr>
            <a:spLocks noChangeArrowheads="1"/>
          </p:cNvSpPr>
          <p:nvPr/>
        </p:nvSpPr>
        <p:spPr bwMode="auto">
          <a:xfrm>
            <a:off x="1558925" y="3576638"/>
            <a:ext cx="314325" cy="311150"/>
          </a:xfrm>
          <a:prstGeom prst="ellipse">
            <a:avLst/>
          </a:prstGeom>
          <a:solidFill>
            <a:srgbClr val="7BBF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3567" name="Freeform 15"/>
          <p:cNvSpPr>
            <a:spLocks noEditPoints="1"/>
          </p:cNvSpPr>
          <p:nvPr/>
        </p:nvSpPr>
        <p:spPr bwMode="auto">
          <a:xfrm>
            <a:off x="1631950" y="3660775"/>
            <a:ext cx="168275" cy="141288"/>
          </a:xfrm>
          <a:custGeom>
            <a:avLst/>
            <a:gdLst>
              <a:gd name="T0" fmla="*/ 5606 w 90"/>
              <a:gd name="T1" fmla="*/ 0 h 76"/>
              <a:gd name="T2" fmla="*/ 5606 w 90"/>
              <a:gd name="T3" fmla="*/ 0 h 76"/>
              <a:gd name="T4" fmla="*/ 160700 w 90"/>
              <a:gd name="T5" fmla="*/ 0 h 76"/>
              <a:gd name="T6" fmla="*/ 168174 w 90"/>
              <a:gd name="T7" fmla="*/ 7430 h 76"/>
              <a:gd name="T8" fmla="*/ 168174 w 90"/>
              <a:gd name="T9" fmla="*/ 7430 h 76"/>
              <a:gd name="T10" fmla="*/ 168174 w 90"/>
              <a:gd name="T11" fmla="*/ 118872 h 76"/>
              <a:gd name="T12" fmla="*/ 160700 w 90"/>
              <a:gd name="T13" fmla="*/ 124445 h 76"/>
              <a:gd name="T14" fmla="*/ 160700 w 90"/>
              <a:gd name="T15" fmla="*/ 124445 h 76"/>
              <a:gd name="T16" fmla="*/ 89693 w 90"/>
              <a:gd name="T17" fmla="*/ 124445 h 76"/>
              <a:gd name="T18" fmla="*/ 89693 w 90"/>
              <a:gd name="T19" fmla="*/ 131874 h 76"/>
              <a:gd name="T20" fmla="*/ 89693 w 90"/>
              <a:gd name="T21" fmla="*/ 131874 h 76"/>
              <a:gd name="T22" fmla="*/ 125196 w 90"/>
              <a:gd name="T23" fmla="*/ 131874 h 76"/>
              <a:gd name="T24" fmla="*/ 128933 w 90"/>
              <a:gd name="T25" fmla="*/ 135589 h 76"/>
              <a:gd name="T26" fmla="*/ 125196 w 90"/>
              <a:gd name="T27" fmla="*/ 141161 h 76"/>
              <a:gd name="T28" fmla="*/ 41109 w 90"/>
              <a:gd name="T29" fmla="*/ 141161 h 76"/>
              <a:gd name="T30" fmla="*/ 37372 w 90"/>
              <a:gd name="T31" fmla="*/ 135589 h 76"/>
              <a:gd name="T32" fmla="*/ 41109 w 90"/>
              <a:gd name="T33" fmla="*/ 131874 h 76"/>
              <a:gd name="T34" fmla="*/ 76613 w 90"/>
              <a:gd name="T35" fmla="*/ 131874 h 76"/>
              <a:gd name="T36" fmla="*/ 76613 w 90"/>
              <a:gd name="T37" fmla="*/ 131874 h 76"/>
              <a:gd name="T38" fmla="*/ 76613 w 90"/>
              <a:gd name="T39" fmla="*/ 124445 h 76"/>
              <a:gd name="T40" fmla="*/ 5606 w 90"/>
              <a:gd name="T41" fmla="*/ 124445 h 76"/>
              <a:gd name="T42" fmla="*/ 0 w 90"/>
              <a:gd name="T43" fmla="*/ 118872 h 76"/>
              <a:gd name="T44" fmla="*/ 0 w 90"/>
              <a:gd name="T45" fmla="*/ 118872 h 76"/>
              <a:gd name="T46" fmla="*/ 0 w 90"/>
              <a:gd name="T47" fmla="*/ 7430 h 76"/>
              <a:gd name="T48" fmla="*/ 5606 w 90"/>
              <a:gd name="T49" fmla="*/ 0 h 76"/>
              <a:gd name="T50" fmla="*/ 80350 w 90"/>
              <a:gd name="T51" fmla="*/ 29718 h 76"/>
              <a:gd name="T52" fmla="*/ 80350 w 90"/>
              <a:gd name="T53" fmla="*/ 29718 h 76"/>
              <a:gd name="T54" fmla="*/ 102773 w 90"/>
              <a:gd name="T55" fmla="*/ 39005 h 76"/>
              <a:gd name="T56" fmla="*/ 110247 w 90"/>
              <a:gd name="T57" fmla="*/ 59436 h 76"/>
              <a:gd name="T58" fmla="*/ 104642 w 90"/>
              <a:gd name="T59" fmla="*/ 78010 h 76"/>
              <a:gd name="T60" fmla="*/ 115853 w 90"/>
              <a:gd name="T61" fmla="*/ 89154 h 76"/>
              <a:gd name="T62" fmla="*/ 115853 w 90"/>
              <a:gd name="T63" fmla="*/ 94726 h 76"/>
              <a:gd name="T64" fmla="*/ 110247 w 90"/>
              <a:gd name="T65" fmla="*/ 94726 h 76"/>
              <a:gd name="T66" fmla="*/ 99036 w 90"/>
              <a:gd name="T67" fmla="*/ 83582 h 76"/>
              <a:gd name="T68" fmla="*/ 80350 w 90"/>
              <a:gd name="T69" fmla="*/ 89154 h 76"/>
              <a:gd name="T70" fmla="*/ 59795 w 90"/>
              <a:gd name="T71" fmla="*/ 81725 h 76"/>
              <a:gd name="T72" fmla="*/ 50452 w 90"/>
              <a:gd name="T73" fmla="*/ 59436 h 76"/>
              <a:gd name="T74" fmla="*/ 80350 w 90"/>
              <a:gd name="T75" fmla="*/ 29718 h 76"/>
              <a:gd name="T76" fmla="*/ 80350 w 90"/>
              <a:gd name="T77" fmla="*/ 37148 h 76"/>
              <a:gd name="T78" fmla="*/ 80350 w 90"/>
              <a:gd name="T79" fmla="*/ 37148 h 76"/>
              <a:gd name="T80" fmla="*/ 57927 w 90"/>
              <a:gd name="T81" fmla="*/ 59436 h 76"/>
              <a:gd name="T82" fmla="*/ 65401 w 90"/>
              <a:gd name="T83" fmla="*/ 76153 h 76"/>
              <a:gd name="T84" fmla="*/ 80350 w 90"/>
              <a:gd name="T85" fmla="*/ 81725 h 76"/>
              <a:gd name="T86" fmla="*/ 97167 w 90"/>
              <a:gd name="T87" fmla="*/ 76153 h 76"/>
              <a:gd name="T88" fmla="*/ 102773 w 90"/>
              <a:gd name="T89" fmla="*/ 59436 h 76"/>
              <a:gd name="T90" fmla="*/ 97167 w 90"/>
              <a:gd name="T91" fmla="*/ 44577 h 76"/>
              <a:gd name="T92" fmla="*/ 80350 w 90"/>
              <a:gd name="T93" fmla="*/ 37148 h 76"/>
              <a:gd name="T94" fmla="*/ 143882 w 90"/>
              <a:gd name="T95" fmla="*/ 94726 h 76"/>
              <a:gd name="T96" fmla="*/ 143882 w 90"/>
              <a:gd name="T97" fmla="*/ 94726 h 76"/>
              <a:gd name="T98" fmla="*/ 149488 w 90"/>
              <a:gd name="T99" fmla="*/ 100299 h 76"/>
              <a:gd name="T100" fmla="*/ 143882 w 90"/>
              <a:gd name="T101" fmla="*/ 105871 h 76"/>
              <a:gd name="T102" fmla="*/ 136408 w 90"/>
              <a:gd name="T103" fmla="*/ 100299 h 76"/>
              <a:gd name="T104" fmla="*/ 143882 w 90"/>
              <a:gd name="T105" fmla="*/ 94726 h 76"/>
              <a:gd name="T106" fmla="*/ 155094 w 90"/>
              <a:gd name="T107" fmla="*/ 13002 h 76"/>
              <a:gd name="T108" fmla="*/ 155094 w 90"/>
              <a:gd name="T109" fmla="*/ 13002 h 76"/>
              <a:gd name="T110" fmla="*/ 13080 w 90"/>
              <a:gd name="T111" fmla="*/ 13002 h 76"/>
              <a:gd name="T112" fmla="*/ 13080 w 90"/>
              <a:gd name="T113" fmla="*/ 111443 h 76"/>
              <a:gd name="T114" fmla="*/ 155094 w 90"/>
              <a:gd name="T115" fmla="*/ 111443 h 76"/>
              <a:gd name="T116" fmla="*/ 155094 w 90"/>
              <a:gd name="T117" fmla="*/ 13002 h 7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90" h="76">
                <a:moveTo>
                  <a:pt x="3" y="0"/>
                </a:moveTo>
                <a:cubicBezTo>
                  <a:pt x="3" y="0"/>
                  <a:pt x="3" y="0"/>
                  <a:pt x="3" y="0"/>
                </a:cubicBezTo>
                <a:cubicBezTo>
                  <a:pt x="86" y="0"/>
                  <a:pt x="86" y="0"/>
                  <a:pt x="86" y="0"/>
                </a:cubicBezTo>
                <a:cubicBezTo>
                  <a:pt x="88" y="0"/>
                  <a:pt x="90" y="2"/>
                  <a:pt x="90" y="4"/>
                </a:cubicBezTo>
                <a:cubicBezTo>
                  <a:pt x="90" y="4"/>
                  <a:pt x="90" y="4"/>
                  <a:pt x="90" y="4"/>
                </a:cubicBezTo>
                <a:cubicBezTo>
                  <a:pt x="90" y="64"/>
                  <a:pt x="90" y="64"/>
                  <a:pt x="90" y="64"/>
                </a:cubicBezTo>
                <a:cubicBezTo>
                  <a:pt x="90" y="66"/>
                  <a:pt x="88" y="67"/>
                  <a:pt x="86" y="67"/>
                </a:cubicBezTo>
                <a:cubicBezTo>
                  <a:pt x="86" y="67"/>
                  <a:pt x="86" y="67"/>
                  <a:pt x="86" y="67"/>
                </a:cubicBezTo>
                <a:cubicBezTo>
                  <a:pt x="48" y="67"/>
                  <a:pt x="48" y="67"/>
                  <a:pt x="48" y="67"/>
                </a:cubicBezTo>
                <a:cubicBezTo>
                  <a:pt x="48" y="71"/>
                  <a:pt x="48" y="71"/>
                  <a:pt x="48" y="71"/>
                </a:cubicBezTo>
                <a:cubicBezTo>
                  <a:pt x="48" y="71"/>
                  <a:pt x="48" y="71"/>
                  <a:pt x="48" y="71"/>
                </a:cubicBezTo>
                <a:cubicBezTo>
                  <a:pt x="67" y="71"/>
                  <a:pt x="67" y="71"/>
                  <a:pt x="67" y="71"/>
                </a:cubicBezTo>
                <a:cubicBezTo>
                  <a:pt x="69" y="71"/>
                  <a:pt x="69" y="72"/>
                  <a:pt x="69" y="73"/>
                </a:cubicBezTo>
                <a:cubicBezTo>
                  <a:pt x="69" y="75"/>
                  <a:pt x="69" y="76"/>
                  <a:pt x="67" y="76"/>
                </a:cubicBezTo>
                <a:cubicBezTo>
                  <a:pt x="22" y="76"/>
                  <a:pt x="22" y="76"/>
                  <a:pt x="22" y="76"/>
                </a:cubicBezTo>
                <a:cubicBezTo>
                  <a:pt x="21" y="76"/>
                  <a:pt x="20" y="75"/>
                  <a:pt x="20" y="73"/>
                </a:cubicBezTo>
                <a:cubicBezTo>
                  <a:pt x="20" y="72"/>
                  <a:pt x="21" y="71"/>
                  <a:pt x="22" y="71"/>
                </a:cubicBezTo>
                <a:cubicBezTo>
                  <a:pt x="41" y="71"/>
                  <a:pt x="41" y="71"/>
                  <a:pt x="41" y="71"/>
                </a:cubicBezTo>
                <a:cubicBezTo>
                  <a:pt x="41" y="71"/>
                  <a:pt x="41" y="71"/>
                  <a:pt x="41" y="71"/>
                </a:cubicBezTo>
                <a:cubicBezTo>
                  <a:pt x="41" y="67"/>
                  <a:pt x="41" y="67"/>
                  <a:pt x="41" y="67"/>
                </a:cubicBezTo>
                <a:cubicBezTo>
                  <a:pt x="3" y="67"/>
                  <a:pt x="3" y="67"/>
                  <a:pt x="3" y="67"/>
                </a:cubicBezTo>
                <a:cubicBezTo>
                  <a:pt x="1" y="67"/>
                  <a:pt x="0" y="66"/>
                  <a:pt x="0" y="64"/>
                </a:cubicBezTo>
                <a:cubicBezTo>
                  <a:pt x="0" y="64"/>
                  <a:pt x="0" y="64"/>
                  <a:pt x="0" y="64"/>
                </a:cubicBezTo>
                <a:cubicBezTo>
                  <a:pt x="0" y="4"/>
                  <a:pt x="0" y="4"/>
                  <a:pt x="0" y="4"/>
                </a:cubicBezTo>
                <a:cubicBezTo>
                  <a:pt x="0" y="2"/>
                  <a:pt x="1" y="0"/>
                  <a:pt x="3" y="0"/>
                </a:cubicBezTo>
                <a:close/>
                <a:moveTo>
                  <a:pt x="43" y="16"/>
                </a:moveTo>
                <a:cubicBezTo>
                  <a:pt x="43" y="16"/>
                  <a:pt x="43" y="16"/>
                  <a:pt x="43" y="16"/>
                </a:cubicBezTo>
                <a:cubicBezTo>
                  <a:pt x="47" y="16"/>
                  <a:pt x="52" y="18"/>
                  <a:pt x="55" y="21"/>
                </a:cubicBezTo>
                <a:cubicBezTo>
                  <a:pt x="58" y="24"/>
                  <a:pt x="59" y="28"/>
                  <a:pt x="59" y="32"/>
                </a:cubicBezTo>
                <a:cubicBezTo>
                  <a:pt x="59" y="36"/>
                  <a:pt x="58" y="39"/>
                  <a:pt x="56" y="42"/>
                </a:cubicBezTo>
                <a:cubicBezTo>
                  <a:pt x="62" y="48"/>
                  <a:pt x="62" y="48"/>
                  <a:pt x="62" y="48"/>
                </a:cubicBezTo>
                <a:cubicBezTo>
                  <a:pt x="63" y="49"/>
                  <a:pt x="63" y="50"/>
                  <a:pt x="62" y="51"/>
                </a:cubicBezTo>
                <a:cubicBezTo>
                  <a:pt x="61" y="52"/>
                  <a:pt x="60" y="52"/>
                  <a:pt x="59" y="51"/>
                </a:cubicBezTo>
                <a:cubicBezTo>
                  <a:pt x="53" y="45"/>
                  <a:pt x="53" y="45"/>
                  <a:pt x="53" y="45"/>
                </a:cubicBezTo>
                <a:cubicBezTo>
                  <a:pt x="50" y="47"/>
                  <a:pt x="47" y="48"/>
                  <a:pt x="43" y="48"/>
                </a:cubicBezTo>
                <a:cubicBezTo>
                  <a:pt x="39" y="48"/>
                  <a:pt x="35" y="47"/>
                  <a:pt x="32" y="44"/>
                </a:cubicBezTo>
                <a:cubicBezTo>
                  <a:pt x="29" y="41"/>
                  <a:pt x="27" y="37"/>
                  <a:pt x="27" y="32"/>
                </a:cubicBezTo>
                <a:cubicBezTo>
                  <a:pt x="27" y="23"/>
                  <a:pt x="34" y="16"/>
                  <a:pt x="43" y="16"/>
                </a:cubicBezTo>
                <a:close/>
                <a:moveTo>
                  <a:pt x="43" y="20"/>
                </a:moveTo>
                <a:cubicBezTo>
                  <a:pt x="43" y="20"/>
                  <a:pt x="43" y="20"/>
                  <a:pt x="43" y="20"/>
                </a:cubicBezTo>
                <a:cubicBezTo>
                  <a:pt x="36" y="20"/>
                  <a:pt x="31" y="26"/>
                  <a:pt x="31" y="32"/>
                </a:cubicBezTo>
                <a:cubicBezTo>
                  <a:pt x="31" y="35"/>
                  <a:pt x="33" y="38"/>
                  <a:pt x="35" y="41"/>
                </a:cubicBezTo>
                <a:cubicBezTo>
                  <a:pt x="37" y="43"/>
                  <a:pt x="40" y="44"/>
                  <a:pt x="43" y="44"/>
                </a:cubicBezTo>
                <a:cubicBezTo>
                  <a:pt x="47" y="44"/>
                  <a:pt x="50" y="43"/>
                  <a:pt x="52" y="41"/>
                </a:cubicBezTo>
                <a:cubicBezTo>
                  <a:pt x="54" y="38"/>
                  <a:pt x="55" y="35"/>
                  <a:pt x="55" y="32"/>
                </a:cubicBezTo>
                <a:cubicBezTo>
                  <a:pt x="55" y="29"/>
                  <a:pt x="54" y="26"/>
                  <a:pt x="52" y="24"/>
                </a:cubicBezTo>
                <a:cubicBezTo>
                  <a:pt x="49" y="21"/>
                  <a:pt x="46" y="20"/>
                  <a:pt x="43" y="20"/>
                </a:cubicBezTo>
                <a:close/>
                <a:moveTo>
                  <a:pt x="77" y="51"/>
                </a:moveTo>
                <a:cubicBezTo>
                  <a:pt x="77" y="51"/>
                  <a:pt x="77" y="51"/>
                  <a:pt x="77" y="51"/>
                </a:cubicBezTo>
                <a:cubicBezTo>
                  <a:pt x="78" y="51"/>
                  <a:pt x="80" y="52"/>
                  <a:pt x="80" y="54"/>
                </a:cubicBezTo>
                <a:cubicBezTo>
                  <a:pt x="80" y="56"/>
                  <a:pt x="78" y="57"/>
                  <a:pt x="77" y="57"/>
                </a:cubicBezTo>
                <a:cubicBezTo>
                  <a:pt x="75" y="57"/>
                  <a:pt x="73" y="56"/>
                  <a:pt x="73" y="54"/>
                </a:cubicBezTo>
                <a:cubicBezTo>
                  <a:pt x="73" y="52"/>
                  <a:pt x="75" y="51"/>
                  <a:pt x="77" y="51"/>
                </a:cubicBezTo>
                <a:close/>
                <a:moveTo>
                  <a:pt x="83" y="7"/>
                </a:moveTo>
                <a:cubicBezTo>
                  <a:pt x="83" y="7"/>
                  <a:pt x="83" y="7"/>
                  <a:pt x="83" y="7"/>
                </a:cubicBezTo>
                <a:cubicBezTo>
                  <a:pt x="7" y="7"/>
                  <a:pt x="7" y="7"/>
                  <a:pt x="7" y="7"/>
                </a:cubicBezTo>
                <a:cubicBezTo>
                  <a:pt x="7" y="25"/>
                  <a:pt x="7" y="43"/>
                  <a:pt x="7" y="60"/>
                </a:cubicBezTo>
                <a:cubicBezTo>
                  <a:pt x="32" y="60"/>
                  <a:pt x="57" y="60"/>
                  <a:pt x="83" y="60"/>
                </a:cubicBezTo>
                <a:cubicBezTo>
                  <a:pt x="83" y="43"/>
                  <a:pt x="83" y="25"/>
                  <a:pt x="83" y="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3569" name="Oval 17"/>
          <p:cNvSpPr>
            <a:spLocks noChangeArrowheads="1"/>
          </p:cNvSpPr>
          <p:nvPr/>
        </p:nvSpPr>
        <p:spPr bwMode="auto">
          <a:xfrm>
            <a:off x="3444875" y="3576638"/>
            <a:ext cx="314325" cy="311150"/>
          </a:xfrm>
          <a:prstGeom prst="ellipse">
            <a:avLst/>
          </a:prstGeom>
          <a:solidFill>
            <a:srgbClr val="A9D2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3570" name="Freeform 18"/>
          <p:cNvSpPr>
            <a:spLocks noEditPoints="1"/>
          </p:cNvSpPr>
          <p:nvPr/>
        </p:nvSpPr>
        <p:spPr bwMode="auto">
          <a:xfrm>
            <a:off x="3517900" y="3644900"/>
            <a:ext cx="168275" cy="157163"/>
          </a:xfrm>
          <a:custGeom>
            <a:avLst/>
            <a:gdLst>
              <a:gd name="T0" fmla="*/ 131220 w 90"/>
              <a:gd name="T1" fmla="*/ 86848 h 85"/>
              <a:gd name="T2" fmla="*/ 138718 w 90"/>
              <a:gd name="T3" fmla="*/ 81305 h 85"/>
              <a:gd name="T4" fmla="*/ 144342 w 90"/>
              <a:gd name="T5" fmla="*/ 86848 h 85"/>
              <a:gd name="T6" fmla="*/ 144342 w 90"/>
              <a:gd name="T7" fmla="*/ 149675 h 85"/>
              <a:gd name="T8" fmla="*/ 138718 w 90"/>
              <a:gd name="T9" fmla="*/ 157066 h 85"/>
              <a:gd name="T10" fmla="*/ 136843 w 90"/>
              <a:gd name="T11" fmla="*/ 157066 h 85"/>
              <a:gd name="T12" fmla="*/ 29993 w 90"/>
              <a:gd name="T13" fmla="*/ 157066 h 85"/>
              <a:gd name="T14" fmla="*/ 24369 w 90"/>
              <a:gd name="T15" fmla="*/ 149675 h 85"/>
              <a:gd name="T16" fmla="*/ 24369 w 90"/>
              <a:gd name="T17" fmla="*/ 149675 h 85"/>
              <a:gd name="T18" fmla="*/ 24369 w 90"/>
              <a:gd name="T19" fmla="*/ 86848 h 85"/>
              <a:gd name="T20" fmla="*/ 29993 w 90"/>
              <a:gd name="T21" fmla="*/ 81305 h 85"/>
              <a:gd name="T22" fmla="*/ 37491 w 90"/>
              <a:gd name="T23" fmla="*/ 86848 h 85"/>
              <a:gd name="T24" fmla="*/ 37491 w 90"/>
              <a:gd name="T25" fmla="*/ 144131 h 85"/>
              <a:gd name="T26" fmla="*/ 58112 w 90"/>
              <a:gd name="T27" fmla="*/ 144131 h 85"/>
              <a:gd name="T28" fmla="*/ 58112 w 90"/>
              <a:gd name="T29" fmla="*/ 79457 h 85"/>
              <a:gd name="T30" fmla="*/ 61861 w 90"/>
              <a:gd name="T31" fmla="*/ 75761 h 85"/>
              <a:gd name="T32" fmla="*/ 61861 w 90"/>
              <a:gd name="T33" fmla="*/ 75761 h 85"/>
              <a:gd name="T34" fmla="*/ 106850 w 90"/>
              <a:gd name="T35" fmla="*/ 75761 h 85"/>
              <a:gd name="T36" fmla="*/ 110599 w 90"/>
              <a:gd name="T37" fmla="*/ 79457 h 85"/>
              <a:gd name="T38" fmla="*/ 110599 w 90"/>
              <a:gd name="T39" fmla="*/ 79457 h 85"/>
              <a:gd name="T40" fmla="*/ 110599 w 90"/>
              <a:gd name="T41" fmla="*/ 144131 h 85"/>
              <a:gd name="T42" fmla="*/ 131220 w 90"/>
              <a:gd name="T43" fmla="*/ 144131 h 85"/>
              <a:gd name="T44" fmla="*/ 131220 w 90"/>
              <a:gd name="T45" fmla="*/ 86848 h 85"/>
              <a:gd name="T46" fmla="*/ 65610 w 90"/>
              <a:gd name="T47" fmla="*/ 144131 h 85"/>
              <a:gd name="T48" fmla="*/ 65610 w 90"/>
              <a:gd name="T49" fmla="*/ 144131 h 85"/>
              <a:gd name="T50" fmla="*/ 103101 w 90"/>
              <a:gd name="T51" fmla="*/ 144131 h 85"/>
              <a:gd name="T52" fmla="*/ 103101 w 90"/>
              <a:gd name="T53" fmla="*/ 85000 h 85"/>
              <a:gd name="T54" fmla="*/ 65610 w 90"/>
              <a:gd name="T55" fmla="*/ 85000 h 85"/>
              <a:gd name="T56" fmla="*/ 65610 w 90"/>
              <a:gd name="T57" fmla="*/ 144131 h 85"/>
              <a:gd name="T58" fmla="*/ 11247 w 90"/>
              <a:gd name="T59" fmla="*/ 88696 h 85"/>
              <a:gd name="T60" fmla="*/ 11247 w 90"/>
              <a:gd name="T61" fmla="*/ 88696 h 85"/>
              <a:gd name="T62" fmla="*/ 1875 w 90"/>
              <a:gd name="T63" fmla="*/ 88696 h 85"/>
              <a:gd name="T64" fmla="*/ 1875 w 90"/>
              <a:gd name="T65" fmla="*/ 79457 h 85"/>
              <a:gd name="T66" fmla="*/ 80606 w 90"/>
              <a:gd name="T67" fmla="*/ 3696 h 85"/>
              <a:gd name="T68" fmla="*/ 88105 w 90"/>
              <a:gd name="T69" fmla="*/ 3696 h 85"/>
              <a:gd name="T70" fmla="*/ 89979 w 90"/>
              <a:gd name="T71" fmla="*/ 3696 h 85"/>
              <a:gd name="T72" fmla="*/ 166836 w 90"/>
              <a:gd name="T73" fmla="*/ 79457 h 85"/>
              <a:gd name="T74" fmla="*/ 166836 w 90"/>
              <a:gd name="T75" fmla="*/ 88696 h 85"/>
              <a:gd name="T76" fmla="*/ 157464 w 90"/>
              <a:gd name="T77" fmla="*/ 88696 h 85"/>
              <a:gd name="T78" fmla="*/ 84356 w 90"/>
              <a:gd name="T79" fmla="*/ 16631 h 85"/>
              <a:gd name="T80" fmla="*/ 11247 w 90"/>
              <a:gd name="T81" fmla="*/ 88696 h 85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90" h="85">
                <a:moveTo>
                  <a:pt x="70" y="47"/>
                </a:moveTo>
                <a:cubicBezTo>
                  <a:pt x="70" y="45"/>
                  <a:pt x="72" y="44"/>
                  <a:pt x="74" y="44"/>
                </a:cubicBezTo>
                <a:cubicBezTo>
                  <a:pt x="75" y="44"/>
                  <a:pt x="77" y="45"/>
                  <a:pt x="77" y="47"/>
                </a:cubicBezTo>
                <a:cubicBezTo>
                  <a:pt x="77" y="81"/>
                  <a:pt x="77" y="81"/>
                  <a:pt x="77" y="81"/>
                </a:cubicBezTo>
                <a:cubicBezTo>
                  <a:pt x="77" y="83"/>
                  <a:pt x="75" y="85"/>
                  <a:pt x="74" y="85"/>
                </a:cubicBezTo>
                <a:cubicBezTo>
                  <a:pt x="73" y="85"/>
                  <a:pt x="73" y="85"/>
                  <a:pt x="73" y="85"/>
                </a:cubicBezTo>
                <a:cubicBezTo>
                  <a:pt x="16" y="85"/>
                  <a:pt x="16" y="85"/>
                  <a:pt x="16" y="85"/>
                </a:cubicBezTo>
                <a:cubicBezTo>
                  <a:pt x="15" y="85"/>
                  <a:pt x="13" y="83"/>
                  <a:pt x="13" y="81"/>
                </a:cubicBezTo>
                <a:cubicBezTo>
                  <a:pt x="13" y="81"/>
                  <a:pt x="13" y="81"/>
                  <a:pt x="13" y="81"/>
                </a:cubicBezTo>
                <a:cubicBezTo>
                  <a:pt x="13" y="47"/>
                  <a:pt x="13" y="47"/>
                  <a:pt x="13" y="47"/>
                </a:cubicBezTo>
                <a:cubicBezTo>
                  <a:pt x="13" y="45"/>
                  <a:pt x="15" y="44"/>
                  <a:pt x="16" y="44"/>
                </a:cubicBezTo>
                <a:cubicBezTo>
                  <a:pt x="18" y="44"/>
                  <a:pt x="20" y="45"/>
                  <a:pt x="20" y="47"/>
                </a:cubicBezTo>
                <a:cubicBezTo>
                  <a:pt x="20" y="78"/>
                  <a:pt x="20" y="78"/>
                  <a:pt x="20" y="78"/>
                </a:cubicBezTo>
                <a:cubicBezTo>
                  <a:pt x="31" y="78"/>
                  <a:pt x="31" y="78"/>
                  <a:pt x="31" y="78"/>
                </a:cubicBezTo>
                <a:cubicBezTo>
                  <a:pt x="31" y="43"/>
                  <a:pt x="31" y="43"/>
                  <a:pt x="31" y="43"/>
                </a:cubicBezTo>
                <a:cubicBezTo>
                  <a:pt x="31" y="42"/>
                  <a:pt x="32" y="41"/>
                  <a:pt x="33" y="41"/>
                </a:cubicBezTo>
                <a:cubicBezTo>
                  <a:pt x="33" y="41"/>
                  <a:pt x="33" y="41"/>
                  <a:pt x="33" y="41"/>
                </a:cubicBezTo>
                <a:cubicBezTo>
                  <a:pt x="57" y="41"/>
                  <a:pt x="57" y="41"/>
                  <a:pt x="57" y="41"/>
                </a:cubicBezTo>
                <a:cubicBezTo>
                  <a:pt x="58" y="41"/>
                  <a:pt x="59" y="42"/>
                  <a:pt x="59" y="43"/>
                </a:cubicBezTo>
                <a:cubicBezTo>
                  <a:pt x="59" y="43"/>
                  <a:pt x="59" y="43"/>
                  <a:pt x="59" y="43"/>
                </a:cubicBezTo>
                <a:cubicBezTo>
                  <a:pt x="59" y="78"/>
                  <a:pt x="59" y="78"/>
                  <a:pt x="59" y="78"/>
                </a:cubicBezTo>
                <a:cubicBezTo>
                  <a:pt x="70" y="78"/>
                  <a:pt x="70" y="78"/>
                  <a:pt x="70" y="78"/>
                </a:cubicBezTo>
                <a:cubicBezTo>
                  <a:pt x="70" y="47"/>
                  <a:pt x="70" y="47"/>
                  <a:pt x="70" y="47"/>
                </a:cubicBezTo>
                <a:close/>
                <a:moveTo>
                  <a:pt x="35" y="78"/>
                </a:moveTo>
                <a:cubicBezTo>
                  <a:pt x="35" y="78"/>
                  <a:pt x="35" y="78"/>
                  <a:pt x="35" y="78"/>
                </a:cubicBezTo>
                <a:cubicBezTo>
                  <a:pt x="55" y="78"/>
                  <a:pt x="55" y="78"/>
                  <a:pt x="55" y="78"/>
                </a:cubicBezTo>
                <a:cubicBezTo>
                  <a:pt x="55" y="46"/>
                  <a:pt x="55" y="46"/>
                  <a:pt x="55" y="46"/>
                </a:cubicBezTo>
                <a:cubicBezTo>
                  <a:pt x="35" y="46"/>
                  <a:pt x="35" y="46"/>
                  <a:pt x="35" y="46"/>
                </a:cubicBezTo>
                <a:cubicBezTo>
                  <a:pt x="35" y="78"/>
                  <a:pt x="35" y="78"/>
                  <a:pt x="35" y="78"/>
                </a:cubicBezTo>
                <a:close/>
                <a:moveTo>
                  <a:pt x="6" y="48"/>
                </a:moveTo>
                <a:cubicBezTo>
                  <a:pt x="6" y="48"/>
                  <a:pt x="6" y="48"/>
                  <a:pt x="6" y="48"/>
                </a:cubicBezTo>
                <a:cubicBezTo>
                  <a:pt x="5" y="49"/>
                  <a:pt x="2" y="49"/>
                  <a:pt x="1" y="48"/>
                </a:cubicBezTo>
                <a:cubicBezTo>
                  <a:pt x="0" y="47"/>
                  <a:pt x="0" y="45"/>
                  <a:pt x="1" y="43"/>
                </a:cubicBezTo>
                <a:cubicBezTo>
                  <a:pt x="43" y="2"/>
                  <a:pt x="43" y="2"/>
                  <a:pt x="43" y="2"/>
                </a:cubicBezTo>
                <a:cubicBezTo>
                  <a:pt x="44" y="0"/>
                  <a:pt x="46" y="0"/>
                  <a:pt x="47" y="2"/>
                </a:cubicBezTo>
                <a:cubicBezTo>
                  <a:pt x="48" y="2"/>
                  <a:pt x="48" y="2"/>
                  <a:pt x="48" y="2"/>
                </a:cubicBezTo>
                <a:cubicBezTo>
                  <a:pt x="89" y="43"/>
                  <a:pt x="89" y="43"/>
                  <a:pt x="89" y="43"/>
                </a:cubicBezTo>
                <a:cubicBezTo>
                  <a:pt x="90" y="45"/>
                  <a:pt x="90" y="47"/>
                  <a:pt x="89" y="48"/>
                </a:cubicBezTo>
                <a:cubicBezTo>
                  <a:pt x="88" y="49"/>
                  <a:pt x="85" y="49"/>
                  <a:pt x="84" y="48"/>
                </a:cubicBezTo>
                <a:cubicBezTo>
                  <a:pt x="45" y="9"/>
                  <a:pt x="45" y="9"/>
                  <a:pt x="45" y="9"/>
                </a:cubicBezTo>
                <a:cubicBezTo>
                  <a:pt x="6" y="48"/>
                  <a:pt x="6" y="48"/>
                  <a:pt x="6" y="4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3572" name="Oval 20"/>
          <p:cNvSpPr>
            <a:spLocks noChangeArrowheads="1"/>
          </p:cNvSpPr>
          <p:nvPr/>
        </p:nvSpPr>
        <p:spPr bwMode="auto">
          <a:xfrm>
            <a:off x="7227888" y="3576638"/>
            <a:ext cx="314325" cy="311150"/>
          </a:xfrm>
          <a:prstGeom prst="ellipse">
            <a:avLst/>
          </a:prstGeom>
          <a:solidFill>
            <a:srgbClr val="FBE2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3573" name="Freeform 21"/>
          <p:cNvSpPr>
            <a:spLocks noEditPoints="1"/>
          </p:cNvSpPr>
          <p:nvPr/>
        </p:nvSpPr>
        <p:spPr bwMode="auto">
          <a:xfrm>
            <a:off x="7300913" y="3649663"/>
            <a:ext cx="168275" cy="163512"/>
          </a:xfrm>
          <a:custGeom>
            <a:avLst/>
            <a:gdLst>
              <a:gd name="T0" fmla="*/ 46864 w 90"/>
              <a:gd name="T1" fmla="*/ 131536 h 88"/>
              <a:gd name="T2" fmla="*/ 26244 w 90"/>
              <a:gd name="T3" fmla="*/ 138947 h 88"/>
              <a:gd name="T4" fmla="*/ 26244 w 90"/>
              <a:gd name="T5" fmla="*/ 122273 h 88"/>
              <a:gd name="T6" fmla="*/ 20620 w 90"/>
              <a:gd name="T7" fmla="*/ 0 h 88"/>
              <a:gd name="T8" fmla="*/ 163087 w 90"/>
              <a:gd name="T9" fmla="*/ 7411 h 88"/>
              <a:gd name="T10" fmla="*/ 168711 w 90"/>
              <a:gd name="T11" fmla="*/ 42610 h 88"/>
              <a:gd name="T12" fmla="*/ 168711 w 90"/>
              <a:gd name="T13" fmla="*/ 92631 h 88"/>
              <a:gd name="T14" fmla="*/ 168711 w 90"/>
              <a:gd name="T15" fmla="*/ 142652 h 88"/>
              <a:gd name="T16" fmla="*/ 149965 w 90"/>
              <a:gd name="T17" fmla="*/ 163031 h 88"/>
              <a:gd name="T18" fmla="*/ 5624 w 90"/>
              <a:gd name="T19" fmla="*/ 155621 h 88"/>
              <a:gd name="T20" fmla="*/ 5624 w 90"/>
              <a:gd name="T21" fmla="*/ 105600 h 88"/>
              <a:gd name="T22" fmla="*/ 5624 w 90"/>
              <a:gd name="T23" fmla="*/ 57431 h 88"/>
              <a:gd name="T24" fmla="*/ 5624 w 90"/>
              <a:gd name="T25" fmla="*/ 7411 h 88"/>
              <a:gd name="T26" fmla="*/ 149965 w 90"/>
              <a:gd name="T27" fmla="*/ 12968 h 88"/>
              <a:gd name="T28" fmla="*/ 14997 w 90"/>
              <a:gd name="T29" fmla="*/ 14821 h 88"/>
              <a:gd name="T30" fmla="*/ 13122 w 90"/>
              <a:gd name="T31" fmla="*/ 20379 h 88"/>
              <a:gd name="T32" fmla="*/ 14997 w 90"/>
              <a:gd name="T33" fmla="*/ 48168 h 88"/>
              <a:gd name="T34" fmla="*/ 20620 w 90"/>
              <a:gd name="T35" fmla="*/ 50021 h 88"/>
              <a:gd name="T36" fmla="*/ 153714 w 90"/>
              <a:gd name="T37" fmla="*/ 48168 h 88"/>
              <a:gd name="T38" fmla="*/ 155589 w 90"/>
              <a:gd name="T39" fmla="*/ 42610 h 88"/>
              <a:gd name="T40" fmla="*/ 153714 w 90"/>
              <a:gd name="T41" fmla="*/ 14821 h 88"/>
              <a:gd name="T42" fmla="*/ 149965 w 90"/>
              <a:gd name="T43" fmla="*/ 62989 h 88"/>
              <a:gd name="T44" fmla="*/ 20620 w 90"/>
              <a:gd name="T45" fmla="*/ 62989 h 88"/>
              <a:gd name="T46" fmla="*/ 14997 w 90"/>
              <a:gd name="T47" fmla="*/ 64842 h 88"/>
              <a:gd name="T48" fmla="*/ 13122 w 90"/>
              <a:gd name="T49" fmla="*/ 92631 h 88"/>
              <a:gd name="T50" fmla="*/ 14997 w 90"/>
              <a:gd name="T51" fmla="*/ 98189 h 88"/>
              <a:gd name="T52" fmla="*/ 149965 w 90"/>
              <a:gd name="T53" fmla="*/ 100042 h 88"/>
              <a:gd name="T54" fmla="*/ 153714 w 90"/>
              <a:gd name="T55" fmla="*/ 98189 h 88"/>
              <a:gd name="T56" fmla="*/ 155589 w 90"/>
              <a:gd name="T57" fmla="*/ 70400 h 88"/>
              <a:gd name="T58" fmla="*/ 153714 w 90"/>
              <a:gd name="T59" fmla="*/ 64842 h 88"/>
              <a:gd name="T60" fmla="*/ 149965 w 90"/>
              <a:gd name="T61" fmla="*/ 113010 h 88"/>
              <a:gd name="T62" fmla="*/ 20620 w 90"/>
              <a:gd name="T63" fmla="*/ 113010 h 88"/>
              <a:gd name="T64" fmla="*/ 14997 w 90"/>
              <a:gd name="T65" fmla="*/ 114863 h 88"/>
              <a:gd name="T66" fmla="*/ 14997 w 90"/>
              <a:gd name="T67" fmla="*/ 146357 h 88"/>
              <a:gd name="T68" fmla="*/ 20620 w 90"/>
              <a:gd name="T69" fmla="*/ 150063 h 88"/>
              <a:gd name="T70" fmla="*/ 153714 w 90"/>
              <a:gd name="T71" fmla="*/ 148210 h 88"/>
              <a:gd name="T72" fmla="*/ 155589 w 90"/>
              <a:gd name="T73" fmla="*/ 120421 h 88"/>
              <a:gd name="T74" fmla="*/ 153714 w 90"/>
              <a:gd name="T75" fmla="*/ 114863 h 88"/>
              <a:gd name="T76" fmla="*/ 35617 w 90"/>
              <a:gd name="T77" fmla="*/ 20379 h 88"/>
              <a:gd name="T78" fmla="*/ 43115 w 90"/>
              <a:gd name="T79" fmla="*/ 40758 h 88"/>
              <a:gd name="T80" fmla="*/ 26244 w 90"/>
              <a:gd name="T81" fmla="*/ 40758 h 88"/>
              <a:gd name="T82" fmla="*/ 26244 w 90"/>
              <a:gd name="T83" fmla="*/ 24084 h 88"/>
              <a:gd name="T84" fmla="*/ 37491 w 90"/>
              <a:gd name="T85" fmla="*/ 29642 h 88"/>
              <a:gd name="T86" fmla="*/ 31868 w 90"/>
              <a:gd name="T87" fmla="*/ 29642 h 88"/>
              <a:gd name="T88" fmla="*/ 31868 w 90"/>
              <a:gd name="T89" fmla="*/ 35200 h 88"/>
              <a:gd name="T90" fmla="*/ 37491 w 90"/>
              <a:gd name="T91" fmla="*/ 35200 h 88"/>
              <a:gd name="T92" fmla="*/ 37491 w 90"/>
              <a:gd name="T93" fmla="*/ 29642 h 88"/>
              <a:gd name="T94" fmla="*/ 35617 w 90"/>
              <a:gd name="T95" fmla="*/ 70400 h 88"/>
              <a:gd name="T96" fmla="*/ 43115 w 90"/>
              <a:gd name="T97" fmla="*/ 88926 h 88"/>
              <a:gd name="T98" fmla="*/ 26244 w 90"/>
              <a:gd name="T99" fmla="*/ 88926 h 88"/>
              <a:gd name="T100" fmla="*/ 26244 w 90"/>
              <a:gd name="T101" fmla="*/ 74105 h 88"/>
              <a:gd name="T102" fmla="*/ 37491 w 90"/>
              <a:gd name="T103" fmla="*/ 77810 h 88"/>
              <a:gd name="T104" fmla="*/ 31868 w 90"/>
              <a:gd name="T105" fmla="*/ 77810 h 88"/>
              <a:gd name="T106" fmla="*/ 31868 w 90"/>
              <a:gd name="T107" fmla="*/ 83368 h 88"/>
              <a:gd name="T108" fmla="*/ 37491 w 90"/>
              <a:gd name="T109" fmla="*/ 83368 h 88"/>
              <a:gd name="T110" fmla="*/ 37491 w 90"/>
              <a:gd name="T111" fmla="*/ 79663 h 88"/>
              <a:gd name="T112" fmla="*/ 37491 w 90"/>
              <a:gd name="T113" fmla="*/ 127831 h 88"/>
              <a:gd name="T114" fmla="*/ 31868 w 90"/>
              <a:gd name="T115" fmla="*/ 127831 h 88"/>
              <a:gd name="T116" fmla="*/ 31868 w 90"/>
              <a:gd name="T117" fmla="*/ 133389 h 88"/>
              <a:gd name="T118" fmla="*/ 37491 w 90"/>
              <a:gd name="T119" fmla="*/ 133389 h 88"/>
              <a:gd name="T120" fmla="*/ 37491 w 90"/>
              <a:gd name="T121" fmla="*/ 127831 h 88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90" h="88">
                <a:moveTo>
                  <a:pt x="19" y="65"/>
                </a:moveTo>
                <a:cubicBezTo>
                  <a:pt x="20" y="65"/>
                  <a:pt x="22" y="65"/>
                  <a:pt x="23" y="66"/>
                </a:cubicBezTo>
                <a:cubicBezTo>
                  <a:pt x="24" y="67"/>
                  <a:pt x="25" y="69"/>
                  <a:pt x="25" y="71"/>
                </a:cubicBezTo>
                <a:cubicBezTo>
                  <a:pt x="25" y="72"/>
                  <a:pt x="24" y="74"/>
                  <a:pt x="23" y="75"/>
                </a:cubicBezTo>
                <a:cubicBezTo>
                  <a:pt x="22" y="76"/>
                  <a:pt x="20" y="77"/>
                  <a:pt x="19" y="77"/>
                </a:cubicBezTo>
                <a:cubicBezTo>
                  <a:pt x="17" y="77"/>
                  <a:pt x="15" y="76"/>
                  <a:pt x="14" y="75"/>
                </a:cubicBezTo>
                <a:cubicBezTo>
                  <a:pt x="14" y="75"/>
                  <a:pt x="14" y="75"/>
                  <a:pt x="14" y="75"/>
                </a:cubicBezTo>
                <a:cubicBezTo>
                  <a:pt x="13" y="74"/>
                  <a:pt x="12" y="72"/>
                  <a:pt x="12" y="71"/>
                </a:cubicBezTo>
                <a:cubicBezTo>
                  <a:pt x="12" y="69"/>
                  <a:pt x="13" y="67"/>
                  <a:pt x="14" y="66"/>
                </a:cubicBezTo>
                <a:cubicBezTo>
                  <a:pt x="14" y="66"/>
                  <a:pt x="14" y="66"/>
                  <a:pt x="14" y="66"/>
                </a:cubicBezTo>
                <a:cubicBezTo>
                  <a:pt x="15" y="65"/>
                  <a:pt x="17" y="65"/>
                  <a:pt x="19" y="65"/>
                </a:cubicBezTo>
                <a:close/>
                <a:moveTo>
                  <a:pt x="11" y="0"/>
                </a:moveTo>
                <a:cubicBezTo>
                  <a:pt x="11" y="0"/>
                  <a:pt x="11" y="0"/>
                  <a:pt x="11" y="0"/>
                </a:cubicBezTo>
                <a:cubicBezTo>
                  <a:pt x="80" y="0"/>
                  <a:pt x="80" y="0"/>
                  <a:pt x="80" y="0"/>
                </a:cubicBezTo>
                <a:cubicBezTo>
                  <a:pt x="83" y="0"/>
                  <a:pt x="85" y="2"/>
                  <a:pt x="87" y="4"/>
                </a:cubicBezTo>
                <a:cubicBezTo>
                  <a:pt x="87" y="4"/>
                  <a:pt x="87" y="4"/>
                  <a:pt x="87" y="4"/>
                </a:cubicBezTo>
                <a:cubicBezTo>
                  <a:pt x="89" y="5"/>
                  <a:pt x="90" y="8"/>
                  <a:pt x="90" y="11"/>
                </a:cubicBezTo>
                <a:cubicBezTo>
                  <a:pt x="90" y="23"/>
                  <a:pt x="90" y="23"/>
                  <a:pt x="90" y="23"/>
                </a:cubicBezTo>
                <a:cubicBezTo>
                  <a:pt x="90" y="26"/>
                  <a:pt x="89" y="29"/>
                  <a:pt x="88" y="31"/>
                </a:cubicBezTo>
                <a:cubicBezTo>
                  <a:pt x="89" y="33"/>
                  <a:pt x="90" y="35"/>
                  <a:pt x="90" y="38"/>
                </a:cubicBezTo>
                <a:cubicBezTo>
                  <a:pt x="90" y="50"/>
                  <a:pt x="90" y="50"/>
                  <a:pt x="90" y="50"/>
                </a:cubicBezTo>
                <a:cubicBezTo>
                  <a:pt x="90" y="53"/>
                  <a:pt x="89" y="55"/>
                  <a:pt x="88" y="57"/>
                </a:cubicBezTo>
                <a:cubicBezTo>
                  <a:pt x="89" y="59"/>
                  <a:pt x="90" y="62"/>
                  <a:pt x="90" y="65"/>
                </a:cubicBezTo>
                <a:cubicBezTo>
                  <a:pt x="90" y="77"/>
                  <a:pt x="90" y="77"/>
                  <a:pt x="90" y="77"/>
                </a:cubicBezTo>
                <a:cubicBezTo>
                  <a:pt x="90" y="80"/>
                  <a:pt x="89" y="82"/>
                  <a:pt x="87" y="84"/>
                </a:cubicBezTo>
                <a:cubicBezTo>
                  <a:pt x="87" y="84"/>
                  <a:pt x="87" y="84"/>
                  <a:pt x="87" y="84"/>
                </a:cubicBezTo>
                <a:cubicBezTo>
                  <a:pt x="85" y="86"/>
                  <a:pt x="83" y="88"/>
                  <a:pt x="80" y="88"/>
                </a:cubicBezTo>
                <a:cubicBezTo>
                  <a:pt x="11" y="88"/>
                  <a:pt x="11" y="88"/>
                  <a:pt x="11" y="88"/>
                </a:cubicBezTo>
                <a:cubicBezTo>
                  <a:pt x="8" y="88"/>
                  <a:pt x="5" y="86"/>
                  <a:pt x="3" y="84"/>
                </a:cubicBezTo>
                <a:cubicBezTo>
                  <a:pt x="3" y="84"/>
                  <a:pt x="3" y="84"/>
                  <a:pt x="3" y="84"/>
                </a:cubicBezTo>
                <a:cubicBezTo>
                  <a:pt x="2" y="82"/>
                  <a:pt x="0" y="80"/>
                  <a:pt x="0" y="77"/>
                </a:cubicBezTo>
                <a:cubicBezTo>
                  <a:pt x="0" y="65"/>
                  <a:pt x="0" y="65"/>
                  <a:pt x="0" y="65"/>
                </a:cubicBezTo>
                <a:cubicBezTo>
                  <a:pt x="0" y="62"/>
                  <a:pt x="1" y="59"/>
                  <a:pt x="3" y="57"/>
                </a:cubicBezTo>
                <a:cubicBezTo>
                  <a:pt x="1" y="55"/>
                  <a:pt x="0" y="53"/>
                  <a:pt x="0" y="50"/>
                </a:cubicBezTo>
                <a:cubicBezTo>
                  <a:pt x="0" y="38"/>
                  <a:pt x="0" y="38"/>
                  <a:pt x="0" y="38"/>
                </a:cubicBezTo>
                <a:cubicBezTo>
                  <a:pt x="0" y="35"/>
                  <a:pt x="1" y="33"/>
                  <a:pt x="3" y="31"/>
                </a:cubicBezTo>
                <a:cubicBezTo>
                  <a:pt x="1" y="29"/>
                  <a:pt x="0" y="26"/>
                  <a:pt x="0" y="23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8"/>
                  <a:pt x="2" y="5"/>
                  <a:pt x="3" y="4"/>
                </a:cubicBezTo>
                <a:cubicBezTo>
                  <a:pt x="3" y="4"/>
                  <a:pt x="3" y="4"/>
                  <a:pt x="3" y="4"/>
                </a:cubicBezTo>
                <a:cubicBezTo>
                  <a:pt x="5" y="2"/>
                  <a:pt x="8" y="0"/>
                  <a:pt x="11" y="0"/>
                </a:cubicBezTo>
                <a:close/>
                <a:moveTo>
                  <a:pt x="80" y="7"/>
                </a:moveTo>
                <a:cubicBezTo>
                  <a:pt x="80" y="7"/>
                  <a:pt x="80" y="7"/>
                  <a:pt x="80" y="7"/>
                </a:cubicBezTo>
                <a:cubicBezTo>
                  <a:pt x="11" y="7"/>
                  <a:pt x="11" y="7"/>
                  <a:pt x="11" y="7"/>
                </a:cubicBezTo>
                <a:cubicBezTo>
                  <a:pt x="10" y="7"/>
                  <a:pt x="9" y="8"/>
                  <a:pt x="8" y="8"/>
                </a:cubicBezTo>
                <a:cubicBezTo>
                  <a:pt x="8" y="8"/>
                  <a:pt x="8" y="8"/>
                  <a:pt x="8" y="8"/>
                </a:cubicBezTo>
                <a:cubicBezTo>
                  <a:pt x="8" y="8"/>
                  <a:pt x="8" y="8"/>
                  <a:pt x="8" y="8"/>
                </a:cubicBezTo>
                <a:cubicBezTo>
                  <a:pt x="8" y="9"/>
                  <a:pt x="7" y="10"/>
                  <a:pt x="7" y="11"/>
                </a:cubicBezTo>
                <a:cubicBezTo>
                  <a:pt x="7" y="23"/>
                  <a:pt x="7" y="23"/>
                  <a:pt x="7" y="23"/>
                </a:cubicBezTo>
                <a:cubicBezTo>
                  <a:pt x="7" y="24"/>
                  <a:pt x="8" y="25"/>
                  <a:pt x="8" y="26"/>
                </a:cubicBezTo>
                <a:cubicBezTo>
                  <a:pt x="8" y="26"/>
                  <a:pt x="8" y="26"/>
                  <a:pt x="8" y="26"/>
                </a:cubicBezTo>
                <a:cubicBezTo>
                  <a:pt x="8" y="26"/>
                  <a:pt x="8" y="26"/>
                  <a:pt x="8" y="26"/>
                </a:cubicBezTo>
                <a:cubicBezTo>
                  <a:pt x="9" y="27"/>
                  <a:pt x="10" y="27"/>
                  <a:pt x="11" y="27"/>
                </a:cubicBezTo>
                <a:cubicBezTo>
                  <a:pt x="11" y="27"/>
                  <a:pt x="11" y="27"/>
                  <a:pt x="11" y="27"/>
                </a:cubicBezTo>
                <a:cubicBezTo>
                  <a:pt x="80" y="27"/>
                  <a:pt x="80" y="27"/>
                  <a:pt x="80" y="27"/>
                </a:cubicBezTo>
                <a:cubicBezTo>
                  <a:pt x="80" y="27"/>
                  <a:pt x="80" y="27"/>
                  <a:pt x="80" y="27"/>
                </a:cubicBezTo>
                <a:cubicBezTo>
                  <a:pt x="81" y="27"/>
                  <a:pt x="82" y="27"/>
                  <a:pt x="82" y="26"/>
                </a:cubicBezTo>
                <a:cubicBezTo>
                  <a:pt x="82" y="26"/>
                  <a:pt x="82" y="26"/>
                  <a:pt x="82" y="26"/>
                </a:cubicBezTo>
                <a:cubicBezTo>
                  <a:pt x="82" y="26"/>
                  <a:pt x="82" y="26"/>
                  <a:pt x="82" y="26"/>
                </a:cubicBezTo>
                <a:cubicBezTo>
                  <a:pt x="83" y="25"/>
                  <a:pt x="83" y="24"/>
                  <a:pt x="83" y="23"/>
                </a:cubicBezTo>
                <a:cubicBezTo>
                  <a:pt x="83" y="11"/>
                  <a:pt x="83" y="11"/>
                  <a:pt x="83" y="11"/>
                </a:cubicBezTo>
                <a:cubicBezTo>
                  <a:pt x="83" y="10"/>
                  <a:pt x="83" y="9"/>
                  <a:pt x="82" y="8"/>
                </a:cubicBezTo>
                <a:cubicBezTo>
                  <a:pt x="82" y="8"/>
                  <a:pt x="82" y="8"/>
                  <a:pt x="82" y="8"/>
                </a:cubicBezTo>
                <a:cubicBezTo>
                  <a:pt x="82" y="8"/>
                  <a:pt x="82" y="8"/>
                  <a:pt x="82" y="8"/>
                </a:cubicBezTo>
                <a:cubicBezTo>
                  <a:pt x="82" y="8"/>
                  <a:pt x="81" y="7"/>
                  <a:pt x="80" y="7"/>
                </a:cubicBezTo>
                <a:close/>
                <a:moveTo>
                  <a:pt x="80" y="34"/>
                </a:moveTo>
                <a:cubicBezTo>
                  <a:pt x="80" y="34"/>
                  <a:pt x="80" y="34"/>
                  <a:pt x="80" y="34"/>
                </a:cubicBezTo>
                <a:cubicBezTo>
                  <a:pt x="80" y="34"/>
                  <a:pt x="80" y="34"/>
                  <a:pt x="80" y="34"/>
                </a:cubicBezTo>
                <a:cubicBezTo>
                  <a:pt x="11" y="34"/>
                  <a:pt x="11" y="34"/>
                  <a:pt x="11" y="34"/>
                </a:cubicBezTo>
                <a:cubicBezTo>
                  <a:pt x="11" y="34"/>
                  <a:pt x="11" y="34"/>
                  <a:pt x="11" y="34"/>
                </a:cubicBezTo>
                <a:cubicBezTo>
                  <a:pt x="10" y="34"/>
                  <a:pt x="9" y="34"/>
                  <a:pt x="8" y="35"/>
                </a:cubicBezTo>
                <a:cubicBezTo>
                  <a:pt x="8" y="35"/>
                  <a:pt x="8" y="35"/>
                  <a:pt x="8" y="35"/>
                </a:cubicBezTo>
                <a:cubicBezTo>
                  <a:pt x="8" y="35"/>
                  <a:pt x="8" y="35"/>
                  <a:pt x="8" y="35"/>
                </a:cubicBezTo>
                <a:cubicBezTo>
                  <a:pt x="8" y="36"/>
                  <a:pt x="7" y="37"/>
                  <a:pt x="7" y="38"/>
                </a:cubicBezTo>
                <a:cubicBezTo>
                  <a:pt x="7" y="50"/>
                  <a:pt x="7" y="50"/>
                  <a:pt x="7" y="50"/>
                </a:cubicBezTo>
                <a:cubicBezTo>
                  <a:pt x="7" y="51"/>
                  <a:pt x="8" y="52"/>
                  <a:pt x="8" y="53"/>
                </a:cubicBezTo>
                <a:cubicBezTo>
                  <a:pt x="8" y="53"/>
                  <a:pt x="8" y="53"/>
                  <a:pt x="8" y="53"/>
                </a:cubicBezTo>
                <a:cubicBezTo>
                  <a:pt x="8" y="53"/>
                  <a:pt x="8" y="53"/>
                  <a:pt x="8" y="53"/>
                </a:cubicBezTo>
                <a:cubicBezTo>
                  <a:pt x="9" y="53"/>
                  <a:pt x="10" y="54"/>
                  <a:pt x="11" y="54"/>
                </a:cubicBezTo>
                <a:cubicBezTo>
                  <a:pt x="11" y="54"/>
                  <a:pt x="11" y="54"/>
                  <a:pt x="11" y="54"/>
                </a:cubicBezTo>
                <a:cubicBezTo>
                  <a:pt x="80" y="54"/>
                  <a:pt x="80" y="54"/>
                  <a:pt x="80" y="54"/>
                </a:cubicBezTo>
                <a:cubicBezTo>
                  <a:pt x="80" y="54"/>
                  <a:pt x="80" y="54"/>
                  <a:pt x="80" y="54"/>
                </a:cubicBezTo>
                <a:cubicBezTo>
                  <a:pt x="81" y="54"/>
                  <a:pt x="82" y="53"/>
                  <a:pt x="82" y="53"/>
                </a:cubicBezTo>
                <a:cubicBezTo>
                  <a:pt x="82" y="53"/>
                  <a:pt x="82" y="53"/>
                  <a:pt x="82" y="53"/>
                </a:cubicBezTo>
                <a:cubicBezTo>
                  <a:pt x="82" y="53"/>
                  <a:pt x="82" y="53"/>
                  <a:pt x="82" y="53"/>
                </a:cubicBezTo>
                <a:cubicBezTo>
                  <a:pt x="83" y="52"/>
                  <a:pt x="83" y="51"/>
                  <a:pt x="83" y="50"/>
                </a:cubicBezTo>
                <a:cubicBezTo>
                  <a:pt x="83" y="38"/>
                  <a:pt x="83" y="38"/>
                  <a:pt x="83" y="38"/>
                </a:cubicBezTo>
                <a:cubicBezTo>
                  <a:pt x="83" y="37"/>
                  <a:pt x="83" y="36"/>
                  <a:pt x="82" y="35"/>
                </a:cubicBezTo>
                <a:cubicBezTo>
                  <a:pt x="82" y="35"/>
                  <a:pt x="82" y="35"/>
                  <a:pt x="82" y="35"/>
                </a:cubicBezTo>
                <a:cubicBezTo>
                  <a:pt x="82" y="35"/>
                  <a:pt x="82" y="35"/>
                  <a:pt x="82" y="35"/>
                </a:cubicBezTo>
                <a:cubicBezTo>
                  <a:pt x="82" y="35"/>
                  <a:pt x="81" y="34"/>
                  <a:pt x="80" y="34"/>
                </a:cubicBezTo>
                <a:close/>
                <a:moveTo>
                  <a:pt x="80" y="61"/>
                </a:moveTo>
                <a:cubicBezTo>
                  <a:pt x="80" y="61"/>
                  <a:pt x="80" y="61"/>
                  <a:pt x="80" y="61"/>
                </a:cubicBezTo>
                <a:cubicBezTo>
                  <a:pt x="80" y="61"/>
                  <a:pt x="80" y="61"/>
                  <a:pt x="80" y="61"/>
                </a:cubicBezTo>
                <a:cubicBezTo>
                  <a:pt x="11" y="61"/>
                  <a:pt x="11" y="61"/>
                  <a:pt x="11" y="61"/>
                </a:cubicBezTo>
                <a:cubicBezTo>
                  <a:pt x="11" y="61"/>
                  <a:pt x="11" y="61"/>
                  <a:pt x="11" y="61"/>
                </a:cubicBezTo>
                <a:cubicBezTo>
                  <a:pt x="10" y="61"/>
                  <a:pt x="9" y="61"/>
                  <a:pt x="8" y="62"/>
                </a:cubicBezTo>
                <a:cubicBezTo>
                  <a:pt x="8" y="62"/>
                  <a:pt x="8" y="62"/>
                  <a:pt x="8" y="62"/>
                </a:cubicBezTo>
                <a:cubicBezTo>
                  <a:pt x="8" y="62"/>
                  <a:pt x="8" y="62"/>
                  <a:pt x="8" y="62"/>
                </a:cubicBezTo>
                <a:cubicBezTo>
                  <a:pt x="8" y="63"/>
                  <a:pt x="7" y="64"/>
                  <a:pt x="7" y="65"/>
                </a:cubicBezTo>
                <a:cubicBezTo>
                  <a:pt x="7" y="77"/>
                  <a:pt x="7" y="77"/>
                  <a:pt x="7" y="77"/>
                </a:cubicBezTo>
                <a:cubicBezTo>
                  <a:pt x="7" y="78"/>
                  <a:pt x="8" y="79"/>
                  <a:pt x="8" y="79"/>
                </a:cubicBezTo>
                <a:cubicBezTo>
                  <a:pt x="8" y="80"/>
                  <a:pt x="8" y="80"/>
                  <a:pt x="8" y="80"/>
                </a:cubicBezTo>
                <a:cubicBezTo>
                  <a:pt x="8" y="80"/>
                  <a:pt x="8" y="80"/>
                  <a:pt x="8" y="80"/>
                </a:cubicBezTo>
                <a:cubicBezTo>
                  <a:pt x="9" y="80"/>
                  <a:pt x="10" y="81"/>
                  <a:pt x="11" y="81"/>
                </a:cubicBezTo>
                <a:cubicBezTo>
                  <a:pt x="80" y="81"/>
                  <a:pt x="80" y="81"/>
                  <a:pt x="80" y="81"/>
                </a:cubicBezTo>
                <a:cubicBezTo>
                  <a:pt x="81" y="81"/>
                  <a:pt x="82" y="80"/>
                  <a:pt x="82" y="80"/>
                </a:cubicBezTo>
                <a:cubicBezTo>
                  <a:pt x="82" y="80"/>
                  <a:pt x="82" y="80"/>
                  <a:pt x="82" y="80"/>
                </a:cubicBezTo>
                <a:cubicBezTo>
                  <a:pt x="82" y="80"/>
                  <a:pt x="82" y="80"/>
                  <a:pt x="82" y="80"/>
                </a:cubicBezTo>
                <a:cubicBezTo>
                  <a:pt x="83" y="79"/>
                  <a:pt x="83" y="78"/>
                  <a:pt x="83" y="77"/>
                </a:cubicBezTo>
                <a:cubicBezTo>
                  <a:pt x="83" y="65"/>
                  <a:pt x="83" y="65"/>
                  <a:pt x="83" y="65"/>
                </a:cubicBezTo>
                <a:cubicBezTo>
                  <a:pt x="83" y="64"/>
                  <a:pt x="83" y="63"/>
                  <a:pt x="82" y="62"/>
                </a:cubicBezTo>
                <a:cubicBezTo>
                  <a:pt x="82" y="62"/>
                  <a:pt x="82" y="62"/>
                  <a:pt x="82" y="62"/>
                </a:cubicBezTo>
                <a:cubicBezTo>
                  <a:pt x="82" y="62"/>
                  <a:pt x="82" y="62"/>
                  <a:pt x="82" y="62"/>
                </a:cubicBezTo>
                <a:cubicBezTo>
                  <a:pt x="82" y="61"/>
                  <a:pt x="81" y="61"/>
                  <a:pt x="80" y="61"/>
                </a:cubicBezTo>
                <a:close/>
                <a:moveTo>
                  <a:pt x="19" y="11"/>
                </a:moveTo>
                <a:cubicBezTo>
                  <a:pt x="19" y="11"/>
                  <a:pt x="19" y="11"/>
                  <a:pt x="19" y="11"/>
                </a:cubicBezTo>
                <a:cubicBezTo>
                  <a:pt x="20" y="11"/>
                  <a:pt x="22" y="12"/>
                  <a:pt x="23" y="13"/>
                </a:cubicBezTo>
                <a:cubicBezTo>
                  <a:pt x="24" y="14"/>
                  <a:pt x="25" y="15"/>
                  <a:pt x="25" y="17"/>
                </a:cubicBezTo>
                <a:cubicBezTo>
                  <a:pt x="25" y="19"/>
                  <a:pt x="24" y="20"/>
                  <a:pt x="23" y="22"/>
                </a:cubicBezTo>
                <a:cubicBezTo>
                  <a:pt x="23" y="22"/>
                  <a:pt x="23" y="22"/>
                  <a:pt x="23" y="22"/>
                </a:cubicBezTo>
                <a:cubicBezTo>
                  <a:pt x="22" y="23"/>
                  <a:pt x="20" y="23"/>
                  <a:pt x="19" y="23"/>
                </a:cubicBezTo>
                <a:cubicBezTo>
                  <a:pt x="17" y="23"/>
                  <a:pt x="15" y="23"/>
                  <a:pt x="14" y="22"/>
                </a:cubicBezTo>
                <a:cubicBezTo>
                  <a:pt x="14" y="22"/>
                  <a:pt x="14" y="22"/>
                  <a:pt x="14" y="22"/>
                </a:cubicBezTo>
                <a:cubicBezTo>
                  <a:pt x="13" y="20"/>
                  <a:pt x="12" y="19"/>
                  <a:pt x="12" y="17"/>
                </a:cubicBezTo>
                <a:cubicBezTo>
                  <a:pt x="12" y="15"/>
                  <a:pt x="13" y="14"/>
                  <a:pt x="14" y="13"/>
                </a:cubicBezTo>
                <a:cubicBezTo>
                  <a:pt x="14" y="13"/>
                  <a:pt x="14" y="13"/>
                  <a:pt x="14" y="13"/>
                </a:cubicBezTo>
                <a:cubicBezTo>
                  <a:pt x="15" y="12"/>
                  <a:pt x="17" y="11"/>
                  <a:pt x="19" y="11"/>
                </a:cubicBezTo>
                <a:close/>
                <a:moveTo>
                  <a:pt x="20" y="16"/>
                </a:moveTo>
                <a:cubicBezTo>
                  <a:pt x="20" y="16"/>
                  <a:pt x="20" y="16"/>
                  <a:pt x="20" y="16"/>
                </a:cubicBezTo>
                <a:cubicBezTo>
                  <a:pt x="20" y="15"/>
                  <a:pt x="19" y="15"/>
                  <a:pt x="19" y="15"/>
                </a:cubicBezTo>
                <a:cubicBezTo>
                  <a:pt x="18" y="15"/>
                  <a:pt x="18" y="15"/>
                  <a:pt x="17" y="16"/>
                </a:cubicBezTo>
                <a:cubicBezTo>
                  <a:pt x="17" y="16"/>
                  <a:pt x="17" y="16"/>
                  <a:pt x="17" y="16"/>
                </a:cubicBezTo>
                <a:cubicBezTo>
                  <a:pt x="17" y="16"/>
                  <a:pt x="16" y="17"/>
                  <a:pt x="16" y="17"/>
                </a:cubicBezTo>
                <a:cubicBezTo>
                  <a:pt x="16" y="18"/>
                  <a:pt x="17" y="18"/>
                  <a:pt x="17" y="19"/>
                </a:cubicBezTo>
                <a:cubicBezTo>
                  <a:pt x="17" y="19"/>
                  <a:pt x="17" y="19"/>
                  <a:pt x="17" y="19"/>
                </a:cubicBezTo>
                <a:cubicBezTo>
                  <a:pt x="18" y="19"/>
                  <a:pt x="18" y="19"/>
                  <a:pt x="19" y="19"/>
                </a:cubicBezTo>
                <a:cubicBezTo>
                  <a:pt x="19" y="19"/>
                  <a:pt x="20" y="19"/>
                  <a:pt x="20" y="19"/>
                </a:cubicBezTo>
                <a:cubicBezTo>
                  <a:pt x="20" y="19"/>
                  <a:pt x="20" y="19"/>
                  <a:pt x="20" y="19"/>
                </a:cubicBezTo>
                <a:cubicBezTo>
                  <a:pt x="20" y="18"/>
                  <a:pt x="21" y="18"/>
                  <a:pt x="21" y="17"/>
                </a:cubicBezTo>
                <a:cubicBezTo>
                  <a:pt x="21" y="17"/>
                  <a:pt x="20" y="16"/>
                  <a:pt x="20" y="16"/>
                </a:cubicBezTo>
                <a:cubicBezTo>
                  <a:pt x="20" y="16"/>
                  <a:pt x="20" y="16"/>
                  <a:pt x="20" y="16"/>
                </a:cubicBezTo>
                <a:close/>
                <a:moveTo>
                  <a:pt x="19" y="38"/>
                </a:moveTo>
                <a:cubicBezTo>
                  <a:pt x="19" y="38"/>
                  <a:pt x="19" y="38"/>
                  <a:pt x="19" y="38"/>
                </a:cubicBezTo>
                <a:cubicBezTo>
                  <a:pt x="20" y="38"/>
                  <a:pt x="22" y="38"/>
                  <a:pt x="23" y="40"/>
                </a:cubicBezTo>
                <a:cubicBezTo>
                  <a:pt x="24" y="41"/>
                  <a:pt x="25" y="42"/>
                  <a:pt x="25" y="44"/>
                </a:cubicBezTo>
                <a:cubicBezTo>
                  <a:pt x="25" y="46"/>
                  <a:pt x="24" y="47"/>
                  <a:pt x="23" y="48"/>
                </a:cubicBezTo>
                <a:cubicBezTo>
                  <a:pt x="23" y="48"/>
                  <a:pt x="23" y="48"/>
                  <a:pt x="23" y="48"/>
                </a:cubicBezTo>
                <a:cubicBezTo>
                  <a:pt x="22" y="50"/>
                  <a:pt x="20" y="50"/>
                  <a:pt x="19" y="50"/>
                </a:cubicBezTo>
                <a:cubicBezTo>
                  <a:pt x="17" y="50"/>
                  <a:pt x="15" y="50"/>
                  <a:pt x="14" y="48"/>
                </a:cubicBezTo>
                <a:cubicBezTo>
                  <a:pt x="14" y="48"/>
                  <a:pt x="14" y="48"/>
                  <a:pt x="14" y="48"/>
                </a:cubicBezTo>
                <a:cubicBezTo>
                  <a:pt x="13" y="47"/>
                  <a:pt x="12" y="46"/>
                  <a:pt x="12" y="44"/>
                </a:cubicBezTo>
                <a:cubicBezTo>
                  <a:pt x="12" y="42"/>
                  <a:pt x="13" y="41"/>
                  <a:pt x="14" y="40"/>
                </a:cubicBezTo>
                <a:cubicBezTo>
                  <a:pt x="14" y="40"/>
                  <a:pt x="14" y="40"/>
                  <a:pt x="14" y="40"/>
                </a:cubicBezTo>
                <a:cubicBezTo>
                  <a:pt x="15" y="38"/>
                  <a:pt x="17" y="38"/>
                  <a:pt x="19" y="38"/>
                </a:cubicBezTo>
                <a:close/>
                <a:moveTo>
                  <a:pt x="20" y="42"/>
                </a:moveTo>
                <a:cubicBezTo>
                  <a:pt x="20" y="42"/>
                  <a:pt x="20" y="42"/>
                  <a:pt x="20" y="42"/>
                </a:cubicBezTo>
                <a:cubicBezTo>
                  <a:pt x="20" y="42"/>
                  <a:pt x="19" y="42"/>
                  <a:pt x="19" y="42"/>
                </a:cubicBezTo>
                <a:cubicBezTo>
                  <a:pt x="18" y="42"/>
                  <a:pt x="18" y="42"/>
                  <a:pt x="17" y="42"/>
                </a:cubicBezTo>
                <a:cubicBezTo>
                  <a:pt x="17" y="43"/>
                  <a:pt x="17" y="43"/>
                  <a:pt x="17" y="43"/>
                </a:cubicBezTo>
                <a:cubicBezTo>
                  <a:pt x="17" y="43"/>
                  <a:pt x="16" y="43"/>
                  <a:pt x="16" y="44"/>
                </a:cubicBezTo>
                <a:cubicBezTo>
                  <a:pt x="16" y="45"/>
                  <a:pt x="17" y="45"/>
                  <a:pt x="17" y="45"/>
                </a:cubicBezTo>
                <a:cubicBezTo>
                  <a:pt x="17" y="45"/>
                  <a:pt x="17" y="45"/>
                  <a:pt x="17" y="45"/>
                </a:cubicBezTo>
                <a:cubicBezTo>
                  <a:pt x="18" y="46"/>
                  <a:pt x="18" y="46"/>
                  <a:pt x="19" y="46"/>
                </a:cubicBezTo>
                <a:cubicBezTo>
                  <a:pt x="19" y="46"/>
                  <a:pt x="20" y="46"/>
                  <a:pt x="20" y="45"/>
                </a:cubicBezTo>
                <a:cubicBezTo>
                  <a:pt x="20" y="45"/>
                  <a:pt x="20" y="45"/>
                  <a:pt x="20" y="45"/>
                </a:cubicBezTo>
                <a:cubicBezTo>
                  <a:pt x="20" y="45"/>
                  <a:pt x="21" y="45"/>
                  <a:pt x="21" y="44"/>
                </a:cubicBezTo>
                <a:cubicBezTo>
                  <a:pt x="21" y="43"/>
                  <a:pt x="20" y="43"/>
                  <a:pt x="20" y="43"/>
                </a:cubicBezTo>
                <a:cubicBezTo>
                  <a:pt x="20" y="42"/>
                  <a:pt x="20" y="42"/>
                  <a:pt x="20" y="42"/>
                </a:cubicBezTo>
                <a:close/>
                <a:moveTo>
                  <a:pt x="20" y="69"/>
                </a:moveTo>
                <a:cubicBezTo>
                  <a:pt x="20" y="69"/>
                  <a:pt x="20" y="69"/>
                  <a:pt x="20" y="69"/>
                </a:cubicBezTo>
                <a:cubicBezTo>
                  <a:pt x="20" y="69"/>
                  <a:pt x="19" y="69"/>
                  <a:pt x="19" y="69"/>
                </a:cubicBezTo>
                <a:cubicBezTo>
                  <a:pt x="18" y="69"/>
                  <a:pt x="18" y="69"/>
                  <a:pt x="17" y="69"/>
                </a:cubicBezTo>
                <a:cubicBezTo>
                  <a:pt x="17" y="69"/>
                  <a:pt x="17" y="69"/>
                  <a:pt x="17" y="69"/>
                </a:cubicBezTo>
                <a:cubicBezTo>
                  <a:pt x="17" y="70"/>
                  <a:pt x="16" y="70"/>
                  <a:pt x="16" y="71"/>
                </a:cubicBezTo>
                <a:cubicBezTo>
                  <a:pt x="16" y="71"/>
                  <a:pt x="17" y="72"/>
                  <a:pt x="17" y="72"/>
                </a:cubicBezTo>
                <a:cubicBezTo>
                  <a:pt x="17" y="72"/>
                  <a:pt x="17" y="72"/>
                  <a:pt x="17" y="72"/>
                </a:cubicBezTo>
                <a:cubicBezTo>
                  <a:pt x="18" y="73"/>
                  <a:pt x="18" y="73"/>
                  <a:pt x="19" y="73"/>
                </a:cubicBezTo>
                <a:cubicBezTo>
                  <a:pt x="19" y="73"/>
                  <a:pt x="20" y="73"/>
                  <a:pt x="20" y="72"/>
                </a:cubicBezTo>
                <a:cubicBezTo>
                  <a:pt x="20" y="72"/>
                  <a:pt x="20" y="72"/>
                  <a:pt x="20" y="72"/>
                </a:cubicBezTo>
                <a:cubicBezTo>
                  <a:pt x="20" y="72"/>
                  <a:pt x="21" y="71"/>
                  <a:pt x="21" y="71"/>
                </a:cubicBezTo>
                <a:cubicBezTo>
                  <a:pt x="21" y="70"/>
                  <a:pt x="20" y="70"/>
                  <a:pt x="20" y="69"/>
                </a:cubicBezTo>
                <a:cubicBezTo>
                  <a:pt x="20" y="69"/>
                  <a:pt x="20" y="69"/>
                  <a:pt x="20" y="6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3575" name="Oval 23"/>
          <p:cNvSpPr>
            <a:spLocks noChangeArrowheads="1"/>
          </p:cNvSpPr>
          <p:nvPr/>
        </p:nvSpPr>
        <p:spPr bwMode="auto">
          <a:xfrm>
            <a:off x="5338763" y="3576638"/>
            <a:ext cx="314325" cy="311150"/>
          </a:xfrm>
          <a:prstGeom prst="ellipse">
            <a:avLst/>
          </a:prstGeom>
          <a:solidFill>
            <a:srgbClr val="EA551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3576" name="Freeform 24"/>
          <p:cNvSpPr>
            <a:spLocks noEditPoints="1"/>
          </p:cNvSpPr>
          <p:nvPr/>
        </p:nvSpPr>
        <p:spPr bwMode="auto">
          <a:xfrm>
            <a:off x="5411788" y="3648075"/>
            <a:ext cx="168275" cy="166688"/>
          </a:xfrm>
          <a:custGeom>
            <a:avLst/>
            <a:gdLst>
              <a:gd name="T0" fmla="*/ 84087 w 90"/>
              <a:gd name="T1" fmla="*/ 122472 h 90"/>
              <a:gd name="T2" fmla="*/ 104642 w 90"/>
              <a:gd name="T3" fmla="*/ 18556 h 90"/>
              <a:gd name="T4" fmla="*/ 115853 w 90"/>
              <a:gd name="T5" fmla="*/ 22268 h 90"/>
              <a:gd name="T6" fmla="*/ 132671 w 90"/>
              <a:gd name="T7" fmla="*/ 14845 h 90"/>
              <a:gd name="T8" fmla="*/ 153225 w 90"/>
              <a:gd name="T9" fmla="*/ 44535 h 90"/>
              <a:gd name="T10" fmla="*/ 149488 w 90"/>
              <a:gd name="T11" fmla="*/ 63092 h 90"/>
              <a:gd name="T12" fmla="*/ 168174 w 90"/>
              <a:gd name="T13" fmla="*/ 70514 h 90"/>
              <a:gd name="T14" fmla="*/ 160700 w 90"/>
              <a:gd name="T15" fmla="*/ 103915 h 90"/>
              <a:gd name="T16" fmla="*/ 145751 w 90"/>
              <a:gd name="T17" fmla="*/ 115049 h 90"/>
              <a:gd name="T18" fmla="*/ 153225 w 90"/>
              <a:gd name="T19" fmla="*/ 131750 h 90"/>
              <a:gd name="T20" fmla="*/ 123328 w 90"/>
              <a:gd name="T21" fmla="*/ 152162 h 90"/>
              <a:gd name="T22" fmla="*/ 110247 w 90"/>
              <a:gd name="T23" fmla="*/ 146595 h 90"/>
              <a:gd name="T24" fmla="*/ 97167 w 90"/>
              <a:gd name="T25" fmla="*/ 167007 h 90"/>
              <a:gd name="T26" fmla="*/ 61664 w 90"/>
              <a:gd name="T27" fmla="*/ 161440 h 90"/>
              <a:gd name="T28" fmla="*/ 56058 w 90"/>
              <a:gd name="T29" fmla="*/ 146595 h 90"/>
              <a:gd name="T30" fmla="*/ 52321 w 90"/>
              <a:gd name="T31" fmla="*/ 144739 h 90"/>
              <a:gd name="T32" fmla="*/ 33635 w 90"/>
              <a:gd name="T33" fmla="*/ 152162 h 90"/>
              <a:gd name="T34" fmla="*/ 13080 w 90"/>
              <a:gd name="T35" fmla="*/ 122472 h 90"/>
              <a:gd name="T36" fmla="*/ 16817 w 90"/>
              <a:gd name="T37" fmla="*/ 103915 h 90"/>
              <a:gd name="T38" fmla="*/ 0 w 90"/>
              <a:gd name="T39" fmla="*/ 96493 h 90"/>
              <a:gd name="T40" fmla="*/ 16817 w 90"/>
              <a:gd name="T41" fmla="*/ 63092 h 90"/>
              <a:gd name="T42" fmla="*/ 13080 w 90"/>
              <a:gd name="T43" fmla="*/ 44535 h 90"/>
              <a:gd name="T44" fmla="*/ 13080 w 90"/>
              <a:gd name="T45" fmla="*/ 35257 h 90"/>
              <a:gd name="T46" fmla="*/ 52321 w 90"/>
              <a:gd name="T47" fmla="*/ 22268 h 90"/>
              <a:gd name="T48" fmla="*/ 69138 w 90"/>
              <a:gd name="T49" fmla="*/ 0 h 90"/>
              <a:gd name="T50" fmla="*/ 104642 w 90"/>
              <a:gd name="T51" fmla="*/ 5567 h 90"/>
              <a:gd name="T52" fmla="*/ 104642 w 90"/>
              <a:gd name="T53" fmla="*/ 31546 h 90"/>
              <a:gd name="T54" fmla="*/ 91561 w 90"/>
              <a:gd name="T55" fmla="*/ 22268 h 90"/>
              <a:gd name="T56" fmla="*/ 74744 w 90"/>
              <a:gd name="T57" fmla="*/ 22268 h 90"/>
              <a:gd name="T58" fmla="*/ 54189 w 90"/>
              <a:gd name="T59" fmla="*/ 35257 h 90"/>
              <a:gd name="T60" fmla="*/ 28029 w 90"/>
              <a:gd name="T61" fmla="*/ 38968 h 90"/>
              <a:gd name="T62" fmla="*/ 31766 w 90"/>
              <a:gd name="T63" fmla="*/ 61236 h 90"/>
              <a:gd name="T64" fmla="*/ 13080 w 90"/>
              <a:gd name="T65" fmla="*/ 76081 h 90"/>
              <a:gd name="T66" fmla="*/ 28029 w 90"/>
              <a:gd name="T67" fmla="*/ 96493 h 90"/>
              <a:gd name="T68" fmla="*/ 33635 w 90"/>
              <a:gd name="T69" fmla="*/ 120616 h 90"/>
              <a:gd name="T70" fmla="*/ 44846 w 90"/>
              <a:gd name="T71" fmla="*/ 131750 h 90"/>
              <a:gd name="T72" fmla="*/ 71007 w 90"/>
              <a:gd name="T73" fmla="*/ 137317 h 90"/>
              <a:gd name="T74" fmla="*/ 91561 w 90"/>
              <a:gd name="T75" fmla="*/ 154018 h 90"/>
              <a:gd name="T76" fmla="*/ 97167 w 90"/>
              <a:gd name="T77" fmla="*/ 137317 h 90"/>
              <a:gd name="T78" fmla="*/ 113985 w 90"/>
              <a:gd name="T79" fmla="*/ 131750 h 90"/>
              <a:gd name="T80" fmla="*/ 140145 w 90"/>
              <a:gd name="T81" fmla="*/ 128039 h 90"/>
              <a:gd name="T82" fmla="*/ 136408 w 90"/>
              <a:gd name="T83" fmla="*/ 105771 h 90"/>
              <a:gd name="T84" fmla="*/ 155094 w 90"/>
              <a:gd name="T85" fmla="*/ 90926 h 90"/>
              <a:gd name="T86" fmla="*/ 138276 w 90"/>
              <a:gd name="T87" fmla="*/ 70514 h 90"/>
              <a:gd name="T88" fmla="*/ 132671 w 90"/>
              <a:gd name="T89" fmla="*/ 46391 h 90"/>
              <a:gd name="T90" fmla="*/ 121459 w 90"/>
              <a:gd name="T91" fmla="*/ 35257 h 90"/>
              <a:gd name="T92" fmla="*/ 84087 w 90"/>
              <a:gd name="T93" fmla="*/ 51958 h 90"/>
              <a:gd name="T94" fmla="*/ 84087 w 90"/>
              <a:gd name="T95" fmla="*/ 115049 h 9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90" h="90">
                <a:moveTo>
                  <a:pt x="45" y="24"/>
                </a:moveTo>
                <a:cubicBezTo>
                  <a:pt x="56" y="24"/>
                  <a:pt x="66" y="33"/>
                  <a:pt x="66" y="45"/>
                </a:cubicBezTo>
                <a:cubicBezTo>
                  <a:pt x="66" y="57"/>
                  <a:pt x="56" y="66"/>
                  <a:pt x="45" y="66"/>
                </a:cubicBezTo>
                <a:cubicBezTo>
                  <a:pt x="33" y="66"/>
                  <a:pt x="23" y="57"/>
                  <a:pt x="23" y="45"/>
                </a:cubicBezTo>
                <a:cubicBezTo>
                  <a:pt x="23" y="33"/>
                  <a:pt x="33" y="24"/>
                  <a:pt x="45" y="24"/>
                </a:cubicBezTo>
                <a:close/>
                <a:moveTo>
                  <a:pt x="56" y="10"/>
                </a:moveTo>
                <a:cubicBezTo>
                  <a:pt x="56" y="10"/>
                  <a:pt x="56" y="10"/>
                  <a:pt x="56" y="10"/>
                </a:cubicBezTo>
                <a:cubicBezTo>
                  <a:pt x="57" y="10"/>
                  <a:pt x="58" y="10"/>
                  <a:pt x="59" y="11"/>
                </a:cubicBezTo>
                <a:cubicBezTo>
                  <a:pt x="60" y="11"/>
                  <a:pt x="61" y="12"/>
                  <a:pt x="62" y="12"/>
                </a:cubicBezTo>
                <a:cubicBezTo>
                  <a:pt x="66" y="8"/>
                  <a:pt x="66" y="8"/>
                  <a:pt x="66" y="8"/>
                </a:cubicBezTo>
                <a:cubicBezTo>
                  <a:pt x="67" y="6"/>
                  <a:pt x="70" y="6"/>
                  <a:pt x="71" y="8"/>
                </a:cubicBezTo>
                <a:cubicBezTo>
                  <a:pt x="71" y="8"/>
                  <a:pt x="71" y="8"/>
                  <a:pt x="71" y="8"/>
                </a:cubicBezTo>
                <a:cubicBezTo>
                  <a:pt x="71" y="8"/>
                  <a:pt x="71" y="8"/>
                  <a:pt x="71" y="8"/>
                </a:cubicBezTo>
                <a:cubicBezTo>
                  <a:pt x="82" y="19"/>
                  <a:pt x="82" y="19"/>
                  <a:pt x="82" y="19"/>
                </a:cubicBezTo>
                <a:cubicBezTo>
                  <a:pt x="83" y="20"/>
                  <a:pt x="83" y="22"/>
                  <a:pt x="82" y="24"/>
                </a:cubicBezTo>
                <a:cubicBezTo>
                  <a:pt x="78" y="28"/>
                  <a:pt x="78" y="28"/>
                  <a:pt x="78" y="28"/>
                </a:cubicBezTo>
                <a:cubicBezTo>
                  <a:pt x="78" y="29"/>
                  <a:pt x="79" y="30"/>
                  <a:pt x="79" y="31"/>
                </a:cubicBezTo>
                <a:cubicBezTo>
                  <a:pt x="79" y="32"/>
                  <a:pt x="80" y="33"/>
                  <a:pt x="80" y="34"/>
                </a:cubicBezTo>
                <a:cubicBezTo>
                  <a:pt x="86" y="34"/>
                  <a:pt x="86" y="34"/>
                  <a:pt x="86" y="34"/>
                </a:cubicBezTo>
                <a:cubicBezTo>
                  <a:pt x="88" y="34"/>
                  <a:pt x="90" y="35"/>
                  <a:pt x="90" y="37"/>
                </a:cubicBezTo>
                <a:cubicBezTo>
                  <a:pt x="90" y="38"/>
                  <a:pt x="90" y="38"/>
                  <a:pt x="90" y="38"/>
                </a:cubicBezTo>
                <a:cubicBezTo>
                  <a:pt x="90" y="53"/>
                  <a:pt x="90" y="53"/>
                  <a:pt x="90" y="53"/>
                </a:cubicBezTo>
                <a:cubicBezTo>
                  <a:pt x="90" y="55"/>
                  <a:pt x="88" y="56"/>
                  <a:pt x="86" y="56"/>
                </a:cubicBezTo>
                <a:cubicBezTo>
                  <a:pt x="86" y="56"/>
                  <a:pt x="86" y="56"/>
                  <a:pt x="86" y="56"/>
                </a:cubicBezTo>
                <a:cubicBezTo>
                  <a:pt x="80" y="56"/>
                  <a:pt x="80" y="56"/>
                  <a:pt x="80" y="56"/>
                </a:cubicBezTo>
                <a:cubicBezTo>
                  <a:pt x="80" y="57"/>
                  <a:pt x="79" y="58"/>
                  <a:pt x="79" y="59"/>
                </a:cubicBezTo>
                <a:cubicBezTo>
                  <a:pt x="79" y="60"/>
                  <a:pt x="78" y="61"/>
                  <a:pt x="78" y="62"/>
                </a:cubicBezTo>
                <a:cubicBezTo>
                  <a:pt x="82" y="67"/>
                  <a:pt x="82" y="67"/>
                  <a:pt x="82" y="67"/>
                </a:cubicBezTo>
                <a:cubicBezTo>
                  <a:pt x="83" y="68"/>
                  <a:pt x="83" y="70"/>
                  <a:pt x="82" y="71"/>
                </a:cubicBezTo>
                <a:cubicBezTo>
                  <a:pt x="82" y="71"/>
                  <a:pt x="82" y="71"/>
                  <a:pt x="82" y="71"/>
                </a:cubicBezTo>
                <a:cubicBezTo>
                  <a:pt x="82" y="71"/>
                  <a:pt x="82" y="71"/>
                  <a:pt x="82" y="71"/>
                </a:cubicBezTo>
                <a:cubicBezTo>
                  <a:pt x="71" y="82"/>
                  <a:pt x="71" y="82"/>
                  <a:pt x="71" y="82"/>
                </a:cubicBezTo>
                <a:cubicBezTo>
                  <a:pt x="70" y="84"/>
                  <a:pt x="67" y="84"/>
                  <a:pt x="66" y="82"/>
                </a:cubicBezTo>
                <a:cubicBezTo>
                  <a:pt x="62" y="78"/>
                  <a:pt x="62" y="78"/>
                  <a:pt x="62" y="78"/>
                </a:cubicBezTo>
                <a:cubicBezTo>
                  <a:pt x="61" y="78"/>
                  <a:pt x="60" y="79"/>
                  <a:pt x="59" y="79"/>
                </a:cubicBezTo>
                <a:cubicBezTo>
                  <a:pt x="59" y="79"/>
                  <a:pt x="59" y="79"/>
                  <a:pt x="59" y="79"/>
                </a:cubicBezTo>
                <a:cubicBezTo>
                  <a:pt x="58" y="80"/>
                  <a:pt x="57" y="80"/>
                  <a:pt x="56" y="80"/>
                </a:cubicBezTo>
                <a:cubicBezTo>
                  <a:pt x="56" y="87"/>
                  <a:pt x="56" y="87"/>
                  <a:pt x="56" y="87"/>
                </a:cubicBezTo>
                <a:cubicBezTo>
                  <a:pt x="56" y="88"/>
                  <a:pt x="54" y="90"/>
                  <a:pt x="52" y="90"/>
                </a:cubicBezTo>
                <a:cubicBezTo>
                  <a:pt x="52" y="90"/>
                  <a:pt x="52" y="90"/>
                  <a:pt x="52" y="90"/>
                </a:cubicBezTo>
                <a:cubicBezTo>
                  <a:pt x="37" y="90"/>
                  <a:pt x="37" y="90"/>
                  <a:pt x="37" y="90"/>
                </a:cubicBezTo>
                <a:cubicBezTo>
                  <a:pt x="35" y="90"/>
                  <a:pt x="33" y="88"/>
                  <a:pt x="33" y="87"/>
                </a:cubicBezTo>
                <a:cubicBezTo>
                  <a:pt x="33" y="87"/>
                  <a:pt x="33" y="87"/>
                  <a:pt x="33" y="87"/>
                </a:cubicBezTo>
                <a:cubicBezTo>
                  <a:pt x="33" y="80"/>
                  <a:pt x="33" y="80"/>
                  <a:pt x="33" y="80"/>
                </a:cubicBezTo>
                <a:cubicBezTo>
                  <a:pt x="32" y="80"/>
                  <a:pt x="31" y="80"/>
                  <a:pt x="30" y="79"/>
                </a:cubicBezTo>
                <a:cubicBezTo>
                  <a:pt x="30" y="79"/>
                  <a:pt x="30" y="79"/>
                  <a:pt x="30" y="79"/>
                </a:cubicBezTo>
                <a:cubicBezTo>
                  <a:pt x="30" y="79"/>
                  <a:pt x="30" y="79"/>
                  <a:pt x="30" y="79"/>
                </a:cubicBezTo>
                <a:cubicBezTo>
                  <a:pt x="29" y="79"/>
                  <a:pt x="28" y="78"/>
                  <a:pt x="28" y="78"/>
                </a:cubicBezTo>
                <a:cubicBezTo>
                  <a:pt x="23" y="82"/>
                  <a:pt x="23" y="82"/>
                  <a:pt x="23" y="82"/>
                </a:cubicBezTo>
                <a:cubicBezTo>
                  <a:pt x="22" y="84"/>
                  <a:pt x="20" y="84"/>
                  <a:pt x="18" y="82"/>
                </a:cubicBezTo>
                <a:cubicBezTo>
                  <a:pt x="18" y="82"/>
                  <a:pt x="18" y="82"/>
                  <a:pt x="18" y="82"/>
                </a:cubicBezTo>
                <a:cubicBezTo>
                  <a:pt x="18" y="82"/>
                  <a:pt x="18" y="82"/>
                  <a:pt x="18" y="82"/>
                </a:cubicBezTo>
                <a:cubicBezTo>
                  <a:pt x="7" y="71"/>
                  <a:pt x="7" y="71"/>
                  <a:pt x="7" y="71"/>
                </a:cubicBezTo>
                <a:cubicBezTo>
                  <a:pt x="6" y="70"/>
                  <a:pt x="6" y="68"/>
                  <a:pt x="7" y="66"/>
                </a:cubicBezTo>
                <a:cubicBezTo>
                  <a:pt x="12" y="62"/>
                  <a:pt x="12" y="62"/>
                  <a:pt x="12" y="62"/>
                </a:cubicBezTo>
                <a:cubicBezTo>
                  <a:pt x="11" y="61"/>
                  <a:pt x="11" y="60"/>
                  <a:pt x="10" y="59"/>
                </a:cubicBezTo>
                <a:cubicBezTo>
                  <a:pt x="10" y="58"/>
                  <a:pt x="10" y="57"/>
                  <a:pt x="9" y="56"/>
                </a:cubicBezTo>
                <a:cubicBezTo>
                  <a:pt x="3" y="56"/>
                  <a:pt x="3" y="56"/>
                  <a:pt x="3" y="56"/>
                </a:cubicBezTo>
                <a:cubicBezTo>
                  <a:pt x="1" y="56"/>
                  <a:pt x="0" y="55"/>
                  <a:pt x="0" y="53"/>
                </a:cubicBezTo>
                <a:cubicBezTo>
                  <a:pt x="0" y="52"/>
                  <a:pt x="0" y="52"/>
                  <a:pt x="0" y="52"/>
                </a:cubicBezTo>
                <a:cubicBezTo>
                  <a:pt x="0" y="37"/>
                  <a:pt x="0" y="37"/>
                  <a:pt x="0" y="37"/>
                </a:cubicBezTo>
                <a:cubicBezTo>
                  <a:pt x="0" y="35"/>
                  <a:pt x="1" y="34"/>
                  <a:pt x="3" y="34"/>
                </a:cubicBezTo>
                <a:cubicBezTo>
                  <a:pt x="9" y="34"/>
                  <a:pt x="9" y="34"/>
                  <a:pt x="9" y="34"/>
                </a:cubicBezTo>
                <a:cubicBezTo>
                  <a:pt x="10" y="33"/>
                  <a:pt x="10" y="32"/>
                  <a:pt x="10" y="31"/>
                </a:cubicBezTo>
                <a:cubicBezTo>
                  <a:pt x="11" y="30"/>
                  <a:pt x="11" y="29"/>
                  <a:pt x="12" y="28"/>
                </a:cubicBezTo>
                <a:cubicBezTo>
                  <a:pt x="7" y="24"/>
                  <a:pt x="7" y="24"/>
                  <a:pt x="7" y="24"/>
                </a:cubicBezTo>
                <a:cubicBezTo>
                  <a:pt x="6" y="22"/>
                  <a:pt x="6" y="20"/>
                  <a:pt x="7" y="19"/>
                </a:cubicBezTo>
                <a:cubicBezTo>
                  <a:pt x="7" y="19"/>
                  <a:pt x="7" y="19"/>
                  <a:pt x="7" y="19"/>
                </a:cubicBezTo>
                <a:cubicBezTo>
                  <a:pt x="7" y="19"/>
                  <a:pt x="7" y="19"/>
                  <a:pt x="7" y="19"/>
                </a:cubicBezTo>
                <a:cubicBezTo>
                  <a:pt x="18" y="8"/>
                  <a:pt x="18" y="8"/>
                  <a:pt x="18" y="8"/>
                </a:cubicBezTo>
                <a:cubicBezTo>
                  <a:pt x="20" y="6"/>
                  <a:pt x="22" y="6"/>
                  <a:pt x="23" y="8"/>
                </a:cubicBezTo>
                <a:cubicBezTo>
                  <a:pt x="28" y="12"/>
                  <a:pt x="28" y="12"/>
                  <a:pt x="28" y="12"/>
                </a:cubicBezTo>
                <a:cubicBezTo>
                  <a:pt x="29" y="11"/>
                  <a:pt x="31" y="10"/>
                  <a:pt x="33" y="10"/>
                </a:cubicBezTo>
                <a:cubicBezTo>
                  <a:pt x="33" y="3"/>
                  <a:pt x="33" y="3"/>
                  <a:pt x="33" y="3"/>
                </a:cubicBezTo>
                <a:cubicBezTo>
                  <a:pt x="33" y="1"/>
                  <a:pt x="35" y="0"/>
                  <a:pt x="37" y="0"/>
                </a:cubicBezTo>
                <a:cubicBezTo>
                  <a:pt x="37" y="0"/>
                  <a:pt x="37" y="0"/>
                  <a:pt x="37" y="0"/>
                </a:cubicBezTo>
                <a:cubicBezTo>
                  <a:pt x="52" y="0"/>
                  <a:pt x="52" y="0"/>
                  <a:pt x="52" y="0"/>
                </a:cubicBezTo>
                <a:cubicBezTo>
                  <a:pt x="54" y="0"/>
                  <a:pt x="56" y="1"/>
                  <a:pt x="56" y="3"/>
                </a:cubicBezTo>
                <a:cubicBezTo>
                  <a:pt x="56" y="4"/>
                  <a:pt x="56" y="4"/>
                  <a:pt x="56" y="4"/>
                </a:cubicBezTo>
                <a:cubicBezTo>
                  <a:pt x="56" y="10"/>
                  <a:pt x="56" y="10"/>
                  <a:pt x="56" y="10"/>
                </a:cubicBezTo>
                <a:close/>
                <a:moveTo>
                  <a:pt x="56" y="17"/>
                </a:moveTo>
                <a:cubicBezTo>
                  <a:pt x="56" y="17"/>
                  <a:pt x="56" y="17"/>
                  <a:pt x="56" y="17"/>
                </a:cubicBezTo>
                <a:cubicBezTo>
                  <a:pt x="55" y="16"/>
                  <a:pt x="53" y="16"/>
                  <a:pt x="52" y="16"/>
                </a:cubicBezTo>
                <a:cubicBezTo>
                  <a:pt x="50" y="15"/>
                  <a:pt x="49" y="14"/>
                  <a:pt x="49" y="12"/>
                </a:cubicBezTo>
                <a:cubicBezTo>
                  <a:pt x="49" y="7"/>
                  <a:pt x="49" y="7"/>
                  <a:pt x="49" y="7"/>
                </a:cubicBezTo>
                <a:cubicBezTo>
                  <a:pt x="40" y="7"/>
                  <a:pt x="40" y="7"/>
                  <a:pt x="40" y="7"/>
                </a:cubicBezTo>
                <a:cubicBezTo>
                  <a:pt x="40" y="12"/>
                  <a:pt x="40" y="12"/>
                  <a:pt x="40" y="12"/>
                </a:cubicBezTo>
                <a:cubicBezTo>
                  <a:pt x="40" y="14"/>
                  <a:pt x="39" y="15"/>
                  <a:pt x="38" y="16"/>
                </a:cubicBezTo>
                <a:cubicBezTo>
                  <a:pt x="35" y="16"/>
                  <a:pt x="32" y="18"/>
                  <a:pt x="29" y="19"/>
                </a:cubicBezTo>
                <a:cubicBezTo>
                  <a:pt x="29" y="19"/>
                  <a:pt x="29" y="19"/>
                  <a:pt x="29" y="19"/>
                </a:cubicBezTo>
                <a:cubicBezTo>
                  <a:pt x="27" y="20"/>
                  <a:pt x="26" y="20"/>
                  <a:pt x="25" y="19"/>
                </a:cubicBezTo>
                <a:cubicBezTo>
                  <a:pt x="21" y="15"/>
                  <a:pt x="21" y="15"/>
                  <a:pt x="21" y="15"/>
                </a:cubicBezTo>
                <a:cubicBezTo>
                  <a:pt x="15" y="21"/>
                  <a:pt x="15" y="21"/>
                  <a:pt x="15" y="21"/>
                </a:cubicBezTo>
                <a:cubicBezTo>
                  <a:pt x="18" y="25"/>
                  <a:pt x="18" y="25"/>
                  <a:pt x="18" y="25"/>
                </a:cubicBezTo>
                <a:cubicBezTo>
                  <a:pt x="20" y="26"/>
                  <a:pt x="20" y="28"/>
                  <a:pt x="19" y="29"/>
                </a:cubicBezTo>
                <a:cubicBezTo>
                  <a:pt x="18" y="30"/>
                  <a:pt x="17" y="32"/>
                  <a:pt x="17" y="33"/>
                </a:cubicBezTo>
                <a:cubicBezTo>
                  <a:pt x="16" y="35"/>
                  <a:pt x="16" y="36"/>
                  <a:pt x="15" y="38"/>
                </a:cubicBezTo>
                <a:cubicBezTo>
                  <a:pt x="15" y="39"/>
                  <a:pt x="14" y="41"/>
                  <a:pt x="12" y="41"/>
                </a:cubicBezTo>
                <a:cubicBezTo>
                  <a:pt x="7" y="41"/>
                  <a:pt x="7" y="41"/>
                  <a:pt x="7" y="41"/>
                </a:cubicBezTo>
                <a:cubicBezTo>
                  <a:pt x="7" y="49"/>
                  <a:pt x="7" y="49"/>
                  <a:pt x="7" y="49"/>
                </a:cubicBezTo>
                <a:cubicBezTo>
                  <a:pt x="12" y="49"/>
                  <a:pt x="12" y="49"/>
                  <a:pt x="12" y="49"/>
                </a:cubicBezTo>
                <a:cubicBezTo>
                  <a:pt x="13" y="49"/>
                  <a:pt x="15" y="50"/>
                  <a:pt x="15" y="52"/>
                </a:cubicBezTo>
                <a:cubicBezTo>
                  <a:pt x="16" y="54"/>
                  <a:pt x="16" y="55"/>
                  <a:pt x="17" y="57"/>
                </a:cubicBezTo>
                <a:cubicBezTo>
                  <a:pt x="17" y="58"/>
                  <a:pt x="18" y="60"/>
                  <a:pt x="19" y="61"/>
                </a:cubicBezTo>
                <a:cubicBezTo>
                  <a:pt x="20" y="62"/>
                  <a:pt x="20" y="64"/>
                  <a:pt x="18" y="65"/>
                </a:cubicBezTo>
                <a:cubicBezTo>
                  <a:pt x="15" y="69"/>
                  <a:pt x="15" y="69"/>
                  <a:pt x="15" y="69"/>
                </a:cubicBezTo>
                <a:cubicBezTo>
                  <a:pt x="21" y="75"/>
                  <a:pt x="21" y="75"/>
                  <a:pt x="21" y="75"/>
                </a:cubicBezTo>
                <a:cubicBezTo>
                  <a:pt x="24" y="71"/>
                  <a:pt x="24" y="71"/>
                  <a:pt x="24" y="71"/>
                </a:cubicBezTo>
                <a:cubicBezTo>
                  <a:pt x="25" y="70"/>
                  <a:pt x="27" y="70"/>
                  <a:pt x="29" y="71"/>
                </a:cubicBezTo>
                <a:cubicBezTo>
                  <a:pt x="30" y="72"/>
                  <a:pt x="32" y="72"/>
                  <a:pt x="33" y="73"/>
                </a:cubicBezTo>
                <a:cubicBezTo>
                  <a:pt x="35" y="74"/>
                  <a:pt x="36" y="74"/>
                  <a:pt x="38" y="74"/>
                </a:cubicBezTo>
                <a:cubicBezTo>
                  <a:pt x="39" y="75"/>
                  <a:pt x="40" y="76"/>
                  <a:pt x="40" y="78"/>
                </a:cubicBezTo>
                <a:cubicBezTo>
                  <a:pt x="40" y="83"/>
                  <a:pt x="40" y="83"/>
                  <a:pt x="40" y="83"/>
                </a:cubicBezTo>
                <a:cubicBezTo>
                  <a:pt x="49" y="83"/>
                  <a:pt x="49" y="83"/>
                  <a:pt x="49" y="83"/>
                </a:cubicBezTo>
                <a:cubicBezTo>
                  <a:pt x="49" y="78"/>
                  <a:pt x="49" y="78"/>
                  <a:pt x="49" y="78"/>
                </a:cubicBezTo>
                <a:cubicBezTo>
                  <a:pt x="49" y="78"/>
                  <a:pt x="49" y="78"/>
                  <a:pt x="49" y="78"/>
                </a:cubicBezTo>
                <a:cubicBezTo>
                  <a:pt x="49" y="76"/>
                  <a:pt x="50" y="75"/>
                  <a:pt x="52" y="74"/>
                </a:cubicBezTo>
                <a:cubicBezTo>
                  <a:pt x="53" y="74"/>
                  <a:pt x="55" y="74"/>
                  <a:pt x="56" y="73"/>
                </a:cubicBezTo>
                <a:cubicBezTo>
                  <a:pt x="56" y="73"/>
                  <a:pt x="56" y="73"/>
                  <a:pt x="56" y="73"/>
                </a:cubicBezTo>
                <a:cubicBezTo>
                  <a:pt x="58" y="72"/>
                  <a:pt x="59" y="72"/>
                  <a:pt x="61" y="71"/>
                </a:cubicBezTo>
                <a:cubicBezTo>
                  <a:pt x="62" y="70"/>
                  <a:pt x="64" y="70"/>
                  <a:pt x="65" y="71"/>
                </a:cubicBezTo>
                <a:cubicBezTo>
                  <a:pt x="69" y="75"/>
                  <a:pt x="69" y="75"/>
                  <a:pt x="69" y="75"/>
                </a:cubicBezTo>
                <a:cubicBezTo>
                  <a:pt x="75" y="69"/>
                  <a:pt x="75" y="69"/>
                  <a:pt x="75" y="69"/>
                </a:cubicBezTo>
                <a:cubicBezTo>
                  <a:pt x="71" y="65"/>
                  <a:pt x="71" y="65"/>
                  <a:pt x="71" y="65"/>
                </a:cubicBezTo>
                <a:cubicBezTo>
                  <a:pt x="70" y="64"/>
                  <a:pt x="70" y="62"/>
                  <a:pt x="70" y="61"/>
                </a:cubicBezTo>
                <a:cubicBezTo>
                  <a:pt x="71" y="60"/>
                  <a:pt x="72" y="58"/>
                  <a:pt x="73" y="57"/>
                </a:cubicBezTo>
                <a:cubicBezTo>
                  <a:pt x="73" y="55"/>
                  <a:pt x="74" y="54"/>
                  <a:pt x="74" y="52"/>
                </a:cubicBezTo>
                <a:cubicBezTo>
                  <a:pt x="74" y="50"/>
                  <a:pt x="76" y="49"/>
                  <a:pt x="77" y="49"/>
                </a:cubicBezTo>
                <a:cubicBezTo>
                  <a:pt x="83" y="49"/>
                  <a:pt x="83" y="49"/>
                  <a:pt x="83" y="49"/>
                </a:cubicBezTo>
                <a:cubicBezTo>
                  <a:pt x="83" y="41"/>
                  <a:pt x="83" y="41"/>
                  <a:pt x="83" y="41"/>
                </a:cubicBezTo>
                <a:cubicBezTo>
                  <a:pt x="77" y="41"/>
                  <a:pt x="77" y="41"/>
                  <a:pt x="77" y="41"/>
                </a:cubicBezTo>
                <a:cubicBezTo>
                  <a:pt x="76" y="41"/>
                  <a:pt x="74" y="40"/>
                  <a:pt x="74" y="38"/>
                </a:cubicBezTo>
                <a:cubicBezTo>
                  <a:pt x="74" y="36"/>
                  <a:pt x="73" y="35"/>
                  <a:pt x="73" y="33"/>
                </a:cubicBezTo>
                <a:cubicBezTo>
                  <a:pt x="72" y="32"/>
                  <a:pt x="71" y="30"/>
                  <a:pt x="70" y="29"/>
                </a:cubicBezTo>
                <a:cubicBezTo>
                  <a:pt x="70" y="28"/>
                  <a:pt x="70" y="26"/>
                  <a:pt x="71" y="25"/>
                </a:cubicBezTo>
                <a:cubicBezTo>
                  <a:pt x="75" y="21"/>
                  <a:pt x="75" y="21"/>
                  <a:pt x="75" y="21"/>
                </a:cubicBezTo>
                <a:cubicBezTo>
                  <a:pt x="69" y="15"/>
                  <a:pt x="69" y="15"/>
                  <a:pt x="69" y="15"/>
                </a:cubicBezTo>
                <a:cubicBezTo>
                  <a:pt x="65" y="19"/>
                  <a:pt x="65" y="19"/>
                  <a:pt x="65" y="19"/>
                </a:cubicBezTo>
                <a:cubicBezTo>
                  <a:pt x="64" y="20"/>
                  <a:pt x="62" y="20"/>
                  <a:pt x="61" y="19"/>
                </a:cubicBezTo>
                <a:cubicBezTo>
                  <a:pt x="59" y="18"/>
                  <a:pt x="58" y="18"/>
                  <a:pt x="56" y="17"/>
                </a:cubicBezTo>
                <a:close/>
                <a:moveTo>
                  <a:pt x="45" y="28"/>
                </a:moveTo>
                <a:cubicBezTo>
                  <a:pt x="45" y="28"/>
                  <a:pt x="45" y="28"/>
                  <a:pt x="45" y="28"/>
                </a:cubicBezTo>
                <a:cubicBezTo>
                  <a:pt x="35" y="28"/>
                  <a:pt x="27" y="35"/>
                  <a:pt x="27" y="45"/>
                </a:cubicBezTo>
                <a:cubicBezTo>
                  <a:pt x="27" y="54"/>
                  <a:pt x="35" y="62"/>
                  <a:pt x="45" y="62"/>
                </a:cubicBezTo>
                <a:cubicBezTo>
                  <a:pt x="54" y="62"/>
                  <a:pt x="62" y="54"/>
                  <a:pt x="62" y="45"/>
                </a:cubicBezTo>
                <a:cubicBezTo>
                  <a:pt x="62" y="36"/>
                  <a:pt x="54" y="28"/>
                  <a:pt x="45" y="2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3594" name="Freeform 42"/>
          <p:cNvSpPr/>
          <p:nvPr/>
        </p:nvSpPr>
        <p:spPr bwMode="auto">
          <a:xfrm>
            <a:off x="1716088" y="2209800"/>
            <a:ext cx="1990725" cy="1222375"/>
          </a:xfrm>
          <a:custGeom>
            <a:avLst/>
            <a:gdLst>
              <a:gd name="T0" fmla="*/ 1990725 w 1254"/>
              <a:gd name="T1" fmla="*/ 0 h 770"/>
              <a:gd name="T2" fmla="*/ 0 w 1254"/>
              <a:gd name="T3" fmla="*/ 0 h 770"/>
              <a:gd name="T4" fmla="*/ 0 w 1254"/>
              <a:gd name="T5" fmla="*/ 1222375 h 77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254" h="770">
                <a:moveTo>
                  <a:pt x="1254" y="0"/>
                </a:moveTo>
                <a:lnTo>
                  <a:pt x="0" y="0"/>
                </a:lnTo>
                <a:lnTo>
                  <a:pt x="0" y="770"/>
                </a:lnTo>
              </a:path>
            </a:pathLst>
          </a:custGeom>
          <a:noFill/>
          <a:ln w="6350" cap="flat" cmpd="sng">
            <a:solidFill>
              <a:srgbClr val="FFFFFF"/>
            </a:solidFill>
            <a:prstDash val="dash"/>
            <a:round/>
            <a:headEnd type="oval" w="sm" len="sm"/>
            <a:tailEnd type="oval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3595" name="Freeform 43"/>
          <p:cNvSpPr/>
          <p:nvPr/>
        </p:nvSpPr>
        <p:spPr bwMode="auto">
          <a:xfrm>
            <a:off x="3603625" y="2938463"/>
            <a:ext cx="417513" cy="493712"/>
          </a:xfrm>
          <a:custGeom>
            <a:avLst/>
            <a:gdLst>
              <a:gd name="T0" fmla="*/ 0 w 263"/>
              <a:gd name="T1" fmla="*/ 493713 h 311"/>
              <a:gd name="T2" fmla="*/ 0 w 263"/>
              <a:gd name="T3" fmla="*/ 254000 h 311"/>
              <a:gd name="T4" fmla="*/ 417513 w 263"/>
              <a:gd name="T5" fmla="*/ 254000 h 311"/>
              <a:gd name="T6" fmla="*/ 417513 w 263"/>
              <a:gd name="T7" fmla="*/ 0 h 31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63" h="311">
                <a:moveTo>
                  <a:pt x="0" y="311"/>
                </a:moveTo>
                <a:lnTo>
                  <a:pt x="0" y="160"/>
                </a:lnTo>
                <a:lnTo>
                  <a:pt x="263" y="160"/>
                </a:lnTo>
                <a:lnTo>
                  <a:pt x="263" y="0"/>
                </a:lnTo>
              </a:path>
            </a:pathLst>
          </a:custGeom>
          <a:noFill/>
          <a:ln w="6350" cap="flat" cmpd="sng">
            <a:solidFill>
              <a:srgbClr val="FFFFFF"/>
            </a:solidFill>
            <a:prstDash val="dash"/>
            <a:round/>
            <a:headEnd type="oval" w="sm" len="sm"/>
            <a:tailEnd type="oval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3596" name="Freeform 44"/>
          <p:cNvSpPr/>
          <p:nvPr/>
        </p:nvSpPr>
        <p:spPr bwMode="auto">
          <a:xfrm>
            <a:off x="4818063" y="2938463"/>
            <a:ext cx="677862" cy="493712"/>
          </a:xfrm>
          <a:custGeom>
            <a:avLst/>
            <a:gdLst>
              <a:gd name="T0" fmla="*/ 0 w 427"/>
              <a:gd name="T1" fmla="*/ 0 h 311"/>
              <a:gd name="T2" fmla="*/ 0 w 427"/>
              <a:gd name="T3" fmla="*/ 246063 h 311"/>
              <a:gd name="T4" fmla="*/ 677862 w 427"/>
              <a:gd name="T5" fmla="*/ 246063 h 311"/>
              <a:gd name="T6" fmla="*/ 677862 w 427"/>
              <a:gd name="T7" fmla="*/ 493713 h 31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427" h="311">
                <a:moveTo>
                  <a:pt x="0" y="0"/>
                </a:moveTo>
                <a:lnTo>
                  <a:pt x="0" y="155"/>
                </a:lnTo>
                <a:lnTo>
                  <a:pt x="427" y="155"/>
                </a:lnTo>
                <a:lnTo>
                  <a:pt x="427" y="311"/>
                </a:lnTo>
              </a:path>
            </a:pathLst>
          </a:custGeom>
          <a:noFill/>
          <a:ln w="6350" cap="flat" cmpd="sng">
            <a:solidFill>
              <a:srgbClr val="FFFFFF"/>
            </a:solidFill>
            <a:prstDash val="dash"/>
            <a:round/>
            <a:headEnd type="oval" w="sm" len="sm"/>
            <a:tailEnd type="oval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3597" name="Freeform 45"/>
          <p:cNvSpPr/>
          <p:nvPr/>
        </p:nvSpPr>
        <p:spPr bwMode="auto">
          <a:xfrm>
            <a:off x="5226050" y="2460625"/>
            <a:ext cx="2160588" cy="971550"/>
          </a:xfrm>
          <a:custGeom>
            <a:avLst/>
            <a:gdLst>
              <a:gd name="T0" fmla="*/ 2160588 w 1361"/>
              <a:gd name="T1" fmla="*/ 971550 h 612"/>
              <a:gd name="T2" fmla="*/ 2160588 w 1361"/>
              <a:gd name="T3" fmla="*/ 0 h 612"/>
              <a:gd name="T4" fmla="*/ 0 w 1361"/>
              <a:gd name="T5" fmla="*/ 0 h 61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361" h="612">
                <a:moveTo>
                  <a:pt x="1361" y="612"/>
                </a:moveTo>
                <a:lnTo>
                  <a:pt x="1361" y="0"/>
                </a:lnTo>
                <a:lnTo>
                  <a:pt x="0" y="0"/>
                </a:lnTo>
              </a:path>
            </a:pathLst>
          </a:custGeom>
          <a:noFill/>
          <a:ln w="6350" cap="flat" cmpd="sng">
            <a:solidFill>
              <a:srgbClr val="FFFFFF"/>
            </a:solidFill>
            <a:prstDash val="dash"/>
            <a:round/>
            <a:headEnd type="oval" w="sm" len="sm"/>
            <a:tailEnd type="oval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3598" name="Rectangle 46"/>
          <p:cNvSpPr>
            <a:spLocks noChangeArrowheads="1"/>
          </p:cNvSpPr>
          <p:nvPr/>
        </p:nvSpPr>
        <p:spPr bwMode="auto">
          <a:xfrm>
            <a:off x="6985000" y="3987800"/>
            <a:ext cx="8223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zh-CN" sz="1000" b="1">
                <a:solidFill>
                  <a:srgbClr val="FBE22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Option 04</a:t>
            </a:r>
          </a:p>
        </p:txBody>
      </p:sp>
      <p:sp>
        <p:nvSpPr>
          <p:cNvPr id="23599" name="Rectangle 47"/>
          <p:cNvSpPr>
            <a:spLocks noChangeArrowheads="1"/>
          </p:cNvSpPr>
          <p:nvPr/>
        </p:nvSpPr>
        <p:spPr bwMode="auto">
          <a:xfrm>
            <a:off x="5076825" y="3987800"/>
            <a:ext cx="8223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zh-CN" sz="1000" b="1">
                <a:solidFill>
                  <a:srgbClr val="EA551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Option 03</a:t>
            </a:r>
          </a:p>
        </p:txBody>
      </p:sp>
      <p:sp>
        <p:nvSpPr>
          <p:cNvPr id="23600" name="Rectangle 48"/>
          <p:cNvSpPr>
            <a:spLocks noChangeArrowheads="1"/>
          </p:cNvSpPr>
          <p:nvPr/>
        </p:nvSpPr>
        <p:spPr bwMode="auto">
          <a:xfrm>
            <a:off x="3195638" y="3987800"/>
            <a:ext cx="8223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zh-CN" sz="1000" b="1">
                <a:solidFill>
                  <a:srgbClr val="A9D25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Option 02</a:t>
            </a:r>
          </a:p>
        </p:txBody>
      </p:sp>
      <p:sp>
        <p:nvSpPr>
          <p:cNvPr id="23601" name="Rectangle 49"/>
          <p:cNvSpPr>
            <a:spLocks noChangeArrowheads="1"/>
          </p:cNvSpPr>
          <p:nvPr/>
        </p:nvSpPr>
        <p:spPr bwMode="auto">
          <a:xfrm>
            <a:off x="1312863" y="3987800"/>
            <a:ext cx="8223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zh-CN" sz="1000" b="1">
                <a:solidFill>
                  <a:srgbClr val="7BBFA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Option 01</a:t>
            </a:r>
          </a:p>
        </p:txBody>
      </p:sp>
      <p:sp>
        <p:nvSpPr>
          <p:cNvPr id="23602" name="Rectangle 50"/>
          <p:cNvSpPr>
            <a:spLocks noChangeArrowheads="1"/>
          </p:cNvSpPr>
          <p:nvPr/>
        </p:nvSpPr>
        <p:spPr bwMode="auto">
          <a:xfrm>
            <a:off x="1000125" y="4276725"/>
            <a:ext cx="14398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800">
                <a:solidFill>
                  <a:schemeClr val="bg1"/>
                </a:solidFill>
              </a:rPr>
              <a:t>We have many PowerPoint </a:t>
            </a:r>
            <a:r>
              <a:rPr kumimoji="0" lang="zh-CN" altLang="en-US" sz="800">
                <a:solidFill>
                  <a:schemeClr val="bg1"/>
                </a:solidFill>
              </a:rPr>
              <a:t>templates</a:t>
            </a:r>
            <a:r>
              <a:rPr kumimoji="0" lang="en-US" altLang="zh-CN" sz="800">
                <a:solidFill>
                  <a:schemeClr val="bg1"/>
                </a:solidFill>
              </a:rPr>
              <a:t> that has been specifically designed</a:t>
            </a:r>
            <a:r>
              <a:rPr kumimoji="0" lang="zh-CN" altLang="en-US" sz="80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23603" name="Rectangle 51"/>
          <p:cNvSpPr>
            <a:spLocks noChangeArrowheads="1"/>
          </p:cNvSpPr>
          <p:nvPr/>
        </p:nvSpPr>
        <p:spPr bwMode="auto">
          <a:xfrm>
            <a:off x="2886075" y="4276725"/>
            <a:ext cx="14398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800">
                <a:solidFill>
                  <a:schemeClr val="bg1"/>
                </a:solidFill>
              </a:rPr>
              <a:t>We have many PowerPoint </a:t>
            </a:r>
            <a:r>
              <a:rPr kumimoji="0" lang="zh-CN" altLang="en-US" sz="800">
                <a:solidFill>
                  <a:schemeClr val="bg1"/>
                </a:solidFill>
              </a:rPr>
              <a:t>templates</a:t>
            </a:r>
            <a:r>
              <a:rPr kumimoji="0" lang="en-US" altLang="zh-CN" sz="800">
                <a:solidFill>
                  <a:schemeClr val="bg1"/>
                </a:solidFill>
              </a:rPr>
              <a:t> that has been specifically designed</a:t>
            </a:r>
            <a:r>
              <a:rPr kumimoji="0" lang="zh-CN" altLang="en-US" sz="80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23604" name="Rectangle 52"/>
          <p:cNvSpPr>
            <a:spLocks noChangeArrowheads="1"/>
          </p:cNvSpPr>
          <p:nvPr/>
        </p:nvSpPr>
        <p:spPr bwMode="auto">
          <a:xfrm>
            <a:off x="4767263" y="4276725"/>
            <a:ext cx="14398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800">
                <a:solidFill>
                  <a:schemeClr val="bg1"/>
                </a:solidFill>
              </a:rPr>
              <a:t>We have many PowerPoint </a:t>
            </a:r>
            <a:r>
              <a:rPr kumimoji="0" lang="zh-CN" altLang="en-US" sz="800">
                <a:solidFill>
                  <a:schemeClr val="bg1"/>
                </a:solidFill>
              </a:rPr>
              <a:t>templates</a:t>
            </a:r>
            <a:r>
              <a:rPr kumimoji="0" lang="en-US" altLang="zh-CN" sz="800">
                <a:solidFill>
                  <a:schemeClr val="bg1"/>
                </a:solidFill>
              </a:rPr>
              <a:t> that has been specifically designed</a:t>
            </a:r>
            <a:r>
              <a:rPr kumimoji="0" lang="zh-CN" altLang="en-US" sz="80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23605" name="Rectangle 53"/>
          <p:cNvSpPr>
            <a:spLocks noChangeArrowheads="1"/>
          </p:cNvSpPr>
          <p:nvPr/>
        </p:nvSpPr>
        <p:spPr bwMode="auto">
          <a:xfrm>
            <a:off x="6677025" y="4276725"/>
            <a:ext cx="14398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800">
                <a:solidFill>
                  <a:schemeClr val="bg1"/>
                </a:solidFill>
              </a:rPr>
              <a:t>We have many PowerPoint </a:t>
            </a:r>
            <a:r>
              <a:rPr kumimoji="0" lang="zh-CN" altLang="en-US" sz="800">
                <a:solidFill>
                  <a:schemeClr val="bg1"/>
                </a:solidFill>
              </a:rPr>
              <a:t>templates</a:t>
            </a:r>
            <a:r>
              <a:rPr kumimoji="0" lang="en-US" altLang="zh-CN" sz="800">
                <a:solidFill>
                  <a:schemeClr val="bg1"/>
                </a:solidFill>
              </a:rPr>
              <a:t> that has been specifically designed</a:t>
            </a:r>
            <a:r>
              <a:rPr kumimoji="0" lang="zh-CN" altLang="en-US" sz="80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23606" name="Rectangle 54"/>
          <p:cNvSpPr>
            <a:spLocks noChangeArrowheads="1"/>
          </p:cNvSpPr>
          <p:nvPr/>
        </p:nvSpPr>
        <p:spPr bwMode="auto">
          <a:xfrm>
            <a:off x="3867150" y="2346325"/>
            <a:ext cx="968375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zh-CN" sz="1400">
                <a:solidFill>
                  <a:schemeClr val="bg1"/>
                </a:solidFill>
                <a:latin typeface="Impact" panose="020B0806030902050204" pitchFamily="34" charset="0"/>
              </a:rPr>
              <a:t>Great Title</a:t>
            </a:r>
          </a:p>
        </p:txBody>
      </p:sp>
      <p:sp>
        <p:nvSpPr>
          <p:cNvPr id="57" name="Oval 6"/>
          <p:cNvSpPr>
            <a:spLocks noChangeArrowheads="1"/>
          </p:cNvSpPr>
          <p:nvPr/>
        </p:nvSpPr>
        <p:spPr bwMode="auto">
          <a:xfrm>
            <a:off x="858838" y="103188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8" name="Oval 3"/>
          <p:cNvSpPr>
            <a:spLocks noChangeArrowheads="1"/>
          </p:cNvSpPr>
          <p:nvPr/>
        </p:nvSpPr>
        <p:spPr bwMode="auto">
          <a:xfrm>
            <a:off x="-106363" y="242888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9" name="Oval 4"/>
          <p:cNvSpPr>
            <a:spLocks noChangeArrowheads="1"/>
          </p:cNvSpPr>
          <p:nvPr/>
        </p:nvSpPr>
        <p:spPr bwMode="auto">
          <a:xfrm>
            <a:off x="157163" y="41433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0" name="Oval 5"/>
          <p:cNvSpPr>
            <a:spLocks noChangeArrowheads="1"/>
          </p:cNvSpPr>
          <p:nvPr/>
        </p:nvSpPr>
        <p:spPr bwMode="auto">
          <a:xfrm>
            <a:off x="336550" y="225425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1" name="Rectangle 39"/>
          <p:cNvSpPr>
            <a:spLocks noChangeArrowheads="1"/>
          </p:cNvSpPr>
          <p:nvPr/>
        </p:nvSpPr>
        <p:spPr bwMode="auto">
          <a:xfrm>
            <a:off x="401638" y="328613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>
                <a:solidFill>
                  <a:srgbClr val="FFFFFF"/>
                </a:solidFill>
                <a:latin typeface="Impact" panose="020B0806030902050204" pitchFamily="34" charset="0"/>
              </a:rPr>
              <a:t>02</a:t>
            </a:r>
            <a:endParaRPr kumimoji="0" lang="zh-CN" altLang="zh-CN" sz="100">
              <a:latin typeface="Arial" panose="020B0604020202020204" pitchFamily="34" charset="0"/>
            </a:endParaRPr>
          </a:p>
        </p:txBody>
      </p:sp>
      <p:sp>
        <p:nvSpPr>
          <p:cNvPr id="62" name="Rectangle 39"/>
          <p:cNvSpPr>
            <a:spLocks noChangeArrowheads="1"/>
          </p:cNvSpPr>
          <p:nvPr/>
        </p:nvSpPr>
        <p:spPr bwMode="auto">
          <a:xfrm>
            <a:off x="915988" y="338138"/>
            <a:ext cx="2778125" cy="2159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kumimoji="0"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+mn-ea"/>
              </a:rPr>
              <a:t>Write your great  title here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6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5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5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5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42" dur="150" fill="hold"/>
                                        <p:tgtEl>
                                          <p:spTgt spid="6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16" presetClass="entr" presetSubtype="37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5" dur="5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37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8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3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3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6" presetClass="emph" presetSubtype="0" autoRev="1" fill="hold" grpId="1" nodeType="withEffect">
                                  <p:stCondLst>
                                    <p:cond delay="1600"/>
                                  </p:stCondLst>
                                  <p:childTnLst>
                                    <p:animScale>
                                      <p:cBhvr>
                                        <p:cTn id="55" dur="150" fill="hold"/>
                                        <p:tgtEl>
                                          <p:spTgt spid="2355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300" fill="hold"/>
                                        <p:tgtEl>
                                          <p:spTgt spid="236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00" fill="hold"/>
                                        <p:tgtEl>
                                          <p:spTgt spid="236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300"/>
                                        <p:tgtEl>
                                          <p:spTgt spid="23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6" presetClass="emph" presetSubtype="0" autoRev="1" fill="hold" grpId="1" nodeType="withEffect">
                                  <p:stCondLst>
                                    <p:cond delay="1900"/>
                                  </p:stCondLst>
                                  <p:childTnLst>
                                    <p:animScale>
                                      <p:cBhvr>
                                        <p:cTn id="62" dur="150" fill="hold"/>
                                        <p:tgtEl>
                                          <p:spTgt spid="2360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22" presetClass="entr" presetSubtype="2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500"/>
                                        <p:tgtEl>
                                          <p:spTgt spid="23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3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1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23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1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23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35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35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35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35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36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36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grpId="0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3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3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grpId="0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35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35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fill="hold" grpId="0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35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35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4" fill="hold" grpId="0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36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36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4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3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3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4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35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35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4" fill="hold" grpId="0" nodeType="withEffect">
                                  <p:stCondLst>
                                    <p:cond delay="41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235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235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4" fill="hold" grpId="0" nodeType="withEffect">
                                  <p:stCondLst>
                                    <p:cond delay="42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235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235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" presetClass="entr" presetSubtype="4" fill="hold" grpId="0" nodeType="withEffect">
                                  <p:stCondLst>
                                    <p:cond delay="43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23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23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2" presetClass="entr" presetSubtype="4" fill="hold" grpId="0" nodeType="withEffect">
                                  <p:stCondLst>
                                    <p:cond delay="48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235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235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2" presetClass="entr" presetSubtype="4" fill="hold" grpId="0" nodeType="withEffect">
                                  <p:stCondLst>
                                    <p:cond delay="49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235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235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2" presetClass="entr" presetSubtype="4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235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235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2" presetClass="entr" presetSubtype="4" fill="hold" grpId="0" nodeType="withEffect">
                                  <p:stCondLst>
                                    <p:cond delay="510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236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236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53" presetClass="entr" presetSubtype="16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300" fill="hold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300" fill="hold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300"/>
                                        <p:tgtEl>
                                          <p:spTgt spid="23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6" presetClass="emph" presetSubtype="0" autoRev="1" fill="hold" grpId="1" nodeType="withEffect">
                                  <p:stCondLst>
                                    <p:cond delay="1700"/>
                                  </p:stCondLst>
                                  <p:childTnLst>
                                    <p:animScale>
                                      <p:cBhvr>
                                        <p:cTn id="145" dur="150" fill="hold"/>
                                        <p:tgtEl>
                                          <p:spTgt spid="2356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46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3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3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3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6" presetClass="emph" presetSubtype="0" autoRev="1" fill="hold" grpId="1" nodeType="withEffect">
                                  <p:stCondLst>
                                    <p:cond delay="1800"/>
                                  </p:stCondLst>
                                  <p:childTnLst>
                                    <p:animScale>
                                      <p:cBhvr>
                                        <p:cTn id="152" dur="150" fill="hold"/>
                                        <p:tgtEl>
                                          <p:spTgt spid="2355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3" presetID="53" presetClass="entr" presetSubtype="16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3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3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3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6" presetClass="emph" presetSubtype="0" autoRev="1" fill="hold" grpId="1" nodeType="withEffect">
                                  <p:stCondLst>
                                    <p:cond delay="1900"/>
                                  </p:stCondLst>
                                  <p:childTnLst>
                                    <p:animScale>
                                      <p:cBhvr>
                                        <p:cTn id="159" dur="150" fill="hold"/>
                                        <p:tgtEl>
                                          <p:spTgt spid="2355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60" presetID="53" presetClass="entr" presetSubtype="16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3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3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3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6" presetClass="emph" presetSubtype="0" autoRev="1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166" dur="150" fill="hold"/>
                                        <p:tgtEl>
                                          <p:spTgt spid="2355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67" presetID="53" presetClass="entr" presetSubtype="16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300" fill="hold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300" fill="hold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" dur="300"/>
                                        <p:tgtEl>
                                          <p:spTgt spid="23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6" presetClass="emph" presetSubtype="0" autoRev="1" fill="hold" grpId="1" nodeType="withEffect">
                                  <p:stCondLst>
                                    <p:cond delay="2100"/>
                                  </p:stCondLst>
                                  <p:childTnLst>
                                    <p:animScale>
                                      <p:cBhvr>
                                        <p:cTn id="173" dur="150" fill="hold"/>
                                        <p:tgtEl>
                                          <p:spTgt spid="2356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74" presetID="53" presetClass="entr" presetSubtype="16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300" fill="hold"/>
                                        <p:tgtEl>
                                          <p:spTgt spid="235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300" fill="hold"/>
                                        <p:tgtEl>
                                          <p:spTgt spid="235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300"/>
                                        <p:tgtEl>
                                          <p:spTgt spid="23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6" presetClass="emph" presetSubtype="0" autoRev="1" fill="hold" grpId="1" nodeType="withEffect">
                                  <p:stCondLst>
                                    <p:cond delay="2200"/>
                                  </p:stCondLst>
                                  <p:childTnLst>
                                    <p:animScale>
                                      <p:cBhvr>
                                        <p:cTn id="180" dur="150" fill="hold"/>
                                        <p:tgtEl>
                                          <p:spTgt spid="2356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1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3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3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5" dur="3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6" presetClass="emph" presetSubtype="0" autoRev="1" fill="hold" grpId="1" nodeType="withEffect">
                                  <p:stCondLst>
                                    <p:cond delay="2300"/>
                                  </p:stCondLst>
                                  <p:childTnLst>
                                    <p:animScale>
                                      <p:cBhvr>
                                        <p:cTn id="187" dur="150" fill="hold"/>
                                        <p:tgtEl>
                                          <p:spTgt spid="2356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8" presetID="53" presetClass="entr" presetSubtype="16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300" fill="hold"/>
                                        <p:tgtEl>
                                          <p:spTgt spid="235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300" fill="hold"/>
                                        <p:tgtEl>
                                          <p:spTgt spid="235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2" dur="300"/>
                                        <p:tgtEl>
                                          <p:spTgt spid="23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6" presetClass="emph" presetSubtype="0" autoRev="1" fill="hold" grpId="1" nodeType="withEffect">
                                  <p:stCondLst>
                                    <p:cond delay="2400"/>
                                  </p:stCondLst>
                                  <p:childTnLst>
                                    <p:animScale>
                                      <p:cBhvr>
                                        <p:cTn id="194" dur="150" fill="hold"/>
                                        <p:tgtEl>
                                          <p:spTgt spid="2356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animBg="1"/>
      <p:bldP spid="23556" grpId="0" animBg="1"/>
      <p:bldP spid="23556" grpId="1" animBg="1"/>
      <p:bldP spid="23557" grpId="0" animBg="1"/>
      <p:bldP spid="23557" grpId="1" animBg="1"/>
      <p:bldP spid="23558" grpId="0" animBg="1"/>
      <p:bldP spid="23558" grpId="1" animBg="1"/>
      <p:bldP spid="23559" grpId="0" animBg="1"/>
      <p:bldP spid="23559" grpId="1" animBg="1"/>
      <p:bldP spid="23560" grpId="0" animBg="1"/>
      <p:bldP spid="23560" grpId="1" animBg="1"/>
      <p:bldP spid="23561" grpId="0" animBg="1"/>
      <p:bldP spid="23561" grpId="1" animBg="1"/>
      <p:bldP spid="23562" grpId="0" animBg="1"/>
      <p:bldP spid="23562" grpId="1" animBg="1"/>
      <p:bldP spid="23563" grpId="0" animBg="1"/>
      <p:bldP spid="23563" grpId="1" animBg="1"/>
      <p:bldP spid="23564" grpId="0" animBg="1"/>
      <p:bldP spid="23564" grpId="1" animBg="1"/>
      <p:bldP spid="23566" grpId="0" animBg="1"/>
      <p:bldP spid="23567" grpId="0" animBg="1"/>
      <p:bldP spid="23569" grpId="0" animBg="1"/>
      <p:bldP spid="23570" grpId="0" animBg="1"/>
      <p:bldP spid="23572" grpId="0" animBg="1"/>
      <p:bldP spid="23573" grpId="0" animBg="1"/>
      <p:bldP spid="23575" grpId="0" animBg="1"/>
      <p:bldP spid="23576" grpId="0" animBg="1"/>
      <p:bldP spid="23594" grpId="0" animBg="1"/>
      <p:bldP spid="23595" grpId="0" animBg="1"/>
      <p:bldP spid="23596" grpId="0" animBg="1"/>
      <p:bldP spid="23597" grpId="0" animBg="1"/>
      <p:bldP spid="23598" grpId="0"/>
      <p:bldP spid="23599" grpId="0"/>
      <p:bldP spid="23600" grpId="0"/>
      <p:bldP spid="23601" grpId="0"/>
      <p:bldP spid="23602" grpId="0"/>
      <p:bldP spid="23603" grpId="0"/>
      <p:bldP spid="23604" grpId="0"/>
      <p:bldP spid="23605" grpId="0"/>
      <p:bldP spid="23606" grpId="0"/>
      <p:bldP spid="23606" grpId="1"/>
      <p:bldP spid="57" grpId="0" animBg="1"/>
      <p:bldP spid="57" grpId="1" animBg="1"/>
      <p:bldP spid="58" grpId="0" animBg="1"/>
      <p:bldP spid="58" grpId="1" animBg="1"/>
      <p:bldP spid="59" grpId="0" animBg="1"/>
      <p:bldP spid="59" grpId="1" animBg="1"/>
      <p:bldP spid="60" grpId="0" animBg="1"/>
      <p:bldP spid="60" grpId="1" animBg="1"/>
      <p:bldP spid="61" grpId="0"/>
      <p:bldP spid="61" grpId="1"/>
      <p:bldP spid="6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7"/>
          <p:cNvSpPr>
            <a:spLocks noChangeArrowheads="1"/>
          </p:cNvSpPr>
          <p:nvPr/>
        </p:nvSpPr>
        <p:spPr bwMode="auto">
          <a:xfrm>
            <a:off x="1563688" y="-1133475"/>
            <a:ext cx="1892300" cy="1895475"/>
          </a:xfrm>
          <a:prstGeom prst="ellipse">
            <a:avLst/>
          </a:prstGeom>
          <a:solidFill>
            <a:srgbClr val="BAE36B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" name="Oval 8"/>
          <p:cNvSpPr>
            <a:spLocks noChangeArrowheads="1"/>
          </p:cNvSpPr>
          <p:nvPr/>
        </p:nvSpPr>
        <p:spPr bwMode="auto">
          <a:xfrm>
            <a:off x="3559175" y="46038"/>
            <a:ext cx="292100" cy="292100"/>
          </a:xfrm>
          <a:prstGeom prst="ellipse">
            <a:avLst/>
          </a:prstGeom>
          <a:solidFill>
            <a:srgbClr val="6EAB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" name="Oval 9"/>
          <p:cNvSpPr>
            <a:spLocks noChangeArrowheads="1"/>
          </p:cNvSpPr>
          <p:nvPr/>
        </p:nvSpPr>
        <p:spPr bwMode="auto">
          <a:xfrm>
            <a:off x="1057275" y="274638"/>
            <a:ext cx="1276350" cy="1281112"/>
          </a:xfrm>
          <a:prstGeom prst="ellipse">
            <a:avLst/>
          </a:prstGeom>
          <a:solidFill>
            <a:srgbClr val="B9DBD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" name="Oval 10"/>
          <p:cNvSpPr>
            <a:spLocks noChangeArrowheads="1"/>
          </p:cNvSpPr>
          <p:nvPr/>
        </p:nvSpPr>
        <p:spPr bwMode="auto">
          <a:xfrm>
            <a:off x="2762250" y="192088"/>
            <a:ext cx="781050" cy="781050"/>
          </a:xfrm>
          <a:prstGeom prst="ellipse">
            <a:avLst/>
          </a:prstGeom>
          <a:solidFill>
            <a:srgbClr val="ED9B38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8" name="Oval 11"/>
          <p:cNvSpPr>
            <a:spLocks noChangeArrowheads="1"/>
          </p:cNvSpPr>
          <p:nvPr/>
        </p:nvSpPr>
        <p:spPr bwMode="auto">
          <a:xfrm>
            <a:off x="3941763" y="-185738"/>
            <a:ext cx="381000" cy="377826"/>
          </a:xfrm>
          <a:prstGeom prst="ellipse">
            <a:avLst/>
          </a:prstGeom>
          <a:solidFill>
            <a:srgbClr val="F5EA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" name="Oval 13"/>
          <p:cNvSpPr>
            <a:spLocks noChangeArrowheads="1"/>
          </p:cNvSpPr>
          <p:nvPr/>
        </p:nvSpPr>
        <p:spPr bwMode="auto">
          <a:xfrm>
            <a:off x="3603625" y="252413"/>
            <a:ext cx="1204913" cy="1209675"/>
          </a:xfrm>
          <a:prstGeom prst="ellipse">
            <a:avLst/>
          </a:prstGeom>
          <a:solidFill>
            <a:srgbClr val="D8AEAF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" name="Oval 17"/>
          <p:cNvSpPr>
            <a:spLocks noChangeArrowheads="1"/>
          </p:cNvSpPr>
          <p:nvPr/>
        </p:nvSpPr>
        <p:spPr bwMode="auto">
          <a:xfrm>
            <a:off x="1952625" y="1914525"/>
            <a:ext cx="1016000" cy="1017588"/>
          </a:xfrm>
          <a:prstGeom prst="ellipse">
            <a:avLst/>
          </a:prstGeom>
          <a:solidFill>
            <a:srgbClr val="A5CB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5" name="Oval 18"/>
          <p:cNvSpPr>
            <a:spLocks noChangeArrowheads="1"/>
          </p:cNvSpPr>
          <p:nvPr/>
        </p:nvSpPr>
        <p:spPr bwMode="auto">
          <a:xfrm>
            <a:off x="4541838" y="311150"/>
            <a:ext cx="215900" cy="215900"/>
          </a:xfrm>
          <a:prstGeom prst="ellipse">
            <a:avLst/>
          </a:prstGeom>
          <a:solidFill>
            <a:srgbClr val="BDED6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6" name="Oval 19"/>
          <p:cNvSpPr>
            <a:spLocks noChangeArrowheads="1"/>
          </p:cNvSpPr>
          <p:nvPr/>
        </p:nvSpPr>
        <p:spPr bwMode="auto">
          <a:xfrm>
            <a:off x="4119563" y="1560513"/>
            <a:ext cx="215900" cy="215900"/>
          </a:xfrm>
          <a:prstGeom prst="ellipse">
            <a:avLst/>
          </a:prstGeom>
          <a:solidFill>
            <a:srgbClr val="BCED61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7" name="Oval 20"/>
          <p:cNvSpPr>
            <a:spLocks noChangeArrowheads="1"/>
          </p:cNvSpPr>
          <p:nvPr/>
        </p:nvSpPr>
        <p:spPr bwMode="auto">
          <a:xfrm>
            <a:off x="3636963" y="1527175"/>
            <a:ext cx="377825" cy="379413"/>
          </a:xfrm>
          <a:prstGeom prst="ellipse">
            <a:avLst/>
          </a:prstGeom>
          <a:solidFill>
            <a:srgbClr val="CB99C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8" name="Oval 21"/>
          <p:cNvSpPr>
            <a:spLocks noChangeArrowheads="1"/>
          </p:cNvSpPr>
          <p:nvPr/>
        </p:nvSpPr>
        <p:spPr bwMode="auto">
          <a:xfrm>
            <a:off x="2874963" y="1320800"/>
            <a:ext cx="950912" cy="95250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9" name="Oval 22"/>
          <p:cNvSpPr>
            <a:spLocks noChangeArrowheads="1"/>
          </p:cNvSpPr>
          <p:nvPr/>
        </p:nvSpPr>
        <p:spPr bwMode="auto">
          <a:xfrm>
            <a:off x="2122488" y="998538"/>
            <a:ext cx="555625" cy="557212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0" name="Oval 23"/>
          <p:cNvSpPr>
            <a:spLocks noChangeArrowheads="1"/>
          </p:cNvSpPr>
          <p:nvPr/>
        </p:nvSpPr>
        <p:spPr bwMode="auto">
          <a:xfrm>
            <a:off x="1866900" y="1597025"/>
            <a:ext cx="514350" cy="514350"/>
          </a:xfrm>
          <a:prstGeom prst="ellipse">
            <a:avLst/>
          </a:prstGeom>
          <a:solidFill>
            <a:srgbClr val="8CDB27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1" name="Oval 24"/>
          <p:cNvSpPr>
            <a:spLocks noChangeArrowheads="1"/>
          </p:cNvSpPr>
          <p:nvPr/>
        </p:nvSpPr>
        <p:spPr bwMode="auto">
          <a:xfrm>
            <a:off x="1660525" y="1717675"/>
            <a:ext cx="139700" cy="139700"/>
          </a:xfrm>
          <a:prstGeom prst="ellipse">
            <a:avLst/>
          </a:prstGeom>
          <a:solidFill>
            <a:srgbClr val="E9B915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2" name="Oval 25"/>
          <p:cNvSpPr>
            <a:spLocks noChangeArrowheads="1"/>
          </p:cNvSpPr>
          <p:nvPr/>
        </p:nvSpPr>
        <p:spPr bwMode="auto">
          <a:xfrm>
            <a:off x="3032125" y="3043238"/>
            <a:ext cx="146050" cy="147637"/>
          </a:xfrm>
          <a:prstGeom prst="ellipse">
            <a:avLst/>
          </a:prstGeom>
          <a:solidFill>
            <a:srgbClr val="BCED60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3" name="Oval 26"/>
          <p:cNvSpPr>
            <a:spLocks noChangeArrowheads="1"/>
          </p:cNvSpPr>
          <p:nvPr/>
        </p:nvSpPr>
        <p:spPr bwMode="auto">
          <a:xfrm>
            <a:off x="2968625" y="3463925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4" name="Oval 27"/>
          <p:cNvSpPr>
            <a:spLocks noChangeArrowheads="1"/>
          </p:cNvSpPr>
          <p:nvPr/>
        </p:nvSpPr>
        <p:spPr bwMode="auto">
          <a:xfrm>
            <a:off x="3017838" y="3659188"/>
            <a:ext cx="438150" cy="438150"/>
          </a:xfrm>
          <a:prstGeom prst="ellipse">
            <a:avLst/>
          </a:prstGeom>
          <a:solidFill>
            <a:srgbClr val="F0CA6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5" name="Oval 28"/>
          <p:cNvSpPr>
            <a:spLocks noChangeArrowheads="1"/>
          </p:cNvSpPr>
          <p:nvPr/>
        </p:nvSpPr>
        <p:spPr bwMode="auto">
          <a:xfrm>
            <a:off x="2746375" y="4121150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6" name="Oval 29"/>
          <p:cNvSpPr>
            <a:spLocks noChangeArrowheads="1"/>
          </p:cNvSpPr>
          <p:nvPr/>
        </p:nvSpPr>
        <p:spPr bwMode="auto">
          <a:xfrm>
            <a:off x="2928938" y="4905375"/>
            <a:ext cx="263525" cy="265113"/>
          </a:xfrm>
          <a:prstGeom prst="ellipse">
            <a:avLst/>
          </a:prstGeom>
          <a:solidFill>
            <a:srgbClr val="7BBFA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7" name="Oval 30"/>
          <p:cNvSpPr>
            <a:spLocks noChangeArrowheads="1"/>
          </p:cNvSpPr>
          <p:nvPr/>
        </p:nvSpPr>
        <p:spPr bwMode="auto">
          <a:xfrm>
            <a:off x="2746375" y="4511675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8" name="Oval 31"/>
          <p:cNvSpPr>
            <a:spLocks noChangeArrowheads="1"/>
          </p:cNvSpPr>
          <p:nvPr/>
        </p:nvSpPr>
        <p:spPr bwMode="auto">
          <a:xfrm>
            <a:off x="2624138" y="4586288"/>
            <a:ext cx="212725" cy="212725"/>
          </a:xfrm>
          <a:prstGeom prst="ellipse">
            <a:avLst/>
          </a:prstGeom>
          <a:solidFill>
            <a:srgbClr val="8DC65B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9" name="Oval 32"/>
          <p:cNvSpPr>
            <a:spLocks noChangeArrowheads="1"/>
          </p:cNvSpPr>
          <p:nvPr/>
        </p:nvSpPr>
        <p:spPr bwMode="auto">
          <a:xfrm>
            <a:off x="2322513" y="3795713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0" name="Oval 33"/>
          <p:cNvSpPr>
            <a:spLocks noChangeArrowheads="1"/>
          </p:cNvSpPr>
          <p:nvPr/>
        </p:nvSpPr>
        <p:spPr bwMode="auto">
          <a:xfrm>
            <a:off x="2800350" y="1133475"/>
            <a:ext cx="463550" cy="463550"/>
          </a:xfrm>
          <a:prstGeom prst="ellipse">
            <a:avLst/>
          </a:prstGeom>
          <a:solidFill>
            <a:srgbClr val="B9DBD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1" name="Oval 34"/>
          <p:cNvSpPr>
            <a:spLocks noChangeArrowheads="1"/>
          </p:cNvSpPr>
          <p:nvPr/>
        </p:nvSpPr>
        <p:spPr bwMode="auto">
          <a:xfrm>
            <a:off x="3225800" y="2960688"/>
            <a:ext cx="622300" cy="62388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2" name="Oval 35"/>
          <p:cNvSpPr>
            <a:spLocks noChangeArrowheads="1"/>
          </p:cNvSpPr>
          <p:nvPr/>
        </p:nvSpPr>
        <p:spPr bwMode="auto">
          <a:xfrm>
            <a:off x="2530475" y="2770188"/>
            <a:ext cx="422275" cy="420687"/>
          </a:xfrm>
          <a:prstGeom prst="ellipse">
            <a:avLst/>
          </a:prstGeom>
          <a:solidFill>
            <a:srgbClr val="E27902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3" name="Oval 36"/>
          <p:cNvSpPr>
            <a:spLocks noChangeArrowheads="1"/>
          </p:cNvSpPr>
          <p:nvPr/>
        </p:nvSpPr>
        <p:spPr bwMode="auto">
          <a:xfrm>
            <a:off x="2373313" y="3076575"/>
            <a:ext cx="574675" cy="57150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4" name="Oval 37"/>
          <p:cNvSpPr>
            <a:spLocks noChangeArrowheads="1"/>
          </p:cNvSpPr>
          <p:nvPr/>
        </p:nvSpPr>
        <p:spPr bwMode="auto">
          <a:xfrm>
            <a:off x="3082925" y="2016125"/>
            <a:ext cx="1066800" cy="1068388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5" name="Rectangle 39"/>
          <p:cNvSpPr>
            <a:spLocks noChangeArrowheads="1"/>
          </p:cNvSpPr>
          <p:nvPr/>
        </p:nvSpPr>
        <p:spPr bwMode="auto">
          <a:xfrm>
            <a:off x="3252788" y="2212975"/>
            <a:ext cx="727075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4800">
                <a:solidFill>
                  <a:srgbClr val="FFFFFF"/>
                </a:solidFill>
                <a:latin typeface="Impact" panose="020B0806030902050204" pitchFamily="34" charset="0"/>
              </a:rPr>
              <a:t>03</a:t>
            </a:r>
            <a:endParaRPr kumimoji="0" lang="zh-CN" altLang="zh-CN" sz="1000">
              <a:latin typeface="Arial" panose="020B0604020202020204" pitchFamily="34" charset="0"/>
            </a:endParaRPr>
          </a:p>
        </p:txBody>
      </p:sp>
      <p:sp>
        <p:nvSpPr>
          <p:cNvPr id="36" name="Rectangle 39"/>
          <p:cNvSpPr>
            <a:spLocks noChangeArrowheads="1"/>
          </p:cNvSpPr>
          <p:nvPr/>
        </p:nvSpPr>
        <p:spPr bwMode="auto">
          <a:xfrm>
            <a:off x="4505325" y="2246313"/>
            <a:ext cx="2778125" cy="6477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kumimoji="0" lang="zh-CN" altLang="en-US">
                <a:solidFill>
                  <a:srgbClr val="EA5514"/>
                </a:solidFill>
                <a:latin typeface="Impact" panose="020B0806030902050204" pitchFamily="34" charset="0"/>
              </a:rPr>
              <a:t>HEAD INFO HERE</a:t>
            </a:r>
            <a:endParaRPr kumimoji="0" lang="en-US" altLang="zh-CN">
              <a:solidFill>
                <a:srgbClr val="EA5514"/>
              </a:solidFill>
              <a:latin typeface="Impact" panose="020B0806030902050204" pitchFamily="34" charset="0"/>
            </a:endParaRPr>
          </a:p>
          <a:p>
            <a:pPr>
              <a:buFont typeface="Arial" panose="020B0604020202020204" pitchFamily="34" charset="0"/>
              <a:buNone/>
            </a:pPr>
            <a:r>
              <a:rPr kumimoji="0" lang="en-US" altLang="zh-CN" sz="1200">
                <a:solidFill>
                  <a:srgbClr val="7F7F7F"/>
                </a:solidFill>
              </a:rPr>
              <a:t>We have many PowerPoint </a:t>
            </a:r>
            <a:r>
              <a:rPr kumimoji="0" lang="zh-CN" altLang="en-US" sz="1200">
                <a:solidFill>
                  <a:srgbClr val="7F7F7F"/>
                </a:solidFill>
              </a:rPr>
              <a:t>templates</a:t>
            </a:r>
            <a:r>
              <a:rPr kumimoji="0" lang="en-US" altLang="zh-CN" sz="1200">
                <a:solidFill>
                  <a:srgbClr val="7F7F7F"/>
                </a:solidFill>
              </a:rPr>
              <a:t> that has been specifically designed</a:t>
            </a:r>
            <a:r>
              <a:rPr kumimoji="0" lang="zh-CN" altLang="en-US" sz="1200">
                <a:solidFill>
                  <a:srgbClr val="7F7F7F"/>
                </a:solidFill>
              </a:rPr>
              <a:t>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1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39" dur="150" fill="hold"/>
                                        <p:tgtEl>
                                          <p:spTgt spid="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46" dur="150" fill="hold"/>
                                        <p:tgtEl>
                                          <p:spTgt spid="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53" dur="150" fill="hold"/>
                                        <p:tgtEl>
                                          <p:spTgt spid="1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3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mph" presetSubtype="0" autoRev="1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60" dur="150" fill="hold"/>
                                        <p:tgtEl>
                                          <p:spTgt spid="3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67" dur="150" fill="hold"/>
                                        <p:tgtEl>
                                          <p:spTgt spid="1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74" dur="150" fill="hold"/>
                                        <p:tgtEl>
                                          <p:spTgt spid="1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81" dur="150" fill="hold"/>
                                        <p:tgtEl>
                                          <p:spTgt spid="1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88" dur="150" fill="hold"/>
                                        <p:tgtEl>
                                          <p:spTgt spid="1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95" dur="150" fill="hold"/>
                                        <p:tgtEl>
                                          <p:spTgt spid="2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3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02" dur="150" fill="hold"/>
                                        <p:tgtEl>
                                          <p:spTgt spid="3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09" dur="150" fill="hold"/>
                                        <p:tgtEl>
                                          <p:spTgt spid="1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3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6" presetClass="emph" presetSubtype="0" autoRev="1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116" dur="150" fill="hold"/>
                                        <p:tgtEl>
                                          <p:spTgt spid="3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3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23" dur="150" fill="hold"/>
                                        <p:tgtEl>
                                          <p:spTgt spid="3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4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30" dur="150" fill="hold"/>
                                        <p:tgtEl>
                                          <p:spTgt spid="2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3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37" dur="150" fill="hold"/>
                                        <p:tgtEl>
                                          <p:spTgt spid="3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44" dur="150" fill="hold"/>
                                        <p:tgtEl>
                                          <p:spTgt spid="2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45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151" dur="150" fill="hold"/>
                                        <p:tgtEl>
                                          <p:spTgt spid="2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2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58" dur="150" fill="hold"/>
                                        <p:tgtEl>
                                          <p:spTgt spid="2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65" dur="150" fill="hold"/>
                                        <p:tgtEl>
                                          <p:spTgt spid="2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6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72" dur="150" fill="hold"/>
                                        <p:tgtEl>
                                          <p:spTgt spid="2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73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79" dur="150" fill="hold"/>
                                        <p:tgtEl>
                                          <p:spTgt spid="2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86" dur="150" fill="hold"/>
                                        <p:tgtEl>
                                          <p:spTgt spid="2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3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93" dur="150" fill="hold"/>
                                        <p:tgtEl>
                                          <p:spTgt spid="3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4" presetID="2" presetClass="entr" presetSubtype="2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8" presetID="53" presetClass="entr" presetSubtype="1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0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2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6" presetClass="emph" presetSubtype="0" autoRev="1" fill="hold" grpId="1" nodeType="withEffect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id="204" dur="150" fill="hold"/>
                                        <p:tgtEl>
                                          <p:spTgt spid="2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10" grpId="0" animBg="1"/>
      <p:bldP spid="10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/>
      <p:bldP spid="35" grpId="1"/>
      <p:bldP spid="3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45" name="Freeform 21"/>
          <p:cNvSpPr/>
          <p:nvPr/>
        </p:nvSpPr>
        <p:spPr bwMode="auto">
          <a:xfrm>
            <a:off x="758825" y="1863725"/>
            <a:ext cx="655638" cy="1455738"/>
          </a:xfrm>
          <a:custGeom>
            <a:avLst/>
            <a:gdLst>
              <a:gd name="T0" fmla="*/ 0 w 215"/>
              <a:gd name="T1" fmla="*/ 0 h 478"/>
              <a:gd name="T2" fmla="*/ 0 w 215"/>
              <a:gd name="T3" fmla="*/ 1129871 h 478"/>
              <a:gd name="T4" fmla="*/ 326294 w 215"/>
              <a:gd name="T5" fmla="*/ 1455737 h 478"/>
              <a:gd name="T6" fmla="*/ 655638 w 215"/>
              <a:gd name="T7" fmla="*/ 1129871 h 478"/>
              <a:gd name="T8" fmla="*/ 655638 w 215"/>
              <a:gd name="T9" fmla="*/ 0 h 478"/>
              <a:gd name="T10" fmla="*/ 0 w 215"/>
              <a:gd name="T11" fmla="*/ 0 h 47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15" h="478">
                <a:moveTo>
                  <a:pt x="0" y="0"/>
                </a:moveTo>
                <a:cubicBezTo>
                  <a:pt x="0" y="371"/>
                  <a:pt x="0" y="371"/>
                  <a:pt x="0" y="371"/>
                </a:cubicBezTo>
                <a:cubicBezTo>
                  <a:pt x="0" y="430"/>
                  <a:pt x="48" y="478"/>
                  <a:pt x="107" y="478"/>
                </a:cubicBezTo>
                <a:cubicBezTo>
                  <a:pt x="167" y="478"/>
                  <a:pt x="215" y="430"/>
                  <a:pt x="215" y="371"/>
                </a:cubicBezTo>
                <a:cubicBezTo>
                  <a:pt x="215" y="0"/>
                  <a:pt x="215" y="0"/>
                  <a:pt x="215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98D2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646" name="Oval 22"/>
          <p:cNvSpPr>
            <a:spLocks noChangeArrowheads="1"/>
          </p:cNvSpPr>
          <p:nvPr/>
        </p:nvSpPr>
        <p:spPr bwMode="auto">
          <a:xfrm>
            <a:off x="819150" y="2728913"/>
            <a:ext cx="534988" cy="530225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6647" name="Freeform 23"/>
          <p:cNvSpPr/>
          <p:nvPr/>
        </p:nvSpPr>
        <p:spPr bwMode="auto">
          <a:xfrm>
            <a:off x="2935288" y="2665413"/>
            <a:ext cx="655637" cy="1458912"/>
          </a:xfrm>
          <a:custGeom>
            <a:avLst/>
            <a:gdLst>
              <a:gd name="T0" fmla="*/ 655637 w 215"/>
              <a:gd name="T1" fmla="*/ 1458913 h 479"/>
              <a:gd name="T2" fmla="*/ 655637 w 215"/>
              <a:gd name="T3" fmla="*/ 328941 h 479"/>
              <a:gd name="T4" fmla="*/ 329343 w 215"/>
              <a:gd name="T5" fmla="*/ 0 h 479"/>
              <a:gd name="T6" fmla="*/ 0 w 215"/>
              <a:gd name="T7" fmla="*/ 328941 h 479"/>
              <a:gd name="T8" fmla="*/ 0 w 215"/>
              <a:gd name="T9" fmla="*/ 1458913 h 479"/>
              <a:gd name="T10" fmla="*/ 655637 w 215"/>
              <a:gd name="T11" fmla="*/ 1458913 h 47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15" h="479">
                <a:moveTo>
                  <a:pt x="215" y="479"/>
                </a:moveTo>
                <a:cubicBezTo>
                  <a:pt x="215" y="108"/>
                  <a:pt x="215" y="108"/>
                  <a:pt x="215" y="108"/>
                </a:cubicBezTo>
                <a:cubicBezTo>
                  <a:pt x="215" y="49"/>
                  <a:pt x="167" y="0"/>
                  <a:pt x="108" y="0"/>
                </a:cubicBezTo>
                <a:cubicBezTo>
                  <a:pt x="48" y="0"/>
                  <a:pt x="0" y="49"/>
                  <a:pt x="0" y="108"/>
                </a:cubicBezTo>
                <a:cubicBezTo>
                  <a:pt x="0" y="479"/>
                  <a:pt x="0" y="479"/>
                  <a:pt x="0" y="479"/>
                </a:cubicBezTo>
                <a:lnTo>
                  <a:pt x="215" y="479"/>
                </a:lnTo>
                <a:close/>
              </a:path>
            </a:pathLst>
          </a:custGeom>
          <a:solidFill>
            <a:srgbClr val="FBE2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648" name="Oval 24"/>
          <p:cNvSpPr>
            <a:spLocks noChangeArrowheads="1"/>
          </p:cNvSpPr>
          <p:nvPr/>
        </p:nvSpPr>
        <p:spPr bwMode="auto">
          <a:xfrm>
            <a:off x="2997200" y="2728913"/>
            <a:ext cx="533400" cy="530225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6649" name="Freeform 25"/>
          <p:cNvSpPr/>
          <p:nvPr/>
        </p:nvSpPr>
        <p:spPr bwMode="auto">
          <a:xfrm>
            <a:off x="2209800" y="1863725"/>
            <a:ext cx="655638" cy="1455738"/>
          </a:xfrm>
          <a:custGeom>
            <a:avLst/>
            <a:gdLst>
              <a:gd name="T0" fmla="*/ 0 w 215"/>
              <a:gd name="T1" fmla="*/ 0 h 478"/>
              <a:gd name="T2" fmla="*/ 0 w 215"/>
              <a:gd name="T3" fmla="*/ 1129871 h 478"/>
              <a:gd name="T4" fmla="*/ 329344 w 215"/>
              <a:gd name="T5" fmla="*/ 1455737 h 478"/>
              <a:gd name="T6" fmla="*/ 655638 w 215"/>
              <a:gd name="T7" fmla="*/ 1129871 h 478"/>
              <a:gd name="T8" fmla="*/ 655638 w 215"/>
              <a:gd name="T9" fmla="*/ 0 h 478"/>
              <a:gd name="T10" fmla="*/ 0 w 215"/>
              <a:gd name="T11" fmla="*/ 0 h 47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15" h="478">
                <a:moveTo>
                  <a:pt x="0" y="0"/>
                </a:moveTo>
                <a:cubicBezTo>
                  <a:pt x="0" y="371"/>
                  <a:pt x="0" y="371"/>
                  <a:pt x="0" y="371"/>
                </a:cubicBezTo>
                <a:cubicBezTo>
                  <a:pt x="0" y="430"/>
                  <a:pt x="48" y="478"/>
                  <a:pt x="108" y="478"/>
                </a:cubicBezTo>
                <a:cubicBezTo>
                  <a:pt x="167" y="478"/>
                  <a:pt x="215" y="430"/>
                  <a:pt x="215" y="371"/>
                </a:cubicBezTo>
                <a:cubicBezTo>
                  <a:pt x="215" y="0"/>
                  <a:pt x="215" y="0"/>
                  <a:pt x="215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EA551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650" name="Oval 26"/>
          <p:cNvSpPr>
            <a:spLocks noChangeArrowheads="1"/>
          </p:cNvSpPr>
          <p:nvPr/>
        </p:nvSpPr>
        <p:spPr bwMode="auto">
          <a:xfrm>
            <a:off x="2271713" y="2728913"/>
            <a:ext cx="533400" cy="530225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6651" name="Freeform 27"/>
          <p:cNvSpPr/>
          <p:nvPr/>
        </p:nvSpPr>
        <p:spPr bwMode="auto">
          <a:xfrm>
            <a:off x="1484313" y="2665413"/>
            <a:ext cx="655637" cy="1458912"/>
          </a:xfrm>
          <a:custGeom>
            <a:avLst/>
            <a:gdLst>
              <a:gd name="T0" fmla="*/ 655637 w 215"/>
              <a:gd name="T1" fmla="*/ 1458913 h 479"/>
              <a:gd name="T2" fmla="*/ 655637 w 215"/>
              <a:gd name="T3" fmla="*/ 328941 h 479"/>
              <a:gd name="T4" fmla="*/ 329343 w 215"/>
              <a:gd name="T5" fmla="*/ 0 h 479"/>
              <a:gd name="T6" fmla="*/ 0 w 215"/>
              <a:gd name="T7" fmla="*/ 328941 h 479"/>
              <a:gd name="T8" fmla="*/ 0 w 215"/>
              <a:gd name="T9" fmla="*/ 1458913 h 479"/>
              <a:gd name="T10" fmla="*/ 655637 w 215"/>
              <a:gd name="T11" fmla="*/ 1458913 h 47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15" h="479">
                <a:moveTo>
                  <a:pt x="215" y="479"/>
                </a:moveTo>
                <a:cubicBezTo>
                  <a:pt x="215" y="108"/>
                  <a:pt x="215" y="108"/>
                  <a:pt x="215" y="108"/>
                </a:cubicBezTo>
                <a:cubicBezTo>
                  <a:pt x="215" y="49"/>
                  <a:pt x="167" y="0"/>
                  <a:pt x="108" y="0"/>
                </a:cubicBezTo>
                <a:cubicBezTo>
                  <a:pt x="48" y="0"/>
                  <a:pt x="0" y="49"/>
                  <a:pt x="0" y="108"/>
                </a:cubicBezTo>
                <a:cubicBezTo>
                  <a:pt x="0" y="479"/>
                  <a:pt x="0" y="479"/>
                  <a:pt x="0" y="479"/>
                </a:cubicBezTo>
                <a:lnTo>
                  <a:pt x="215" y="479"/>
                </a:lnTo>
                <a:close/>
              </a:path>
            </a:pathLst>
          </a:custGeom>
          <a:solidFill>
            <a:srgbClr val="A9D2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652" name="Oval 28"/>
          <p:cNvSpPr>
            <a:spLocks noChangeArrowheads="1"/>
          </p:cNvSpPr>
          <p:nvPr/>
        </p:nvSpPr>
        <p:spPr bwMode="auto">
          <a:xfrm>
            <a:off x="1546225" y="2728913"/>
            <a:ext cx="533400" cy="530225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6653" name="Freeform 29"/>
          <p:cNvSpPr/>
          <p:nvPr/>
        </p:nvSpPr>
        <p:spPr bwMode="auto">
          <a:xfrm>
            <a:off x="3660775" y="1863725"/>
            <a:ext cx="655638" cy="1455738"/>
          </a:xfrm>
          <a:custGeom>
            <a:avLst/>
            <a:gdLst>
              <a:gd name="T0" fmla="*/ 0 w 215"/>
              <a:gd name="T1" fmla="*/ 0 h 478"/>
              <a:gd name="T2" fmla="*/ 0 w 215"/>
              <a:gd name="T3" fmla="*/ 1129871 h 478"/>
              <a:gd name="T4" fmla="*/ 329344 w 215"/>
              <a:gd name="T5" fmla="*/ 1455737 h 478"/>
              <a:gd name="T6" fmla="*/ 655638 w 215"/>
              <a:gd name="T7" fmla="*/ 1129871 h 478"/>
              <a:gd name="T8" fmla="*/ 655638 w 215"/>
              <a:gd name="T9" fmla="*/ 0 h 478"/>
              <a:gd name="T10" fmla="*/ 0 w 215"/>
              <a:gd name="T11" fmla="*/ 0 h 47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15" h="478">
                <a:moveTo>
                  <a:pt x="0" y="0"/>
                </a:moveTo>
                <a:cubicBezTo>
                  <a:pt x="0" y="371"/>
                  <a:pt x="0" y="371"/>
                  <a:pt x="0" y="371"/>
                </a:cubicBezTo>
                <a:cubicBezTo>
                  <a:pt x="0" y="430"/>
                  <a:pt x="48" y="478"/>
                  <a:pt x="108" y="478"/>
                </a:cubicBezTo>
                <a:cubicBezTo>
                  <a:pt x="167" y="478"/>
                  <a:pt x="215" y="430"/>
                  <a:pt x="215" y="371"/>
                </a:cubicBezTo>
                <a:cubicBezTo>
                  <a:pt x="215" y="0"/>
                  <a:pt x="215" y="0"/>
                  <a:pt x="215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7BBF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654" name="Oval 30"/>
          <p:cNvSpPr>
            <a:spLocks noChangeArrowheads="1"/>
          </p:cNvSpPr>
          <p:nvPr/>
        </p:nvSpPr>
        <p:spPr bwMode="auto">
          <a:xfrm>
            <a:off x="3722688" y="2728913"/>
            <a:ext cx="533400" cy="530225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6655" name="Freeform 31"/>
          <p:cNvSpPr>
            <a:spLocks noEditPoints="1"/>
          </p:cNvSpPr>
          <p:nvPr/>
        </p:nvSpPr>
        <p:spPr bwMode="auto">
          <a:xfrm>
            <a:off x="3157538" y="2860675"/>
            <a:ext cx="204787" cy="261938"/>
          </a:xfrm>
          <a:custGeom>
            <a:avLst/>
            <a:gdLst>
              <a:gd name="T0" fmla="*/ 183391 w 67"/>
              <a:gd name="T1" fmla="*/ 234525 h 86"/>
              <a:gd name="T2" fmla="*/ 168109 w 67"/>
              <a:gd name="T3" fmla="*/ 249754 h 86"/>
              <a:gd name="T4" fmla="*/ 116148 w 67"/>
              <a:gd name="T5" fmla="*/ 261937 h 86"/>
              <a:gd name="T6" fmla="*/ 67243 w 67"/>
              <a:gd name="T7" fmla="*/ 240617 h 86"/>
              <a:gd name="T8" fmla="*/ 67243 w 67"/>
              <a:gd name="T9" fmla="*/ 240617 h 86"/>
              <a:gd name="T10" fmla="*/ 67243 w 67"/>
              <a:gd name="T11" fmla="*/ 240617 h 86"/>
              <a:gd name="T12" fmla="*/ 51961 w 67"/>
              <a:gd name="T13" fmla="*/ 222342 h 86"/>
              <a:gd name="T14" fmla="*/ 24452 w 67"/>
              <a:gd name="T15" fmla="*/ 176655 h 86"/>
              <a:gd name="T16" fmla="*/ 24452 w 67"/>
              <a:gd name="T17" fmla="*/ 176655 h 86"/>
              <a:gd name="T18" fmla="*/ 9170 w 67"/>
              <a:gd name="T19" fmla="*/ 149243 h 86"/>
              <a:gd name="T20" fmla="*/ 27509 w 67"/>
              <a:gd name="T21" fmla="*/ 112694 h 86"/>
              <a:gd name="T22" fmla="*/ 51961 w 67"/>
              <a:gd name="T23" fmla="*/ 124877 h 86"/>
              <a:gd name="T24" fmla="*/ 55017 w 67"/>
              <a:gd name="T25" fmla="*/ 124877 h 86"/>
              <a:gd name="T26" fmla="*/ 55017 w 67"/>
              <a:gd name="T27" fmla="*/ 127923 h 86"/>
              <a:gd name="T28" fmla="*/ 55017 w 67"/>
              <a:gd name="T29" fmla="*/ 42641 h 86"/>
              <a:gd name="T30" fmla="*/ 91696 w 67"/>
              <a:gd name="T31" fmla="*/ 21320 h 86"/>
              <a:gd name="T32" fmla="*/ 134487 w 67"/>
              <a:gd name="T33" fmla="*/ 21320 h 86"/>
              <a:gd name="T34" fmla="*/ 171165 w 67"/>
              <a:gd name="T35" fmla="*/ 42641 h 86"/>
              <a:gd name="T36" fmla="*/ 171165 w 67"/>
              <a:gd name="T37" fmla="*/ 42641 h 86"/>
              <a:gd name="T38" fmla="*/ 171165 w 67"/>
              <a:gd name="T39" fmla="*/ 42641 h 86"/>
              <a:gd name="T40" fmla="*/ 204787 w 67"/>
              <a:gd name="T41" fmla="*/ 63961 h 86"/>
              <a:gd name="T42" fmla="*/ 204787 w 67"/>
              <a:gd name="T43" fmla="*/ 179701 h 86"/>
              <a:gd name="T44" fmla="*/ 198674 w 67"/>
              <a:gd name="T45" fmla="*/ 210159 h 86"/>
              <a:gd name="T46" fmla="*/ 183391 w 67"/>
              <a:gd name="T47" fmla="*/ 234525 h 86"/>
              <a:gd name="T48" fmla="*/ 158939 w 67"/>
              <a:gd name="T49" fmla="*/ 231479 h 86"/>
              <a:gd name="T50" fmla="*/ 158939 w 67"/>
              <a:gd name="T51" fmla="*/ 231479 h 86"/>
              <a:gd name="T52" fmla="*/ 171165 w 67"/>
              <a:gd name="T53" fmla="*/ 222342 h 86"/>
              <a:gd name="T54" fmla="*/ 183391 w 67"/>
              <a:gd name="T55" fmla="*/ 204067 h 86"/>
              <a:gd name="T56" fmla="*/ 186448 w 67"/>
              <a:gd name="T57" fmla="*/ 179701 h 86"/>
              <a:gd name="T58" fmla="*/ 186448 w 67"/>
              <a:gd name="T59" fmla="*/ 63961 h 86"/>
              <a:gd name="T60" fmla="*/ 177278 w 67"/>
              <a:gd name="T61" fmla="*/ 63961 h 86"/>
              <a:gd name="T62" fmla="*/ 177278 w 67"/>
              <a:gd name="T63" fmla="*/ 118785 h 86"/>
              <a:gd name="T64" fmla="*/ 152826 w 67"/>
              <a:gd name="T65" fmla="*/ 118785 h 86"/>
              <a:gd name="T66" fmla="*/ 152826 w 67"/>
              <a:gd name="T67" fmla="*/ 42641 h 86"/>
              <a:gd name="T68" fmla="*/ 143657 w 67"/>
              <a:gd name="T69" fmla="*/ 42641 h 86"/>
              <a:gd name="T70" fmla="*/ 143657 w 67"/>
              <a:gd name="T71" fmla="*/ 42641 h 86"/>
              <a:gd name="T72" fmla="*/ 143657 w 67"/>
              <a:gd name="T73" fmla="*/ 118785 h 86"/>
              <a:gd name="T74" fmla="*/ 119204 w 67"/>
              <a:gd name="T75" fmla="*/ 118785 h 86"/>
              <a:gd name="T76" fmla="*/ 119204 w 67"/>
              <a:gd name="T77" fmla="*/ 30458 h 86"/>
              <a:gd name="T78" fmla="*/ 106978 w 67"/>
              <a:gd name="T79" fmla="*/ 30458 h 86"/>
              <a:gd name="T80" fmla="*/ 106978 w 67"/>
              <a:gd name="T81" fmla="*/ 118785 h 86"/>
              <a:gd name="T82" fmla="*/ 85583 w 67"/>
              <a:gd name="T83" fmla="*/ 118785 h 86"/>
              <a:gd name="T84" fmla="*/ 85583 w 67"/>
              <a:gd name="T85" fmla="*/ 42641 h 86"/>
              <a:gd name="T86" fmla="*/ 73357 w 67"/>
              <a:gd name="T87" fmla="*/ 42641 h 86"/>
              <a:gd name="T88" fmla="*/ 73357 w 67"/>
              <a:gd name="T89" fmla="*/ 149243 h 86"/>
              <a:gd name="T90" fmla="*/ 48904 w 67"/>
              <a:gd name="T91" fmla="*/ 155335 h 86"/>
              <a:gd name="T92" fmla="*/ 36678 w 67"/>
              <a:gd name="T93" fmla="*/ 134014 h 86"/>
              <a:gd name="T94" fmla="*/ 24452 w 67"/>
              <a:gd name="T95" fmla="*/ 140106 h 86"/>
              <a:gd name="T96" fmla="*/ 39735 w 67"/>
              <a:gd name="T97" fmla="*/ 167518 h 86"/>
              <a:gd name="T98" fmla="*/ 39735 w 67"/>
              <a:gd name="T99" fmla="*/ 167518 h 86"/>
              <a:gd name="T100" fmla="*/ 67243 w 67"/>
              <a:gd name="T101" fmla="*/ 213205 h 86"/>
              <a:gd name="T102" fmla="*/ 79470 w 67"/>
              <a:gd name="T103" fmla="*/ 225388 h 86"/>
              <a:gd name="T104" fmla="*/ 116148 w 67"/>
              <a:gd name="T105" fmla="*/ 243662 h 86"/>
              <a:gd name="T106" fmla="*/ 158939 w 67"/>
              <a:gd name="T107" fmla="*/ 231479 h 8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7" h="86">
                <a:moveTo>
                  <a:pt x="60" y="77"/>
                </a:moveTo>
                <a:cubicBezTo>
                  <a:pt x="59" y="79"/>
                  <a:pt x="57" y="80"/>
                  <a:pt x="55" y="82"/>
                </a:cubicBezTo>
                <a:cubicBezTo>
                  <a:pt x="50" y="85"/>
                  <a:pt x="44" y="86"/>
                  <a:pt x="38" y="86"/>
                </a:cubicBezTo>
                <a:cubicBezTo>
                  <a:pt x="32" y="85"/>
                  <a:pt x="26" y="83"/>
                  <a:pt x="22" y="79"/>
                </a:cubicBezTo>
                <a:cubicBezTo>
                  <a:pt x="22" y="79"/>
                  <a:pt x="22" y="79"/>
                  <a:pt x="22" y="79"/>
                </a:cubicBezTo>
                <a:cubicBezTo>
                  <a:pt x="22" y="79"/>
                  <a:pt x="22" y="79"/>
                  <a:pt x="22" y="79"/>
                </a:cubicBezTo>
                <a:cubicBezTo>
                  <a:pt x="20" y="77"/>
                  <a:pt x="18" y="75"/>
                  <a:pt x="17" y="73"/>
                </a:cubicBezTo>
                <a:cubicBezTo>
                  <a:pt x="8" y="58"/>
                  <a:pt x="8" y="58"/>
                  <a:pt x="8" y="58"/>
                </a:cubicBezTo>
                <a:cubicBezTo>
                  <a:pt x="8" y="58"/>
                  <a:pt x="8" y="58"/>
                  <a:pt x="8" y="58"/>
                </a:cubicBezTo>
                <a:cubicBezTo>
                  <a:pt x="3" y="49"/>
                  <a:pt x="3" y="49"/>
                  <a:pt x="3" y="49"/>
                </a:cubicBezTo>
                <a:cubicBezTo>
                  <a:pt x="0" y="44"/>
                  <a:pt x="3" y="38"/>
                  <a:pt x="9" y="37"/>
                </a:cubicBezTo>
                <a:cubicBezTo>
                  <a:pt x="12" y="37"/>
                  <a:pt x="15" y="38"/>
                  <a:pt x="17" y="41"/>
                </a:cubicBezTo>
                <a:cubicBezTo>
                  <a:pt x="17" y="41"/>
                  <a:pt x="18" y="41"/>
                  <a:pt x="18" y="41"/>
                </a:cubicBezTo>
                <a:cubicBezTo>
                  <a:pt x="18" y="42"/>
                  <a:pt x="18" y="42"/>
                  <a:pt x="18" y="42"/>
                </a:cubicBezTo>
                <a:cubicBezTo>
                  <a:pt x="18" y="14"/>
                  <a:pt x="18" y="14"/>
                  <a:pt x="18" y="14"/>
                </a:cubicBezTo>
                <a:cubicBezTo>
                  <a:pt x="18" y="8"/>
                  <a:pt x="25" y="4"/>
                  <a:pt x="30" y="7"/>
                </a:cubicBezTo>
                <a:cubicBezTo>
                  <a:pt x="32" y="0"/>
                  <a:pt x="42" y="0"/>
                  <a:pt x="44" y="7"/>
                </a:cubicBezTo>
                <a:cubicBezTo>
                  <a:pt x="49" y="4"/>
                  <a:pt x="56" y="8"/>
                  <a:pt x="56" y="14"/>
                </a:cubicBezTo>
                <a:cubicBezTo>
                  <a:pt x="56" y="14"/>
                  <a:pt x="56" y="14"/>
                  <a:pt x="56" y="14"/>
                </a:cubicBezTo>
                <a:cubicBezTo>
                  <a:pt x="56" y="14"/>
                  <a:pt x="56" y="14"/>
                  <a:pt x="56" y="14"/>
                </a:cubicBezTo>
                <a:cubicBezTo>
                  <a:pt x="61" y="12"/>
                  <a:pt x="67" y="15"/>
                  <a:pt x="67" y="21"/>
                </a:cubicBezTo>
                <a:cubicBezTo>
                  <a:pt x="67" y="59"/>
                  <a:pt x="67" y="59"/>
                  <a:pt x="67" y="59"/>
                </a:cubicBezTo>
                <a:cubicBezTo>
                  <a:pt x="67" y="62"/>
                  <a:pt x="66" y="66"/>
                  <a:pt x="65" y="69"/>
                </a:cubicBezTo>
                <a:cubicBezTo>
                  <a:pt x="64" y="72"/>
                  <a:pt x="63" y="75"/>
                  <a:pt x="60" y="77"/>
                </a:cubicBezTo>
                <a:close/>
                <a:moveTo>
                  <a:pt x="52" y="76"/>
                </a:moveTo>
                <a:cubicBezTo>
                  <a:pt x="52" y="76"/>
                  <a:pt x="52" y="76"/>
                  <a:pt x="52" y="76"/>
                </a:cubicBezTo>
                <a:cubicBezTo>
                  <a:pt x="53" y="76"/>
                  <a:pt x="55" y="74"/>
                  <a:pt x="56" y="73"/>
                </a:cubicBezTo>
                <a:cubicBezTo>
                  <a:pt x="58" y="71"/>
                  <a:pt x="59" y="69"/>
                  <a:pt x="60" y="67"/>
                </a:cubicBezTo>
                <a:cubicBezTo>
                  <a:pt x="61" y="64"/>
                  <a:pt x="61" y="62"/>
                  <a:pt x="61" y="59"/>
                </a:cubicBezTo>
                <a:cubicBezTo>
                  <a:pt x="61" y="21"/>
                  <a:pt x="61" y="21"/>
                  <a:pt x="61" y="21"/>
                </a:cubicBezTo>
                <a:cubicBezTo>
                  <a:pt x="61" y="19"/>
                  <a:pt x="58" y="19"/>
                  <a:pt x="58" y="21"/>
                </a:cubicBezTo>
                <a:cubicBezTo>
                  <a:pt x="58" y="39"/>
                  <a:pt x="58" y="39"/>
                  <a:pt x="58" y="39"/>
                </a:cubicBezTo>
                <a:cubicBezTo>
                  <a:pt x="58" y="44"/>
                  <a:pt x="50" y="44"/>
                  <a:pt x="50" y="39"/>
                </a:cubicBezTo>
                <a:cubicBezTo>
                  <a:pt x="50" y="14"/>
                  <a:pt x="50" y="14"/>
                  <a:pt x="50" y="14"/>
                </a:cubicBezTo>
                <a:cubicBezTo>
                  <a:pt x="50" y="12"/>
                  <a:pt x="47" y="12"/>
                  <a:pt x="47" y="14"/>
                </a:cubicBezTo>
                <a:cubicBezTo>
                  <a:pt x="47" y="14"/>
                  <a:pt x="47" y="14"/>
                  <a:pt x="47" y="14"/>
                </a:cubicBezTo>
                <a:cubicBezTo>
                  <a:pt x="47" y="39"/>
                  <a:pt x="47" y="39"/>
                  <a:pt x="47" y="39"/>
                </a:cubicBezTo>
                <a:cubicBezTo>
                  <a:pt x="47" y="44"/>
                  <a:pt x="39" y="44"/>
                  <a:pt x="39" y="39"/>
                </a:cubicBezTo>
                <a:cubicBezTo>
                  <a:pt x="39" y="10"/>
                  <a:pt x="39" y="10"/>
                  <a:pt x="39" y="10"/>
                </a:cubicBezTo>
                <a:cubicBezTo>
                  <a:pt x="39" y="7"/>
                  <a:pt x="35" y="7"/>
                  <a:pt x="35" y="10"/>
                </a:cubicBezTo>
                <a:cubicBezTo>
                  <a:pt x="35" y="39"/>
                  <a:pt x="35" y="39"/>
                  <a:pt x="35" y="39"/>
                </a:cubicBezTo>
                <a:cubicBezTo>
                  <a:pt x="35" y="44"/>
                  <a:pt x="28" y="44"/>
                  <a:pt x="28" y="39"/>
                </a:cubicBezTo>
                <a:cubicBezTo>
                  <a:pt x="28" y="14"/>
                  <a:pt x="28" y="14"/>
                  <a:pt x="28" y="14"/>
                </a:cubicBezTo>
                <a:cubicBezTo>
                  <a:pt x="28" y="12"/>
                  <a:pt x="24" y="12"/>
                  <a:pt x="24" y="14"/>
                </a:cubicBezTo>
                <a:cubicBezTo>
                  <a:pt x="24" y="49"/>
                  <a:pt x="24" y="49"/>
                  <a:pt x="24" y="49"/>
                </a:cubicBezTo>
                <a:cubicBezTo>
                  <a:pt x="24" y="53"/>
                  <a:pt x="19" y="55"/>
                  <a:pt x="16" y="51"/>
                </a:cubicBezTo>
                <a:cubicBezTo>
                  <a:pt x="12" y="44"/>
                  <a:pt x="12" y="44"/>
                  <a:pt x="12" y="44"/>
                </a:cubicBezTo>
                <a:cubicBezTo>
                  <a:pt x="11" y="42"/>
                  <a:pt x="7" y="43"/>
                  <a:pt x="8" y="46"/>
                </a:cubicBezTo>
                <a:cubicBezTo>
                  <a:pt x="13" y="55"/>
                  <a:pt x="13" y="55"/>
                  <a:pt x="13" y="55"/>
                </a:cubicBezTo>
                <a:cubicBezTo>
                  <a:pt x="13" y="55"/>
                  <a:pt x="13" y="55"/>
                  <a:pt x="13" y="55"/>
                </a:cubicBezTo>
                <a:cubicBezTo>
                  <a:pt x="22" y="70"/>
                  <a:pt x="22" y="70"/>
                  <a:pt x="22" y="70"/>
                </a:cubicBezTo>
                <a:cubicBezTo>
                  <a:pt x="23" y="72"/>
                  <a:pt x="24" y="73"/>
                  <a:pt x="26" y="74"/>
                </a:cubicBezTo>
                <a:cubicBezTo>
                  <a:pt x="29" y="77"/>
                  <a:pt x="34" y="79"/>
                  <a:pt x="38" y="80"/>
                </a:cubicBezTo>
                <a:cubicBezTo>
                  <a:pt x="43" y="80"/>
                  <a:pt x="48" y="79"/>
                  <a:pt x="52" y="76"/>
                </a:cubicBezTo>
                <a:close/>
              </a:path>
            </a:pathLst>
          </a:custGeom>
          <a:solidFill>
            <a:srgbClr val="FBE2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656" name="Freeform 32"/>
          <p:cNvSpPr>
            <a:spLocks noEditPoints="1"/>
          </p:cNvSpPr>
          <p:nvPr/>
        </p:nvSpPr>
        <p:spPr bwMode="auto">
          <a:xfrm>
            <a:off x="1695450" y="2884488"/>
            <a:ext cx="233363" cy="219075"/>
          </a:xfrm>
          <a:custGeom>
            <a:avLst/>
            <a:gdLst>
              <a:gd name="T0" fmla="*/ 115166 w 77"/>
              <a:gd name="T1" fmla="*/ 54769 h 72"/>
              <a:gd name="T2" fmla="*/ 118197 w 77"/>
              <a:gd name="T3" fmla="*/ 124751 h 72"/>
              <a:gd name="T4" fmla="*/ 124258 w 77"/>
              <a:gd name="T5" fmla="*/ 39555 h 72"/>
              <a:gd name="T6" fmla="*/ 115166 w 77"/>
              <a:gd name="T7" fmla="*/ 36513 h 72"/>
              <a:gd name="T8" fmla="*/ 96982 w 77"/>
              <a:gd name="T9" fmla="*/ 66940 h 72"/>
              <a:gd name="T10" fmla="*/ 224271 w 77"/>
              <a:gd name="T11" fmla="*/ 27384 h 72"/>
              <a:gd name="T12" fmla="*/ 200025 w 77"/>
              <a:gd name="T13" fmla="*/ 27384 h 72"/>
              <a:gd name="T14" fmla="*/ 190933 w 77"/>
              <a:gd name="T15" fmla="*/ 0 h 72"/>
              <a:gd name="T16" fmla="*/ 33338 w 77"/>
              <a:gd name="T17" fmla="*/ 9128 h 72"/>
              <a:gd name="T18" fmla="*/ 9092 w 77"/>
              <a:gd name="T19" fmla="*/ 27384 h 72"/>
              <a:gd name="T20" fmla="*/ 0 w 77"/>
              <a:gd name="T21" fmla="*/ 88239 h 72"/>
              <a:gd name="T22" fmla="*/ 15153 w 77"/>
              <a:gd name="T23" fmla="*/ 124751 h 72"/>
              <a:gd name="T24" fmla="*/ 109105 w 77"/>
              <a:gd name="T25" fmla="*/ 179520 h 72"/>
              <a:gd name="T26" fmla="*/ 69706 w 77"/>
              <a:gd name="T27" fmla="*/ 200819 h 72"/>
              <a:gd name="T28" fmla="*/ 69706 w 77"/>
              <a:gd name="T29" fmla="*/ 219075 h 72"/>
              <a:gd name="T30" fmla="*/ 172749 w 77"/>
              <a:gd name="T31" fmla="*/ 209947 h 72"/>
              <a:gd name="T32" fmla="*/ 124258 w 77"/>
              <a:gd name="T33" fmla="*/ 200819 h 72"/>
              <a:gd name="T34" fmla="*/ 187903 w 77"/>
              <a:gd name="T35" fmla="*/ 139965 h 72"/>
              <a:gd name="T36" fmla="*/ 218210 w 77"/>
              <a:gd name="T37" fmla="*/ 124751 h 72"/>
              <a:gd name="T38" fmla="*/ 233363 w 77"/>
              <a:gd name="T39" fmla="*/ 36513 h 72"/>
              <a:gd name="T40" fmla="*/ 27276 w 77"/>
              <a:gd name="T41" fmla="*/ 112580 h 72"/>
              <a:gd name="T42" fmla="*/ 27276 w 77"/>
              <a:gd name="T43" fmla="*/ 112580 h 72"/>
              <a:gd name="T44" fmla="*/ 18184 w 77"/>
              <a:gd name="T45" fmla="*/ 45641 h 72"/>
              <a:gd name="T46" fmla="*/ 33338 w 77"/>
              <a:gd name="T47" fmla="*/ 97367 h 72"/>
              <a:gd name="T48" fmla="*/ 27276 w 77"/>
              <a:gd name="T49" fmla="*/ 112580 h 72"/>
              <a:gd name="T50" fmla="*/ 181841 w 77"/>
              <a:gd name="T51" fmla="*/ 94324 h 72"/>
              <a:gd name="T52" fmla="*/ 175780 w 77"/>
              <a:gd name="T53" fmla="*/ 124751 h 72"/>
              <a:gd name="T54" fmla="*/ 115166 w 77"/>
              <a:gd name="T55" fmla="*/ 161264 h 72"/>
              <a:gd name="T56" fmla="*/ 57583 w 77"/>
              <a:gd name="T57" fmla="*/ 124751 h 72"/>
              <a:gd name="T58" fmla="*/ 51522 w 77"/>
              <a:gd name="T59" fmla="*/ 18256 h 72"/>
              <a:gd name="T60" fmla="*/ 181841 w 77"/>
              <a:gd name="T61" fmla="*/ 94324 h 72"/>
              <a:gd name="T62" fmla="*/ 215179 w 77"/>
              <a:gd name="T63" fmla="*/ 88239 h 72"/>
              <a:gd name="T64" fmla="*/ 206087 w 77"/>
              <a:gd name="T65" fmla="*/ 112580 h 72"/>
              <a:gd name="T66" fmla="*/ 200025 w 77"/>
              <a:gd name="T67" fmla="*/ 97367 h 72"/>
              <a:gd name="T68" fmla="*/ 200025 w 77"/>
              <a:gd name="T69" fmla="*/ 94324 h 72"/>
              <a:gd name="T70" fmla="*/ 215179 w 77"/>
              <a:gd name="T71" fmla="*/ 45641 h 7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77" h="72">
                <a:moveTo>
                  <a:pt x="35" y="22"/>
                </a:moveTo>
                <a:cubicBezTo>
                  <a:pt x="38" y="18"/>
                  <a:pt x="38" y="18"/>
                  <a:pt x="38" y="18"/>
                </a:cubicBezTo>
                <a:cubicBezTo>
                  <a:pt x="38" y="40"/>
                  <a:pt x="38" y="40"/>
                  <a:pt x="38" y="40"/>
                </a:cubicBezTo>
                <a:cubicBezTo>
                  <a:pt x="38" y="41"/>
                  <a:pt x="38" y="41"/>
                  <a:pt x="39" y="41"/>
                </a:cubicBezTo>
                <a:cubicBezTo>
                  <a:pt x="40" y="41"/>
                  <a:pt x="41" y="41"/>
                  <a:pt x="41" y="40"/>
                </a:cubicBezTo>
                <a:cubicBezTo>
                  <a:pt x="41" y="13"/>
                  <a:pt x="41" y="13"/>
                  <a:pt x="41" y="13"/>
                </a:cubicBezTo>
                <a:cubicBezTo>
                  <a:pt x="41" y="12"/>
                  <a:pt x="40" y="11"/>
                  <a:pt x="39" y="11"/>
                </a:cubicBezTo>
                <a:cubicBezTo>
                  <a:pt x="39" y="11"/>
                  <a:pt x="38" y="12"/>
                  <a:pt x="38" y="12"/>
                </a:cubicBezTo>
                <a:cubicBezTo>
                  <a:pt x="32" y="19"/>
                  <a:pt x="32" y="19"/>
                  <a:pt x="32" y="19"/>
                </a:cubicBezTo>
                <a:cubicBezTo>
                  <a:pt x="32" y="20"/>
                  <a:pt x="32" y="21"/>
                  <a:pt x="32" y="22"/>
                </a:cubicBezTo>
                <a:cubicBezTo>
                  <a:pt x="33" y="23"/>
                  <a:pt x="34" y="22"/>
                  <a:pt x="35" y="22"/>
                </a:cubicBezTo>
                <a:close/>
                <a:moveTo>
                  <a:pt x="74" y="9"/>
                </a:moveTo>
                <a:cubicBezTo>
                  <a:pt x="74" y="9"/>
                  <a:pt x="74" y="9"/>
                  <a:pt x="74" y="9"/>
                </a:cubicBezTo>
                <a:cubicBezTo>
                  <a:pt x="66" y="9"/>
                  <a:pt x="66" y="9"/>
                  <a:pt x="66" y="9"/>
                </a:cubicBezTo>
                <a:cubicBezTo>
                  <a:pt x="66" y="3"/>
                  <a:pt x="66" y="3"/>
                  <a:pt x="66" y="3"/>
                </a:cubicBezTo>
                <a:cubicBezTo>
                  <a:pt x="66" y="1"/>
                  <a:pt x="65" y="0"/>
                  <a:pt x="63" y="0"/>
                </a:cubicBezTo>
                <a:cubicBezTo>
                  <a:pt x="14" y="0"/>
                  <a:pt x="14" y="0"/>
                  <a:pt x="14" y="0"/>
                </a:cubicBezTo>
                <a:cubicBezTo>
                  <a:pt x="12" y="0"/>
                  <a:pt x="11" y="1"/>
                  <a:pt x="11" y="3"/>
                </a:cubicBezTo>
                <a:cubicBezTo>
                  <a:pt x="11" y="9"/>
                  <a:pt x="11" y="9"/>
                  <a:pt x="11" y="9"/>
                </a:cubicBezTo>
                <a:cubicBezTo>
                  <a:pt x="3" y="9"/>
                  <a:pt x="3" y="9"/>
                  <a:pt x="3" y="9"/>
                </a:cubicBezTo>
                <a:cubicBezTo>
                  <a:pt x="1" y="9"/>
                  <a:pt x="0" y="11"/>
                  <a:pt x="0" y="12"/>
                </a:cubicBezTo>
                <a:cubicBezTo>
                  <a:pt x="0" y="29"/>
                  <a:pt x="0" y="29"/>
                  <a:pt x="0" y="29"/>
                </a:cubicBezTo>
                <a:cubicBezTo>
                  <a:pt x="0" y="33"/>
                  <a:pt x="2" y="38"/>
                  <a:pt x="5" y="41"/>
                </a:cubicBezTo>
                <a:cubicBezTo>
                  <a:pt x="5" y="41"/>
                  <a:pt x="5" y="41"/>
                  <a:pt x="5" y="41"/>
                </a:cubicBezTo>
                <a:cubicBezTo>
                  <a:pt x="8" y="44"/>
                  <a:pt x="11" y="46"/>
                  <a:pt x="15" y="46"/>
                </a:cubicBezTo>
                <a:cubicBezTo>
                  <a:pt x="20" y="53"/>
                  <a:pt x="27" y="58"/>
                  <a:pt x="36" y="59"/>
                </a:cubicBezTo>
                <a:cubicBezTo>
                  <a:pt x="36" y="66"/>
                  <a:pt x="36" y="66"/>
                  <a:pt x="36" y="66"/>
                </a:cubicBezTo>
                <a:cubicBezTo>
                  <a:pt x="23" y="66"/>
                  <a:pt x="23" y="66"/>
                  <a:pt x="23" y="66"/>
                </a:cubicBezTo>
                <a:cubicBezTo>
                  <a:pt x="21" y="66"/>
                  <a:pt x="20" y="67"/>
                  <a:pt x="20" y="69"/>
                </a:cubicBezTo>
                <a:cubicBezTo>
                  <a:pt x="20" y="71"/>
                  <a:pt x="21" y="72"/>
                  <a:pt x="23" y="72"/>
                </a:cubicBezTo>
                <a:cubicBezTo>
                  <a:pt x="54" y="72"/>
                  <a:pt x="54" y="72"/>
                  <a:pt x="54" y="72"/>
                </a:cubicBezTo>
                <a:cubicBezTo>
                  <a:pt x="56" y="72"/>
                  <a:pt x="57" y="71"/>
                  <a:pt x="57" y="69"/>
                </a:cubicBezTo>
                <a:cubicBezTo>
                  <a:pt x="57" y="67"/>
                  <a:pt x="56" y="66"/>
                  <a:pt x="54" y="66"/>
                </a:cubicBezTo>
                <a:cubicBezTo>
                  <a:pt x="41" y="66"/>
                  <a:pt x="41" y="66"/>
                  <a:pt x="41" y="66"/>
                </a:cubicBezTo>
                <a:cubicBezTo>
                  <a:pt x="41" y="59"/>
                  <a:pt x="41" y="59"/>
                  <a:pt x="41" y="59"/>
                </a:cubicBezTo>
                <a:cubicBezTo>
                  <a:pt x="50" y="58"/>
                  <a:pt x="57" y="53"/>
                  <a:pt x="62" y="46"/>
                </a:cubicBezTo>
                <a:cubicBezTo>
                  <a:pt x="66" y="46"/>
                  <a:pt x="69" y="44"/>
                  <a:pt x="72" y="41"/>
                </a:cubicBezTo>
                <a:cubicBezTo>
                  <a:pt x="72" y="41"/>
                  <a:pt x="72" y="41"/>
                  <a:pt x="72" y="41"/>
                </a:cubicBezTo>
                <a:cubicBezTo>
                  <a:pt x="75" y="38"/>
                  <a:pt x="77" y="33"/>
                  <a:pt x="77" y="29"/>
                </a:cubicBezTo>
                <a:cubicBezTo>
                  <a:pt x="77" y="12"/>
                  <a:pt x="77" y="12"/>
                  <a:pt x="77" y="12"/>
                </a:cubicBezTo>
                <a:cubicBezTo>
                  <a:pt x="77" y="11"/>
                  <a:pt x="76" y="9"/>
                  <a:pt x="74" y="9"/>
                </a:cubicBezTo>
                <a:close/>
                <a:moveTo>
                  <a:pt x="9" y="37"/>
                </a:moveTo>
                <a:cubicBezTo>
                  <a:pt x="9" y="37"/>
                  <a:pt x="9" y="37"/>
                  <a:pt x="9" y="37"/>
                </a:cubicBezTo>
                <a:cubicBezTo>
                  <a:pt x="9" y="37"/>
                  <a:pt x="9" y="37"/>
                  <a:pt x="9" y="37"/>
                </a:cubicBezTo>
                <a:cubicBezTo>
                  <a:pt x="7" y="35"/>
                  <a:pt x="6" y="32"/>
                  <a:pt x="6" y="29"/>
                </a:cubicBezTo>
                <a:cubicBezTo>
                  <a:pt x="6" y="15"/>
                  <a:pt x="6" y="15"/>
                  <a:pt x="6" y="15"/>
                </a:cubicBezTo>
                <a:cubicBezTo>
                  <a:pt x="11" y="15"/>
                  <a:pt x="11" y="15"/>
                  <a:pt x="11" y="15"/>
                </a:cubicBezTo>
                <a:cubicBezTo>
                  <a:pt x="11" y="32"/>
                  <a:pt x="11" y="32"/>
                  <a:pt x="11" y="32"/>
                </a:cubicBezTo>
                <a:cubicBezTo>
                  <a:pt x="11" y="34"/>
                  <a:pt x="11" y="36"/>
                  <a:pt x="12" y="39"/>
                </a:cubicBezTo>
                <a:cubicBezTo>
                  <a:pt x="11" y="38"/>
                  <a:pt x="10" y="38"/>
                  <a:pt x="9" y="37"/>
                </a:cubicBezTo>
                <a:close/>
                <a:moveTo>
                  <a:pt x="60" y="31"/>
                </a:moveTo>
                <a:cubicBezTo>
                  <a:pt x="60" y="31"/>
                  <a:pt x="60" y="31"/>
                  <a:pt x="60" y="31"/>
                </a:cubicBezTo>
                <a:cubicBezTo>
                  <a:pt x="60" y="32"/>
                  <a:pt x="60" y="32"/>
                  <a:pt x="60" y="32"/>
                </a:cubicBezTo>
                <a:cubicBezTo>
                  <a:pt x="60" y="35"/>
                  <a:pt x="59" y="38"/>
                  <a:pt x="58" y="41"/>
                </a:cubicBezTo>
                <a:cubicBezTo>
                  <a:pt x="58" y="41"/>
                  <a:pt x="58" y="41"/>
                  <a:pt x="58" y="41"/>
                </a:cubicBezTo>
                <a:cubicBezTo>
                  <a:pt x="54" y="48"/>
                  <a:pt x="47" y="53"/>
                  <a:pt x="38" y="53"/>
                </a:cubicBezTo>
                <a:cubicBezTo>
                  <a:pt x="30" y="53"/>
                  <a:pt x="23" y="48"/>
                  <a:pt x="19" y="41"/>
                </a:cubicBezTo>
                <a:cubicBezTo>
                  <a:pt x="19" y="41"/>
                  <a:pt x="19" y="41"/>
                  <a:pt x="19" y="41"/>
                </a:cubicBezTo>
                <a:cubicBezTo>
                  <a:pt x="18" y="38"/>
                  <a:pt x="17" y="35"/>
                  <a:pt x="17" y="31"/>
                </a:cubicBezTo>
                <a:cubicBezTo>
                  <a:pt x="17" y="6"/>
                  <a:pt x="17" y="6"/>
                  <a:pt x="17" y="6"/>
                </a:cubicBezTo>
                <a:cubicBezTo>
                  <a:pt x="60" y="6"/>
                  <a:pt x="60" y="6"/>
                  <a:pt x="60" y="6"/>
                </a:cubicBezTo>
                <a:cubicBezTo>
                  <a:pt x="60" y="31"/>
                  <a:pt x="60" y="31"/>
                  <a:pt x="60" y="31"/>
                </a:cubicBezTo>
                <a:close/>
                <a:moveTo>
                  <a:pt x="71" y="29"/>
                </a:moveTo>
                <a:cubicBezTo>
                  <a:pt x="71" y="29"/>
                  <a:pt x="71" y="29"/>
                  <a:pt x="71" y="29"/>
                </a:cubicBezTo>
                <a:cubicBezTo>
                  <a:pt x="71" y="32"/>
                  <a:pt x="70" y="35"/>
                  <a:pt x="68" y="37"/>
                </a:cubicBezTo>
                <a:cubicBezTo>
                  <a:pt x="68" y="37"/>
                  <a:pt x="68" y="37"/>
                  <a:pt x="68" y="37"/>
                </a:cubicBezTo>
                <a:cubicBezTo>
                  <a:pt x="67" y="38"/>
                  <a:pt x="66" y="38"/>
                  <a:pt x="65" y="39"/>
                </a:cubicBezTo>
                <a:cubicBezTo>
                  <a:pt x="66" y="36"/>
                  <a:pt x="66" y="34"/>
                  <a:pt x="66" y="32"/>
                </a:cubicBezTo>
                <a:cubicBezTo>
                  <a:pt x="66" y="31"/>
                  <a:pt x="66" y="31"/>
                  <a:pt x="66" y="31"/>
                </a:cubicBezTo>
                <a:cubicBezTo>
                  <a:pt x="66" y="31"/>
                  <a:pt x="66" y="31"/>
                  <a:pt x="66" y="31"/>
                </a:cubicBezTo>
                <a:cubicBezTo>
                  <a:pt x="66" y="15"/>
                  <a:pt x="66" y="15"/>
                  <a:pt x="66" y="15"/>
                </a:cubicBezTo>
                <a:cubicBezTo>
                  <a:pt x="71" y="15"/>
                  <a:pt x="71" y="15"/>
                  <a:pt x="71" y="15"/>
                </a:cubicBezTo>
                <a:cubicBezTo>
                  <a:pt x="71" y="29"/>
                  <a:pt x="71" y="29"/>
                  <a:pt x="71" y="29"/>
                </a:cubicBezTo>
                <a:close/>
              </a:path>
            </a:pathLst>
          </a:custGeom>
          <a:solidFill>
            <a:srgbClr val="A8CE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657" name="Freeform 33"/>
          <p:cNvSpPr>
            <a:spLocks noEditPoints="1"/>
          </p:cNvSpPr>
          <p:nvPr/>
        </p:nvSpPr>
        <p:spPr bwMode="auto">
          <a:xfrm>
            <a:off x="969963" y="2874963"/>
            <a:ext cx="233362" cy="238125"/>
          </a:xfrm>
          <a:custGeom>
            <a:avLst/>
            <a:gdLst>
              <a:gd name="T0" fmla="*/ 200025 w 77"/>
              <a:gd name="T1" fmla="*/ 36635 h 78"/>
              <a:gd name="T2" fmla="*/ 200025 w 77"/>
              <a:gd name="T3" fmla="*/ 201490 h 78"/>
              <a:gd name="T4" fmla="*/ 33337 w 77"/>
              <a:gd name="T5" fmla="*/ 201490 h 78"/>
              <a:gd name="T6" fmla="*/ 33337 w 77"/>
              <a:gd name="T7" fmla="*/ 36635 h 78"/>
              <a:gd name="T8" fmla="*/ 112135 w 77"/>
              <a:gd name="T9" fmla="*/ 219808 h 78"/>
              <a:gd name="T10" fmla="*/ 112135 w 77"/>
              <a:gd name="T11" fmla="*/ 180120 h 78"/>
              <a:gd name="T12" fmla="*/ 75767 w 77"/>
              <a:gd name="T13" fmla="*/ 189279 h 78"/>
              <a:gd name="T14" fmla="*/ 100012 w 77"/>
              <a:gd name="T15" fmla="*/ 216755 h 78"/>
              <a:gd name="T16" fmla="*/ 187902 w 77"/>
              <a:gd name="T17" fmla="*/ 48846 h 78"/>
              <a:gd name="T18" fmla="*/ 184871 w 77"/>
              <a:gd name="T19" fmla="*/ 45793 h 78"/>
              <a:gd name="T20" fmla="*/ 181841 w 77"/>
              <a:gd name="T21" fmla="*/ 112957 h 78"/>
              <a:gd name="T22" fmla="*/ 187902 w 77"/>
              <a:gd name="T23" fmla="*/ 48846 h 78"/>
              <a:gd name="T24" fmla="*/ 175779 w 77"/>
              <a:gd name="T25" fmla="*/ 39688 h 78"/>
              <a:gd name="T26" fmla="*/ 163656 w 77"/>
              <a:gd name="T27" fmla="*/ 39688 h 78"/>
              <a:gd name="T28" fmla="*/ 175779 w 77"/>
              <a:gd name="T29" fmla="*/ 39688 h 78"/>
              <a:gd name="T30" fmla="*/ 133350 w 77"/>
              <a:gd name="T31" fmla="*/ 21370 h 78"/>
              <a:gd name="T32" fmla="*/ 121227 w 77"/>
              <a:gd name="T33" fmla="*/ 58005 h 78"/>
              <a:gd name="T34" fmla="*/ 157595 w 77"/>
              <a:gd name="T35" fmla="*/ 48846 h 78"/>
              <a:gd name="T36" fmla="*/ 133350 w 77"/>
              <a:gd name="T37" fmla="*/ 21370 h 78"/>
              <a:gd name="T38" fmla="*/ 112135 w 77"/>
              <a:gd name="T39" fmla="*/ 18317 h 78"/>
              <a:gd name="T40" fmla="*/ 78798 w 77"/>
              <a:gd name="T41" fmla="*/ 42740 h 78"/>
              <a:gd name="T42" fmla="*/ 81828 w 77"/>
              <a:gd name="T43" fmla="*/ 51899 h 78"/>
              <a:gd name="T44" fmla="*/ 112135 w 77"/>
              <a:gd name="T45" fmla="*/ 18317 h 78"/>
              <a:gd name="T46" fmla="*/ 78798 w 77"/>
              <a:gd name="T47" fmla="*/ 27476 h 78"/>
              <a:gd name="T48" fmla="*/ 66675 w 77"/>
              <a:gd name="T49" fmla="*/ 45793 h 78"/>
              <a:gd name="T50" fmla="*/ 78798 w 77"/>
              <a:gd name="T51" fmla="*/ 27476 h 78"/>
              <a:gd name="T52" fmla="*/ 48491 w 77"/>
              <a:gd name="T53" fmla="*/ 45793 h 78"/>
              <a:gd name="T54" fmla="*/ 18184 w 77"/>
              <a:gd name="T55" fmla="*/ 112957 h 78"/>
              <a:gd name="T56" fmla="*/ 63644 w 77"/>
              <a:gd name="T57" fmla="*/ 54952 h 78"/>
              <a:gd name="T58" fmla="*/ 18184 w 77"/>
              <a:gd name="T59" fmla="*/ 125168 h 78"/>
              <a:gd name="T60" fmla="*/ 45460 w 77"/>
              <a:gd name="T61" fmla="*/ 189279 h 78"/>
              <a:gd name="T62" fmla="*/ 63644 w 77"/>
              <a:gd name="T63" fmla="*/ 183173 h 78"/>
              <a:gd name="T64" fmla="*/ 18184 w 77"/>
              <a:gd name="T65" fmla="*/ 125168 h 78"/>
              <a:gd name="T66" fmla="*/ 57583 w 77"/>
              <a:gd name="T67" fmla="*/ 198438 h 78"/>
              <a:gd name="T68" fmla="*/ 69706 w 77"/>
              <a:gd name="T69" fmla="*/ 198438 h 78"/>
              <a:gd name="T70" fmla="*/ 57583 w 77"/>
              <a:gd name="T71" fmla="*/ 198438 h 78"/>
              <a:gd name="T72" fmla="*/ 121227 w 77"/>
              <a:gd name="T73" fmla="*/ 219808 h 78"/>
              <a:gd name="T74" fmla="*/ 154564 w 77"/>
              <a:gd name="T75" fmla="*/ 192332 h 78"/>
              <a:gd name="T76" fmla="*/ 151534 w 77"/>
              <a:gd name="T77" fmla="*/ 186226 h 78"/>
              <a:gd name="T78" fmla="*/ 121227 w 77"/>
              <a:gd name="T79" fmla="*/ 219808 h 78"/>
              <a:gd name="T80" fmla="*/ 154564 w 77"/>
              <a:gd name="T81" fmla="*/ 210649 h 78"/>
              <a:gd name="T82" fmla="*/ 166687 w 77"/>
              <a:gd name="T83" fmla="*/ 192332 h 78"/>
              <a:gd name="T84" fmla="*/ 154564 w 77"/>
              <a:gd name="T85" fmla="*/ 210649 h 78"/>
              <a:gd name="T86" fmla="*/ 184871 w 77"/>
              <a:gd name="T87" fmla="*/ 192332 h 78"/>
              <a:gd name="T88" fmla="*/ 215178 w 77"/>
              <a:gd name="T89" fmla="*/ 125168 h 78"/>
              <a:gd name="T90" fmla="*/ 169718 w 77"/>
              <a:gd name="T91" fmla="*/ 183173 h 78"/>
              <a:gd name="T92" fmla="*/ 160626 w 77"/>
              <a:gd name="T93" fmla="*/ 58005 h 78"/>
              <a:gd name="T94" fmla="*/ 157595 w 77"/>
              <a:gd name="T95" fmla="*/ 61058 h 78"/>
              <a:gd name="T96" fmla="*/ 121227 w 77"/>
              <a:gd name="T97" fmla="*/ 112957 h 78"/>
              <a:gd name="T98" fmla="*/ 160626 w 77"/>
              <a:gd name="T99" fmla="*/ 58005 h 78"/>
              <a:gd name="T100" fmla="*/ 112135 w 77"/>
              <a:gd name="T101" fmla="*/ 67163 h 78"/>
              <a:gd name="T102" fmla="*/ 72736 w 77"/>
              <a:gd name="T103" fmla="*/ 58005 h 78"/>
              <a:gd name="T104" fmla="*/ 112135 w 77"/>
              <a:gd name="T105" fmla="*/ 112957 h 78"/>
              <a:gd name="T106" fmla="*/ 112135 w 77"/>
              <a:gd name="T107" fmla="*/ 170962 h 78"/>
              <a:gd name="T108" fmla="*/ 112135 w 77"/>
              <a:gd name="T109" fmla="*/ 125168 h 78"/>
              <a:gd name="T110" fmla="*/ 72736 w 77"/>
              <a:gd name="T111" fmla="*/ 177067 h 78"/>
              <a:gd name="T112" fmla="*/ 112135 w 77"/>
              <a:gd name="T113" fmla="*/ 170962 h 78"/>
              <a:gd name="T114" fmla="*/ 121227 w 77"/>
              <a:gd name="T115" fmla="*/ 170962 h 78"/>
              <a:gd name="T116" fmla="*/ 160626 w 77"/>
              <a:gd name="T117" fmla="*/ 177067 h 78"/>
              <a:gd name="T118" fmla="*/ 121227 w 77"/>
              <a:gd name="T119" fmla="*/ 125168 h 78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77" h="78">
                <a:moveTo>
                  <a:pt x="39" y="0"/>
                </a:moveTo>
                <a:cubicBezTo>
                  <a:pt x="49" y="0"/>
                  <a:pt x="59" y="5"/>
                  <a:pt x="66" y="12"/>
                </a:cubicBezTo>
                <a:cubicBezTo>
                  <a:pt x="73" y="19"/>
                  <a:pt x="77" y="28"/>
                  <a:pt x="77" y="39"/>
                </a:cubicBezTo>
                <a:cubicBezTo>
                  <a:pt x="77" y="50"/>
                  <a:pt x="73" y="59"/>
                  <a:pt x="66" y="66"/>
                </a:cubicBezTo>
                <a:cubicBezTo>
                  <a:pt x="59" y="73"/>
                  <a:pt x="49" y="78"/>
                  <a:pt x="39" y="78"/>
                </a:cubicBezTo>
                <a:cubicBezTo>
                  <a:pt x="28" y="78"/>
                  <a:pt x="18" y="73"/>
                  <a:pt x="11" y="66"/>
                </a:cubicBezTo>
                <a:cubicBezTo>
                  <a:pt x="4" y="59"/>
                  <a:pt x="0" y="50"/>
                  <a:pt x="0" y="39"/>
                </a:cubicBezTo>
                <a:cubicBezTo>
                  <a:pt x="0" y="28"/>
                  <a:pt x="4" y="19"/>
                  <a:pt x="11" y="12"/>
                </a:cubicBezTo>
                <a:cubicBezTo>
                  <a:pt x="18" y="5"/>
                  <a:pt x="28" y="0"/>
                  <a:pt x="39" y="0"/>
                </a:cubicBezTo>
                <a:close/>
                <a:moveTo>
                  <a:pt x="37" y="72"/>
                </a:moveTo>
                <a:cubicBezTo>
                  <a:pt x="37" y="72"/>
                  <a:pt x="37" y="72"/>
                  <a:pt x="37" y="72"/>
                </a:cubicBezTo>
                <a:cubicBezTo>
                  <a:pt x="37" y="59"/>
                  <a:pt x="37" y="59"/>
                  <a:pt x="37" y="59"/>
                </a:cubicBezTo>
                <a:cubicBezTo>
                  <a:pt x="33" y="59"/>
                  <a:pt x="30" y="60"/>
                  <a:pt x="27" y="61"/>
                </a:cubicBezTo>
                <a:cubicBezTo>
                  <a:pt x="26" y="61"/>
                  <a:pt x="26" y="62"/>
                  <a:pt x="25" y="62"/>
                </a:cubicBezTo>
                <a:cubicBezTo>
                  <a:pt x="26" y="62"/>
                  <a:pt x="26" y="63"/>
                  <a:pt x="26" y="63"/>
                </a:cubicBezTo>
                <a:cubicBezTo>
                  <a:pt x="28" y="67"/>
                  <a:pt x="30" y="70"/>
                  <a:pt x="33" y="71"/>
                </a:cubicBezTo>
                <a:cubicBezTo>
                  <a:pt x="34" y="71"/>
                  <a:pt x="35" y="72"/>
                  <a:pt x="37" y="72"/>
                </a:cubicBezTo>
                <a:close/>
                <a:moveTo>
                  <a:pt x="62" y="16"/>
                </a:moveTo>
                <a:cubicBezTo>
                  <a:pt x="62" y="16"/>
                  <a:pt x="62" y="16"/>
                  <a:pt x="62" y="16"/>
                </a:cubicBezTo>
                <a:cubicBezTo>
                  <a:pt x="61" y="16"/>
                  <a:pt x="61" y="15"/>
                  <a:pt x="61" y="15"/>
                </a:cubicBezTo>
                <a:cubicBezTo>
                  <a:pt x="59" y="16"/>
                  <a:pt x="58" y="17"/>
                  <a:pt x="56" y="18"/>
                </a:cubicBezTo>
                <a:cubicBezTo>
                  <a:pt x="58" y="23"/>
                  <a:pt x="60" y="30"/>
                  <a:pt x="60" y="37"/>
                </a:cubicBezTo>
                <a:cubicBezTo>
                  <a:pt x="71" y="37"/>
                  <a:pt x="71" y="37"/>
                  <a:pt x="71" y="37"/>
                </a:cubicBezTo>
                <a:cubicBezTo>
                  <a:pt x="71" y="29"/>
                  <a:pt x="67" y="21"/>
                  <a:pt x="62" y="16"/>
                </a:cubicBezTo>
                <a:close/>
                <a:moveTo>
                  <a:pt x="58" y="13"/>
                </a:moveTo>
                <a:cubicBezTo>
                  <a:pt x="58" y="13"/>
                  <a:pt x="58" y="13"/>
                  <a:pt x="58" y="13"/>
                </a:cubicBezTo>
                <a:cubicBezTo>
                  <a:pt x="56" y="11"/>
                  <a:pt x="54" y="10"/>
                  <a:pt x="51" y="9"/>
                </a:cubicBezTo>
                <a:cubicBezTo>
                  <a:pt x="52" y="10"/>
                  <a:pt x="53" y="11"/>
                  <a:pt x="54" y="13"/>
                </a:cubicBezTo>
                <a:cubicBezTo>
                  <a:pt x="54" y="13"/>
                  <a:pt x="55" y="14"/>
                  <a:pt x="55" y="15"/>
                </a:cubicBezTo>
                <a:cubicBezTo>
                  <a:pt x="56" y="14"/>
                  <a:pt x="57" y="13"/>
                  <a:pt x="58" y="13"/>
                </a:cubicBezTo>
                <a:close/>
                <a:moveTo>
                  <a:pt x="44" y="7"/>
                </a:moveTo>
                <a:cubicBezTo>
                  <a:pt x="44" y="7"/>
                  <a:pt x="44" y="7"/>
                  <a:pt x="44" y="7"/>
                </a:cubicBezTo>
                <a:cubicBezTo>
                  <a:pt x="43" y="6"/>
                  <a:pt x="42" y="6"/>
                  <a:pt x="40" y="6"/>
                </a:cubicBezTo>
                <a:cubicBezTo>
                  <a:pt x="40" y="19"/>
                  <a:pt x="40" y="19"/>
                  <a:pt x="40" y="19"/>
                </a:cubicBezTo>
                <a:cubicBezTo>
                  <a:pt x="44" y="19"/>
                  <a:pt x="47" y="18"/>
                  <a:pt x="50" y="17"/>
                </a:cubicBezTo>
                <a:cubicBezTo>
                  <a:pt x="51" y="17"/>
                  <a:pt x="51" y="16"/>
                  <a:pt x="52" y="16"/>
                </a:cubicBezTo>
                <a:cubicBezTo>
                  <a:pt x="51" y="16"/>
                  <a:pt x="51" y="15"/>
                  <a:pt x="51" y="14"/>
                </a:cubicBezTo>
                <a:cubicBezTo>
                  <a:pt x="49" y="11"/>
                  <a:pt x="47" y="8"/>
                  <a:pt x="44" y="7"/>
                </a:cubicBezTo>
                <a:close/>
                <a:moveTo>
                  <a:pt x="37" y="6"/>
                </a:moveTo>
                <a:cubicBezTo>
                  <a:pt x="37" y="6"/>
                  <a:pt x="37" y="6"/>
                  <a:pt x="37" y="6"/>
                </a:cubicBezTo>
                <a:cubicBezTo>
                  <a:pt x="35" y="6"/>
                  <a:pt x="34" y="6"/>
                  <a:pt x="33" y="7"/>
                </a:cubicBezTo>
                <a:cubicBezTo>
                  <a:pt x="30" y="8"/>
                  <a:pt x="28" y="11"/>
                  <a:pt x="26" y="14"/>
                </a:cubicBezTo>
                <a:cubicBezTo>
                  <a:pt x="26" y="15"/>
                  <a:pt x="26" y="16"/>
                  <a:pt x="25" y="16"/>
                </a:cubicBezTo>
                <a:cubicBezTo>
                  <a:pt x="26" y="16"/>
                  <a:pt x="26" y="17"/>
                  <a:pt x="27" y="17"/>
                </a:cubicBezTo>
                <a:cubicBezTo>
                  <a:pt x="30" y="18"/>
                  <a:pt x="33" y="19"/>
                  <a:pt x="37" y="19"/>
                </a:cubicBezTo>
                <a:cubicBezTo>
                  <a:pt x="37" y="6"/>
                  <a:pt x="37" y="6"/>
                  <a:pt x="37" y="6"/>
                </a:cubicBezTo>
                <a:close/>
                <a:moveTo>
                  <a:pt x="26" y="9"/>
                </a:moveTo>
                <a:cubicBezTo>
                  <a:pt x="26" y="9"/>
                  <a:pt x="26" y="9"/>
                  <a:pt x="26" y="9"/>
                </a:cubicBezTo>
                <a:cubicBezTo>
                  <a:pt x="23" y="10"/>
                  <a:pt x="21" y="11"/>
                  <a:pt x="19" y="13"/>
                </a:cubicBezTo>
                <a:cubicBezTo>
                  <a:pt x="20" y="13"/>
                  <a:pt x="21" y="14"/>
                  <a:pt x="22" y="15"/>
                </a:cubicBezTo>
                <a:cubicBezTo>
                  <a:pt x="22" y="14"/>
                  <a:pt x="23" y="13"/>
                  <a:pt x="23" y="13"/>
                </a:cubicBezTo>
                <a:cubicBezTo>
                  <a:pt x="24" y="11"/>
                  <a:pt x="25" y="10"/>
                  <a:pt x="26" y="9"/>
                </a:cubicBezTo>
                <a:close/>
                <a:moveTo>
                  <a:pt x="16" y="15"/>
                </a:moveTo>
                <a:cubicBezTo>
                  <a:pt x="16" y="15"/>
                  <a:pt x="16" y="15"/>
                  <a:pt x="16" y="15"/>
                </a:cubicBezTo>
                <a:cubicBezTo>
                  <a:pt x="16" y="15"/>
                  <a:pt x="16" y="16"/>
                  <a:pt x="15" y="16"/>
                </a:cubicBezTo>
                <a:cubicBezTo>
                  <a:pt x="10" y="21"/>
                  <a:pt x="6" y="29"/>
                  <a:pt x="6" y="37"/>
                </a:cubicBezTo>
                <a:cubicBezTo>
                  <a:pt x="17" y="37"/>
                  <a:pt x="17" y="37"/>
                  <a:pt x="17" y="37"/>
                </a:cubicBezTo>
                <a:cubicBezTo>
                  <a:pt x="17" y="30"/>
                  <a:pt x="19" y="23"/>
                  <a:pt x="21" y="18"/>
                </a:cubicBezTo>
                <a:cubicBezTo>
                  <a:pt x="19" y="17"/>
                  <a:pt x="18" y="16"/>
                  <a:pt x="16" y="15"/>
                </a:cubicBezTo>
                <a:close/>
                <a:moveTo>
                  <a:pt x="6" y="41"/>
                </a:moveTo>
                <a:cubicBezTo>
                  <a:pt x="6" y="41"/>
                  <a:pt x="6" y="41"/>
                  <a:pt x="6" y="41"/>
                </a:cubicBezTo>
                <a:cubicBezTo>
                  <a:pt x="6" y="49"/>
                  <a:pt x="10" y="57"/>
                  <a:pt x="15" y="62"/>
                </a:cubicBezTo>
                <a:cubicBezTo>
                  <a:pt x="16" y="63"/>
                  <a:pt x="16" y="63"/>
                  <a:pt x="16" y="63"/>
                </a:cubicBezTo>
                <a:cubicBezTo>
                  <a:pt x="18" y="62"/>
                  <a:pt x="19" y="61"/>
                  <a:pt x="21" y="60"/>
                </a:cubicBezTo>
                <a:cubicBezTo>
                  <a:pt x="19" y="54"/>
                  <a:pt x="17" y="48"/>
                  <a:pt x="17" y="41"/>
                </a:cubicBezTo>
                <a:cubicBezTo>
                  <a:pt x="6" y="41"/>
                  <a:pt x="6" y="41"/>
                  <a:pt x="6" y="41"/>
                </a:cubicBezTo>
                <a:close/>
                <a:moveTo>
                  <a:pt x="19" y="65"/>
                </a:moveTo>
                <a:cubicBezTo>
                  <a:pt x="19" y="65"/>
                  <a:pt x="19" y="65"/>
                  <a:pt x="19" y="65"/>
                </a:cubicBezTo>
                <a:cubicBezTo>
                  <a:pt x="21" y="67"/>
                  <a:pt x="23" y="68"/>
                  <a:pt x="26" y="69"/>
                </a:cubicBezTo>
                <a:cubicBezTo>
                  <a:pt x="25" y="68"/>
                  <a:pt x="24" y="67"/>
                  <a:pt x="23" y="65"/>
                </a:cubicBezTo>
                <a:cubicBezTo>
                  <a:pt x="23" y="65"/>
                  <a:pt x="22" y="64"/>
                  <a:pt x="22" y="63"/>
                </a:cubicBezTo>
                <a:cubicBezTo>
                  <a:pt x="21" y="64"/>
                  <a:pt x="20" y="65"/>
                  <a:pt x="19" y="65"/>
                </a:cubicBezTo>
                <a:close/>
                <a:moveTo>
                  <a:pt x="40" y="72"/>
                </a:moveTo>
                <a:cubicBezTo>
                  <a:pt x="40" y="72"/>
                  <a:pt x="40" y="72"/>
                  <a:pt x="40" y="72"/>
                </a:cubicBezTo>
                <a:cubicBezTo>
                  <a:pt x="42" y="72"/>
                  <a:pt x="43" y="71"/>
                  <a:pt x="44" y="71"/>
                </a:cubicBezTo>
                <a:cubicBezTo>
                  <a:pt x="47" y="70"/>
                  <a:pt x="49" y="67"/>
                  <a:pt x="51" y="63"/>
                </a:cubicBezTo>
                <a:cubicBezTo>
                  <a:pt x="51" y="63"/>
                  <a:pt x="51" y="62"/>
                  <a:pt x="52" y="62"/>
                </a:cubicBezTo>
                <a:cubicBezTo>
                  <a:pt x="51" y="62"/>
                  <a:pt x="51" y="61"/>
                  <a:pt x="50" y="61"/>
                </a:cubicBezTo>
                <a:cubicBezTo>
                  <a:pt x="47" y="60"/>
                  <a:pt x="44" y="59"/>
                  <a:pt x="40" y="59"/>
                </a:cubicBezTo>
                <a:cubicBezTo>
                  <a:pt x="40" y="72"/>
                  <a:pt x="40" y="72"/>
                  <a:pt x="40" y="72"/>
                </a:cubicBezTo>
                <a:close/>
                <a:moveTo>
                  <a:pt x="51" y="69"/>
                </a:moveTo>
                <a:cubicBezTo>
                  <a:pt x="51" y="69"/>
                  <a:pt x="51" y="69"/>
                  <a:pt x="51" y="69"/>
                </a:cubicBezTo>
                <a:cubicBezTo>
                  <a:pt x="54" y="68"/>
                  <a:pt x="56" y="67"/>
                  <a:pt x="58" y="65"/>
                </a:cubicBezTo>
                <a:cubicBezTo>
                  <a:pt x="57" y="65"/>
                  <a:pt x="56" y="64"/>
                  <a:pt x="55" y="63"/>
                </a:cubicBezTo>
                <a:cubicBezTo>
                  <a:pt x="55" y="64"/>
                  <a:pt x="54" y="65"/>
                  <a:pt x="54" y="65"/>
                </a:cubicBezTo>
                <a:cubicBezTo>
                  <a:pt x="53" y="67"/>
                  <a:pt x="52" y="68"/>
                  <a:pt x="51" y="69"/>
                </a:cubicBezTo>
                <a:close/>
                <a:moveTo>
                  <a:pt x="61" y="63"/>
                </a:moveTo>
                <a:cubicBezTo>
                  <a:pt x="61" y="63"/>
                  <a:pt x="61" y="63"/>
                  <a:pt x="61" y="63"/>
                </a:cubicBezTo>
                <a:cubicBezTo>
                  <a:pt x="62" y="62"/>
                  <a:pt x="62" y="62"/>
                  <a:pt x="62" y="62"/>
                </a:cubicBezTo>
                <a:cubicBezTo>
                  <a:pt x="67" y="57"/>
                  <a:pt x="71" y="49"/>
                  <a:pt x="71" y="41"/>
                </a:cubicBezTo>
                <a:cubicBezTo>
                  <a:pt x="60" y="41"/>
                  <a:pt x="60" y="41"/>
                  <a:pt x="60" y="41"/>
                </a:cubicBezTo>
                <a:cubicBezTo>
                  <a:pt x="60" y="48"/>
                  <a:pt x="58" y="54"/>
                  <a:pt x="56" y="60"/>
                </a:cubicBezTo>
                <a:cubicBezTo>
                  <a:pt x="58" y="61"/>
                  <a:pt x="59" y="62"/>
                  <a:pt x="61" y="63"/>
                </a:cubicBezTo>
                <a:close/>
                <a:moveTo>
                  <a:pt x="53" y="19"/>
                </a:moveTo>
                <a:cubicBezTo>
                  <a:pt x="53" y="19"/>
                  <a:pt x="53" y="19"/>
                  <a:pt x="53" y="19"/>
                </a:cubicBezTo>
                <a:cubicBezTo>
                  <a:pt x="53" y="20"/>
                  <a:pt x="52" y="20"/>
                  <a:pt x="52" y="20"/>
                </a:cubicBezTo>
                <a:cubicBezTo>
                  <a:pt x="48" y="21"/>
                  <a:pt x="44" y="22"/>
                  <a:pt x="40" y="22"/>
                </a:cubicBezTo>
                <a:cubicBezTo>
                  <a:pt x="40" y="37"/>
                  <a:pt x="40" y="37"/>
                  <a:pt x="40" y="37"/>
                </a:cubicBezTo>
                <a:cubicBezTo>
                  <a:pt x="56" y="37"/>
                  <a:pt x="56" y="37"/>
                  <a:pt x="56" y="37"/>
                </a:cubicBezTo>
                <a:cubicBezTo>
                  <a:pt x="56" y="31"/>
                  <a:pt x="55" y="24"/>
                  <a:pt x="53" y="19"/>
                </a:cubicBezTo>
                <a:close/>
                <a:moveTo>
                  <a:pt x="37" y="22"/>
                </a:moveTo>
                <a:cubicBezTo>
                  <a:pt x="37" y="22"/>
                  <a:pt x="37" y="22"/>
                  <a:pt x="37" y="22"/>
                </a:cubicBezTo>
                <a:cubicBezTo>
                  <a:pt x="33" y="22"/>
                  <a:pt x="29" y="21"/>
                  <a:pt x="25" y="20"/>
                </a:cubicBezTo>
                <a:cubicBezTo>
                  <a:pt x="25" y="20"/>
                  <a:pt x="24" y="20"/>
                  <a:pt x="24" y="19"/>
                </a:cubicBezTo>
                <a:cubicBezTo>
                  <a:pt x="22" y="24"/>
                  <a:pt x="21" y="31"/>
                  <a:pt x="21" y="37"/>
                </a:cubicBezTo>
                <a:cubicBezTo>
                  <a:pt x="37" y="37"/>
                  <a:pt x="37" y="37"/>
                  <a:pt x="37" y="37"/>
                </a:cubicBezTo>
                <a:cubicBezTo>
                  <a:pt x="37" y="22"/>
                  <a:pt x="37" y="22"/>
                  <a:pt x="37" y="22"/>
                </a:cubicBezTo>
                <a:close/>
                <a:moveTo>
                  <a:pt x="37" y="56"/>
                </a:moveTo>
                <a:cubicBezTo>
                  <a:pt x="37" y="56"/>
                  <a:pt x="37" y="56"/>
                  <a:pt x="37" y="56"/>
                </a:cubicBezTo>
                <a:cubicBezTo>
                  <a:pt x="37" y="41"/>
                  <a:pt x="37" y="41"/>
                  <a:pt x="37" y="41"/>
                </a:cubicBezTo>
                <a:cubicBezTo>
                  <a:pt x="21" y="41"/>
                  <a:pt x="21" y="41"/>
                  <a:pt x="21" y="41"/>
                </a:cubicBezTo>
                <a:cubicBezTo>
                  <a:pt x="21" y="47"/>
                  <a:pt x="22" y="53"/>
                  <a:pt x="24" y="58"/>
                </a:cubicBezTo>
                <a:cubicBezTo>
                  <a:pt x="24" y="58"/>
                  <a:pt x="25" y="58"/>
                  <a:pt x="25" y="58"/>
                </a:cubicBezTo>
                <a:cubicBezTo>
                  <a:pt x="29" y="57"/>
                  <a:pt x="33" y="56"/>
                  <a:pt x="37" y="56"/>
                </a:cubicBezTo>
                <a:close/>
                <a:moveTo>
                  <a:pt x="40" y="56"/>
                </a:moveTo>
                <a:cubicBezTo>
                  <a:pt x="40" y="56"/>
                  <a:pt x="40" y="56"/>
                  <a:pt x="40" y="56"/>
                </a:cubicBezTo>
                <a:cubicBezTo>
                  <a:pt x="44" y="56"/>
                  <a:pt x="48" y="57"/>
                  <a:pt x="52" y="58"/>
                </a:cubicBezTo>
                <a:cubicBezTo>
                  <a:pt x="52" y="58"/>
                  <a:pt x="53" y="58"/>
                  <a:pt x="53" y="58"/>
                </a:cubicBezTo>
                <a:cubicBezTo>
                  <a:pt x="55" y="53"/>
                  <a:pt x="56" y="47"/>
                  <a:pt x="56" y="41"/>
                </a:cubicBezTo>
                <a:cubicBezTo>
                  <a:pt x="40" y="41"/>
                  <a:pt x="40" y="41"/>
                  <a:pt x="40" y="41"/>
                </a:cubicBezTo>
                <a:cubicBezTo>
                  <a:pt x="40" y="56"/>
                  <a:pt x="40" y="56"/>
                  <a:pt x="40" y="56"/>
                </a:cubicBezTo>
                <a:close/>
              </a:path>
            </a:pathLst>
          </a:custGeom>
          <a:solidFill>
            <a:srgbClr val="98D2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658" name="Freeform 34"/>
          <p:cNvSpPr>
            <a:spLocks noEditPoints="1"/>
          </p:cNvSpPr>
          <p:nvPr/>
        </p:nvSpPr>
        <p:spPr bwMode="auto">
          <a:xfrm>
            <a:off x="2420938" y="2874963"/>
            <a:ext cx="233362" cy="238125"/>
          </a:xfrm>
          <a:custGeom>
            <a:avLst/>
            <a:gdLst>
              <a:gd name="T0" fmla="*/ 118196 w 77"/>
              <a:gd name="T1" fmla="*/ 174014 h 78"/>
              <a:gd name="T2" fmla="*/ 145472 w 77"/>
              <a:gd name="T3" fmla="*/ 24423 h 78"/>
              <a:gd name="T4" fmla="*/ 160626 w 77"/>
              <a:gd name="T5" fmla="*/ 30529 h 78"/>
              <a:gd name="T6" fmla="*/ 184871 w 77"/>
              <a:gd name="T7" fmla="*/ 21370 h 78"/>
              <a:gd name="T8" fmla="*/ 215178 w 77"/>
              <a:gd name="T9" fmla="*/ 61058 h 78"/>
              <a:gd name="T10" fmla="*/ 209117 w 77"/>
              <a:gd name="T11" fmla="*/ 88534 h 78"/>
              <a:gd name="T12" fmla="*/ 233362 w 77"/>
              <a:gd name="T13" fmla="*/ 97692 h 78"/>
              <a:gd name="T14" fmla="*/ 224270 w 77"/>
              <a:gd name="T15" fmla="*/ 146538 h 78"/>
              <a:gd name="T16" fmla="*/ 203055 w 77"/>
              <a:gd name="T17" fmla="*/ 161803 h 78"/>
              <a:gd name="T18" fmla="*/ 215178 w 77"/>
              <a:gd name="T19" fmla="*/ 186226 h 78"/>
              <a:gd name="T20" fmla="*/ 172748 w 77"/>
              <a:gd name="T21" fmla="*/ 216755 h 78"/>
              <a:gd name="T22" fmla="*/ 154564 w 77"/>
              <a:gd name="T23" fmla="*/ 207596 h 78"/>
              <a:gd name="T24" fmla="*/ 136380 w 77"/>
              <a:gd name="T25" fmla="*/ 238125 h 78"/>
              <a:gd name="T26" fmla="*/ 87890 w 77"/>
              <a:gd name="T27" fmla="*/ 228966 h 78"/>
              <a:gd name="T28" fmla="*/ 78798 w 77"/>
              <a:gd name="T29" fmla="*/ 207596 h 78"/>
              <a:gd name="T30" fmla="*/ 72736 w 77"/>
              <a:gd name="T31" fmla="*/ 204543 h 78"/>
              <a:gd name="T32" fmla="*/ 48491 w 77"/>
              <a:gd name="T33" fmla="*/ 216755 h 78"/>
              <a:gd name="T34" fmla="*/ 18184 w 77"/>
              <a:gd name="T35" fmla="*/ 174014 h 78"/>
              <a:gd name="T36" fmla="*/ 24245 w 77"/>
              <a:gd name="T37" fmla="*/ 146538 h 78"/>
              <a:gd name="T38" fmla="*/ 0 w 77"/>
              <a:gd name="T39" fmla="*/ 137380 h 78"/>
              <a:gd name="T40" fmla="*/ 24245 w 77"/>
              <a:gd name="T41" fmla="*/ 88534 h 78"/>
              <a:gd name="T42" fmla="*/ 18184 w 77"/>
              <a:gd name="T43" fmla="*/ 61058 h 78"/>
              <a:gd name="T44" fmla="*/ 18184 w 77"/>
              <a:gd name="T45" fmla="*/ 48846 h 78"/>
              <a:gd name="T46" fmla="*/ 72736 w 77"/>
              <a:gd name="T47" fmla="*/ 30529 h 78"/>
              <a:gd name="T48" fmla="*/ 96982 w 77"/>
              <a:gd name="T49" fmla="*/ 0 h 78"/>
              <a:gd name="T50" fmla="*/ 145472 w 77"/>
              <a:gd name="T51" fmla="*/ 9159 h 78"/>
              <a:gd name="T52" fmla="*/ 145472 w 77"/>
              <a:gd name="T53" fmla="*/ 45793 h 78"/>
              <a:gd name="T54" fmla="*/ 127288 w 77"/>
              <a:gd name="T55" fmla="*/ 33582 h 78"/>
              <a:gd name="T56" fmla="*/ 106074 w 77"/>
              <a:gd name="T57" fmla="*/ 33582 h 78"/>
              <a:gd name="T58" fmla="*/ 75767 w 77"/>
              <a:gd name="T59" fmla="*/ 51899 h 78"/>
              <a:gd name="T60" fmla="*/ 39399 w 77"/>
              <a:gd name="T61" fmla="*/ 54952 h 78"/>
              <a:gd name="T62" fmla="*/ 42429 w 77"/>
              <a:gd name="T63" fmla="*/ 88534 h 78"/>
              <a:gd name="T64" fmla="*/ 18184 w 77"/>
              <a:gd name="T65" fmla="*/ 106851 h 78"/>
              <a:gd name="T66" fmla="*/ 39399 w 77"/>
              <a:gd name="T67" fmla="*/ 137380 h 78"/>
              <a:gd name="T68" fmla="*/ 48491 w 77"/>
              <a:gd name="T69" fmla="*/ 170962 h 78"/>
              <a:gd name="T70" fmla="*/ 63644 w 77"/>
              <a:gd name="T71" fmla="*/ 186226 h 78"/>
              <a:gd name="T72" fmla="*/ 96982 w 77"/>
              <a:gd name="T73" fmla="*/ 195385 h 78"/>
              <a:gd name="T74" fmla="*/ 127288 w 77"/>
              <a:gd name="T75" fmla="*/ 219808 h 78"/>
              <a:gd name="T76" fmla="*/ 133350 w 77"/>
              <a:gd name="T77" fmla="*/ 195385 h 78"/>
              <a:gd name="T78" fmla="*/ 157595 w 77"/>
              <a:gd name="T79" fmla="*/ 186226 h 78"/>
              <a:gd name="T80" fmla="*/ 193963 w 77"/>
              <a:gd name="T81" fmla="*/ 180120 h 78"/>
              <a:gd name="T82" fmla="*/ 190933 w 77"/>
              <a:gd name="T83" fmla="*/ 149591 h 78"/>
              <a:gd name="T84" fmla="*/ 215178 w 77"/>
              <a:gd name="T85" fmla="*/ 128221 h 78"/>
              <a:gd name="T86" fmla="*/ 193963 w 77"/>
              <a:gd name="T87" fmla="*/ 100745 h 78"/>
              <a:gd name="T88" fmla="*/ 184871 w 77"/>
              <a:gd name="T89" fmla="*/ 64111 h 78"/>
              <a:gd name="T90" fmla="*/ 169718 w 77"/>
              <a:gd name="T91" fmla="*/ 48846 h 78"/>
              <a:gd name="T92" fmla="*/ 118196 w 77"/>
              <a:gd name="T93" fmla="*/ 73269 h 78"/>
              <a:gd name="T94" fmla="*/ 118196 w 77"/>
              <a:gd name="T95" fmla="*/ 164856 h 78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77" h="78">
                <a:moveTo>
                  <a:pt x="39" y="20"/>
                </a:moveTo>
                <a:cubicBezTo>
                  <a:pt x="49" y="20"/>
                  <a:pt x="57" y="29"/>
                  <a:pt x="57" y="39"/>
                </a:cubicBezTo>
                <a:cubicBezTo>
                  <a:pt x="57" y="49"/>
                  <a:pt x="49" y="57"/>
                  <a:pt x="39" y="57"/>
                </a:cubicBezTo>
                <a:cubicBezTo>
                  <a:pt x="28" y="57"/>
                  <a:pt x="20" y="49"/>
                  <a:pt x="20" y="39"/>
                </a:cubicBezTo>
                <a:cubicBezTo>
                  <a:pt x="20" y="29"/>
                  <a:pt x="28" y="20"/>
                  <a:pt x="39" y="20"/>
                </a:cubicBezTo>
                <a:close/>
                <a:moveTo>
                  <a:pt x="48" y="8"/>
                </a:moveTo>
                <a:cubicBezTo>
                  <a:pt x="48" y="8"/>
                  <a:pt x="48" y="8"/>
                  <a:pt x="48" y="8"/>
                </a:cubicBezTo>
                <a:cubicBezTo>
                  <a:pt x="49" y="9"/>
                  <a:pt x="50" y="9"/>
                  <a:pt x="51" y="9"/>
                </a:cubicBezTo>
                <a:cubicBezTo>
                  <a:pt x="52" y="10"/>
                  <a:pt x="52" y="10"/>
                  <a:pt x="53" y="10"/>
                </a:cubicBezTo>
                <a:cubicBezTo>
                  <a:pt x="57" y="7"/>
                  <a:pt x="57" y="7"/>
                  <a:pt x="57" y="7"/>
                </a:cubicBezTo>
                <a:cubicBezTo>
                  <a:pt x="58" y="5"/>
                  <a:pt x="60" y="5"/>
                  <a:pt x="61" y="7"/>
                </a:cubicBezTo>
                <a:cubicBezTo>
                  <a:pt x="61" y="7"/>
                  <a:pt x="61" y="7"/>
                  <a:pt x="61" y="7"/>
                </a:cubicBezTo>
                <a:cubicBezTo>
                  <a:pt x="61" y="7"/>
                  <a:pt x="61" y="7"/>
                  <a:pt x="61" y="7"/>
                </a:cubicBezTo>
                <a:cubicBezTo>
                  <a:pt x="71" y="16"/>
                  <a:pt x="71" y="16"/>
                  <a:pt x="71" y="16"/>
                </a:cubicBezTo>
                <a:cubicBezTo>
                  <a:pt x="72" y="17"/>
                  <a:pt x="72" y="19"/>
                  <a:pt x="71" y="20"/>
                </a:cubicBezTo>
                <a:cubicBezTo>
                  <a:pt x="67" y="24"/>
                  <a:pt x="67" y="24"/>
                  <a:pt x="67" y="24"/>
                </a:cubicBezTo>
                <a:cubicBezTo>
                  <a:pt x="67" y="25"/>
                  <a:pt x="68" y="26"/>
                  <a:pt x="68" y="26"/>
                </a:cubicBezTo>
                <a:cubicBezTo>
                  <a:pt x="68" y="27"/>
                  <a:pt x="69" y="28"/>
                  <a:pt x="69" y="29"/>
                </a:cubicBezTo>
                <a:cubicBezTo>
                  <a:pt x="74" y="29"/>
                  <a:pt x="74" y="29"/>
                  <a:pt x="74" y="29"/>
                </a:cubicBezTo>
                <a:cubicBezTo>
                  <a:pt x="76" y="29"/>
                  <a:pt x="77" y="30"/>
                  <a:pt x="77" y="32"/>
                </a:cubicBezTo>
                <a:cubicBezTo>
                  <a:pt x="77" y="32"/>
                  <a:pt x="77" y="32"/>
                  <a:pt x="77" y="32"/>
                </a:cubicBezTo>
                <a:cubicBezTo>
                  <a:pt x="77" y="45"/>
                  <a:pt x="77" y="45"/>
                  <a:pt x="77" y="45"/>
                </a:cubicBezTo>
                <a:cubicBezTo>
                  <a:pt x="77" y="47"/>
                  <a:pt x="76" y="48"/>
                  <a:pt x="74" y="48"/>
                </a:cubicBezTo>
                <a:cubicBezTo>
                  <a:pt x="74" y="48"/>
                  <a:pt x="74" y="48"/>
                  <a:pt x="74" y="48"/>
                </a:cubicBezTo>
                <a:cubicBezTo>
                  <a:pt x="69" y="48"/>
                  <a:pt x="69" y="48"/>
                  <a:pt x="69" y="48"/>
                </a:cubicBezTo>
                <a:cubicBezTo>
                  <a:pt x="69" y="49"/>
                  <a:pt x="68" y="50"/>
                  <a:pt x="68" y="51"/>
                </a:cubicBezTo>
                <a:cubicBezTo>
                  <a:pt x="68" y="52"/>
                  <a:pt x="67" y="53"/>
                  <a:pt x="67" y="53"/>
                </a:cubicBezTo>
                <a:cubicBezTo>
                  <a:pt x="71" y="57"/>
                  <a:pt x="71" y="57"/>
                  <a:pt x="71" y="57"/>
                </a:cubicBezTo>
                <a:cubicBezTo>
                  <a:pt x="72" y="58"/>
                  <a:pt x="72" y="60"/>
                  <a:pt x="71" y="61"/>
                </a:cubicBezTo>
                <a:cubicBezTo>
                  <a:pt x="71" y="61"/>
                  <a:pt x="71" y="61"/>
                  <a:pt x="71" y="61"/>
                </a:cubicBezTo>
                <a:cubicBezTo>
                  <a:pt x="71" y="61"/>
                  <a:pt x="71" y="61"/>
                  <a:pt x="71" y="61"/>
                </a:cubicBezTo>
                <a:cubicBezTo>
                  <a:pt x="61" y="71"/>
                  <a:pt x="61" y="71"/>
                  <a:pt x="61" y="71"/>
                </a:cubicBezTo>
                <a:cubicBezTo>
                  <a:pt x="60" y="72"/>
                  <a:pt x="58" y="72"/>
                  <a:pt x="57" y="71"/>
                </a:cubicBezTo>
                <a:cubicBezTo>
                  <a:pt x="53" y="67"/>
                  <a:pt x="53" y="67"/>
                  <a:pt x="53" y="67"/>
                </a:cubicBezTo>
                <a:cubicBezTo>
                  <a:pt x="52" y="68"/>
                  <a:pt x="52" y="68"/>
                  <a:pt x="51" y="68"/>
                </a:cubicBezTo>
                <a:cubicBezTo>
                  <a:pt x="51" y="68"/>
                  <a:pt x="51" y="68"/>
                  <a:pt x="51" y="68"/>
                </a:cubicBezTo>
                <a:cubicBezTo>
                  <a:pt x="50" y="69"/>
                  <a:pt x="49" y="69"/>
                  <a:pt x="48" y="69"/>
                </a:cubicBezTo>
                <a:cubicBezTo>
                  <a:pt x="48" y="75"/>
                  <a:pt x="48" y="75"/>
                  <a:pt x="48" y="75"/>
                </a:cubicBezTo>
                <a:cubicBezTo>
                  <a:pt x="48" y="76"/>
                  <a:pt x="47" y="78"/>
                  <a:pt x="45" y="78"/>
                </a:cubicBezTo>
                <a:cubicBezTo>
                  <a:pt x="45" y="77"/>
                  <a:pt x="45" y="77"/>
                  <a:pt x="45" y="77"/>
                </a:cubicBezTo>
                <a:cubicBezTo>
                  <a:pt x="32" y="77"/>
                  <a:pt x="32" y="77"/>
                  <a:pt x="32" y="77"/>
                </a:cubicBezTo>
                <a:cubicBezTo>
                  <a:pt x="30" y="77"/>
                  <a:pt x="29" y="76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69"/>
                  <a:pt x="29" y="69"/>
                  <a:pt x="29" y="69"/>
                </a:cubicBezTo>
                <a:cubicBezTo>
                  <a:pt x="28" y="69"/>
                  <a:pt x="27" y="69"/>
                  <a:pt x="26" y="68"/>
                </a:cubicBezTo>
                <a:cubicBezTo>
                  <a:pt x="26" y="68"/>
                  <a:pt x="26" y="68"/>
                  <a:pt x="26" y="68"/>
                </a:cubicBezTo>
                <a:cubicBezTo>
                  <a:pt x="26" y="68"/>
                  <a:pt x="26" y="68"/>
                  <a:pt x="26" y="68"/>
                </a:cubicBezTo>
                <a:cubicBezTo>
                  <a:pt x="25" y="68"/>
                  <a:pt x="25" y="67"/>
                  <a:pt x="24" y="67"/>
                </a:cubicBezTo>
                <a:cubicBezTo>
                  <a:pt x="20" y="71"/>
                  <a:pt x="20" y="71"/>
                  <a:pt x="20" y="71"/>
                </a:cubicBezTo>
                <a:cubicBezTo>
                  <a:pt x="19" y="72"/>
                  <a:pt x="17" y="72"/>
                  <a:pt x="16" y="71"/>
                </a:cubicBezTo>
                <a:cubicBezTo>
                  <a:pt x="16" y="71"/>
                  <a:pt x="16" y="71"/>
                  <a:pt x="16" y="71"/>
                </a:cubicBezTo>
                <a:cubicBezTo>
                  <a:pt x="16" y="71"/>
                  <a:pt x="16" y="71"/>
                  <a:pt x="16" y="71"/>
                </a:cubicBezTo>
                <a:cubicBezTo>
                  <a:pt x="6" y="61"/>
                  <a:pt x="6" y="61"/>
                  <a:pt x="6" y="61"/>
                </a:cubicBezTo>
                <a:cubicBezTo>
                  <a:pt x="5" y="60"/>
                  <a:pt x="5" y="58"/>
                  <a:pt x="6" y="57"/>
                </a:cubicBezTo>
                <a:cubicBezTo>
                  <a:pt x="10" y="53"/>
                  <a:pt x="10" y="53"/>
                  <a:pt x="10" y="53"/>
                </a:cubicBezTo>
                <a:cubicBezTo>
                  <a:pt x="10" y="53"/>
                  <a:pt x="9" y="52"/>
                  <a:pt x="9" y="51"/>
                </a:cubicBezTo>
                <a:cubicBezTo>
                  <a:pt x="9" y="50"/>
                  <a:pt x="8" y="49"/>
                  <a:pt x="8" y="48"/>
                </a:cubicBezTo>
                <a:cubicBezTo>
                  <a:pt x="3" y="48"/>
                  <a:pt x="3" y="48"/>
                  <a:pt x="3" y="48"/>
                </a:cubicBezTo>
                <a:cubicBezTo>
                  <a:pt x="1" y="48"/>
                  <a:pt x="0" y="47"/>
                  <a:pt x="0" y="45"/>
                </a:cubicBezTo>
                <a:cubicBezTo>
                  <a:pt x="0" y="45"/>
                  <a:pt x="0" y="45"/>
                  <a:pt x="0" y="45"/>
                </a:cubicBezTo>
                <a:cubicBezTo>
                  <a:pt x="0" y="32"/>
                  <a:pt x="0" y="32"/>
                  <a:pt x="0" y="32"/>
                </a:cubicBezTo>
                <a:cubicBezTo>
                  <a:pt x="0" y="30"/>
                  <a:pt x="1" y="29"/>
                  <a:pt x="3" y="29"/>
                </a:cubicBezTo>
                <a:cubicBezTo>
                  <a:pt x="8" y="29"/>
                  <a:pt x="8" y="29"/>
                  <a:pt x="8" y="29"/>
                </a:cubicBezTo>
                <a:cubicBezTo>
                  <a:pt x="8" y="28"/>
                  <a:pt x="9" y="27"/>
                  <a:pt x="9" y="26"/>
                </a:cubicBezTo>
                <a:cubicBezTo>
                  <a:pt x="9" y="26"/>
                  <a:pt x="10" y="25"/>
                  <a:pt x="10" y="24"/>
                </a:cubicBezTo>
                <a:cubicBezTo>
                  <a:pt x="6" y="20"/>
                  <a:pt x="6" y="20"/>
                  <a:pt x="6" y="20"/>
                </a:cubicBezTo>
                <a:cubicBezTo>
                  <a:pt x="5" y="19"/>
                  <a:pt x="5" y="17"/>
                  <a:pt x="6" y="16"/>
                </a:cubicBezTo>
                <a:cubicBezTo>
                  <a:pt x="6" y="16"/>
                  <a:pt x="6" y="16"/>
                  <a:pt x="6" y="16"/>
                </a:cubicBezTo>
                <a:cubicBezTo>
                  <a:pt x="6" y="16"/>
                  <a:pt x="6" y="16"/>
                  <a:pt x="6" y="16"/>
                </a:cubicBezTo>
                <a:cubicBezTo>
                  <a:pt x="16" y="7"/>
                  <a:pt x="16" y="7"/>
                  <a:pt x="16" y="7"/>
                </a:cubicBezTo>
                <a:cubicBezTo>
                  <a:pt x="17" y="5"/>
                  <a:pt x="19" y="5"/>
                  <a:pt x="20" y="7"/>
                </a:cubicBezTo>
                <a:cubicBezTo>
                  <a:pt x="24" y="10"/>
                  <a:pt x="24" y="10"/>
                  <a:pt x="24" y="10"/>
                </a:cubicBezTo>
                <a:cubicBezTo>
                  <a:pt x="25" y="10"/>
                  <a:pt x="27" y="9"/>
                  <a:pt x="29" y="8"/>
                </a:cubicBezTo>
                <a:cubicBezTo>
                  <a:pt x="29" y="3"/>
                  <a:pt x="29" y="3"/>
                  <a:pt x="29" y="3"/>
                </a:cubicBezTo>
                <a:cubicBezTo>
                  <a:pt x="29" y="1"/>
                  <a:pt x="30" y="0"/>
                  <a:pt x="32" y="0"/>
                </a:cubicBezTo>
                <a:cubicBezTo>
                  <a:pt x="32" y="0"/>
                  <a:pt x="32" y="0"/>
                  <a:pt x="32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47" y="0"/>
                  <a:pt x="48" y="1"/>
                  <a:pt x="48" y="3"/>
                </a:cubicBezTo>
                <a:cubicBezTo>
                  <a:pt x="48" y="3"/>
                  <a:pt x="48" y="3"/>
                  <a:pt x="48" y="3"/>
                </a:cubicBezTo>
                <a:cubicBezTo>
                  <a:pt x="48" y="8"/>
                  <a:pt x="48" y="8"/>
                  <a:pt x="48" y="8"/>
                </a:cubicBezTo>
                <a:close/>
                <a:moveTo>
                  <a:pt x="48" y="15"/>
                </a:moveTo>
                <a:cubicBezTo>
                  <a:pt x="48" y="15"/>
                  <a:pt x="48" y="15"/>
                  <a:pt x="48" y="15"/>
                </a:cubicBezTo>
                <a:cubicBezTo>
                  <a:pt x="47" y="14"/>
                  <a:pt x="46" y="14"/>
                  <a:pt x="45" y="13"/>
                </a:cubicBezTo>
                <a:cubicBezTo>
                  <a:pt x="43" y="13"/>
                  <a:pt x="42" y="12"/>
                  <a:pt x="42" y="11"/>
                </a:cubicBezTo>
                <a:cubicBezTo>
                  <a:pt x="42" y="6"/>
                  <a:pt x="42" y="6"/>
                  <a:pt x="42" y="6"/>
                </a:cubicBezTo>
                <a:cubicBezTo>
                  <a:pt x="35" y="6"/>
                  <a:pt x="35" y="6"/>
                  <a:pt x="35" y="6"/>
                </a:cubicBezTo>
                <a:cubicBezTo>
                  <a:pt x="35" y="11"/>
                  <a:pt x="35" y="11"/>
                  <a:pt x="35" y="11"/>
                </a:cubicBezTo>
                <a:cubicBezTo>
                  <a:pt x="35" y="12"/>
                  <a:pt x="34" y="13"/>
                  <a:pt x="33" y="13"/>
                </a:cubicBezTo>
                <a:cubicBezTo>
                  <a:pt x="30" y="14"/>
                  <a:pt x="27" y="15"/>
                  <a:pt x="25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4" y="17"/>
                  <a:pt x="22" y="17"/>
                  <a:pt x="21" y="16"/>
                </a:cubicBezTo>
                <a:cubicBezTo>
                  <a:pt x="18" y="13"/>
                  <a:pt x="18" y="13"/>
                  <a:pt x="18" y="13"/>
                </a:cubicBezTo>
                <a:cubicBezTo>
                  <a:pt x="13" y="18"/>
                  <a:pt x="13" y="18"/>
                  <a:pt x="13" y="18"/>
                </a:cubicBezTo>
                <a:cubicBezTo>
                  <a:pt x="16" y="21"/>
                  <a:pt x="16" y="21"/>
                  <a:pt x="16" y="21"/>
                </a:cubicBezTo>
                <a:cubicBezTo>
                  <a:pt x="17" y="22"/>
                  <a:pt x="17" y="24"/>
                  <a:pt x="16" y="25"/>
                </a:cubicBezTo>
                <a:cubicBezTo>
                  <a:pt x="16" y="26"/>
                  <a:pt x="15" y="27"/>
                  <a:pt x="14" y="29"/>
                </a:cubicBezTo>
                <a:cubicBezTo>
                  <a:pt x="14" y="30"/>
                  <a:pt x="14" y="31"/>
                  <a:pt x="13" y="33"/>
                </a:cubicBezTo>
                <a:cubicBezTo>
                  <a:pt x="13" y="34"/>
                  <a:pt x="12" y="35"/>
                  <a:pt x="10" y="35"/>
                </a:cubicBezTo>
                <a:cubicBezTo>
                  <a:pt x="6" y="35"/>
                  <a:pt x="6" y="35"/>
                  <a:pt x="6" y="35"/>
                </a:cubicBezTo>
                <a:cubicBezTo>
                  <a:pt x="6" y="42"/>
                  <a:pt x="6" y="42"/>
                  <a:pt x="6" y="42"/>
                </a:cubicBezTo>
                <a:cubicBezTo>
                  <a:pt x="10" y="42"/>
                  <a:pt x="10" y="42"/>
                  <a:pt x="10" y="42"/>
                </a:cubicBezTo>
                <a:cubicBezTo>
                  <a:pt x="12" y="42"/>
                  <a:pt x="13" y="43"/>
                  <a:pt x="13" y="45"/>
                </a:cubicBezTo>
                <a:cubicBezTo>
                  <a:pt x="13" y="46"/>
                  <a:pt x="14" y="47"/>
                  <a:pt x="14" y="49"/>
                </a:cubicBezTo>
                <a:cubicBezTo>
                  <a:pt x="15" y="50"/>
                  <a:pt x="16" y="51"/>
                  <a:pt x="16" y="52"/>
                </a:cubicBezTo>
                <a:cubicBezTo>
                  <a:pt x="17" y="54"/>
                  <a:pt x="17" y="55"/>
                  <a:pt x="16" y="56"/>
                </a:cubicBezTo>
                <a:cubicBezTo>
                  <a:pt x="13" y="59"/>
                  <a:pt x="13" y="59"/>
                  <a:pt x="13" y="59"/>
                </a:cubicBezTo>
                <a:cubicBezTo>
                  <a:pt x="18" y="64"/>
                  <a:pt x="18" y="64"/>
                  <a:pt x="18" y="64"/>
                </a:cubicBezTo>
                <a:cubicBezTo>
                  <a:pt x="21" y="61"/>
                  <a:pt x="21" y="61"/>
                  <a:pt x="21" y="61"/>
                </a:cubicBezTo>
                <a:cubicBezTo>
                  <a:pt x="22" y="60"/>
                  <a:pt x="24" y="60"/>
                  <a:pt x="25" y="61"/>
                </a:cubicBezTo>
                <a:cubicBezTo>
                  <a:pt x="26" y="62"/>
                  <a:pt x="27" y="62"/>
                  <a:pt x="29" y="63"/>
                </a:cubicBezTo>
                <a:cubicBezTo>
                  <a:pt x="30" y="63"/>
                  <a:pt x="31" y="64"/>
                  <a:pt x="32" y="64"/>
                </a:cubicBezTo>
                <a:cubicBezTo>
                  <a:pt x="34" y="64"/>
                  <a:pt x="35" y="66"/>
                  <a:pt x="35" y="67"/>
                </a:cubicBezTo>
                <a:cubicBezTo>
                  <a:pt x="35" y="72"/>
                  <a:pt x="35" y="72"/>
                  <a:pt x="35" y="72"/>
                </a:cubicBezTo>
                <a:cubicBezTo>
                  <a:pt x="42" y="72"/>
                  <a:pt x="42" y="72"/>
                  <a:pt x="42" y="72"/>
                </a:cubicBezTo>
                <a:cubicBezTo>
                  <a:pt x="42" y="67"/>
                  <a:pt x="42" y="67"/>
                  <a:pt x="42" y="67"/>
                </a:cubicBezTo>
                <a:cubicBezTo>
                  <a:pt x="42" y="67"/>
                  <a:pt x="42" y="67"/>
                  <a:pt x="42" y="67"/>
                </a:cubicBezTo>
                <a:cubicBezTo>
                  <a:pt x="42" y="66"/>
                  <a:pt x="43" y="64"/>
                  <a:pt x="44" y="64"/>
                </a:cubicBezTo>
                <a:cubicBezTo>
                  <a:pt x="46" y="64"/>
                  <a:pt x="47" y="63"/>
                  <a:pt x="48" y="63"/>
                </a:cubicBezTo>
                <a:cubicBezTo>
                  <a:pt x="48" y="63"/>
                  <a:pt x="48" y="63"/>
                  <a:pt x="48" y="63"/>
                </a:cubicBezTo>
                <a:cubicBezTo>
                  <a:pt x="50" y="62"/>
                  <a:pt x="51" y="62"/>
                  <a:pt x="52" y="61"/>
                </a:cubicBezTo>
                <a:cubicBezTo>
                  <a:pt x="53" y="60"/>
                  <a:pt x="55" y="60"/>
                  <a:pt x="56" y="61"/>
                </a:cubicBezTo>
                <a:cubicBezTo>
                  <a:pt x="59" y="64"/>
                  <a:pt x="59" y="64"/>
                  <a:pt x="59" y="64"/>
                </a:cubicBezTo>
                <a:cubicBezTo>
                  <a:pt x="64" y="59"/>
                  <a:pt x="64" y="59"/>
                  <a:pt x="64" y="59"/>
                </a:cubicBezTo>
                <a:cubicBezTo>
                  <a:pt x="61" y="56"/>
                  <a:pt x="61" y="56"/>
                  <a:pt x="61" y="56"/>
                </a:cubicBezTo>
                <a:cubicBezTo>
                  <a:pt x="60" y="55"/>
                  <a:pt x="60" y="54"/>
                  <a:pt x="61" y="52"/>
                </a:cubicBezTo>
                <a:cubicBezTo>
                  <a:pt x="61" y="51"/>
                  <a:pt x="62" y="50"/>
                  <a:pt x="63" y="49"/>
                </a:cubicBezTo>
                <a:cubicBezTo>
                  <a:pt x="63" y="47"/>
                  <a:pt x="64" y="46"/>
                  <a:pt x="64" y="45"/>
                </a:cubicBezTo>
                <a:cubicBezTo>
                  <a:pt x="64" y="43"/>
                  <a:pt x="65" y="42"/>
                  <a:pt x="67" y="42"/>
                </a:cubicBezTo>
                <a:cubicBezTo>
                  <a:pt x="71" y="42"/>
                  <a:pt x="71" y="42"/>
                  <a:pt x="71" y="42"/>
                </a:cubicBezTo>
                <a:cubicBezTo>
                  <a:pt x="71" y="35"/>
                  <a:pt x="71" y="35"/>
                  <a:pt x="71" y="35"/>
                </a:cubicBezTo>
                <a:cubicBezTo>
                  <a:pt x="67" y="35"/>
                  <a:pt x="67" y="35"/>
                  <a:pt x="67" y="35"/>
                </a:cubicBezTo>
                <a:cubicBezTo>
                  <a:pt x="65" y="35"/>
                  <a:pt x="64" y="34"/>
                  <a:pt x="64" y="33"/>
                </a:cubicBezTo>
                <a:cubicBezTo>
                  <a:pt x="64" y="31"/>
                  <a:pt x="63" y="30"/>
                  <a:pt x="63" y="29"/>
                </a:cubicBezTo>
                <a:cubicBezTo>
                  <a:pt x="62" y="27"/>
                  <a:pt x="61" y="26"/>
                  <a:pt x="61" y="25"/>
                </a:cubicBezTo>
                <a:cubicBezTo>
                  <a:pt x="60" y="24"/>
                  <a:pt x="60" y="22"/>
                  <a:pt x="61" y="21"/>
                </a:cubicBezTo>
                <a:cubicBezTo>
                  <a:pt x="64" y="18"/>
                  <a:pt x="64" y="18"/>
                  <a:pt x="64" y="18"/>
                </a:cubicBezTo>
                <a:cubicBezTo>
                  <a:pt x="59" y="13"/>
                  <a:pt x="59" y="13"/>
                  <a:pt x="59" y="13"/>
                </a:cubicBezTo>
                <a:cubicBezTo>
                  <a:pt x="56" y="16"/>
                  <a:pt x="56" y="16"/>
                  <a:pt x="56" y="16"/>
                </a:cubicBezTo>
                <a:cubicBezTo>
                  <a:pt x="55" y="17"/>
                  <a:pt x="53" y="17"/>
                  <a:pt x="52" y="17"/>
                </a:cubicBezTo>
                <a:cubicBezTo>
                  <a:pt x="51" y="16"/>
                  <a:pt x="50" y="15"/>
                  <a:pt x="48" y="15"/>
                </a:cubicBezTo>
                <a:close/>
                <a:moveTo>
                  <a:pt x="39" y="24"/>
                </a:moveTo>
                <a:cubicBezTo>
                  <a:pt x="39" y="24"/>
                  <a:pt x="39" y="24"/>
                  <a:pt x="39" y="24"/>
                </a:cubicBezTo>
                <a:cubicBezTo>
                  <a:pt x="30" y="24"/>
                  <a:pt x="24" y="31"/>
                  <a:pt x="24" y="39"/>
                </a:cubicBezTo>
                <a:cubicBezTo>
                  <a:pt x="24" y="47"/>
                  <a:pt x="30" y="54"/>
                  <a:pt x="39" y="54"/>
                </a:cubicBezTo>
                <a:cubicBezTo>
                  <a:pt x="47" y="54"/>
                  <a:pt x="53" y="47"/>
                  <a:pt x="53" y="39"/>
                </a:cubicBezTo>
                <a:cubicBezTo>
                  <a:pt x="53" y="31"/>
                  <a:pt x="47" y="24"/>
                  <a:pt x="39" y="24"/>
                </a:cubicBezTo>
                <a:close/>
              </a:path>
            </a:pathLst>
          </a:custGeom>
          <a:solidFill>
            <a:srgbClr val="EA551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659" name="Freeform 35"/>
          <p:cNvSpPr/>
          <p:nvPr/>
        </p:nvSpPr>
        <p:spPr bwMode="auto">
          <a:xfrm>
            <a:off x="3868738" y="2884488"/>
            <a:ext cx="239712" cy="219075"/>
          </a:xfrm>
          <a:custGeom>
            <a:avLst/>
            <a:gdLst>
              <a:gd name="T0" fmla="*/ 118339 w 79"/>
              <a:gd name="T1" fmla="*/ 60854 h 72"/>
              <a:gd name="T2" fmla="*/ 109236 w 79"/>
              <a:gd name="T3" fmla="*/ 51726 h 72"/>
              <a:gd name="T4" fmla="*/ 118339 w 79"/>
              <a:gd name="T5" fmla="*/ 42598 h 72"/>
              <a:gd name="T6" fmla="*/ 148682 w 79"/>
              <a:gd name="T7" fmla="*/ 42598 h 72"/>
              <a:gd name="T8" fmla="*/ 148682 w 79"/>
              <a:gd name="T9" fmla="*/ 9128 h 72"/>
              <a:gd name="T10" fmla="*/ 157785 w 79"/>
              <a:gd name="T11" fmla="*/ 0 h 72"/>
              <a:gd name="T12" fmla="*/ 163854 w 79"/>
              <a:gd name="T13" fmla="*/ 3043 h 72"/>
              <a:gd name="T14" fmla="*/ 233643 w 79"/>
              <a:gd name="T15" fmla="*/ 73025 h 72"/>
              <a:gd name="T16" fmla="*/ 233643 w 79"/>
              <a:gd name="T17" fmla="*/ 88239 h 72"/>
              <a:gd name="T18" fmla="*/ 233643 w 79"/>
              <a:gd name="T19" fmla="*/ 88239 h 72"/>
              <a:gd name="T20" fmla="*/ 163854 w 79"/>
              <a:gd name="T21" fmla="*/ 158221 h 72"/>
              <a:gd name="T22" fmla="*/ 151716 w 79"/>
              <a:gd name="T23" fmla="*/ 158221 h 72"/>
              <a:gd name="T24" fmla="*/ 148682 w 79"/>
              <a:gd name="T25" fmla="*/ 152135 h 72"/>
              <a:gd name="T26" fmla="*/ 148682 w 79"/>
              <a:gd name="T27" fmla="*/ 152135 h 72"/>
              <a:gd name="T28" fmla="*/ 148682 w 79"/>
              <a:gd name="T29" fmla="*/ 118666 h 72"/>
              <a:gd name="T30" fmla="*/ 81927 w 79"/>
              <a:gd name="T31" fmla="*/ 118666 h 72"/>
              <a:gd name="T32" fmla="*/ 72824 w 79"/>
              <a:gd name="T33" fmla="*/ 109538 h 72"/>
              <a:gd name="T34" fmla="*/ 72824 w 79"/>
              <a:gd name="T35" fmla="*/ 109538 h 72"/>
              <a:gd name="T36" fmla="*/ 72824 w 79"/>
              <a:gd name="T37" fmla="*/ 88239 h 72"/>
              <a:gd name="T38" fmla="*/ 24275 w 79"/>
              <a:gd name="T39" fmla="*/ 136922 h 72"/>
              <a:gd name="T40" fmla="*/ 72824 w 79"/>
              <a:gd name="T41" fmla="*/ 188648 h 72"/>
              <a:gd name="T42" fmla="*/ 72824 w 79"/>
              <a:gd name="T43" fmla="*/ 167349 h 72"/>
              <a:gd name="T44" fmla="*/ 81927 w 79"/>
              <a:gd name="T45" fmla="*/ 158221 h 72"/>
              <a:gd name="T46" fmla="*/ 81927 w 79"/>
              <a:gd name="T47" fmla="*/ 158221 h 72"/>
              <a:gd name="T48" fmla="*/ 121373 w 79"/>
              <a:gd name="T49" fmla="*/ 158221 h 72"/>
              <a:gd name="T50" fmla="*/ 130476 w 79"/>
              <a:gd name="T51" fmla="*/ 167349 h 72"/>
              <a:gd name="T52" fmla="*/ 121373 w 79"/>
              <a:gd name="T53" fmla="*/ 176477 h 72"/>
              <a:gd name="T54" fmla="*/ 91030 w 79"/>
              <a:gd name="T55" fmla="*/ 176477 h 72"/>
              <a:gd name="T56" fmla="*/ 91030 w 79"/>
              <a:gd name="T57" fmla="*/ 209947 h 72"/>
              <a:gd name="T58" fmla="*/ 91030 w 79"/>
              <a:gd name="T59" fmla="*/ 209947 h 72"/>
              <a:gd name="T60" fmla="*/ 87996 w 79"/>
              <a:gd name="T61" fmla="*/ 216032 h 72"/>
              <a:gd name="T62" fmla="*/ 75858 w 79"/>
              <a:gd name="T63" fmla="*/ 216032 h 72"/>
              <a:gd name="T64" fmla="*/ 6069 w 79"/>
              <a:gd name="T65" fmla="*/ 146050 h 72"/>
              <a:gd name="T66" fmla="*/ 6069 w 79"/>
              <a:gd name="T67" fmla="*/ 130836 h 72"/>
              <a:gd name="T68" fmla="*/ 75858 w 79"/>
              <a:gd name="T69" fmla="*/ 60854 h 72"/>
              <a:gd name="T70" fmla="*/ 81927 w 79"/>
              <a:gd name="T71" fmla="*/ 57811 h 72"/>
              <a:gd name="T72" fmla="*/ 91030 w 79"/>
              <a:gd name="T73" fmla="*/ 66940 h 72"/>
              <a:gd name="T74" fmla="*/ 91030 w 79"/>
              <a:gd name="T75" fmla="*/ 100409 h 72"/>
              <a:gd name="T76" fmla="*/ 157785 w 79"/>
              <a:gd name="T77" fmla="*/ 100409 h 72"/>
              <a:gd name="T78" fmla="*/ 157785 w 79"/>
              <a:gd name="T79" fmla="*/ 100409 h 72"/>
              <a:gd name="T80" fmla="*/ 166888 w 79"/>
              <a:gd name="T81" fmla="*/ 109538 h 72"/>
              <a:gd name="T82" fmla="*/ 166888 w 79"/>
              <a:gd name="T83" fmla="*/ 109538 h 72"/>
              <a:gd name="T84" fmla="*/ 166888 w 79"/>
              <a:gd name="T85" fmla="*/ 130836 h 72"/>
              <a:gd name="T86" fmla="*/ 215437 w 79"/>
              <a:gd name="T87" fmla="*/ 79110 h 72"/>
              <a:gd name="T88" fmla="*/ 166888 w 79"/>
              <a:gd name="T89" fmla="*/ 30427 h 72"/>
              <a:gd name="T90" fmla="*/ 166888 w 79"/>
              <a:gd name="T91" fmla="*/ 51726 h 72"/>
              <a:gd name="T92" fmla="*/ 166888 w 79"/>
              <a:gd name="T93" fmla="*/ 51726 h 72"/>
              <a:gd name="T94" fmla="*/ 157785 w 79"/>
              <a:gd name="T95" fmla="*/ 60854 h 72"/>
              <a:gd name="T96" fmla="*/ 118339 w 79"/>
              <a:gd name="T97" fmla="*/ 60854 h 72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79" h="72">
                <a:moveTo>
                  <a:pt x="39" y="20"/>
                </a:moveTo>
                <a:cubicBezTo>
                  <a:pt x="37" y="20"/>
                  <a:pt x="36" y="18"/>
                  <a:pt x="36" y="17"/>
                </a:cubicBezTo>
                <a:cubicBezTo>
                  <a:pt x="36" y="15"/>
                  <a:pt x="37" y="14"/>
                  <a:pt x="39" y="14"/>
                </a:cubicBezTo>
                <a:cubicBezTo>
                  <a:pt x="49" y="14"/>
                  <a:pt x="49" y="14"/>
                  <a:pt x="49" y="14"/>
                </a:cubicBezTo>
                <a:cubicBezTo>
                  <a:pt x="49" y="3"/>
                  <a:pt x="49" y="3"/>
                  <a:pt x="49" y="3"/>
                </a:cubicBezTo>
                <a:cubicBezTo>
                  <a:pt x="49" y="1"/>
                  <a:pt x="50" y="0"/>
                  <a:pt x="52" y="0"/>
                </a:cubicBezTo>
                <a:cubicBezTo>
                  <a:pt x="53" y="0"/>
                  <a:pt x="53" y="0"/>
                  <a:pt x="54" y="1"/>
                </a:cubicBezTo>
                <a:cubicBezTo>
                  <a:pt x="77" y="24"/>
                  <a:pt x="77" y="24"/>
                  <a:pt x="77" y="24"/>
                </a:cubicBezTo>
                <a:cubicBezTo>
                  <a:pt x="79" y="25"/>
                  <a:pt x="79" y="27"/>
                  <a:pt x="77" y="29"/>
                </a:cubicBezTo>
                <a:cubicBezTo>
                  <a:pt x="77" y="29"/>
                  <a:pt x="77" y="29"/>
                  <a:pt x="77" y="29"/>
                </a:cubicBezTo>
                <a:cubicBezTo>
                  <a:pt x="54" y="52"/>
                  <a:pt x="54" y="52"/>
                  <a:pt x="54" y="52"/>
                </a:cubicBezTo>
                <a:cubicBezTo>
                  <a:pt x="53" y="53"/>
                  <a:pt x="51" y="53"/>
                  <a:pt x="50" y="52"/>
                </a:cubicBezTo>
                <a:cubicBezTo>
                  <a:pt x="49" y="51"/>
                  <a:pt x="49" y="51"/>
                  <a:pt x="49" y="50"/>
                </a:cubicBezTo>
                <a:cubicBezTo>
                  <a:pt x="49" y="50"/>
                  <a:pt x="49" y="50"/>
                  <a:pt x="49" y="50"/>
                </a:cubicBezTo>
                <a:cubicBezTo>
                  <a:pt x="49" y="39"/>
                  <a:pt x="49" y="39"/>
                  <a:pt x="49" y="39"/>
                </a:cubicBezTo>
                <a:cubicBezTo>
                  <a:pt x="27" y="39"/>
                  <a:pt x="27" y="39"/>
                  <a:pt x="27" y="39"/>
                </a:cubicBezTo>
                <a:cubicBezTo>
                  <a:pt x="25" y="39"/>
                  <a:pt x="24" y="38"/>
                  <a:pt x="24" y="36"/>
                </a:cubicBezTo>
                <a:cubicBezTo>
                  <a:pt x="24" y="36"/>
                  <a:pt x="24" y="36"/>
                  <a:pt x="24" y="36"/>
                </a:cubicBezTo>
                <a:cubicBezTo>
                  <a:pt x="24" y="29"/>
                  <a:pt x="24" y="29"/>
                  <a:pt x="24" y="29"/>
                </a:cubicBezTo>
                <a:cubicBezTo>
                  <a:pt x="8" y="45"/>
                  <a:pt x="8" y="45"/>
                  <a:pt x="8" y="45"/>
                </a:cubicBezTo>
                <a:cubicBezTo>
                  <a:pt x="24" y="62"/>
                  <a:pt x="24" y="62"/>
                  <a:pt x="24" y="62"/>
                </a:cubicBezTo>
                <a:cubicBezTo>
                  <a:pt x="24" y="55"/>
                  <a:pt x="24" y="55"/>
                  <a:pt x="24" y="55"/>
                </a:cubicBezTo>
                <a:cubicBezTo>
                  <a:pt x="24" y="53"/>
                  <a:pt x="25" y="52"/>
                  <a:pt x="27" y="52"/>
                </a:cubicBezTo>
                <a:cubicBezTo>
                  <a:pt x="27" y="52"/>
                  <a:pt x="27" y="52"/>
                  <a:pt x="27" y="52"/>
                </a:cubicBezTo>
                <a:cubicBezTo>
                  <a:pt x="40" y="52"/>
                  <a:pt x="40" y="52"/>
                  <a:pt x="40" y="52"/>
                </a:cubicBezTo>
                <a:cubicBezTo>
                  <a:pt x="42" y="52"/>
                  <a:pt x="43" y="53"/>
                  <a:pt x="43" y="55"/>
                </a:cubicBezTo>
                <a:cubicBezTo>
                  <a:pt x="43" y="57"/>
                  <a:pt x="42" y="58"/>
                  <a:pt x="40" y="58"/>
                </a:cubicBezTo>
                <a:cubicBezTo>
                  <a:pt x="30" y="58"/>
                  <a:pt x="30" y="58"/>
                  <a:pt x="30" y="58"/>
                </a:cubicBezTo>
                <a:cubicBezTo>
                  <a:pt x="30" y="69"/>
                  <a:pt x="30" y="69"/>
                  <a:pt x="30" y="69"/>
                </a:cubicBezTo>
                <a:cubicBezTo>
                  <a:pt x="30" y="69"/>
                  <a:pt x="30" y="69"/>
                  <a:pt x="30" y="69"/>
                </a:cubicBezTo>
                <a:cubicBezTo>
                  <a:pt x="30" y="70"/>
                  <a:pt x="30" y="70"/>
                  <a:pt x="29" y="71"/>
                </a:cubicBezTo>
                <a:cubicBezTo>
                  <a:pt x="28" y="72"/>
                  <a:pt x="26" y="72"/>
                  <a:pt x="25" y="71"/>
                </a:cubicBezTo>
                <a:cubicBezTo>
                  <a:pt x="2" y="48"/>
                  <a:pt x="2" y="48"/>
                  <a:pt x="2" y="48"/>
                </a:cubicBezTo>
                <a:cubicBezTo>
                  <a:pt x="0" y="46"/>
                  <a:pt x="0" y="45"/>
                  <a:pt x="2" y="43"/>
                </a:cubicBezTo>
                <a:cubicBezTo>
                  <a:pt x="25" y="20"/>
                  <a:pt x="25" y="20"/>
                  <a:pt x="25" y="20"/>
                </a:cubicBezTo>
                <a:cubicBezTo>
                  <a:pt x="26" y="19"/>
                  <a:pt x="26" y="19"/>
                  <a:pt x="27" y="19"/>
                </a:cubicBezTo>
                <a:cubicBezTo>
                  <a:pt x="29" y="19"/>
                  <a:pt x="30" y="20"/>
                  <a:pt x="30" y="22"/>
                </a:cubicBezTo>
                <a:cubicBezTo>
                  <a:pt x="30" y="33"/>
                  <a:pt x="30" y="33"/>
                  <a:pt x="30" y="33"/>
                </a:cubicBezTo>
                <a:cubicBezTo>
                  <a:pt x="52" y="33"/>
                  <a:pt x="52" y="33"/>
                  <a:pt x="52" y="33"/>
                </a:cubicBezTo>
                <a:cubicBezTo>
                  <a:pt x="52" y="33"/>
                  <a:pt x="52" y="33"/>
                  <a:pt x="52" y="33"/>
                </a:cubicBezTo>
                <a:cubicBezTo>
                  <a:pt x="54" y="33"/>
                  <a:pt x="55" y="34"/>
                  <a:pt x="55" y="36"/>
                </a:cubicBezTo>
                <a:cubicBezTo>
                  <a:pt x="55" y="36"/>
                  <a:pt x="55" y="36"/>
                  <a:pt x="55" y="36"/>
                </a:cubicBezTo>
                <a:cubicBezTo>
                  <a:pt x="55" y="43"/>
                  <a:pt x="55" y="43"/>
                  <a:pt x="55" y="43"/>
                </a:cubicBezTo>
                <a:cubicBezTo>
                  <a:pt x="71" y="26"/>
                  <a:pt x="71" y="26"/>
                  <a:pt x="71" y="26"/>
                </a:cubicBezTo>
                <a:cubicBezTo>
                  <a:pt x="55" y="10"/>
                  <a:pt x="55" y="10"/>
                  <a:pt x="55" y="10"/>
                </a:cubicBezTo>
                <a:cubicBezTo>
                  <a:pt x="55" y="17"/>
                  <a:pt x="55" y="17"/>
                  <a:pt x="55" y="17"/>
                </a:cubicBezTo>
                <a:cubicBezTo>
                  <a:pt x="55" y="17"/>
                  <a:pt x="55" y="17"/>
                  <a:pt x="55" y="17"/>
                </a:cubicBezTo>
                <a:cubicBezTo>
                  <a:pt x="55" y="18"/>
                  <a:pt x="54" y="20"/>
                  <a:pt x="52" y="20"/>
                </a:cubicBezTo>
                <a:cubicBezTo>
                  <a:pt x="39" y="20"/>
                  <a:pt x="39" y="20"/>
                  <a:pt x="39" y="20"/>
                </a:cubicBezTo>
                <a:close/>
              </a:path>
            </a:pathLst>
          </a:custGeom>
          <a:solidFill>
            <a:srgbClr val="7BBF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660" name="Rectangle 36"/>
          <p:cNvSpPr>
            <a:spLocks noChangeArrowheads="1"/>
          </p:cNvSpPr>
          <p:nvPr/>
        </p:nvSpPr>
        <p:spPr bwMode="auto">
          <a:xfrm>
            <a:off x="746125" y="2085975"/>
            <a:ext cx="674688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zh-CN" sz="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Option 01</a:t>
            </a:r>
          </a:p>
        </p:txBody>
      </p:sp>
      <p:sp>
        <p:nvSpPr>
          <p:cNvPr id="26661" name="Rectangle 37"/>
          <p:cNvSpPr>
            <a:spLocks noChangeArrowheads="1"/>
          </p:cNvSpPr>
          <p:nvPr/>
        </p:nvSpPr>
        <p:spPr bwMode="auto">
          <a:xfrm>
            <a:off x="2198688" y="2085975"/>
            <a:ext cx="674687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zh-CN" sz="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Option 03</a:t>
            </a:r>
          </a:p>
        </p:txBody>
      </p:sp>
      <p:sp>
        <p:nvSpPr>
          <p:cNvPr id="26662" name="Rectangle 38"/>
          <p:cNvSpPr>
            <a:spLocks noChangeArrowheads="1"/>
          </p:cNvSpPr>
          <p:nvPr/>
        </p:nvSpPr>
        <p:spPr bwMode="auto">
          <a:xfrm>
            <a:off x="3646488" y="2085975"/>
            <a:ext cx="674687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zh-CN" sz="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Option 05</a:t>
            </a:r>
          </a:p>
        </p:txBody>
      </p:sp>
      <p:sp>
        <p:nvSpPr>
          <p:cNvPr id="26663" name="Rectangle 39"/>
          <p:cNvSpPr>
            <a:spLocks noChangeArrowheads="1"/>
          </p:cNvSpPr>
          <p:nvPr/>
        </p:nvSpPr>
        <p:spPr bwMode="auto">
          <a:xfrm>
            <a:off x="1473200" y="3722688"/>
            <a:ext cx="674688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zh-CN" sz="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Option 02</a:t>
            </a:r>
          </a:p>
        </p:txBody>
      </p:sp>
      <p:sp>
        <p:nvSpPr>
          <p:cNvPr id="26664" name="Rectangle 40"/>
          <p:cNvSpPr>
            <a:spLocks noChangeArrowheads="1"/>
          </p:cNvSpPr>
          <p:nvPr/>
        </p:nvSpPr>
        <p:spPr bwMode="auto">
          <a:xfrm>
            <a:off x="2921000" y="3722688"/>
            <a:ext cx="674688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zh-CN" sz="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Option 04</a:t>
            </a:r>
          </a:p>
        </p:txBody>
      </p:sp>
      <p:sp>
        <p:nvSpPr>
          <p:cNvPr id="26665" name="Rectangle 41"/>
          <p:cNvSpPr>
            <a:spLocks noChangeArrowheads="1"/>
          </p:cNvSpPr>
          <p:nvPr/>
        </p:nvSpPr>
        <p:spPr bwMode="auto">
          <a:xfrm>
            <a:off x="4787900" y="3016250"/>
            <a:ext cx="3960813" cy="979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kumimoji="0" lang="en-US" altLang="zh-CN" sz="800">
                <a:solidFill>
                  <a:srgbClr val="7F7F7F"/>
                </a:solidFill>
              </a:rPr>
              <a:t>We have many PowerPoint </a:t>
            </a:r>
            <a:r>
              <a:rPr kumimoji="0" lang="zh-CN" altLang="en-US" sz="800">
                <a:solidFill>
                  <a:srgbClr val="7F7F7F"/>
                </a:solidFill>
              </a:rPr>
              <a:t>templates</a:t>
            </a:r>
            <a:r>
              <a:rPr kumimoji="0" lang="en-US" altLang="zh-CN" sz="800">
                <a:solidFill>
                  <a:srgbClr val="7F7F7F"/>
                </a:solidFill>
              </a:rPr>
              <a:t> that has been specifically designed to help anyone that is stepping into the world of PowerPoint for the very first time. We have many PowerPoint </a:t>
            </a:r>
            <a:r>
              <a:rPr kumimoji="0" lang="zh-CN" altLang="en-US" sz="800">
                <a:solidFill>
                  <a:srgbClr val="7F7F7F"/>
                </a:solidFill>
              </a:rPr>
              <a:t>templates</a:t>
            </a:r>
            <a:r>
              <a:rPr kumimoji="0" lang="en-US" altLang="zh-CN" sz="800">
                <a:solidFill>
                  <a:srgbClr val="7F7F7F"/>
                </a:solidFill>
              </a:rPr>
              <a:t> that has been specifically designed to help anyone that is stepping into the world of PowerPoint for the very first time. We have many PowerPoint </a:t>
            </a:r>
            <a:r>
              <a:rPr kumimoji="0" lang="zh-CN" altLang="en-US" sz="800">
                <a:solidFill>
                  <a:srgbClr val="7F7F7F"/>
                </a:solidFill>
              </a:rPr>
              <a:t>templates</a:t>
            </a:r>
            <a:r>
              <a:rPr kumimoji="0" lang="en-US" altLang="zh-CN" sz="800">
                <a:solidFill>
                  <a:srgbClr val="7F7F7F"/>
                </a:solidFill>
              </a:rPr>
              <a:t> that has been specifically designed to help anyone that is stepping into the world of PowerPoint for the very first time.</a:t>
            </a:r>
            <a:endParaRPr kumimoji="0" lang="zh-CN" altLang="en-US" sz="800">
              <a:solidFill>
                <a:srgbClr val="7F7F7F"/>
              </a:solidFill>
            </a:endParaRPr>
          </a:p>
        </p:txBody>
      </p:sp>
      <p:sp>
        <p:nvSpPr>
          <p:cNvPr id="26666" name="Rectangle 42"/>
          <p:cNvSpPr>
            <a:spLocks noChangeArrowheads="1"/>
          </p:cNvSpPr>
          <p:nvPr/>
        </p:nvSpPr>
        <p:spPr bwMode="auto">
          <a:xfrm>
            <a:off x="4795838" y="2808288"/>
            <a:ext cx="2112962" cy="1524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0" lang="zh-CN" altLang="zh-CN" sz="1000">
                <a:solidFill>
                  <a:srgbClr val="7F7F7F"/>
                </a:solidFill>
              </a:rPr>
              <a:t>WHAT MAKES US</a:t>
            </a:r>
            <a:r>
              <a:rPr kumimoji="0" lang="zh-CN" altLang="zh-CN" sz="1000" b="1">
                <a:solidFill>
                  <a:srgbClr val="7F7F7F"/>
                </a:solidFill>
              </a:rPr>
              <a:t> </a:t>
            </a:r>
            <a:r>
              <a:rPr kumimoji="0" lang="zh-CN" altLang="zh-CN" sz="1000" b="1">
                <a:solidFill>
                  <a:srgbClr val="EA5514"/>
                </a:solidFill>
              </a:rPr>
              <a:t>DIFFERENT</a:t>
            </a:r>
            <a:r>
              <a:rPr kumimoji="0" lang="zh-CN" altLang="zh-CN" sz="1000">
                <a:solidFill>
                  <a:srgbClr val="7F7F7F"/>
                </a:solidFill>
              </a:rPr>
              <a:t>?</a:t>
            </a:r>
            <a:endParaRPr kumimoji="0" lang="zh-CN" altLang="zh-CN" sz="800">
              <a:solidFill>
                <a:srgbClr val="7F7F7F"/>
              </a:solidFill>
            </a:endParaRPr>
          </a:p>
        </p:txBody>
      </p:sp>
      <p:sp>
        <p:nvSpPr>
          <p:cNvPr id="26667" name="Rectangle 43"/>
          <p:cNvSpPr>
            <a:spLocks noChangeArrowheads="1"/>
          </p:cNvSpPr>
          <p:nvPr/>
        </p:nvSpPr>
        <p:spPr bwMode="auto">
          <a:xfrm>
            <a:off x="4795838" y="2062163"/>
            <a:ext cx="115252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0" lang="zh-CN" altLang="zh-CN" sz="4000" b="1">
                <a:solidFill>
                  <a:srgbClr val="EA5514"/>
                </a:solidFill>
              </a:rPr>
              <a:t>85%</a:t>
            </a:r>
          </a:p>
        </p:txBody>
      </p:sp>
      <p:sp>
        <p:nvSpPr>
          <p:cNvPr id="44" name="Oval 6"/>
          <p:cNvSpPr>
            <a:spLocks noChangeArrowheads="1"/>
          </p:cNvSpPr>
          <p:nvPr/>
        </p:nvSpPr>
        <p:spPr bwMode="auto">
          <a:xfrm>
            <a:off x="858838" y="103188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5" name="Oval 3"/>
          <p:cNvSpPr>
            <a:spLocks noChangeArrowheads="1"/>
          </p:cNvSpPr>
          <p:nvPr/>
        </p:nvSpPr>
        <p:spPr bwMode="auto">
          <a:xfrm>
            <a:off x="-106363" y="242888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6" name="Oval 4"/>
          <p:cNvSpPr>
            <a:spLocks noChangeArrowheads="1"/>
          </p:cNvSpPr>
          <p:nvPr/>
        </p:nvSpPr>
        <p:spPr bwMode="auto">
          <a:xfrm>
            <a:off x="157163" y="41433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7" name="Oval 5"/>
          <p:cNvSpPr>
            <a:spLocks noChangeArrowheads="1"/>
          </p:cNvSpPr>
          <p:nvPr/>
        </p:nvSpPr>
        <p:spPr bwMode="auto">
          <a:xfrm>
            <a:off x="336550" y="225425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8" name="Rectangle 39"/>
          <p:cNvSpPr>
            <a:spLocks noChangeArrowheads="1"/>
          </p:cNvSpPr>
          <p:nvPr/>
        </p:nvSpPr>
        <p:spPr bwMode="auto">
          <a:xfrm>
            <a:off x="401638" y="328613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>
                <a:solidFill>
                  <a:srgbClr val="FFFFFF"/>
                </a:solidFill>
                <a:latin typeface="Impact" panose="020B0806030902050204" pitchFamily="34" charset="0"/>
              </a:rPr>
              <a:t>03</a:t>
            </a:r>
            <a:endParaRPr kumimoji="0" lang="zh-CN" altLang="zh-CN" sz="100">
              <a:latin typeface="Arial" panose="020B0604020202020204" pitchFamily="34" charset="0"/>
            </a:endParaRPr>
          </a:p>
        </p:txBody>
      </p:sp>
      <p:sp>
        <p:nvSpPr>
          <p:cNvPr id="49" name="Rectangle 39"/>
          <p:cNvSpPr>
            <a:spLocks noChangeArrowheads="1"/>
          </p:cNvSpPr>
          <p:nvPr/>
        </p:nvSpPr>
        <p:spPr bwMode="auto">
          <a:xfrm>
            <a:off x="915988" y="338138"/>
            <a:ext cx="2778125" cy="2159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kumimoji="0"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+mn-ea"/>
              </a:rPr>
              <a:t>Write your great  title here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4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4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4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4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42" dur="150" fill="hold"/>
                                        <p:tgtEl>
                                          <p:spTgt spid="4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" presetClass="entr" presetSubtype="1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66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66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1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66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66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300" fill="hold"/>
                                        <p:tgtEl>
                                          <p:spTgt spid="266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00" fill="hold"/>
                                        <p:tgtEl>
                                          <p:spTgt spid="266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300"/>
                                        <p:tgtEl>
                                          <p:spTgt spid="26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mph" presetSubtype="0" autoRev="1" fill="hold" grpId="1" nodeType="withEffect">
                                  <p:stCondLst>
                                    <p:cond delay="1400"/>
                                  </p:stCondLst>
                                  <p:childTnLst>
                                    <p:animScale>
                                      <p:cBhvr>
                                        <p:cTn id="57" dur="150" fill="hold"/>
                                        <p:tgtEl>
                                          <p:spTgt spid="2664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300" fill="hold"/>
                                        <p:tgtEl>
                                          <p:spTgt spid="266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00" fill="hold"/>
                                        <p:tgtEl>
                                          <p:spTgt spid="266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300"/>
                                        <p:tgtEl>
                                          <p:spTgt spid="26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6" presetClass="emph" presetSubtype="0" autoRev="1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Scale>
                                      <p:cBhvr>
                                        <p:cTn id="64" dur="150" fill="hold"/>
                                        <p:tgtEl>
                                          <p:spTgt spid="2665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6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6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66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66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300" fill="hold"/>
                                        <p:tgtEl>
                                          <p:spTgt spid="266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00" fill="hold"/>
                                        <p:tgtEl>
                                          <p:spTgt spid="266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300"/>
                                        <p:tgtEl>
                                          <p:spTgt spid="26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6" presetClass="emph" presetSubtype="0" autoRev="1" fill="hold" grpId="1" nodeType="withEffect">
                                  <p:stCondLst>
                                    <p:cond delay="2100"/>
                                  </p:stCondLst>
                                  <p:childTnLst>
                                    <p:animScale>
                                      <p:cBhvr>
                                        <p:cTn id="79" dur="150" fill="hold"/>
                                        <p:tgtEl>
                                          <p:spTgt spid="2665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300" fill="hold"/>
                                        <p:tgtEl>
                                          <p:spTgt spid="266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00" fill="hold"/>
                                        <p:tgtEl>
                                          <p:spTgt spid="266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300"/>
                                        <p:tgtEl>
                                          <p:spTgt spid="26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6" presetClass="emph" presetSubtype="0" autoRev="1" fill="hold" grpId="1" nodeType="withEffect">
                                  <p:stCondLst>
                                    <p:cond delay="2200"/>
                                  </p:stCondLst>
                                  <p:childTnLst>
                                    <p:animScale>
                                      <p:cBhvr>
                                        <p:cTn id="86" dur="150" fill="hold"/>
                                        <p:tgtEl>
                                          <p:spTgt spid="2665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7" presetID="2" presetClass="entr" presetSubtype="1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66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66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1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66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66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300" fill="hold"/>
                                        <p:tgtEl>
                                          <p:spTgt spid="26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300" fill="hold"/>
                                        <p:tgtEl>
                                          <p:spTgt spid="26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300"/>
                                        <p:tgtEl>
                                          <p:spTgt spid="26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6" presetClass="emph" presetSubtype="0" autoRev="1" fill="hold" grpId="1" nodeType="withEffect">
                                  <p:stCondLst>
                                    <p:cond delay="2800"/>
                                  </p:stCondLst>
                                  <p:childTnLst>
                                    <p:animScale>
                                      <p:cBhvr>
                                        <p:cTn id="101" dur="150" fill="hold"/>
                                        <p:tgtEl>
                                          <p:spTgt spid="2665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2" presetID="53" presetClass="entr" presetSubtype="16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300" fill="hold"/>
                                        <p:tgtEl>
                                          <p:spTgt spid="266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300" fill="hold"/>
                                        <p:tgtEl>
                                          <p:spTgt spid="266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300"/>
                                        <p:tgtEl>
                                          <p:spTgt spid="26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6" presetClass="emph" presetSubtype="0" autoRev="1" fill="hold" grpId="1" nodeType="withEffect">
                                  <p:stCondLst>
                                    <p:cond delay="2900"/>
                                  </p:stCondLst>
                                  <p:childTnLst>
                                    <p:animScale>
                                      <p:cBhvr>
                                        <p:cTn id="108" dur="150" fill="hold"/>
                                        <p:tgtEl>
                                          <p:spTgt spid="2665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grpId="0" nodeType="with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266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266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4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66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66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53" presetClass="entr" presetSubtype="16" fill="hold" grpId="0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300" fill="hold"/>
                                        <p:tgtEl>
                                          <p:spTgt spid="266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300" fill="hold"/>
                                        <p:tgtEl>
                                          <p:spTgt spid="266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300"/>
                                        <p:tgtEl>
                                          <p:spTgt spid="26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6" presetClass="emph" presetSubtype="0" autoRev="1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Scale>
                                      <p:cBhvr>
                                        <p:cTn id="123" dur="150" fill="hold"/>
                                        <p:tgtEl>
                                          <p:spTgt spid="2664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4" presetID="53" presetClass="entr" presetSubtype="16" fill="hold" grpId="0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300" fill="hold"/>
                                        <p:tgtEl>
                                          <p:spTgt spid="266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00" fill="hold"/>
                                        <p:tgtEl>
                                          <p:spTgt spid="266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300"/>
                                        <p:tgtEl>
                                          <p:spTgt spid="26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6" presetClass="emph" presetSubtype="0" autoRev="1" fill="hold" grpId="1" nodeType="withEffect">
                                  <p:stCondLst>
                                    <p:cond delay="3600"/>
                                  </p:stCondLst>
                                  <p:childTnLst>
                                    <p:animScale>
                                      <p:cBhvr>
                                        <p:cTn id="130" dur="150" fill="hold"/>
                                        <p:tgtEl>
                                          <p:spTgt spid="2665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1" presetID="2" presetClass="entr" presetSubtype="1" fill="hold" grpId="0" nodeType="withEffect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26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26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2" presetClass="entr" presetSubtype="1" fill="hold" grpId="0" nodeType="withEffect">
                                  <p:stCondLst>
                                    <p:cond delay="370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266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266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53" presetClass="entr" presetSubtype="16" fill="hold" grpId="0" nodeType="withEffect">
                                  <p:stCondLst>
                                    <p:cond delay="390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300" fill="hold"/>
                                        <p:tgtEl>
                                          <p:spTgt spid="266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300" fill="hold"/>
                                        <p:tgtEl>
                                          <p:spTgt spid="266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300"/>
                                        <p:tgtEl>
                                          <p:spTgt spid="26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6" presetClass="emph" presetSubtype="0" autoRev="1" fill="hold" grpId="1" nodeType="withEffect">
                                  <p:stCondLst>
                                    <p:cond delay="4200"/>
                                  </p:stCondLst>
                                  <p:childTnLst>
                                    <p:animScale>
                                      <p:cBhvr>
                                        <p:cTn id="145" dur="150" fill="hold"/>
                                        <p:tgtEl>
                                          <p:spTgt spid="2665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46" presetID="53" presetClass="entr" presetSubtype="16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300" fill="hold"/>
                                        <p:tgtEl>
                                          <p:spTgt spid="266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300" fill="hold"/>
                                        <p:tgtEl>
                                          <p:spTgt spid="266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300"/>
                                        <p:tgtEl>
                                          <p:spTgt spid="26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6" presetClass="emph" presetSubtype="0" autoRev="1" fill="hold" grpId="1" nodeType="withEffect">
                                  <p:stCondLst>
                                    <p:cond delay="4300"/>
                                  </p:stCondLst>
                                  <p:childTnLst>
                                    <p:animScale>
                                      <p:cBhvr>
                                        <p:cTn id="152" dur="150" fill="hold"/>
                                        <p:tgtEl>
                                          <p:spTgt spid="2665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3" presetID="2" presetClass="entr" presetSubtype="2" fill="hold" grpId="0" nodeType="withEffect">
                                  <p:stCondLst>
                                    <p:cond delay="430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266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266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2" presetClass="entr" presetSubtype="2" fill="hold" grpId="0" nodeType="withEffect">
                                  <p:stCondLst>
                                    <p:cond delay="440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266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266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2" presetClass="entr" presetSubtype="2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266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266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45" grpId="0" animBg="1"/>
      <p:bldP spid="26646" grpId="0" animBg="1"/>
      <p:bldP spid="26646" grpId="1" animBg="1"/>
      <p:bldP spid="26647" grpId="0" animBg="1"/>
      <p:bldP spid="26648" grpId="0" animBg="1"/>
      <p:bldP spid="26648" grpId="1" animBg="1"/>
      <p:bldP spid="26649" grpId="0" animBg="1"/>
      <p:bldP spid="26650" grpId="0" animBg="1"/>
      <p:bldP spid="26650" grpId="1" animBg="1"/>
      <p:bldP spid="26651" grpId="0" animBg="1"/>
      <p:bldP spid="26652" grpId="0" animBg="1"/>
      <p:bldP spid="26652" grpId="1" animBg="1"/>
      <p:bldP spid="26653" grpId="0" animBg="1"/>
      <p:bldP spid="26654" grpId="0" animBg="1"/>
      <p:bldP spid="26654" grpId="1" animBg="1"/>
      <p:bldP spid="26655" grpId="0" animBg="1"/>
      <p:bldP spid="26655" grpId="1" animBg="1"/>
      <p:bldP spid="26656" grpId="0" animBg="1"/>
      <p:bldP spid="26656" grpId="1" animBg="1"/>
      <p:bldP spid="26657" grpId="0" animBg="1"/>
      <p:bldP spid="26657" grpId="1" animBg="1"/>
      <p:bldP spid="26658" grpId="0" animBg="1"/>
      <p:bldP spid="26658" grpId="1" animBg="1"/>
      <p:bldP spid="26659" grpId="0" animBg="1"/>
      <p:bldP spid="26659" grpId="1" animBg="1"/>
      <p:bldP spid="26660" grpId="0"/>
      <p:bldP spid="26661" grpId="0"/>
      <p:bldP spid="26662" grpId="0"/>
      <p:bldP spid="26663" grpId="0"/>
      <p:bldP spid="26664" grpId="0"/>
      <p:bldP spid="26665" grpId="0"/>
      <p:bldP spid="26666" grpId="0"/>
      <p:bldP spid="26667" grpId="0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/>
      <p:bldP spid="48" grpId="1"/>
      <p:bldP spid="4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21" name="Freeform 21"/>
          <p:cNvSpPr/>
          <p:nvPr/>
        </p:nvSpPr>
        <p:spPr bwMode="auto">
          <a:xfrm>
            <a:off x="7167563" y="1574800"/>
            <a:ext cx="1311275" cy="1312863"/>
          </a:xfrm>
          <a:custGeom>
            <a:avLst/>
            <a:gdLst>
              <a:gd name="T0" fmla="*/ 1311275 w 373"/>
              <a:gd name="T1" fmla="*/ 109112 h 373"/>
              <a:gd name="T2" fmla="*/ 1202295 w 373"/>
              <a:gd name="T3" fmla="*/ 0 h 373"/>
              <a:gd name="T4" fmla="*/ 0 w 373"/>
              <a:gd name="T5" fmla="*/ 0 h 373"/>
              <a:gd name="T6" fmla="*/ 0 w 373"/>
              <a:gd name="T7" fmla="*/ 1312863 h 373"/>
              <a:gd name="T8" fmla="*/ 1311275 w 373"/>
              <a:gd name="T9" fmla="*/ 1312863 h 373"/>
              <a:gd name="T10" fmla="*/ 1311275 w 373"/>
              <a:gd name="T11" fmla="*/ 109112 h 37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73" h="373">
                <a:moveTo>
                  <a:pt x="373" y="31"/>
                </a:moveTo>
                <a:cubicBezTo>
                  <a:pt x="373" y="14"/>
                  <a:pt x="359" y="0"/>
                  <a:pt x="342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373"/>
                  <a:pt x="0" y="373"/>
                  <a:pt x="0" y="373"/>
                </a:cubicBezTo>
                <a:cubicBezTo>
                  <a:pt x="373" y="373"/>
                  <a:pt x="373" y="373"/>
                  <a:pt x="373" y="373"/>
                </a:cubicBezTo>
                <a:lnTo>
                  <a:pt x="373" y="31"/>
                </a:lnTo>
                <a:close/>
              </a:path>
            </a:pathLst>
          </a:custGeom>
          <a:solidFill>
            <a:srgbClr val="98D2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5622" name="Freeform 22"/>
          <p:cNvSpPr/>
          <p:nvPr/>
        </p:nvSpPr>
        <p:spPr bwMode="auto">
          <a:xfrm>
            <a:off x="3144838" y="2913063"/>
            <a:ext cx="1311275" cy="1312862"/>
          </a:xfrm>
          <a:custGeom>
            <a:avLst/>
            <a:gdLst>
              <a:gd name="T0" fmla="*/ 0 w 373"/>
              <a:gd name="T1" fmla="*/ 1203750 h 373"/>
              <a:gd name="T2" fmla="*/ 108980 w 373"/>
              <a:gd name="T3" fmla="*/ 1312862 h 373"/>
              <a:gd name="T4" fmla="*/ 1311275 w 373"/>
              <a:gd name="T5" fmla="*/ 1312862 h 373"/>
              <a:gd name="T6" fmla="*/ 1311275 w 373"/>
              <a:gd name="T7" fmla="*/ 0 h 373"/>
              <a:gd name="T8" fmla="*/ 0 w 373"/>
              <a:gd name="T9" fmla="*/ 0 h 373"/>
              <a:gd name="T10" fmla="*/ 0 w 373"/>
              <a:gd name="T11" fmla="*/ 1203750 h 37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73" h="373">
                <a:moveTo>
                  <a:pt x="0" y="342"/>
                </a:moveTo>
                <a:cubicBezTo>
                  <a:pt x="0" y="359"/>
                  <a:pt x="14" y="373"/>
                  <a:pt x="31" y="373"/>
                </a:cubicBezTo>
                <a:cubicBezTo>
                  <a:pt x="373" y="373"/>
                  <a:pt x="373" y="373"/>
                  <a:pt x="373" y="373"/>
                </a:cubicBezTo>
                <a:cubicBezTo>
                  <a:pt x="373" y="0"/>
                  <a:pt x="373" y="0"/>
                  <a:pt x="373" y="0"/>
                </a:cubicBezTo>
                <a:cubicBezTo>
                  <a:pt x="0" y="0"/>
                  <a:pt x="0" y="0"/>
                  <a:pt x="0" y="0"/>
                </a:cubicBezTo>
                <a:lnTo>
                  <a:pt x="0" y="342"/>
                </a:lnTo>
                <a:close/>
              </a:path>
            </a:pathLst>
          </a:custGeom>
          <a:solidFill>
            <a:srgbClr val="A9D2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5623" name="Rectangle 23"/>
          <p:cNvSpPr>
            <a:spLocks noChangeArrowheads="1"/>
          </p:cNvSpPr>
          <p:nvPr/>
        </p:nvSpPr>
        <p:spPr bwMode="auto">
          <a:xfrm>
            <a:off x="5828348" y="1574060"/>
            <a:ext cx="1311275" cy="1312863"/>
          </a:xfrm>
          <a:prstGeom prst="rect">
            <a:avLst/>
          </a:prstGeom>
          <a:blipFill dpi="0" rotWithShape="1">
            <a:blip r:embed="rId2"/>
            <a:srcRect/>
            <a:stretch>
              <a:fillRect r="-470"/>
            </a:stretch>
          </a:blip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latin typeface="+mn-lt"/>
              <a:ea typeface="+mn-ea"/>
            </a:endParaRPr>
          </a:p>
        </p:txBody>
      </p:sp>
      <p:sp>
        <p:nvSpPr>
          <p:cNvPr id="25624" name="Rectangle 24"/>
          <p:cNvSpPr>
            <a:spLocks noChangeArrowheads="1"/>
          </p:cNvSpPr>
          <p:nvPr/>
        </p:nvSpPr>
        <p:spPr bwMode="auto">
          <a:xfrm>
            <a:off x="4484688" y="1574800"/>
            <a:ext cx="1311275" cy="1312863"/>
          </a:xfrm>
          <a:prstGeom prst="rect">
            <a:avLst/>
          </a:prstGeom>
          <a:solidFill>
            <a:srgbClr val="FBE2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5625" name="Rectangle 25"/>
          <p:cNvSpPr>
            <a:spLocks noChangeArrowheads="1"/>
          </p:cNvSpPr>
          <p:nvPr/>
        </p:nvSpPr>
        <p:spPr bwMode="auto">
          <a:xfrm>
            <a:off x="5827713" y="2913063"/>
            <a:ext cx="1311275" cy="1312862"/>
          </a:xfrm>
          <a:prstGeom prst="rect">
            <a:avLst/>
          </a:prstGeom>
          <a:solidFill>
            <a:srgbClr val="EA551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5626" name="Rectangle 26"/>
          <p:cNvSpPr>
            <a:spLocks noChangeArrowheads="1"/>
          </p:cNvSpPr>
          <p:nvPr/>
        </p:nvSpPr>
        <p:spPr bwMode="auto">
          <a:xfrm>
            <a:off x="4485323" y="2912323"/>
            <a:ext cx="1311275" cy="1312862"/>
          </a:xfrm>
          <a:prstGeom prst="rect">
            <a:avLst/>
          </a:prstGeom>
          <a:blipFill dpi="0" rotWithShape="1">
            <a:blip r:embed="rId3"/>
            <a:srcRect/>
            <a:stretch>
              <a:fillRect b="-228"/>
            </a:stretch>
          </a:blip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latin typeface="+mn-lt"/>
              <a:ea typeface="+mn-ea"/>
            </a:endParaRPr>
          </a:p>
        </p:txBody>
      </p:sp>
      <p:sp>
        <p:nvSpPr>
          <p:cNvPr id="25627" name="Freeform 27"/>
          <p:cNvSpPr/>
          <p:nvPr/>
        </p:nvSpPr>
        <p:spPr bwMode="auto">
          <a:xfrm>
            <a:off x="4970463" y="1789113"/>
            <a:ext cx="342900" cy="314325"/>
          </a:xfrm>
          <a:custGeom>
            <a:avLst/>
            <a:gdLst>
              <a:gd name="T0" fmla="*/ 104969 w 98"/>
              <a:gd name="T1" fmla="*/ 150178 h 90"/>
              <a:gd name="T2" fmla="*/ 104969 w 98"/>
              <a:gd name="T3" fmla="*/ 150178 h 90"/>
              <a:gd name="T4" fmla="*/ 38489 w 98"/>
              <a:gd name="T5" fmla="*/ 216535 h 90"/>
              <a:gd name="T6" fmla="*/ 24493 w 98"/>
              <a:gd name="T7" fmla="*/ 244475 h 90"/>
              <a:gd name="T8" fmla="*/ 38489 w 98"/>
              <a:gd name="T9" fmla="*/ 275908 h 90"/>
              <a:gd name="T10" fmla="*/ 38489 w 98"/>
              <a:gd name="T11" fmla="*/ 275908 h 90"/>
              <a:gd name="T12" fmla="*/ 38489 w 98"/>
              <a:gd name="T13" fmla="*/ 275908 h 90"/>
              <a:gd name="T14" fmla="*/ 66481 w 98"/>
              <a:gd name="T15" fmla="*/ 286385 h 90"/>
              <a:gd name="T16" fmla="*/ 97971 w 98"/>
              <a:gd name="T17" fmla="*/ 275908 h 90"/>
              <a:gd name="T18" fmla="*/ 171450 w 98"/>
              <a:gd name="T19" fmla="*/ 199073 h 90"/>
              <a:gd name="T20" fmla="*/ 171450 w 98"/>
              <a:gd name="T21" fmla="*/ 199073 h 90"/>
              <a:gd name="T22" fmla="*/ 251927 w 98"/>
              <a:gd name="T23" fmla="*/ 118745 h 90"/>
              <a:gd name="T24" fmla="*/ 258924 w 98"/>
              <a:gd name="T25" fmla="*/ 108268 h 90"/>
              <a:gd name="T26" fmla="*/ 251927 w 98"/>
              <a:gd name="T27" fmla="*/ 94298 h 90"/>
              <a:gd name="T28" fmla="*/ 241430 w 98"/>
              <a:gd name="T29" fmla="*/ 87313 h 90"/>
              <a:gd name="T30" fmla="*/ 227434 w 98"/>
              <a:gd name="T31" fmla="*/ 94298 h 90"/>
              <a:gd name="T32" fmla="*/ 111967 w 98"/>
              <a:gd name="T33" fmla="*/ 209550 h 90"/>
              <a:gd name="T34" fmla="*/ 90973 w 98"/>
              <a:gd name="T35" fmla="*/ 209550 h 90"/>
              <a:gd name="T36" fmla="*/ 90973 w 98"/>
              <a:gd name="T37" fmla="*/ 192088 h 90"/>
              <a:gd name="T38" fmla="*/ 209939 w 98"/>
              <a:gd name="T39" fmla="*/ 73343 h 90"/>
              <a:gd name="T40" fmla="*/ 241430 w 98"/>
              <a:gd name="T41" fmla="*/ 62865 h 90"/>
              <a:gd name="T42" fmla="*/ 272920 w 98"/>
              <a:gd name="T43" fmla="*/ 73343 h 90"/>
              <a:gd name="T44" fmla="*/ 283417 w 98"/>
              <a:gd name="T45" fmla="*/ 108268 h 90"/>
              <a:gd name="T46" fmla="*/ 272920 w 98"/>
              <a:gd name="T47" fmla="*/ 139700 h 90"/>
              <a:gd name="T48" fmla="*/ 192444 w 98"/>
              <a:gd name="T49" fmla="*/ 220028 h 90"/>
              <a:gd name="T50" fmla="*/ 192444 w 98"/>
              <a:gd name="T51" fmla="*/ 220028 h 90"/>
              <a:gd name="T52" fmla="*/ 192444 w 98"/>
              <a:gd name="T53" fmla="*/ 220028 h 90"/>
              <a:gd name="T54" fmla="*/ 115466 w 98"/>
              <a:gd name="T55" fmla="*/ 293370 h 90"/>
              <a:gd name="T56" fmla="*/ 66481 w 98"/>
              <a:gd name="T57" fmla="*/ 314325 h 90"/>
              <a:gd name="T58" fmla="*/ 20994 w 98"/>
              <a:gd name="T59" fmla="*/ 293370 h 90"/>
              <a:gd name="T60" fmla="*/ 17495 w 98"/>
              <a:gd name="T61" fmla="*/ 293370 h 90"/>
              <a:gd name="T62" fmla="*/ 0 w 98"/>
              <a:gd name="T63" fmla="*/ 244475 h 90"/>
              <a:gd name="T64" fmla="*/ 17495 w 98"/>
              <a:gd name="T65" fmla="*/ 195580 h 90"/>
              <a:gd name="T66" fmla="*/ 94472 w 98"/>
              <a:gd name="T67" fmla="*/ 122238 h 90"/>
              <a:gd name="T68" fmla="*/ 94472 w 98"/>
              <a:gd name="T69" fmla="*/ 122238 h 90"/>
              <a:gd name="T70" fmla="*/ 188945 w 98"/>
              <a:gd name="T71" fmla="*/ 27940 h 90"/>
              <a:gd name="T72" fmla="*/ 251927 w 98"/>
              <a:gd name="T73" fmla="*/ 0 h 90"/>
              <a:gd name="T74" fmla="*/ 314908 w 98"/>
              <a:gd name="T75" fmla="*/ 27940 h 90"/>
              <a:gd name="T76" fmla="*/ 342900 w 98"/>
              <a:gd name="T77" fmla="*/ 90805 h 90"/>
              <a:gd name="T78" fmla="*/ 314908 w 98"/>
              <a:gd name="T79" fmla="*/ 153670 h 90"/>
              <a:gd name="T80" fmla="*/ 185446 w 98"/>
              <a:gd name="T81" fmla="*/ 282893 h 90"/>
              <a:gd name="T82" fmla="*/ 167951 w 98"/>
              <a:gd name="T83" fmla="*/ 282893 h 90"/>
              <a:gd name="T84" fmla="*/ 167951 w 98"/>
              <a:gd name="T85" fmla="*/ 265430 h 90"/>
              <a:gd name="T86" fmla="*/ 297413 w 98"/>
              <a:gd name="T87" fmla="*/ 136208 h 90"/>
              <a:gd name="T88" fmla="*/ 314908 w 98"/>
              <a:gd name="T89" fmla="*/ 90805 h 90"/>
              <a:gd name="T90" fmla="*/ 297413 w 98"/>
              <a:gd name="T91" fmla="*/ 45403 h 90"/>
              <a:gd name="T92" fmla="*/ 251927 w 98"/>
              <a:gd name="T93" fmla="*/ 27940 h 90"/>
              <a:gd name="T94" fmla="*/ 206440 w 98"/>
              <a:gd name="T95" fmla="*/ 45403 h 90"/>
              <a:gd name="T96" fmla="*/ 104969 w 98"/>
              <a:gd name="T97" fmla="*/ 150178 h 90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98" h="90">
                <a:moveTo>
                  <a:pt x="30" y="43"/>
                </a:moveTo>
                <a:cubicBezTo>
                  <a:pt x="30" y="43"/>
                  <a:pt x="30" y="43"/>
                  <a:pt x="30" y="43"/>
                </a:cubicBezTo>
                <a:cubicBezTo>
                  <a:pt x="11" y="62"/>
                  <a:pt x="11" y="62"/>
                  <a:pt x="11" y="62"/>
                </a:cubicBezTo>
                <a:cubicBezTo>
                  <a:pt x="8" y="64"/>
                  <a:pt x="7" y="67"/>
                  <a:pt x="7" y="70"/>
                </a:cubicBezTo>
                <a:cubicBezTo>
                  <a:pt x="7" y="73"/>
                  <a:pt x="8" y="76"/>
                  <a:pt x="11" y="79"/>
                </a:cubicBezTo>
                <a:cubicBezTo>
                  <a:pt x="11" y="79"/>
                  <a:pt x="11" y="79"/>
                  <a:pt x="11" y="79"/>
                </a:cubicBezTo>
                <a:cubicBezTo>
                  <a:pt x="11" y="79"/>
                  <a:pt x="11" y="79"/>
                  <a:pt x="11" y="79"/>
                </a:cubicBezTo>
                <a:cubicBezTo>
                  <a:pt x="13" y="81"/>
                  <a:pt x="16" y="82"/>
                  <a:pt x="19" y="82"/>
                </a:cubicBezTo>
                <a:cubicBezTo>
                  <a:pt x="22" y="82"/>
                  <a:pt x="26" y="81"/>
                  <a:pt x="28" y="79"/>
                </a:cubicBezTo>
                <a:cubicBezTo>
                  <a:pt x="49" y="57"/>
                  <a:pt x="49" y="57"/>
                  <a:pt x="49" y="57"/>
                </a:cubicBezTo>
                <a:cubicBezTo>
                  <a:pt x="49" y="57"/>
                  <a:pt x="49" y="57"/>
                  <a:pt x="49" y="57"/>
                </a:cubicBezTo>
                <a:cubicBezTo>
                  <a:pt x="72" y="34"/>
                  <a:pt x="72" y="34"/>
                  <a:pt x="72" y="34"/>
                </a:cubicBezTo>
                <a:cubicBezTo>
                  <a:pt x="73" y="33"/>
                  <a:pt x="74" y="32"/>
                  <a:pt x="74" y="31"/>
                </a:cubicBezTo>
                <a:cubicBezTo>
                  <a:pt x="74" y="29"/>
                  <a:pt x="73" y="28"/>
                  <a:pt x="72" y="27"/>
                </a:cubicBezTo>
                <a:cubicBezTo>
                  <a:pt x="71" y="26"/>
                  <a:pt x="70" y="25"/>
                  <a:pt x="69" y="25"/>
                </a:cubicBezTo>
                <a:cubicBezTo>
                  <a:pt x="67" y="25"/>
                  <a:pt x="66" y="26"/>
                  <a:pt x="65" y="27"/>
                </a:cubicBezTo>
                <a:cubicBezTo>
                  <a:pt x="32" y="60"/>
                  <a:pt x="32" y="60"/>
                  <a:pt x="32" y="60"/>
                </a:cubicBezTo>
                <a:cubicBezTo>
                  <a:pt x="30" y="61"/>
                  <a:pt x="28" y="61"/>
                  <a:pt x="26" y="60"/>
                </a:cubicBezTo>
                <a:cubicBezTo>
                  <a:pt x="25" y="58"/>
                  <a:pt x="25" y="56"/>
                  <a:pt x="26" y="55"/>
                </a:cubicBezTo>
                <a:cubicBezTo>
                  <a:pt x="60" y="21"/>
                  <a:pt x="60" y="21"/>
                  <a:pt x="60" y="21"/>
                </a:cubicBezTo>
                <a:cubicBezTo>
                  <a:pt x="62" y="19"/>
                  <a:pt x="65" y="18"/>
                  <a:pt x="69" y="18"/>
                </a:cubicBezTo>
                <a:cubicBezTo>
                  <a:pt x="72" y="18"/>
                  <a:pt x="75" y="19"/>
                  <a:pt x="78" y="21"/>
                </a:cubicBezTo>
                <a:cubicBezTo>
                  <a:pt x="80" y="24"/>
                  <a:pt x="81" y="27"/>
                  <a:pt x="81" y="31"/>
                </a:cubicBezTo>
                <a:cubicBezTo>
                  <a:pt x="81" y="34"/>
                  <a:pt x="80" y="37"/>
                  <a:pt x="78" y="40"/>
                </a:cubicBezTo>
                <a:cubicBezTo>
                  <a:pt x="55" y="63"/>
                  <a:pt x="55" y="63"/>
                  <a:pt x="55" y="63"/>
                </a:cubicBezTo>
                <a:cubicBezTo>
                  <a:pt x="55" y="63"/>
                  <a:pt x="55" y="63"/>
                  <a:pt x="55" y="63"/>
                </a:cubicBezTo>
                <a:cubicBezTo>
                  <a:pt x="55" y="63"/>
                  <a:pt x="55" y="63"/>
                  <a:pt x="55" y="63"/>
                </a:cubicBezTo>
                <a:cubicBezTo>
                  <a:pt x="33" y="84"/>
                  <a:pt x="33" y="84"/>
                  <a:pt x="33" y="84"/>
                </a:cubicBezTo>
                <a:cubicBezTo>
                  <a:pt x="29" y="88"/>
                  <a:pt x="24" y="90"/>
                  <a:pt x="19" y="90"/>
                </a:cubicBezTo>
                <a:cubicBezTo>
                  <a:pt x="14" y="90"/>
                  <a:pt x="9" y="88"/>
                  <a:pt x="6" y="84"/>
                </a:cubicBezTo>
                <a:cubicBezTo>
                  <a:pt x="5" y="84"/>
                  <a:pt x="5" y="84"/>
                  <a:pt x="5" y="84"/>
                </a:cubicBezTo>
                <a:cubicBezTo>
                  <a:pt x="2" y="80"/>
                  <a:pt x="0" y="75"/>
                  <a:pt x="0" y="70"/>
                </a:cubicBezTo>
                <a:cubicBezTo>
                  <a:pt x="0" y="65"/>
                  <a:pt x="2" y="60"/>
                  <a:pt x="5" y="56"/>
                </a:cubicBezTo>
                <a:cubicBezTo>
                  <a:pt x="27" y="35"/>
                  <a:pt x="27" y="35"/>
                  <a:pt x="27" y="35"/>
                </a:cubicBezTo>
                <a:cubicBezTo>
                  <a:pt x="27" y="35"/>
                  <a:pt x="27" y="35"/>
                  <a:pt x="27" y="35"/>
                </a:cubicBezTo>
                <a:cubicBezTo>
                  <a:pt x="54" y="8"/>
                  <a:pt x="54" y="8"/>
                  <a:pt x="54" y="8"/>
                </a:cubicBezTo>
                <a:cubicBezTo>
                  <a:pt x="59" y="3"/>
                  <a:pt x="65" y="0"/>
                  <a:pt x="72" y="0"/>
                </a:cubicBezTo>
                <a:cubicBezTo>
                  <a:pt x="79" y="0"/>
                  <a:pt x="85" y="3"/>
                  <a:pt x="90" y="8"/>
                </a:cubicBezTo>
                <a:cubicBezTo>
                  <a:pt x="95" y="13"/>
                  <a:pt x="98" y="19"/>
                  <a:pt x="98" y="26"/>
                </a:cubicBezTo>
                <a:cubicBezTo>
                  <a:pt x="98" y="33"/>
                  <a:pt x="95" y="39"/>
                  <a:pt x="90" y="44"/>
                </a:cubicBezTo>
                <a:cubicBezTo>
                  <a:pt x="53" y="81"/>
                  <a:pt x="53" y="81"/>
                  <a:pt x="53" y="81"/>
                </a:cubicBezTo>
                <a:cubicBezTo>
                  <a:pt x="52" y="83"/>
                  <a:pt x="49" y="83"/>
                  <a:pt x="48" y="81"/>
                </a:cubicBezTo>
                <a:cubicBezTo>
                  <a:pt x="46" y="80"/>
                  <a:pt x="46" y="77"/>
                  <a:pt x="48" y="76"/>
                </a:cubicBezTo>
                <a:cubicBezTo>
                  <a:pt x="85" y="39"/>
                  <a:pt x="85" y="39"/>
                  <a:pt x="85" y="39"/>
                </a:cubicBezTo>
                <a:cubicBezTo>
                  <a:pt x="88" y="35"/>
                  <a:pt x="90" y="31"/>
                  <a:pt x="90" y="26"/>
                </a:cubicBezTo>
                <a:cubicBezTo>
                  <a:pt x="90" y="21"/>
                  <a:pt x="88" y="17"/>
                  <a:pt x="85" y="13"/>
                </a:cubicBezTo>
                <a:cubicBezTo>
                  <a:pt x="81" y="10"/>
                  <a:pt x="77" y="8"/>
                  <a:pt x="72" y="8"/>
                </a:cubicBezTo>
                <a:cubicBezTo>
                  <a:pt x="67" y="8"/>
                  <a:pt x="63" y="10"/>
                  <a:pt x="59" y="13"/>
                </a:cubicBezTo>
                <a:cubicBezTo>
                  <a:pt x="30" y="43"/>
                  <a:pt x="30" y="43"/>
                  <a:pt x="30" y="4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5628" name="Freeform 28"/>
          <p:cNvSpPr>
            <a:spLocks noEditPoints="1"/>
          </p:cNvSpPr>
          <p:nvPr/>
        </p:nvSpPr>
        <p:spPr bwMode="auto">
          <a:xfrm>
            <a:off x="7673975" y="1770063"/>
            <a:ext cx="298450" cy="350837"/>
          </a:xfrm>
          <a:custGeom>
            <a:avLst/>
            <a:gdLst>
              <a:gd name="T0" fmla="*/ 249294 w 85"/>
              <a:gd name="T1" fmla="*/ 56134 h 100"/>
              <a:gd name="T2" fmla="*/ 242271 w 85"/>
              <a:gd name="T3" fmla="*/ 38592 h 100"/>
              <a:gd name="T4" fmla="*/ 186092 w 85"/>
              <a:gd name="T5" fmla="*/ 14033 h 100"/>
              <a:gd name="T6" fmla="*/ 112358 w 85"/>
              <a:gd name="T7" fmla="*/ 14033 h 100"/>
              <a:gd name="T8" fmla="*/ 56179 w 85"/>
              <a:gd name="T9" fmla="*/ 38592 h 100"/>
              <a:gd name="T10" fmla="*/ 49156 w 85"/>
              <a:gd name="T11" fmla="*/ 56134 h 100"/>
              <a:gd name="T12" fmla="*/ 0 w 85"/>
              <a:gd name="T13" fmla="*/ 66659 h 100"/>
              <a:gd name="T14" fmla="*/ 10534 w 85"/>
              <a:gd name="T15" fmla="*/ 350837 h 100"/>
              <a:gd name="T16" fmla="*/ 298450 w 85"/>
              <a:gd name="T17" fmla="*/ 336804 h 100"/>
              <a:gd name="T18" fmla="*/ 284405 w 85"/>
              <a:gd name="T19" fmla="*/ 56134 h 100"/>
              <a:gd name="T20" fmla="*/ 122891 w 85"/>
              <a:gd name="T21" fmla="*/ 28067 h 100"/>
              <a:gd name="T22" fmla="*/ 175559 w 85"/>
              <a:gd name="T23" fmla="*/ 28067 h 100"/>
              <a:gd name="T24" fmla="*/ 115869 w 85"/>
              <a:gd name="T25" fmla="*/ 38592 h 100"/>
              <a:gd name="T26" fmla="*/ 63201 w 85"/>
              <a:gd name="T27" fmla="*/ 56134 h 100"/>
              <a:gd name="T28" fmla="*/ 235249 w 85"/>
              <a:gd name="T29" fmla="*/ 56134 h 100"/>
              <a:gd name="T30" fmla="*/ 63201 w 85"/>
              <a:gd name="T31" fmla="*/ 80693 h 100"/>
              <a:gd name="T32" fmla="*/ 273872 w 85"/>
              <a:gd name="T33" fmla="*/ 326278 h 100"/>
              <a:gd name="T34" fmla="*/ 24578 w 85"/>
              <a:gd name="T35" fmla="*/ 326278 h 100"/>
              <a:gd name="T36" fmla="*/ 49156 w 85"/>
              <a:gd name="T37" fmla="*/ 80693 h 100"/>
              <a:gd name="T38" fmla="*/ 56179 w 85"/>
              <a:gd name="T39" fmla="*/ 94726 h 100"/>
              <a:gd name="T40" fmla="*/ 249294 w 85"/>
              <a:gd name="T41" fmla="*/ 87709 h 100"/>
              <a:gd name="T42" fmla="*/ 273872 w 85"/>
              <a:gd name="T43" fmla="*/ 80693 h 100"/>
              <a:gd name="T44" fmla="*/ 70224 w 85"/>
              <a:gd name="T45" fmla="*/ 192960 h 100"/>
              <a:gd name="T46" fmla="*/ 59690 w 85"/>
              <a:gd name="T47" fmla="*/ 206994 h 100"/>
              <a:gd name="T48" fmla="*/ 84268 w 85"/>
              <a:gd name="T49" fmla="*/ 206994 h 100"/>
              <a:gd name="T50" fmla="*/ 70224 w 85"/>
              <a:gd name="T51" fmla="*/ 249094 h 100"/>
              <a:gd name="T52" fmla="*/ 59690 w 85"/>
              <a:gd name="T53" fmla="*/ 263128 h 100"/>
              <a:gd name="T54" fmla="*/ 84268 w 85"/>
              <a:gd name="T55" fmla="*/ 263128 h 100"/>
              <a:gd name="T56" fmla="*/ 224715 w 85"/>
              <a:gd name="T57" fmla="*/ 143843 h 100"/>
              <a:gd name="T58" fmla="*/ 112358 w 85"/>
              <a:gd name="T59" fmla="*/ 143843 h 100"/>
              <a:gd name="T60" fmla="*/ 112358 w 85"/>
              <a:gd name="T61" fmla="*/ 157877 h 100"/>
              <a:gd name="T62" fmla="*/ 231738 w 85"/>
              <a:gd name="T63" fmla="*/ 150860 h 100"/>
              <a:gd name="T64" fmla="*/ 70224 w 85"/>
              <a:gd name="T65" fmla="*/ 136826 h 100"/>
              <a:gd name="T66" fmla="*/ 59690 w 85"/>
              <a:gd name="T67" fmla="*/ 150860 h 100"/>
              <a:gd name="T68" fmla="*/ 84268 w 85"/>
              <a:gd name="T69" fmla="*/ 150860 h 100"/>
              <a:gd name="T70" fmla="*/ 224715 w 85"/>
              <a:gd name="T71" fmla="*/ 256111 h 100"/>
              <a:gd name="T72" fmla="*/ 112358 w 85"/>
              <a:gd name="T73" fmla="*/ 256111 h 100"/>
              <a:gd name="T74" fmla="*/ 112358 w 85"/>
              <a:gd name="T75" fmla="*/ 270144 h 100"/>
              <a:gd name="T76" fmla="*/ 231738 w 85"/>
              <a:gd name="T77" fmla="*/ 263128 h 100"/>
              <a:gd name="T78" fmla="*/ 224715 w 85"/>
              <a:gd name="T79" fmla="*/ 199977 h 100"/>
              <a:gd name="T80" fmla="*/ 112358 w 85"/>
              <a:gd name="T81" fmla="*/ 199977 h 100"/>
              <a:gd name="T82" fmla="*/ 112358 w 85"/>
              <a:gd name="T83" fmla="*/ 214011 h 100"/>
              <a:gd name="T84" fmla="*/ 231738 w 85"/>
              <a:gd name="T85" fmla="*/ 206994 h 100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85" h="100">
                <a:moveTo>
                  <a:pt x="81" y="16"/>
                </a:moveTo>
                <a:cubicBezTo>
                  <a:pt x="71" y="16"/>
                  <a:pt x="71" y="16"/>
                  <a:pt x="71" y="16"/>
                </a:cubicBezTo>
                <a:cubicBezTo>
                  <a:pt x="71" y="14"/>
                  <a:pt x="71" y="14"/>
                  <a:pt x="71" y="14"/>
                </a:cubicBezTo>
                <a:cubicBezTo>
                  <a:pt x="71" y="12"/>
                  <a:pt x="70" y="11"/>
                  <a:pt x="69" y="11"/>
                </a:cubicBezTo>
                <a:cubicBezTo>
                  <a:pt x="57" y="11"/>
                  <a:pt x="57" y="11"/>
                  <a:pt x="57" y="11"/>
                </a:cubicBezTo>
                <a:cubicBezTo>
                  <a:pt x="56" y="9"/>
                  <a:pt x="55" y="6"/>
                  <a:pt x="53" y="4"/>
                </a:cubicBezTo>
                <a:cubicBezTo>
                  <a:pt x="50" y="2"/>
                  <a:pt x="46" y="0"/>
                  <a:pt x="42" y="0"/>
                </a:cubicBezTo>
                <a:cubicBezTo>
                  <a:pt x="38" y="0"/>
                  <a:pt x="35" y="2"/>
                  <a:pt x="32" y="4"/>
                </a:cubicBezTo>
                <a:cubicBezTo>
                  <a:pt x="30" y="6"/>
                  <a:pt x="29" y="9"/>
                  <a:pt x="28" y="11"/>
                </a:cubicBezTo>
                <a:cubicBezTo>
                  <a:pt x="16" y="11"/>
                  <a:pt x="16" y="11"/>
                  <a:pt x="16" y="11"/>
                </a:cubicBezTo>
                <a:cubicBezTo>
                  <a:pt x="15" y="11"/>
                  <a:pt x="14" y="12"/>
                  <a:pt x="14" y="14"/>
                </a:cubicBezTo>
                <a:cubicBezTo>
                  <a:pt x="14" y="16"/>
                  <a:pt x="14" y="16"/>
                  <a:pt x="14" y="16"/>
                </a:cubicBezTo>
                <a:cubicBezTo>
                  <a:pt x="3" y="16"/>
                  <a:pt x="3" y="16"/>
                  <a:pt x="3" y="16"/>
                </a:cubicBezTo>
                <a:cubicBezTo>
                  <a:pt x="1" y="16"/>
                  <a:pt x="0" y="17"/>
                  <a:pt x="0" y="19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99"/>
                  <a:pt x="1" y="100"/>
                  <a:pt x="3" y="100"/>
                </a:cubicBezTo>
                <a:cubicBezTo>
                  <a:pt x="81" y="100"/>
                  <a:pt x="81" y="100"/>
                  <a:pt x="81" y="100"/>
                </a:cubicBezTo>
                <a:cubicBezTo>
                  <a:pt x="83" y="100"/>
                  <a:pt x="85" y="99"/>
                  <a:pt x="85" y="96"/>
                </a:cubicBezTo>
                <a:cubicBezTo>
                  <a:pt x="85" y="19"/>
                  <a:pt x="85" y="19"/>
                  <a:pt x="85" y="19"/>
                </a:cubicBezTo>
                <a:cubicBezTo>
                  <a:pt x="85" y="17"/>
                  <a:pt x="83" y="16"/>
                  <a:pt x="81" y="16"/>
                </a:cubicBezTo>
                <a:close/>
                <a:moveTo>
                  <a:pt x="35" y="8"/>
                </a:moveTo>
                <a:cubicBezTo>
                  <a:pt x="35" y="8"/>
                  <a:pt x="35" y="8"/>
                  <a:pt x="35" y="8"/>
                </a:cubicBezTo>
                <a:cubicBezTo>
                  <a:pt x="37" y="6"/>
                  <a:pt x="39" y="5"/>
                  <a:pt x="42" y="5"/>
                </a:cubicBezTo>
                <a:cubicBezTo>
                  <a:pt x="45" y="5"/>
                  <a:pt x="48" y="6"/>
                  <a:pt x="50" y="8"/>
                </a:cubicBezTo>
                <a:cubicBezTo>
                  <a:pt x="51" y="9"/>
                  <a:pt x="52" y="10"/>
                  <a:pt x="52" y="11"/>
                </a:cubicBezTo>
                <a:cubicBezTo>
                  <a:pt x="33" y="11"/>
                  <a:pt x="33" y="11"/>
                  <a:pt x="33" y="11"/>
                </a:cubicBezTo>
                <a:cubicBezTo>
                  <a:pt x="33" y="10"/>
                  <a:pt x="34" y="9"/>
                  <a:pt x="35" y="8"/>
                </a:cubicBezTo>
                <a:close/>
                <a:moveTo>
                  <a:pt x="18" y="16"/>
                </a:moveTo>
                <a:cubicBezTo>
                  <a:pt x="18" y="16"/>
                  <a:pt x="18" y="16"/>
                  <a:pt x="18" y="16"/>
                </a:cubicBezTo>
                <a:cubicBezTo>
                  <a:pt x="67" y="16"/>
                  <a:pt x="67" y="16"/>
                  <a:pt x="67" y="16"/>
                </a:cubicBezTo>
                <a:cubicBezTo>
                  <a:pt x="67" y="23"/>
                  <a:pt x="67" y="23"/>
                  <a:pt x="67" y="23"/>
                </a:cubicBezTo>
                <a:cubicBezTo>
                  <a:pt x="18" y="23"/>
                  <a:pt x="18" y="23"/>
                  <a:pt x="18" y="23"/>
                </a:cubicBezTo>
                <a:cubicBezTo>
                  <a:pt x="18" y="16"/>
                  <a:pt x="18" y="16"/>
                  <a:pt x="18" y="16"/>
                </a:cubicBezTo>
                <a:close/>
                <a:moveTo>
                  <a:pt x="78" y="93"/>
                </a:moveTo>
                <a:cubicBezTo>
                  <a:pt x="78" y="93"/>
                  <a:pt x="78" y="93"/>
                  <a:pt x="78" y="93"/>
                </a:cubicBezTo>
                <a:cubicBezTo>
                  <a:pt x="7" y="93"/>
                  <a:pt x="7" y="93"/>
                  <a:pt x="7" y="93"/>
                </a:cubicBezTo>
                <a:cubicBezTo>
                  <a:pt x="7" y="23"/>
                  <a:pt x="7" y="23"/>
                  <a:pt x="7" y="23"/>
                </a:cubicBezTo>
                <a:cubicBezTo>
                  <a:pt x="14" y="23"/>
                  <a:pt x="14" y="23"/>
                  <a:pt x="14" y="23"/>
                </a:cubicBezTo>
                <a:cubicBezTo>
                  <a:pt x="14" y="25"/>
                  <a:pt x="14" y="25"/>
                  <a:pt x="14" y="25"/>
                </a:cubicBezTo>
                <a:cubicBezTo>
                  <a:pt x="14" y="27"/>
                  <a:pt x="15" y="27"/>
                  <a:pt x="16" y="27"/>
                </a:cubicBezTo>
                <a:cubicBezTo>
                  <a:pt x="69" y="27"/>
                  <a:pt x="69" y="27"/>
                  <a:pt x="69" y="27"/>
                </a:cubicBezTo>
                <a:cubicBezTo>
                  <a:pt x="70" y="27"/>
                  <a:pt x="71" y="27"/>
                  <a:pt x="71" y="25"/>
                </a:cubicBezTo>
                <a:cubicBezTo>
                  <a:pt x="71" y="23"/>
                  <a:pt x="71" y="23"/>
                  <a:pt x="71" y="23"/>
                </a:cubicBezTo>
                <a:cubicBezTo>
                  <a:pt x="78" y="23"/>
                  <a:pt x="78" y="23"/>
                  <a:pt x="78" y="23"/>
                </a:cubicBezTo>
                <a:cubicBezTo>
                  <a:pt x="78" y="93"/>
                  <a:pt x="78" y="93"/>
                  <a:pt x="78" y="93"/>
                </a:cubicBezTo>
                <a:close/>
                <a:moveTo>
                  <a:pt x="20" y="55"/>
                </a:moveTo>
                <a:cubicBezTo>
                  <a:pt x="20" y="55"/>
                  <a:pt x="20" y="55"/>
                  <a:pt x="20" y="55"/>
                </a:cubicBezTo>
                <a:cubicBezTo>
                  <a:pt x="18" y="55"/>
                  <a:pt x="17" y="57"/>
                  <a:pt x="17" y="59"/>
                </a:cubicBezTo>
                <a:cubicBezTo>
                  <a:pt x="17" y="61"/>
                  <a:pt x="18" y="63"/>
                  <a:pt x="20" y="63"/>
                </a:cubicBezTo>
                <a:cubicBezTo>
                  <a:pt x="22" y="63"/>
                  <a:pt x="24" y="61"/>
                  <a:pt x="24" y="59"/>
                </a:cubicBezTo>
                <a:cubicBezTo>
                  <a:pt x="24" y="57"/>
                  <a:pt x="22" y="55"/>
                  <a:pt x="20" y="55"/>
                </a:cubicBezTo>
                <a:close/>
                <a:moveTo>
                  <a:pt x="20" y="71"/>
                </a:moveTo>
                <a:cubicBezTo>
                  <a:pt x="20" y="71"/>
                  <a:pt x="20" y="71"/>
                  <a:pt x="20" y="71"/>
                </a:cubicBezTo>
                <a:cubicBezTo>
                  <a:pt x="18" y="71"/>
                  <a:pt x="17" y="73"/>
                  <a:pt x="17" y="75"/>
                </a:cubicBezTo>
                <a:cubicBezTo>
                  <a:pt x="17" y="77"/>
                  <a:pt x="18" y="79"/>
                  <a:pt x="20" y="79"/>
                </a:cubicBezTo>
                <a:cubicBezTo>
                  <a:pt x="22" y="79"/>
                  <a:pt x="24" y="77"/>
                  <a:pt x="24" y="75"/>
                </a:cubicBezTo>
                <a:cubicBezTo>
                  <a:pt x="24" y="73"/>
                  <a:pt x="22" y="71"/>
                  <a:pt x="20" y="71"/>
                </a:cubicBezTo>
                <a:close/>
                <a:moveTo>
                  <a:pt x="64" y="41"/>
                </a:moveTo>
                <a:cubicBezTo>
                  <a:pt x="64" y="41"/>
                  <a:pt x="64" y="41"/>
                  <a:pt x="64" y="41"/>
                </a:cubicBezTo>
                <a:cubicBezTo>
                  <a:pt x="32" y="41"/>
                  <a:pt x="32" y="41"/>
                  <a:pt x="32" y="41"/>
                </a:cubicBezTo>
                <a:cubicBezTo>
                  <a:pt x="30" y="41"/>
                  <a:pt x="29" y="42"/>
                  <a:pt x="29" y="43"/>
                </a:cubicBezTo>
                <a:cubicBezTo>
                  <a:pt x="29" y="44"/>
                  <a:pt x="30" y="45"/>
                  <a:pt x="32" y="45"/>
                </a:cubicBezTo>
                <a:cubicBezTo>
                  <a:pt x="64" y="45"/>
                  <a:pt x="64" y="45"/>
                  <a:pt x="64" y="45"/>
                </a:cubicBezTo>
                <a:cubicBezTo>
                  <a:pt x="65" y="45"/>
                  <a:pt x="66" y="44"/>
                  <a:pt x="66" y="43"/>
                </a:cubicBezTo>
                <a:cubicBezTo>
                  <a:pt x="66" y="42"/>
                  <a:pt x="65" y="41"/>
                  <a:pt x="64" y="41"/>
                </a:cubicBezTo>
                <a:close/>
                <a:moveTo>
                  <a:pt x="20" y="39"/>
                </a:moveTo>
                <a:cubicBezTo>
                  <a:pt x="20" y="39"/>
                  <a:pt x="20" y="39"/>
                  <a:pt x="20" y="39"/>
                </a:cubicBezTo>
                <a:cubicBezTo>
                  <a:pt x="18" y="39"/>
                  <a:pt x="17" y="41"/>
                  <a:pt x="17" y="43"/>
                </a:cubicBezTo>
                <a:cubicBezTo>
                  <a:pt x="17" y="45"/>
                  <a:pt x="18" y="47"/>
                  <a:pt x="20" y="47"/>
                </a:cubicBezTo>
                <a:cubicBezTo>
                  <a:pt x="22" y="47"/>
                  <a:pt x="24" y="45"/>
                  <a:pt x="24" y="43"/>
                </a:cubicBezTo>
                <a:cubicBezTo>
                  <a:pt x="24" y="41"/>
                  <a:pt x="22" y="39"/>
                  <a:pt x="20" y="39"/>
                </a:cubicBezTo>
                <a:close/>
                <a:moveTo>
                  <a:pt x="64" y="73"/>
                </a:moveTo>
                <a:cubicBezTo>
                  <a:pt x="64" y="73"/>
                  <a:pt x="64" y="73"/>
                  <a:pt x="64" y="73"/>
                </a:cubicBezTo>
                <a:cubicBezTo>
                  <a:pt x="32" y="73"/>
                  <a:pt x="32" y="73"/>
                  <a:pt x="32" y="73"/>
                </a:cubicBezTo>
                <a:cubicBezTo>
                  <a:pt x="30" y="73"/>
                  <a:pt x="29" y="74"/>
                  <a:pt x="29" y="75"/>
                </a:cubicBezTo>
                <a:cubicBezTo>
                  <a:pt x="29" y="76"/>
                  <a:pt x="30" y="77"/>
                  <a:pt x="32" y="77"/>
                </a:cubicBezTo>
                <a:cubicBezTo>
                  <a:pt x="64" y="77"/>
                  <a:pt x="64" y="77"/>
                  <a:pt x="64" y="77"/>
                </a:cubicBezTo>
                <a:cubicBezTo>
                  <a:pt x="65" y="77"/>
                  <a:pt x="66" y="76"/>
                  <a:pt x="66" y="75"/>
                </a:cubicBezTo>
                <a:cubicBezTo>
                  <a:pt x="66" y="74"/>
                  <a:pt x="65" y="73"/>
                  <a:pt x="64" y="73"/>
                </a:cubicBezTo>
                <a:close/>
                <a:moveTo>
                  <a:pt x="64" y="57"/>
                </a:moveTo>
                <a:cubicBezTo>
                  <a:pt x="64" y="57"/>
                  <a:pt x="64" y="57"/>
                  <a:pt x="64" y="57"/>
                </a:cubicBezTo>
                <a:cubicBezTo>
                  <a:pt x="32" y="57"/>
                  <a:pt x="32" y="57"/>
                  <a:pt x="32" y="57"/>
                </a:cubicBezTo>
                <a:cubicBezTo>
                  <a:pt x="30" y="57"/>
                  <a:pt x="29" y="58"/>
                  <a:pt x="29" y="59"/>
                </a:cubicBezTo>
                <a:cubicBezTo>
                  <a:pt x="29" y="60"/>
                  <a:pt x="30" y="61"/>
                  <a:pt x="32" y="61"/>
                </a:cubicBezTo>
                <a:cubicBezTo>
                  <a:pt x="64" y="61"/>
                  <a:pt x="64" y="61"/>
                  <a:pt x="64" y="61"/>
                </a:cubicBezTo>
                <a:cubicBezTo>
                  <a:pt x="65" y="61"/>
                  <a:pt x="66" y="60"/>
                  <a:pt x="66" y="59"/>
                </a:cubicBezTo>
                <a:cubicBezTo>
                  <a:pt x="66" y="58"/>
                  <a:pt x="65" y="57"/>
                  <a:pt x="64" y="5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5629" name="Freeform 29"/>
          <p:cNvSpPr>
            <a:spLocks noEditPoints="1"/>
          </p:cNvSpPr>
          <p:nvPr/>
        </p:nvSpPr>
        <p:spPr bwMode="auto">
          <a:xfrm>
            <a:off x="3625850" y="3130550"/>
            <a:ext cx="347663" cy="312738"/>
          </a:xfrm>
          <a:custGeom>
            <a:avLst/>
            <a:gdLst>
              <a:gd name="T0" fmla="*/ 249334 w 99"/>
              <a:gd name="T1" fmla="*/ 7028 h 89"/>
              <a:gd name="T2" fmla="*/ 323081 w 99"/>
              <a:gd name="T3" fmla="*/ 130015 h 89"/>
              <a:gd name="T4" fmla="*/ 319569 w 99"/>
              <a:gd name="T5" fmla="*/ 144070 h 89"/>
              <a:gd name="T6" fmla="*/ 182611 w 99"/>
              <a:gd name="T7" fmla="*/ 214349 h 89"/>
              <a:gd name="T8" fmla="*/ 112376 w 99"/>
              <a:gd name="T9" fmla="*/ 73792 h 89"/>
              <a:gd name="T10" fmla="*/ 238799 w 99"/>
              <a:gd name="T11" fmla="*/ 21083 h 89"/>
              <a:gd name="T12" fmla="*/ 210705 w 99"/>
              <a:gd name="T13" fmla="*/ 38653 h 89"/>
              <a:gd name="T14" fmla="*/ 228264 w 99"/>
              <a:gd name="T15" fmla="*/ 80820 h 89"/>
              <a:gd name="T16" fmla="*/ 175587 w 99"/>
              <a:gd name="T17" fmla="*/ 101903 h 89"/>
              <a:gd name="T18" fmla="*/ 126423 w 99"/>
              <a:gd name="T19" fmla="*/ 84334 h 89"/>
              <a:gd name="T20" fmla="*/ 221240 w 99"/>
              <a:gd name="T21" fmla="*/ 179209 h 89"/>
              <a:gd name="T22" fmla="*/ 203681 w 99"/>
              <a:gd name="T23" fmla="*/ 137042 h 89"/>
              <a:gd name="T24" fmla="*/ 256358 w 99"/>
              <a:gd name="T25" fmla="*/ 115959 h 89"/>
              <a:gd name="T26" fmla="*/ 273916 w 99"/>
              <a:gd name="T27" fmla="*/ 151098 h 89"/>
              <a:gd name="T28" fmla="*/ 238799 w 99"/>
              <a:gd name="T29" fmla="*/ 21083 h 89"/>
              <a:gd name="T30" fmla="*/ 182611 w 99"/>
              <a:gd name="T31" fmla="*/ 221376 h 89"/>
              <a:gd name="T32" fmla="*/ 66723 w 99"/>
              <a:gd name="T33" fmla="*/ 35139 h 89"/>
              <a:gd name="T34" fmla="*/ 14047 w 99"/>
              <a:gd name="T35" fmla="*/ 28111 h 89"/>
              <a:gd name="T36" fmla="*/ 14047 w 99"/>
              <a:gd name="T37" fmla="*/ 52709 h 89"/>
              <a:gd name="T38" fmla="*/ 151005 w 99"/>
              <a:gd name="T39" fmla="*/ 235432 h 89"/>
              <a:gd name="T40" fmla="*/ 136958 w 99"/>
              <a:gd name="T41" fmla="*/ 267057 h 89"/>
              <a:gd name="T42" fmla="*/ 151005 w 99"/>
              <a:gd name="T43" fmla="*/ 298682 h 89"/>
              <a:gd name="T44" fmla="*/ 214217 w 99"/>
              <a:gd name="T45" fmla="*/ 298682 h 89"/>
              <a:gd name="T46" fmla="*/ 228264 w 99"/>
              <a:gd name="T47" fmla="*/ 267057 h 89"/>
              <a:gd name="T48" fmla="*/ 337128 w 99"/>
              <a:gd name="T49" fmla="*/ 175696 h 89"/>
              <a:gd name="T50" fmla="*/ 326593 w 99"/>
              <a:gd name="T51" fmla="*/ 154612 h 89"/>
              <a:gd name="T52" fmla="*/ 182611 w 99"/>
              <a:gd name="T53" fmla="*/ 221376 h 89"/>
              <a:gd name="T54" fmla="*/ 196658 w 99"/>
              <a:gd name="T55" fmla="*/ 253002 h 89"/>
              <a:gd name="T56" fmla="*/ 196658 w 99"/>
              <a:gd name="T57" fmla="*/ 281113 h 89"/>
              <a:gd name="T58" fmla="*/ 182611 w 99"/>
              <a:gd name="T59" fmla="*/ 284627 h 89"/>
              <a:gd name="T60" fmla="*/ 168564 w 99"/>
              <a:gd name="T61" fmla="*/ 281113 h 89"/>
              <a:gd name="T62" fmla="*/ 168564 w 99"/>
              <a:gd name="T63" fmla="*/ 253002 h 89"/>
              <a:gd name="T64" fmla="*/ 196658 w 99"/>
              <a:gd name="T65" fmla="*/ 253002 h 89"/>
              <a:gd name="T66" fmla="*/ 196658 w 99"/>
              <a:gd name="T67" fmla="*/ 45681 h 89"/>
              <a:gd name="T68" fmla="*/ 186123 w 99"/>
              <a:gd name="T69" fmla="*/ 87848 h 89"/>
              <a:gd name="T70" fmla="*/ 196658 w 99"/>
              <a:gd name="T71" fmla="*/ 45681 h 89"/>
              <a:gd name="T72" fmla="*/ 245822 w 99"/>
              <a:gd name="T73" fmla="*/ 130015 h 89"/>
              <a:gd name="T74" fmla="*/ 235287 w 99"/>
              <a:gd name="T75" fmla="*/ 172182 h 89"/>
              <a:gd name="T76" fmla="*/ 245822 w 99"/>
              <a:gd name="T77" fmla="*/ 130015 h 89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99" h="89">
                <a:moveTo>
                  <a:pt x="68" y="1"/>
                </a:moveTo>
                <a:cubicBezTo>
                  <a:pt x="69" y="0"/>
                  <a:pt x="70" y="0"/>
                  <a:pt x="71" y="2"/>
                </a:cubicBezTo>
                <a:cubicBezTo>
                  <a:pt x="71" y="2"/>
                  <a:pt x="71" y="2"/>
                  <a:pt x="71" y="2"/>
                </a:cubicBezTo>
                <a:cubicBezTo>
                  <a:pt x="92" y="37"/>
                  <a:pt x="92" y="37"/>
                  <a:pt x="92" y="37"/>
                </a:cubicBezTo>
                <a:cubicBezTo>
                  <a:pt x="92" y="39"/>
                  <a:pt x="92" y="40"/>
                  <a:pt x="91" y="41"/>
                </a:cubicBezTo>
                <a:cubicBezTo>
                  <a:pt x="91" y="41"/>
                  <a:pt x="91" y="41"/>
                  <a:pt x="91" y="41"/>
                </a:cubicBezTo>
                <a:cubicBezTo>
                  <a:pt x="79" y="48"/>
                  <a:pt x="67" y="54"/>
                  <a:pt x="55" y="61"/>
                </a:cubicBezTo>
                <a:cubicBezTo>
                  <a:pt x="54" y="62"/>
                  <a:pt x="53" y="62"/>
                  <a:pt x="52" y="61"/>
                </a:cubicBezTo>
                <a:cubicBezTo>
                  <a:pt x="31" y="25"/>
                  <a:pt x="31" y="25"/>
                  <a:pt x="31" y="25"/>
                </a:cubicBezTo>
                <a:cubicBezTo>
                  <a:pt x="31" y="23"/>
                  <a:pt x="31" y="22"/>
                  <a:pt x="32" y="21"/>
                </a:cubicBezTo>
                <a:cubicBezTo>
                  <a:pt x="68" y="1"/>
                  <a:pt x="68" y="1"/>
                  <a:pt x="68" y="1"/>
                </a:cubicBezTo>
                <a:close/>
                <a:moveTo>
                  <a:pt x="68" y="6"/>
                </a:moveTo>
                <a:cubicBezTo>
                  <a:pt x="68" y="6"/>
                  <a:pt x="68" y="6"/>
                  <a:pt x="68" y="6"/>
                </a:cubicBezTo>
                <a:cubicBezTo>
                  <a:pt x="60" y="11"/>
                  <a:pt x="60" y="11"/>
                  <a:pt x="60" y="11"/>
                </a:cubicBezTo>
                <a:cubicBezTo>
                  <a:pt x="65" y="20"/>
                  <a:pt x="65" y="20"/>
                  <a:pt x="65" y="20"/>
                </a:cubicBezTo>
                <a:cubicBezTo>
                  <a:pt x="66" y="21"/>
                  <a:pt x="66" y="23"/>
                  <a:pt x="65" y="23"/>
                </a:cubicBezTo>
                <a:cubicBezTo>
                  <a:pt x="53" y="30"/>
                  <a:pt x="53" y="30"/>
                  <a:pt x="53" y="30"/>
                </a:cubicBezTo>
                <a:cubicBezTo>
                  <a:pt x="52" y="30"/>
                  <a:pt x="51" y="30"/>
                  <a:pt x="50" y="29"/>
                </a:cubicBezTo>
                <a:cubicBezTo>
                  <a:pt x="45" y="19"/>
                  <a:pt x="45" y="19"/>
                  <a:pt x="45" y="19"/>
                </a:cubicBezTo>
                <a:cubicBezTo>
                  <a:pt x="36" y="24"/>
                  <a:pt x="36" y="24"/>
                  <a:pt x="36" y="24"/>
                </a:cubicBezTo>
                <a:cubicBezTo>
                  <a:pt x="55" y="56"/>
                  <a:pt x="55" y="56"/>
                  <a:pt x="55" y="56"/>
                </a:cubicBezTo>
                <a:cubicBezTo>
                  <a:pt x="63" y="51"/>
                  <a:pt x="63" y="51"/>
                  <a:pt x="63" y="51"/>
                </a:cubicBezTo>
                <a:cubicBezTo>
                  <a:pt x="58" y="42"/>
                  <a:pt x="58" y="42"/>
                  <a:pt x="58" y="42"/>
                </a:cubicBezTo>
                <a:cubicBezTo>
                  <a:pt x="57" y="41"/>
                  <a:pt x="57" y="39"/>
                  <a:pt x="58" y="39"/>
                </a:cubicBezTo>
                <a:cubicBezTo>
                  <a:pt x="70" y="32"/>
                  <a:pt x="70" y="32"/>
                  <a:pt x="70" y="32"/>
                </a:cubicBezTo>
                <a:cubicBezTo>
                  <a:pt x="71" y="32"/>
                  <a:pt x="72" y="32"/>
                  <a:pt x="73" y="33"/>
                </a:cubicBezTo>
                <a:cubicBezTo>
                  <a:pt x="73" y="33"/>
                  <a:pt x="73" y="33"/>
                  <a:pt x="73" y="33"/>
                </a:cubicBezTo>
                <a:cubicBezTo>
                  <a:pt x="78" y="43"/>
                  <a:pt x="78" y="43"/>
                  <a:pt x="78" y="43"/>
                </a:cubicBezTo>
                <a:cubicBezTo>
                  <a:pt x="87" y="38"/>
                  <a:pt x="87" y="38"/>
                  <a:pt x="87" y="38"/>
                </a:cubicBezTo>
                <a:cubicBezTo>
                  <a:pt x="68" y="6"/>
                  <a:pt x="68" y="6"/>
                  <a:pt x="68" y="6"/>
                </a:cubicBezTo>
                <a:close/>
                <a:moveTo>
                  <a:pt x="52" y="63"/>
                </a:moveTo>
                <a:cubicBezTo>
                  <a:pt x="52" y="63"/>
                  <a:pt x="52" y="63"/>
                  <a:pt x="52" y="63"/>
                </a:cubicBezTo>
                <a:cubicBezTo>
                  <a:pt x="51" y="63"/>
                  <a:pt x="50" y="63"/>
                  <a:pt x="50" y="64"/>
                </a:cubicBezTo>
                <a:cubicBezTo>
                  <a:pt x="19" y="10"/>
                  <a:pt x="19" y="10"/>
                  <a:pt x="19" y="10"/>
                </a:cubicBezTo>
                <a:cubicBezTo>
                  <a:pt x="18" y="9"/>
                  <a:pt x="17" y="8"/>
                  <a:pt x="15" y="8"/>
                </a:cubicBezTo>
                <a:cubicBezTo>
                  <a:pt x="4" y="8"/>
                  <a:pt x="4" y="8"/>
                  <a:pt x="4" y="8"/>
                </a:cubicBezTo>
                <a:cubicBezTo>
                  <a:pt x="2" y="8"/>
                  <a:pt x="0" y="9"/>
                  <a:pt x="0" y="11"/>
                </a:cubicBezTo>
                <a:cubicBezTo>
                  <a:pt x="0" y="14"/>
                  <a:pt x="2" y="15"/>
                  <a:pt x="4" y="15"/>
                </a:cubicBezTo>
                <a:cubicBezTo>
                  <a:pt x="13" y="15"/>
                  <a:pt x="13" y="15"/>
                  <a:pt x="13" y="15"/>
                </a:cubicBezTo>
                <a:cubicBezTo>
                  <a:pt x="43" y="67"/>
                  <a:pt x="43" y="67"/>
                  <a:pt x="43" y="67"/>
                </a:cubicBezTo>
                <a:cubicBezTo>
                  <a:pt x="43" y="67"/>
                  <a:pt x="43" y="67"/>
                  <a:pt x="43" y="67"/>
                </a:cubicBezTo>
                <a:cubicBezTo>
                  <a:pt x="40" y="69"/>
                  <a:pt x="39" y="73"/>
                  <a:pt x="39" y="76"/>
                </a:cubicBezTo>
                <a:cubicBezTo>
                  <a:pt x="39" y="80"/>
                  <a:pt x="40" y="83"/>
                  <a:pt x="42" y="85"/>
                </a:cubicBezTo>
                <a:cubicBezTo>
                  <a:pt x="43" y="85"/>
                  <a:pt x="43" y="85"/>
                  <a:pt x="43" y="85"/>
                </a:cubicBezTo>
                <a:cubicBezTo>
                  <a:pt x="45" y="88"/>
                  <a:pt x="48" y="89"/>
                  <a:pt x="52" y="89"/>
                </a:cubicBezTo>
                <a:cubicBezTo>
                  <a:pt x="55" y="89"/>
                  <a:pt x="59" y="88"/>
                  <a:pt x="61" y="85"/>
                </a:cubicBezTo>
                <a:cubicBezTo>
                  <a:pt x="61" y="85"/>
                  <a:pt x="61" y="85"/>
                  <a:pt x="61" y="85"/>
                </a:cubicBezTo>
                <a:cubicBezTo>
                  <a:pt x="63" y="83"/>
                  <a:pt x="65" y="80"/>
                  <a:pt x="65" y="76"/>
                </a:cubicBezTo>
                <a:cubicBezTo>
                  <a:pt x="65" y="74"/>
                  <a:pt x="64" y="72"/>
                  <a:pt x="63" y="70"/>
                </a:cubicBezTo>
                <a:cubicBezTo>
                  <a:pt x="96" y="50"/>
                  <a:pt x="96" y="50"/>
                  <a:pt x="96" y="50"/>
                </a:cubicBezTo>
                <a:cubicBezTo>
                  <a:pt x="98" y="49"/>
                  <a:pt x="99" y="47"/>
                  <a:pt x="98" y="45"/>
                </a:cubicBezTo>
                <a:cubicBezTo>
                  <a:pt x="97" y="43"/>
                  <a:pt x="94" y="43"/>
                  <a:pt x="93" y="44"/>
                </a:cubicBezTo>
                <a:cubicBezTo>
                  <a:pt x="57" y="64"/>
                  <a:pt x="57" y="64"/>
                  <a:pt x="57" y="64"/>
                </a:cubicBezTo>
                <a:cubicBezTo>
                  <a:pt x="55" y="64"/>
                  <a:pt x="54" y="63"/>
                  <a:pt x="52" y="63"/>
                </a:cubicBezTo>
                <a:close/>
                <a:moveTo>
                  <a:pt x="56" y="72"/>
                </a:moveTo>
                <a:cubicBezTo>
                  <a:pt x="56" y="72"/>
                  <a:pt x="56" y="72"/>
                  <a:pt x="56" y="72"/>
                </a:cubicBezTo>
                <a:cubicBezTo>
                  <a:pt x="56" y="73"/>
                  <a:pt x="57" y="75"/>
                  <a:pt x="57" y="76"/>
                </a:cubicBezTo>
                <a:cubicBezTo>
                  <a:pt x="57" y="78"/>
                  <a:pt x="56" y="79"/>
                  <a:pt x="56" y="80"/>
                </a:cubicBezTo>
                <a:cubicBezTo>
                  <a:pt x="56" y="80"/>
                  <a:pt x="56" y="80"/>
                  <a:pt x="56" y="80"/>
                </a:cubicBezTo>
                <a:cubicBezTo>
                  <a:pt x="55" y="81"/>
                  <a:pt x="53" y="81"/>
                  <a:pt x="52" y="81"/>
                </a:cubicBezTo>
                <a:cubicBezTo>
                  <a:pt x="50" y="81"/>
                  <a:pt x="49" y="81"/>
                  <a:pt x="48" y="80"/>
                </a:cubicBezTo>
                <a:cubicBezTo>
                  <a:pt x="48" y="80"/>
                  <a:pt x="48" y="80"/>
                  <a:pt x="48" y="80"/>
                </a:cubicBezTo>
                <a:cubicBezTo>
                  <a:pt x="47" y="79"/>
                  <a:pt x="47" y="78"/>
                  <a:pt x="47" y="76"/>
                </a:cubicBezTo>
                <a:cubicBezTo>
                  <a:pt x="47" y="75"/>
                  <a:pt x="47" y="73"/>
                  <a:pt x="48" y="72"/>
                </a:cubicBezTo>
                <a:cubicBezTo>
                  <a:pt x="49" y="72"/>
                  <a:pt x="50" y="71"/>
                  <a:pt x="52" y="71"/>
                </a:cubicBezTo>
                <a:cubicBezTo>
                  <a:pt x="53" y="71"/>
                  <a:pt x="55" y="72"/>
                  <a:pt x="56" y="72"/>
                </a:cubicBezTo>
                <a:close/>
                <a:moveTo>
                  <a:pt x="56" y="13"/>
                </a:moveTo>
                <a:cubicBezTo>
                  <a:pt x="56" y="13"/>
                  <a:pt x="56" y="13"/>
                  <a:pt x="56" y="13"/>
                </a:cubicBezTo>
                <a:cubicBezTo>
                  <a:pt x="49" y="17"/>
                  <a:pt x="49" y="17"/>
                  <a:pt x="49" y="17"/>
                </a:cubicBezTo>
                <a:cubicBezTo>
                  <a:pt x="53" y="25"/>
                  <a:pt x="53" y="25"/>
                  <a:pt x="53" y="25"/>
                </a:cubicBezTo>
                <a:cubicBezTo>
                  <a:pt x="60" y="20"/>
                  <a:pt x="60" y="20"/>
                  <a:pt x="60" y="20"/>
                </a:cubicBezTo>
                <a:cubicBezTo>
                  <a:pt x="56" y="13"/>
                  <a:pt x="56" y="13"/>
                  <a:pt x="56" y="13"/>
                </a:cubicBezTo>
                <a:close/>
                <a:moveTo>
                  <a:pt x="70" y="37"/>
                </a:moveTo>
                <a:cubicBezTo>
                  <a:pt x="70" y="37"/>
                  <a:pt x="70" y="37"/>
                  <a:pt x="70" y="37"/>
                </a:cubicBezTo>
                <a:cubicBezTo>
                  <a:pt x="63" y="42"/>
                  <a:pt x="63" y="42"/>
                  <a:pt x="63" y="42"/>
                </a:cubicBezTo>
                <a:cubicBezTo>
                  <a:pt x="67" y="49"/>
                  <a:pt x="67" y="49"/>
                  <a:pt x="67" y="49"/>
                </a:cubicBezTo>
                <a:cubicBezTo>
                  <a:pt x="74" y="45"/>
                  <a:pt x="74" y="45"/>
                  <a:pt x="74" y="45"/>
                </a:cubicBezTo>
                <a:cubicBezTo>
                  <a:pt x="70" y="37"/>
                  <a:pt x="70" y="37"/>
                  <a:pt x="70" y="3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5630" name="Freeform 30"/>
          <p:cNvSpPr>
            <a:spLocks noEditPoints="1"/>
          </p:cNvSpPr>
          <p:nvPr/>
        </p:nvSpPr>
        <p:spPr bwMode="auto">
          <a:xfrm>
            <a:off x="6310313" y="3140075"/>
            <a:ext cx="342900" cy="295275"/>
          </a:xfrm>
          <a:custGeom>
            <a:avLst/>
            <a:gdLst>
              <a:gd name="T0" fmla="*/ 41988 w 98"/>
              <a:gd name="T1" fmla="*/ 63273 h 84"/>
              <a:gd name="T2" fmla="*/ 69980 w 98"/>
              <a:gd name="T3" fmla="*/ 7030 h 84"/>
              <a:gd name="T4" fmla="*/ 76978 w 98"/>
              <a:gd name="T5" fmla="*/ 0 h 84"/>
              <a:gd name="T6" fmla="*/ 276419 w 98"/>
              <a:gd name="T7" fmla="*/ 7030 h 84"/>
              <a:gd name="T8" fmla="*/ 276419 w 98"/>
              <a:gd name="T9" fmla="*/ 63273 h 84"/>
              <a:gd name="T10" fmla="*/ 311409 w 98"/>
              <a:gd name="T11" fmla="*/ 70304 h 84"/>
              <a:gd name="T12" fmla="*/ 311409 w 98"/>
              <a:gd name="T13" fmla="*/ 147638 h 84"/>
              <a:gd name="T14" fmla="*/ 342900 w 98"/>
              <a:gd name="T15" fmla="*/ 161698 h 84"/>
              <a:gd name="T16" fmla="*/ 342900 w 98"/>
              <a:gd name="T17" fmla="*/ 281214 h 84"/>
              <a:gd name="T18" fmla="*/ 328904 w 98"/>
              <a:gd name="T19" fmla="*/ 295275 h 84"/>
              <a:gd name="T20" fmla="*/ 0 w 98"/>
              <a:gd name="T21" fmla="*/ 281214 h 84"/>
              <a:gd name="T22" fmla="*/ 0 w 98"/>
              <a:gd name="T23" fmla="*/ 161698 h 84"/>
              <a:gd name="T24" fmla="*/ 13996 w 98"/>
              <a:gd name="T25" fmla="*/ 147638 h 84"/>
              <a:gd name="T26" fmla="*/ 31491 w 98"/>
              <a:gd name="T27" fmla="*/ 70304 h 84"/>
              <a:gd name="T28" fmla="*/ 48986 w 98"/>
              <a:gd name="T29" fmla="*/ 147638 h 84"/>
              <a:gd name="T30" fmla="*/ 69980 w 98"/>
              <a:gd name="T31" fmla="*/ 147638 h 84"/>
              <a:gd name="T32" fmla="*/ 48986 w 98"/>
              <a:gd name="T33" fmla="*/ 77334 h 84"/>
              <a:gd name="T34" fmla="*/ 83976 w 98"/>
              <a:gd name="T35" fmla="*/ 147638 h 84"/>
              <a:gd name="T36" fmla="*/ 258924 w 98"/>
              <a:gd name="T37" fmla="*/ 147638 h 84"/>
              <a:gd name="T38" fmla="*/ 258924 w 98"/>
              <a:gd name="T39" fmla="*/ 70304 h 84"/>
              <a:gd name="T40" fmla="*/ 83976 w 98"/>
              <a:gd name="T41" fmla="*/ 14061 h 84"/>
              <a:gd name="T42" fmla="*/ 83976 w 98"/>
              <a:gd name="T43" fmla="*/ 70304 h 84"/>
              <a:gd name="T44" fmla="*/ 83976 w 98"/>
              <a:gd name="T45" fmla="*/ 147638 h 84"/>
              <a:gd name="T46" fmla="*/ 276419 w 98"/>
              <a:gd name="T47" fmla="*/ 147638 h 84"/>
              <a:gd name="T48" fmla="*/ 293914 w 98"/>
              <a:gd name="T49" fmla="*/ 77334 h 84"/>
              <a:gd name="T50" fmla="*/ 276419 w 98"/>
              <a:gd name="T51" fmla="*/ 147638 h 84"/>
              <a:gd name="T52" fmla="*/ 314908 w 98"/>
              <a:gd name="T53" fmla="*/ 172244 h 84"/>
              <a:gd name="T54" fmla="*/ 27992 w 98"/>
              <a:gd name="T55" fmla="*/ 267154 h 84"/>
              <a:gd name="T56" fmla="*/ 69980 w 98"/>
              <a:gd name="T57" fmla="*/ 239032 h 84"/>
              <a:gd name="T58" fmla="*/ 76978 w 98"/>
              <a:gd name="T59" fmla="*/ 228487 h 84"/>
              <a:gd name="T60" fmla="*/ 276419 w 98"/>
              <a:gd name="T61" fmla="*/ 239032 h 84"/>
              <a:gd name="T62" fmla="*/ 276419 w 98"/>
              <a:gd name="T63" fmla="*/ 267154 h 84"/>
              <a:gd name="T64" fmla="*/ 314908 w 98"/>
              <a:gd name="T65" fmla="*/ 172244 h 84"/>
              <a:gd name="T66" fmla="*/ 83976 w 98"/>
              <a:gd name="T67" fmla="*/ 267154 h 84"/>
              <a:gd name="T68" fmla="*/ 258924 w 98"/>
              <a:gd name="T69" fmla="*/ 246063 h 84"/>
              <a:gd name="T70" fmla="*/ 83976 w 98"/>
              <a:gd name="T71" fmla="*/ 267154 h 84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98" h="84">
                <a:moveTo>
                  <a:pt x="12" y="18"/>
                </a:moveTo>
                <a:cubicBezTo>
                  <a:pt x="12" y="18"/>
                  <a:pt x="12" y="18"/>
                  <a:pt x="12" y="18"/>
                </a:cubicBezTo>
                <a:cubicBezTo>
                  <a:pt x="20" y="18"/>
                  <a:pt x="20" y="18"/>
                  <a:pt x="20" y="18"/>
                </a:cubicBezTo>
                <a:cubicBezTo>
                  <a:pt x="20" y="2"/>
                  <a:pt x="20" y="2"/>
                  <a:pt x="20" y="2"/>
                </a:cubicBezTo>
                <a:cubicBezTo>
                  <a:pt x="20" y="1"/>
                  <a:pt x="20" y="0"/>
                  <a:pt x="22" y="0"/>
                </a:cubicBezTo>
                <a:cubicBezTo>
                  <a:pt x="22" y="0"/>
                  <a:pt x="22" y="0"/>
                  <a:pt x="22" y="0"/>
                </a:cubicBezTo>
                <a:cubicBezTo>
                  <a:pt x="76" y="0"/>
                  <a:pt x="76" y="0"/>
                  <a:pt x="76" y="0"/>
                </a:cubicBezTo>
                <a:cubicBezTo>
                  <a:pt x="77" y="0"/>
                  <a:pt x="79" y="1"/>
                  <a:pt x="79" y="2"/>
                </a:cubicBezTo>
                <a:cubicBezTo>
                  <a:pt x="79" y="2"/>
                  <a:pt x="79" y="2"/>
                  <a:pt x="79" y="2"/>
                </a:cubicBezTo>
                <a:cubicBezTo>
                  <a:pt x="79" y="18"/>
                  <a:pt x="79" y="18"/>
                  <a:pt x="79" y="18"/>
                </a:cubicBezTo>
                <a:cubicBezTo>
                  <a:pt x="86" y="18"/>
                  <a:pt x="86" y="18"/>
                  <a:pt x="86" y="18"/>
                </a:cubicBezTo>
                <a:cubicBezTo>
                  <a:pt x="88" y="18"/>
                  <a:pt x="89" y="19"/>
                  <a:pt x="89" y="20"/>
                </a:cubicBezTo>
                <a:cubicBezTo>
                  <a:pt x="89" y="20"/>
                  <a:pt x="89" y="20"/>
                  <a:pt x="89" y="20"/>
                </a:cubicBezTo>
                <a:cubicBezTo>
                  <a:pt x="89" y="42"/>
                  <a:pt x="89" y="42"/>
                  <a:pt x="89" y="42"/>
                </a:cubicBezTo>
                <a:cubicBezTo>
                  <a:pt x="94" y="42"/>
                  <a:pt x="94" y="42"/>
                  <a:pt x="94" y="42"/>
                </a:cubicBezTo>
                <a:cubicBezTo>
                  <a:pt x="96" y="42"/>
                  <a:pt x="98" y="44"/>
                  <a:pt x="98" y="46"/>
                </a:cubicBezTo>
                <a:cubicBezTo>
                  <a:pt x="98" y="46"/>
                  <a:pt x="98" y="46"/>
                  <a:pt x="98" y="46"/>
                </a:cubicBezTo>
                <a:cubicBezTo>
                  <a:pt x="98" y="80"/>
                  <a:pt x="98" y="80"/>
                  <a:pt x="98" y="80"/>
                </a:cubicBezTo>
                <a:cubicBezTo>
                  <a:pt x="98" y="82"/>
                  <a:pt x="96" y="84"/>
                  <a:pt x="94" y="84"/>
                </a:cubicBezTo>
                <a:cubicBezTo>
                  <a:pt x="94" y="84"/>
                  <a:pt x="94" y="84"/>
                  <a:pt x="94" y="84"/>
                </a:cubicBezTo>
                <a:cubicBezTo>
                  <a:pt x="4" y="84"/>
                  <a:pt x="4" y="84"/>
                  <a:pt x="4" y="84"/>
                </a:cubicBezTo>
                <a:cubicBezTo>
                  <a:pt x="2" y="84"/>
                  <a:pt x="0" y="82"/>
                  <a:pt x="0" y="80"/>
                </a:cubicBezTo>
                <a:cubicBezTo>
                  <a:pt x="0" y="80"/>
                  <a:pt x="0" y="80"/>
                  <a:pt x="0" y="80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4"/>
                  <a:pt x="2" y="42"/>
                  <a:pt x="4" y="42"/>
                </a:cubicBezTo>
                <a:cubicBezTo>
                  <a:pt x="4" y="42"/>
                  <a:pt x="4" y="42"/>
                  <a:pt x="4" y="42"/>
                </a:cubicBezTo>
                <a:cubicBezTo>
                  <a:pt x="9" y="42"/>
                  <a:pt x="9" y="42"/>
                  <a:pt x="9" y="42"/>
                </a:cubicBezTo>
                <a:cubicBezTo>
                  <a:pt x="9" y="20"/>
                  <a:pt x="9" y="20"/>
                  <a:pt x="9" y="20"/>
                </a:cubicBezTo>
                <a:cubicBezTo>
                  <a:pt x="9" y="19"/>
                  <a:pt x="10" y="18"/>
                  <a:pt x="12" y="18"/>
                </a:cubicBezTo>
                <a:close/>
                <a:moveTo>
                  <a:pt x="14" y="42"/>
                </a:moveTo>
                <a:cubicBezTo>
                  <a:pt x="14" y="42"/>
                  <a:pt x="14" y="42"/>
                  <a:pt x="14" y="42"/>
                </a:cubicBezTo>
                <a:cubicBezTo>
                  <a:pt x="20" y="42"/>
                  <a:pt x="20" y="42"/>
                  <a:pt x="20" y="42"/>
                </a:cubicBezTo>
                <a:cubicBezTo>
                  <a:pt x="20" y="22"/>
                  <a:pt x="20" y="22"/>
                  <a:pt x="20" y="22"/>
                </a:cubicBezTo>
                <a:cubicBezTo>
                  <a:pt x="14" y="22"/>
                  <a:pt x="14" y="22"/>
                  <a:pt x="14" y="22"/>
                </a:cubicBezTo>
                <a:cubicBezTo>
                  <a:pt x="14" y="42"/>
                  <a:pt x="14" y="42"/>
                  <a:pt x="14" y="42"/>
                </a:cubicBezTo>
                <a:close/>
                <a:moveTo>
                  <a:pt x="24" y="42"/>
                </a:moveTo>
                <a:cubicBezTo>
                  <a:pt x="24" y="42"/>
                  <a:pt x="24" y="42"/>
                  <a:pt x="24" y="42"/>
                </a:cubicBezTo>
                <a:cubicBezTo>
                  <a:pt x="74" y="42"/>
                  <a:pt x="74" y="42"/>
                  <a:pt x="74" y="42"/>
                </a:cubicBezTo>
                <a:cubicBezTo>
                  <a:pt x="74" y="20"/>
                  <a:pt x="74" y="20"/>
                  <a:pt x="74" y="20"/>
                </a:cubicBezTo>
                <a:cubicBezTo>
                  <a:pt x="74" y="20"/>
                  <a:pt x="74" y="20"/>
                  <a:pt x="74" y="20"/>
                </a:cubicBezTo>
                <a:cubicBezTo>
                  <a:pt x="74" y="4"/>
                  <a:pt x="74" y="4"/>
                  <a:pt x="74" y="4"/>
                </a:cubicBezTo>
                <a:cubicBezTo>
                  <a:pt x="24" y="4"/>
                  <a:pt x="24" y="4"/>
                  <a:pt x="24" y="4"/>
                </a:cubicBezTo>
                <a:cubicBezTo>
                  <a:pt x="24" y="20"/>
                  <a:pt x="24" y="20"/>
                  <a:pt x="24" y="20"/>
                </a:cubicBezTo>
                <a:cubicBezTo>
                  <a:pt x="24" y="20"/>
                  <a:pt x="24" y="20"/>
                  <a:pt x="24" y="20"/>
                </a:cubicBezTo>
                <a:cubicBezTo>
                  <a:pt x="24" y="20"/>
                  <a:pt x="24" y="20"/>
                  <a:pt x="24" y="20"/>
                </a:cubicBezTo>
                <a:cubicBezTo>
                  <a:pt x="24" y="42"/>
                  <a:pt x="24" y="42"/>
                  <a:pt x="24" y="42"/>
                </a:cubicBezTo>
                <a:close/>
                <a:moveTo>
                  <a:pt x="79" y="42"/>
                </a:moveTo>
                <a:cubicBezTo>
                  <a:pt x="79" y="42"/>
                  <a:pt x="79" y="42"/>
                  <a:pt x="79" y="42"/>
                </a:cubicBezTo>
                <a:cubicBezTo>
                  <a:pt x="84" y="42"/>
                  <a:pt x="84" y="42"/>
                  <a:pt x="84" y="42"/>
                </a:cubicBezTo>
                <a:cubicBezTo>
                  <a:pt x="84" y="22"/>
                  <a:pt x="84" y="22"/>
                  <a:pt x="84" y="22"/>
                </a:cubicBezTo>
                <a:cubicBezTo>
                  <a:pt x="79" y="22"/>
                  <a:pt x="79" y="22"/>
                  <a:pt x="79" y="22"/>
                </a:cubicBezTo>
                <a:cubicBezTo>
                  <a:pt x="79" y="42"/>
                  <a:pt x="79" y="42"/>
                  <a:pt x="79" y="42"/>
                </a:cubicBezTo>
                <a:close/>
                <a:moveTo>
                  <a:pt x="90" y="49"/>
                </a:moveTo>
                <a:cubicBezTo>
                  <a:pt x="90" y="49"/>
                  <a:pt x="90" y="49"/>
                  <a:pt x="90" y="49"/>
                </a:cubicBezTo>
                <a:cubicBezTo>
                  <a:pt x="8" y="49"/>
                  <a:pt x="8" y="49"/>
                  <a:pt x="8" y="49"/>
                </a:cubicBezTo>
                <a:cubicBezTo>
                  <a:pt x="8" y="76"/>
                  <a:pt x="8" y="76"/>
                  <a:pt x="8" y="76"/>
                </a:cubicBezTo>
                <a:cubicBezTo>
                  <a:pt x="20" y="76"/>
                  <a:pt x="20" y="76"/>
                  <a:pt x="20" y="76"/>
                </a:cubicBezTo>
                <a:cubicBezTo>
                  <a:pt x="20" y="68"/>
                  <a:pt x="20" y="68"/>
                  <a:pt x="20" y="68"/>
                </a:cubicBezTo>
                <a:cubicBezTo>
                  <a:pt x="20" y="67"/>
                  <a:pt x="20" y="65"/>
                  <a:pt x="22" y="65"/>
                </a:cubicBezTo>
                <a:cubicBezTo>
                  <a:pt x="22" y="65"/>
                  <a:pt x="22" y="65"/>
                  <a:pt x="22" y="65"/>
                </a:cubicBezTo>
                <a:cubicBezTo>
                  <a:pt x="76" y="65"/>
                  <a:pt x="76" y="65"/>
                  <a:pt x="76" y="65"/>
                </a:cubicBezTo>
                <a:cubicBezTo>
                  <a:pt x="77" y="65"/>
                  <a:pt x="79" y="67"/>
                  <a:pt x="79" y="68"/>
                </a:cubicBezTo>
                <a:cubicBezTo>
                  <a:pt x="79" y="68"/>
                  <a:pt x="79" y="68"/>
                  <a:pt x="79" y="68"/>
                </a:cubicBezTo>
                <a:cubicBezTo>
                  <a:pt x="79" y="76"/>
                  <a:pt x="79" y="76"/>
                  <a:pt x="79" y="76"/>
                </a:cubicBezTo>
                <a:cubicBezTo>
                  <a:pt x="90" y="76"/>
                  <a:pt x="90" y="76"/>
                  <a:pt x="90" y="76"/>
                </a:cubicBezTo>
                <a:cubicBezTo>
                  <a:pt x="90" y="49"/>
                  <a:pt x="90" y="49"/>
                  <a:pt x="90" y="49"/>
                </a:cubicBezTo>
                <a:close/>
                <a:moveTo>
                  <a:pt x="24" y="76"/>
                </a:moveTo>
                <a:cubicBezTo>
                  <a:pt x="24" y="76"/>
                  <a:pt x="24" y="76"/>
                  <a:pt x="24" y="76"/>
                </a:cubicBezTo>
                <a:cubicBezTo>
                  <a:pt x="74" y="76"/>
                  <a:pt x="74" y="76"/>
                  <a:pt x="74" y="76"/>
                </a:cubicBezTo>
                <a:cubicBezTo>
                  <a:pt x="74" y="70"/>
                  <a:pt x="74" y="70"/>
                  <a:pt x="74" y="70"/>
                </a:cubicBezTo>
                <a:cubicBezTo>
                  <a:pt x="24" y="70"/>
                  <a:pt x="24" y="70"/>
                  <a:pt x="24" y="70"/>
                </a:cubicBezTo>
                <a:cubicBezTo>
                  <a:pt x="24" y="76"/>
                  <a:pt x="24" y="76"/>
                  <a:pt x="24" y="7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5631" name="Freeform 31"/>
          <p:cNvSpPr/>
          <p:nvPr/>
        </p:nvSpPr>
        <p:spPr bwMode="auto">
          <a:xfrm>
            <a:off x="3145473" y="1574060"/>
            <a:ext cx="1311275" cy="1312863"/>
          </a:xfrm>
          <a:custGeom>
            <a:avLst/>
            <a:gdLst>
              <a:gd name="T0" fmla="*/ 31 w 373"/>
              <a:gd name="T1" fmla="*/ 0 h 373"/>
              <a:gd name="T2" fmla="*/ 0 w 373"/>
              <a:gd name="T3" fmla="*/ 31 h 373"/>
              <a:gd name="T4" fmla="*/ 0 w 373"/>
              <a:gd name="T5" fmla="*/ 373 h 373"/>
              <a:gd name="T6" fmla="*/ 373 w 373"/>
              <a:gd name="T7" fmla="*/ 373 h 373"/>
              <a:gd name="T8" fmla="*/ 373 w 373"/>
              <a:gd name="T9" fmla="*/ 0 h 373"/>
              <a:gd name="T10" fmla="*/ 31 w 373"/>
              <a:gd name="T11" fmla="*/ 0 h 3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73" h="373">
                <a:moveTo>
                  <a:pt x="31" y="0"/>
                </a:moveTo>
                <a:cubicBezTo>
                  <a:pt x="14" y="0"/>
                  <a:pt x="0" y="14"/>
                  <a:pt x="0" y="31"/>
                </a:cubicBezTo>
                <a:cubicBezTo>
                  <a:pt x="0" y="373"/>
                  <a:pt x="0" y="373"/>
                  <a:pt x="0" y="373"/>
                </a:cubicBezTo>
                <a:cubicBezTo>
                  <a:pt x="373" y="373"/>
                  <a:pt x="373" y="373"/>
                  <a:pt x="373" y="373"/>
                </a:cubicBezTo>
                <a:cubicBezTo>
                  <a:pt x="373" y="0"/>
                  <a:pt x="373" y="0"/>
                  <a:pt x="373" y="0"/>
                </a:cubicBezTo>
                <a:lnTo>
                  <a:pt x="31" y="0"/>
                </a:lnTo>
                <a:close/>
              </a:path>
            </a:pathLst>
          </a:custGeom>
          <a:blipFill dpi="0" rotWithShape="1">
            <a:blip r:embed="rId4"/>
            <a:srcRect/>
            <a:stretch>
              <a:fillRect r="-819"/>
            </a:stretch>
          </a:blip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latin typeface="+mn-lt"/>
              <a:ea typeface="+mn-ea"/>
            </a:endParaRPr>
          </a:p>
        </p:txBody>
      </p:sp>
      <p:sp>
        <p:nvSpPr>
          <p:cNvPr id="25632" name="Freeform 32"/>
          <p:cNvSpPr/>
          <p:nvPr/>
        </p:nvSpPr>
        <p:spPr bwMode="auto">
          <a:xfrm>
            <a:off x="7168198" y="2912323"/>
            <a:ext cx="1311275" cy="1312862"/>
          </a:xfrm>
          <a:custGeom>
            <a:avLst/>
            <a:gdLst>
              <a:gd name="T0" fmla="*/ 342 w 373"/>
              <a:gd name="T1" fmla="*/ 373 h 373"/>
              <a:gd name="T2" fmla="*/ 373 w 373"/>
              <a:gd name="T3" fmla="*/ 342 h 373"/>
              <a:gd name="T4" fmla="*/ 373 w 373"/>
              <a:gd name="T5" fmla="*/ 0 h 373"/>
              <a:gd name="T6" fmla="*/ 0 w 373"/>
              <a:gd name="T7" fmla="*/ 0 h 373"/>
              <a:gd name="T8" fmla="*/ 0 w 373"/>
              <a:gd name="T9" fmla="*/ 373 h 373"/>
              <a:gd name="T10" fmla="*/ 342 w 373"/>
              <a:gd name="T11" fmla="*/ 373 h 3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73" h="373">
                <a:moveTo>
                  <a:pt x="342" y="373"/>
                </a:moveTo>
                <a:cubicBezTo>
                  <a:pt x="359" y="373"/>
                  <a:pt x="373" y="359"/>
                  <a:pt x="373" y="342"/>
                </a:cubicBezTo>
                <a:cubicBezTo>
                  <a:pt x="373" y="0"/>
                  <a:pt x="373" y="0"/>
                  <a:pt x="373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373"/>
                  <a:pt x="0" y="373"/>
                  <a:pt x="0" y="373"/>
                </a:cubicBezTo>
                <a:lnTo>
                  <a:pt x="342" y="373"/>
                </a:lnTo>
                <a:close/>
              </a:path>
            </a:pathLst>
          </a:custGeom>
          <a:blipFill dpi="0" rotWithShape="1">
            <a:blip r:embed="rId5"/>
            <a:srcRect/>
            <a:stretch>
              <a:fillRect r="-470"/>
            </a:stretch>
          </a:blip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latin typeface="+mn-lt"/>
              <a:ea typeface="+mn-ea"/>
            </a:endParaRPr>
          </a:p>
        </p:txBody>
      </p:sp>
      <p:sp>
        <p:nvSpPr>
          <p:cNvPr id="25633" name="Freeform 33"/>
          <p:cNvSpPr>
            <a:spLocks noEditPoints="1"/>
          </p:cNvSpPr>
          <p:nvPr/>
        </p:nvSpPr>
        <p:spPr bwMode="auto">
          <a:xfrm>
            <a:off x="2012950" y="1739900"/>
            <a:ext cx="858838" cy="781050"/>
          </a:xfrm>
          <a:custGeom>
            <a:avLst/>
            <a:gdLst>
              <a:gd name="T0" fmla="*/ 561548 w 364"/>
              <a:gd name="T1" fmla="*/ 526206 h 331"/>
              <a:gd name="T2" fmla="*/ 563907 w 364"/>
              <a:gd name="T3" fmla="*/ 471934 h 331"/>
              <a:gd name="T4" fmla="*/ 535594 w 364"/>
              <a:gd name="T5" fmla="*/ 363389 h 331"/>
              <a:gd name="T6" fmla="*/ 436497 w 364"/>
              <a:gd name="T7" fmla="*/ 311476 h 331"/>
              <a:gd name="T8" fmla="*/ 563907 w 364"/>
              <a:gd name="T9" fmla="*/ 335073 h 331"/>
              <a:gd name="T10" fmla="*/ 604018 w 364"/>
              <a:gd name="T11" fmla="*/ 483732 h 331"/>
              <a:gd name="T12" fmla="*/ 429419 w 364"/>
              <a:gd name="T13" fmla="*/ 0 h 331"/>
              <a:gd name="T14" fmla="*/ 490765 w 364"/>
              <a:gd name="T15" fmla="*/ 23597 h 331"/>
              <a:gd name="T16" fmla="*/ 502562 w 364"/>
              <a:gd name="T17" fmla="*/ 132141 h 331"/>
              <a:gd name="T18" fmla="*/ 858838 w 364"/>
              <a:gd name="T19" fmla="*/ 165177 h 331"/>
              <a:gd name="T20" fmla="*/ 802211 w 364"/>
              <a:gd name="T21" fmla="*/ 198212 h 331"/>
              <a:gd name="T22" fmla="*/ 825806 w 364"/>
              <a:gd name="T23" fmla="*/ 714979 h 331"/>
              <a:gd name="T24" fmla="*/ 825806 w 364"/>
              <a:gd name="T25" fmla="*/ 781050 h 331"/>
              <a:gd name="T26" fmla="*/ 0 w 364"/>
              <a:gd name="T27" fmla="*/ 748015 h 331"/>
              <a:gd name="T28" fmla="*/ 56627 w 364"/>
              <a:gd name="T29" fmla="*/ 714979 h 331"/>
              <a:gd name="T30" fmla="*/ 33032 w 364"/>
              <a:gd name="T31" fmla="*/ 198212 h 331"/>
              <a:gd name="T32" fmla="*/ 33032 w 364"/>
              <a:gd name="T33" fmla="*/ 132141 h 331"/>
              <a:gd name="T34" fmla="*/ 342120 w 364"/>
              <a:gd name="T35" fmla="*/ 84948 h 331"/>
              <a:gd name="T36" fmla="*/ 429419 w 364"/>
              <a:gd name="T37" fmla="*/ 0 h 331"/>
              <a:gd name="T38" fmla="*/ 462451 w 364"/>
              <a:gd name="T39" fmla="*/ 51913 h 331"/>
              <a:gd name="T40" fmla="*/ 396387 w 364"/>
              <a:gd name="T41" fmla="*/ 51913 h 331"/>
              <a:gd name="T42" fmla="*/ 396387 w 364"/>
              <a:gd name="T43" fmla="*/ 117983 h 331"/>
              <a:gd name="T44" fmla="*/ 429419 w 364"/>
              <a:gd name="T45" fmla="*/ 132141 h 331"/>
              <a:gd name="T46" fmla="*/ 462451 w 364"/>
              <a:gd name="T47" fmla="*/ 117983 h 331"/>
              <a:gd name="T48" fmla="*/ 462451 w 364"/>
              <a:gd name="T49" fmla="*/ 51913 h 331"/>
              <a:gd name="T50" fmla="*/ 96737 w 364"/>
              <a:gd name="T51" fmla="*/ 198212 h 331"/>
              <a:gd name="T52" fmla="*/ 762101 w 364"/>
              <a:gd name="T53" fmla="*/ 714979 h 331"/>
              <a:gd name="T54" fmla="*/ 96737 w 364"/>
              <a:gd name="T55" fmla="*/ 198212 h 331"/>
              <a:gd name="T56" fmla="*/ 422341 w 364"/>
              <a:gd name="T57" fmla="*/ 457776 h 331"/>
              <a:gd name="T58" fmla="*/ 535594 w 364"/>
              <a:gd name="T59" fmla="*/ 547443 h 331"/>
              <a:gd name="T60" fmla="*/ 478967 w 364"/>
              <a:gd name="T61" fmla="*/ 604075 h 331"/>
              <a:gd name="T62" fmla="*/ 294931 w 364"/>
              <a:gd name="T63" fmla="*/ 578119 h 331"/>
              <a:gd name="T64" fmla="*/ 294931 w 364"/>
              <a:gd name="T65" fmla="*/ 363389 h 331"/>
              <a:gd name="T66" fmla="*/ 422341 w 364"/>
              <a:gd name="T67" fmla="*/ 337432 h 331"/>
              <a:gd name="T68" fmla="*/ 422341 w 364"/>
              <a:gd name="T69" fmla="*/ 457776 h 331"/>
              <a:gd name="T70" fmla="*/ 488405 w 364"/>
              <a:gd name="T71" fmla="*/ 542724 h 331"/>
              <a:gd name="T72" fmla="*/ 382230 w 364"/>
              <a:gd name="T73" fmla="*/ 469574 h 331"/>
              <a:gd name="T74" fmla="*/ 323244 w 364"/>
              <a:gd name="T75" fmla="*/ 389345 h 331"/>
              <a:gd name="T76" fmla="*/ 323244 w 364"/>
              <a:gd name="T77" fmla="*/ 549803 h 331"/>
              <a:gd name="T78" fmla="*/ 457732 w 364"/>
              <a:gd name="T79" fmla="*/ 568680 h 331"/>
              <a:gd name="T80" fmla="*/ 488405 w 364"/>
              <a:gd name="T81" fmla="*/ 542724 h 331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364" h="331">
                <a:moveTo>
                  <a:pt x="249" y="220"/>
                </a:moveTo>
                <a:cubicBezTo>
                  <a:pt x="247" y="224"/>
                  <a:pt x="242" y="226"/>
                  <a:pt x="238" y="223"/>
                </a:cubicBezTo>
                <a:cubicBezTo>
                  <a:pt x="234" y="221"/>
                  <a:pt x="232" y="216"/>
                  <a:pt x="235" y="212"/>
                </a:cubicBezTo>
                <a:cubicBezTo>
                  <a:pt x="237" y="208"/>
                  <a:pt x="238" y="205"/>
                  <a:pt x="239" y="200"/>
                </a:cubicBezTo>
                <a:cubicBezTo>
                  <a:pt x="240" y="197"/>
                  <a:pt x="241" y="192"/>
                  <a:pt x="241" y="188"/>
                </a:cubicBezTo>
                <a:cubicBezTo>
                  <a:pt x="241" y="175"/>
                  <a:pt x="236" y="163"/>
                  <a:pt x="227" y="154"/>
                </a:cubicBezTo>
                <a:cubicBezTo>
                  <a:pt x="218" y="146"/>
                  <a:pt x="206" y="140"/>
                  <a:pt x="193" y="140"/>
                </a:cubicBezTo>
                <a:cubicBezTo>
                  <a:pt x="189" y="140"/>
                  <a:pt x="185" y="136"/>
                  <a:pt x="185" y="132"/>
                </a:cubicBezTo>
                <a:cubicBezTo>
                  <a:pt x="185" y="127"/>
                  <a:pt x="189" y="123"/>
                  <a:pt x="193" y="123"/>
                </a:cubicBezTo>
                <a:cubicBezTo>
                  <a:pt x="211" y="123"/>
                  <a:pt x="227" y="131"/>
                  <a:pt x="239" y="142"/>
                </a:cubicBezTo>
                <a:cubicBezTo>
                  <a:pt x="250" y="154"/>
                  <a:pt x="258" y="170"/>
                  <a:pt x="258" y="188"/>
                </a:cubicBezTo>
                <a:cubicBezTo>
                  <a:pt x="258" y="194"/>
                  <a:pt x="257" y="199"/>
                  <a:pt x="256" y="205"/>
                </a:cubicBezTo>
                <a:cubicBezTo>
                  <a:pt x="254" y="210"/>
                  <a:pt x="252" y="215"/>
                  <a:pt x="249" y="220"/>
                </a:cubicBezTo>
                <a:close/>
                <a:moveTo>
                  <a:pt x="182" y="0"/>
                </a:moveTo>
                <a:cubicBezTo>
                  <a:pt x="182" y="0"/>
                  <a:pt x="182" y="0"/>
                  <a:pt x="182" y="0"/>
                </a:cubicBezTo>
                <a:cubicBezTo>
                  <a:pt x="192" y="0"/>
                  <a:pt x="201" y="4"/>
                  <a:pt x="208" y="10"/>
                </a:cubicBezTo>
                <a:cubicBezTo>
                  <a:pt x="215" y="17"/>
                  <a:pt x="219" y="26"/>
                  <a:pt x="219" y="36"/>
                </a:cubicBezTo>
                <a:cubicBezTo>
                  <a:pt x="219" y="44"/>
                  <a:pt x="217" y="51"/>
                  <a:pt x="213" y="56"/>
                </a:cubicBezTo>
                <a:cubicBezTo>
                  <a:pt x="350" y="56"/>
                  <a:pt x="350" y="56"/>
                  <a:pt x="350" y="56"/>
                </a:cubicBezTo>
                <a:cubicBezTo>
                  <a:pt x="358" y="56"/>
                  <a:pt x="364" y="63"/>
                  <a:pt x="364" y="70"/>
                </a:cubicBezTo>
                <a:cubicBezTo>
                  <a:pt x="364" y="78"/>
                  <a:pt x="358" y="84"/>
                  <a:pt x="350" y="84"/>
                </a:cubicBezTo>
                <a:cubicBezTo>
                  <a:pt x="340" y="84"/>
                  <a:pt x="340" y="84"/>
                  <a:pt x="340" y="84"/>
                </a:cubicBezTo>
                <a:cubicBezTo>
                  <a:pt x="340" y="303"/>
                  <a:pt x="340" y="303"/>
                  <a:pt x="340" y="303"/>
                </a:cubicBezTo>
                <a:cubicBezTo>
                  <a:pt x="350" y="303"/>
                  <a:pt x="350" y="303"/>
                  <a:pt x="350" y="303"/>
                </a:cubicBezTo>
                <a:cubicBezTo>
                  <a:pt x="358" y="303"/>
                  <a:pt x="364" y="309"/>
                  <a:pt x="364" y="317"/>
                </a:cubicBezTo>
                <a:cubicBezTo>
                  <a:pt x="364" y="325"/>
                  <a:pt x="358" y="331"/>
                  <a:pt x="350" y="331"/>
                </a:cubicBezTo>
                <a:cubicBezTo>
                  <a:pt x="14" y="331"/>
                  <a:pt x="14" y="331"/>
                  <a:pt x="14" y="331"/>
                </a:cubicBezTo>
                <a:cubicBezTo>
                  <a:pt x="6" y="331"/>
                  <a:pt x="0" y="325"/>
                  <a:pt x="0" y="317"/>
                </a:cubicBezTo>
                <a:cubicBezTo>
                  <a:pt x="0" y="309"/>
                  <a:pt x="6" y="303"/>
                  <a:pt x="14" y="303"/>
                </a:cubicBezTo>
                <a:cubicBezTo>
                  <a:pt x="24" y="303"/>
                  <a:pt x="24" y="303"/>
                  <a:pt x="24" y="303"/>
                </a:cubicBezTo>
                <a:cubicBezTo>
                  <a:pt x="24" y="84"/>
                  <a:pt x="24" y="84"/>
                  <a:pt x="24" y="84"/>
                </a:cubicBezTo>
                <a:cubicBezTo>
                  <a:pt x="14" y="84"/>
                  <a:pt x="14" y="84"/>
                  <a:pt x="14" y="84"/>
                </a:cubicBezTo>
                <a:cubicBezTo>
                  <a:pt x="6" y="84"/>
                  <a:pt x="0" y="78"/>
                  <a:pt x="0" y="70"/>
                </a:cubicBezTo>
                <a:cubicBezTo>
                  <a:pt x="0" y="63"/>
                  <a:pt x="6" y="56"/>
                  <a:pt x="14" y="56"/>
                </a:cubicBezTo>
                <a:cubicBezTo>
                  <a:pt x="151" y="56"/>
                  <a:pt x="151" y="56"/>
                  <a:pt x="151" y="56"/>
                </a:cubicBezTo>
                <a:cubicBezTo>
                  <a:pt x="147" y="51"/>
                  <a:pt x="145" y="44"/>
                  <a:pt x="145" y="36"/>
                </a:cubicBezTo>
                <a:cubicBezTo>
                  <a:pt x="145" y="26"/>
                  <a:pt x="149" y="17"/>
                  <a:pt x="156" y="10"/>
                </a:cubicBezTo>
                <a:cubicBezTo>
                  <a:pt x="163" y="4"/>
                  <a:pt x="172" y="0"/>
                  <a:pt x="182" y="0"/>
                </a:cubicBezTo>
                <a:close/>
                <a:moveTo>
                  <a:pt x="196" y="22"/>
                </a:moveTo>
                <a:cubicBezTo>
                  <a:pt x="196" y="22"/>
                  <a:pt x="196" y="22"/>
                  <a:pt x="196" y="22"/>
                </a:cubicBezTo>
                <a:cubicBezTo>
                  <a:pt x="192" y="19"/>
                  <a:pt x="187" y="16"/>
                  <a:pt x="182" y="16"/>
                </a:cubicBezTo>
                <a:cubicBezTo>
                  <a:pt x="176" y="16"/>
                  <a:pt x="171" y="19"/>
                  <a:pt x="168" y="22"/>
                </a:cubicBezTo>
                <a:cubicBezTo>
                  <a:pt x="164" y="26"/>
                  <a:pt x="162" y="31"/>
                  <a:pt x="162" y="36"/>
                </a:cubicBezTo>
                <a:cubicBezTo>
                  <a:pt x="162" y="42"/>
                  <a:pt x="164" y="47"/>
                  <a:pt x="168" y="50"/>
                </a:cubicBezTo>
                <a:cubicBezTo>
                  <a:pt x="171" y="54"/>
                  <a:pt x="176" y="56"/>
                  <a:pt x="182" y="56"/>
                </a:cubicBezTo>
                <a:cubicBezTo>
                  <a:pt x="182" y="56"/>
                  <a:pt x="182" y="56"/>
                  <a:pt x="182" y="56"/>
                </a:cubicBezTo>
                <a:cubicBezTo>
                  <a:pt x="182" y="56"/>
                  <a:pt x="182" y="56"/>
                  <a:pt x="182" y="56"/>
                </a:cubicBezTo>
                <a:cubicBezTo>
                  <a:pt x="188" y="56"/>
                  <a:pt x="193" y="54"/>
                  <a:pt x="196" y="50"/>
                </a:cubicBezTo>
                <a:cubicBezTo>
                  <a:pt x="200" y="47"/>
                  <a:pt x="202" y="42"/>
                  <a:pt x="202" y="36"/>
                </a:cubicBezTo>
                <a:cubicBezTo>
                  <a:pt x="202" y="31"/>
                  <a:pt x="200" y="26"/>
                  <a:pt x="196" y="22"/>
                </a:cubicBezTo>
                <a:close/>
                <a:moveTo>
                  <a:pt x="41" y="84"/>
                </a:moveTo>
                <a:cubicBezTo>
                  <a:pt x="41" y="84"/>
                  <a:pt x="41" y="84"/>
                  <a:pt x="41" y="84"/>
                </a:cubicBezTo>
                <a:cubicBezTo>
                  <a:pt x="41" y="303"/>
                  <a:pt x="41" y="303"/>
                  <a:pt x="41" y="303"/>
                </a:cubicBezTo>
                <a:cubicBezTo>
                  <a:pt x="323" y="303"/>
                  <a:pt x="323" y="303"/>
                  <a:pt x="323" y="303"/>
                </a:cubicBezTo>
                <a:cubicBezTo>
                  <a:pt x="323" y="84"/>
                  <a:pt x="323" y="84"/>
                  <a:pt x="323" y="84"/>
                </a:cubicBezTo>
                <a:cubicBezTo>
                  <a:pt x="41" y="84"/>
                  <a:pt x="41" y="84"/>
                  <a:pt x="41" y="84"/>
                </a:cubicBezTo>
                <a:close/>
                <a:moveTo>
                  <a:pt x="179" y="194"/>
                </a:moveTo>
                <a:cubicBezTo>
                  <a:pt x="179" y="194"/>
                  <a:pt x="179" y="194"/>
                  <a:pt x="179" y="194"/>
                </a:cubicBezTo>
                <a:cubicBezTo>
                  <a:pt x="224" y="220"/>
                  <a:pt x="224" y="220"/>
                  <a:pt x="224" y="220"/>
                </a:cubicBezTo>
                <a:cubicBezTo>
                  <a:pt x="228" y="223"/>
                  <a:pt x="229" y="228"/>
                  <a:pt x="227" y="232"/>
                </a:cubicBezTo>
                <a:cubicBezTo>
                  <a:pt x="221" y="242"/>
                  <a:pt x="213" y="250"/>
                  <a:pt x="203" y="255"/>
                </a:cubicBezTo>
                <a:cubicBezTo>
                  <a:pt x="203" y="256"/>
                  <a:pt x="203" y="256"/>
                  <a:pt x="203" y="256"/>
                </a:cubicBezTo>
                <a:cubicBezTo>
                  <a:pt x="193" y="261"/>
                  <a:pt x="182" y="264"/>
                  <a:pt x="171" y="264"/>
                </a:cubicBezTo>
                <a:cubicBezTo>
                  <a:pt x="153" y="264"/>
                  <a:pt x="137" y="257"/>
                  <a:pt x="125" y="245"/>
                </a:cubicBezTo>
                <a:cubicBezTo>
                  <a:pt x="113" y="233"/>
                  <a:pt x="106" y="217"/>
                  <a:pt x="106" y="199"/>
                </a:cubicBezTo>
                <a:cubicBezTo>
                  <a:pt x="106" y="181"/>
                  <a:pt x="113" y="165"/>
                  <a:pt x="125" y="154"/>
                </a:cubicBezTo>
                <a:cubicBezTo>
                  <a:pt x="137" y="142"/>
                  <a:pt x="153" y="135"/>
                  <a:pt x="171" y="135"/>
                </a:cubicBezTo>
                <a:cubicBezTo>
                  <a:pt x="175" y="135"/>
                  <a:pt x="179" y="138"/>
                  <a:pt x="179" y="143"/>
                </a:cubicBezTo>
                <a:cubicBezTo>
                  <a:pt x="179" y="143"/>
                  <a:pt x="179" y="143"/>
                  <a:pt x="179" y="143"/>
                </a:cubicBezTo>
                <a:cubicBezTo>
                  <a:pt x="179" y="194"/>
                  <a:pt x="179" y="194"/>
                  <a:pt x="179" y="194"/>
                </a:cubicBezTo>
                <a:close/>
                <a:moveTo>
                  <a:pt x="207" y="230"/>
                </a:moveTo>
                <a:cubicBezTo>
                  <a:pt x="207" y="230"/>
                  <a:pt x="207" y="230"/>
                  <a:pt x="207" y="230"/>
                </a:cubicBezTo>
                <a:cubicBezTo>
                  <a:pt x="167" y="207"/>
                  <a:pt x="167" y="207"/>
                  <a:pt x="167" y="207"/>
                </a:cubicBezTo>
                <a:cubicBezTo>
                  <a:pt x="164" y="206"/>
                  <a:pt x="162" y="203"/>
                  <a:pt x="162" y="199"/>
                </a:cubicBezTo>
                <a:cubicBezTo>
                  <a:pt x="162" y="152"/>
                  <a:pt x="162" y="152"/>
                  <a:pt x="162" y="152"/>
                </a:cubicBezTo>
                <a:cubicBezTo>
                  <a:pt x="152" y="154"/>
                  <a:pt x="144" y="159"/>
                  <a:pt x="137" y="165"/>
                </a:cubicBezTo>
                <a:cubicBezTo>
                  <a:pt x="128" y="174"/>
                  <a:pt x="123" y="186"/>
                  <a:pt x="123" y="199"/>
                </a:cubicBezTo>
                <a:cubicBezTo>
                  <a:pt x="123" y="212"/>
                  <a:pt x="128" y="225"/>
                  <a:pt x="137" y="233"/>
                </a:cubicBezTo>
                <a:cubicBezTo>
                  <a:pt x="146" y="242"/>
                  <a:pt x="157" y="247"/>
                  <a:pt x="171" y="247"/>
                </a:cubicBezTo>
                <a:cubicBezTo>
                  <a:pt x="179" y="247"/>
                  <a:pt x="187" y="245"/>
                  <a:pt x="194" y="241"/>
                </a:cubicBezTo>
                <a:cubicBezTo>
                  <a:pt x="195" y="241"/>
                  <a:pt x="195" y="241"/>
                  <a:pt x="195" y="241"/>
                </a:cubicBezTo>
                <a:cubicBezTo>
                  <a:pt x="200" y="238"/>
                  <a:pt x="204" y="234"/>
                  <a:pt x="207" y="230"/>
                </a:cubicBezTo>
                <a:close/>
              </a:path>
            </a:pathLst>
          </a:custGeom>
          <a:solidFill>
            <a:srgbClr val="EA551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5634" name="Rectangle 34"/>
          <p:cNvSpPr>
            <a:spLocks noChangeArrowheads="1"/>
          </p:cNvSpPr>
          <p:nvPr/>
        </p:nvSpPr>
        <p:spPr bwMode="auto">
          <a:xfrm>
            <a:off x="4559300" y="2209800"/>
            <a:ext cx="11557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800">
                <a:solidFill>
                  <a:schemeClr val="bg1"/>
                </a:solidFill>
              </a:rPr>
              <a:t>We have many PowerPoint </a:t>
            </a:r>
            <a:r>
              <a:rPr kumimoji="0" lang="zh-CN" altLang="en-US" sz="800">
                <a:solidFill>
                  <a:schemeClr val="bg1"/>
                </a:solidFill>
              </a:rPr>
              <a:t>templates</a:t>
            </a:r>
            <a:r>
              <a:rPr kumimoji="0" lang="en-US" altLang="zh-CN" sz="800">
                <a:solidFill>
                  <a:schemeClr val="bg1"/>
                </a:solidFill>
              </a:rPr>
              <a:t> that has been specifically designed</a:t>
            </a:r>
            <a:r>
              <a:rPr kumimoji="0" lang="zh-CN" altLang="en-US" sz="80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25635" name="Rectangle 35"/>
          <p:cNvSpPr>
            <a:spLocks noChangeArrowheads="1"/>
          </p:cNvSpPr>
          <p:nvPr/>
        </p:nvSpPr>
        <p:spPr bwMode="auto">
          <a:xfrm>
            <a:off x="7242175" y="2209800"/>
            <a:ext cx="11557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800">
                <a:solidFill>
                  <a:schemeClr val="bg1"/>
                </a:solidFill>
              </a:rPr>
              <a:t>We have many PowerPoint </a:t>
            </a:r>
            <a:r>
              <a:rPr kumimoji="0" lang="zh-CN" altLang="en-US" sz="800">
                <a:solidFill>
                  <a:schemeClr val="bg1"/>
                </a:solidFill>
              </a:rPr>
              <a:t>templates</a:t>
            </a:r>
            <a:r>
              <a:rPr kumimoji="0" lang="en-US" altLang="zh-CN" sz="800">
                <a:solidFill>
                  <a:schemeClr val="bg1"/>
                </a:solidFill>
              </a:rPr>
              <a:t> that has been specifically designed</a:t>
            </a:r>
            <a:r>
              <a:rPr kumimoji="0" lang="zh-CN" altLang="en-US" sz="80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25636" name="Rectangle 36"/>
          <p:cNvSpPr>
            <a:spLocks noChangeArrowheads="1"/>
          </p:cNvSpPr>
          <p:nvPr/>
        </p:nvSpPr>
        <p:spPr bwMode="auto">
          <a:xfrm>
            <a:off x="5900738" y="3541713"/>
            <a:ext cx="11557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800">
                <a:solidFill>
                  <a:schemeClr val="bg1"/>
                </a:solidFill>
              </a:rPr>
              <a:t>We have many PowerPoint </a:t>
            </a:r>
            <a:r>
              <a:rPr kumimoji="0" lang="zh-CN" altLang="en-US" sz="800">
                <a:solidFill>
                  <a:schemeClr val="bg1"/>
                </a:solidFill>
              </a:rPr>
              <a:t>templates</a:t>
            </a:r>
            <a:r>
              <a:rPr kumimoji="0" lang="en-US" altLang="zh-CN" sz="800">
                <a:solidFill>
                  <a:schemeClr val="bg1"/>
                </a:solidFill>
              </a:rPr>
              <a:t> that has been specifically designed</a:t>
            </a:r>
            <a:r>
              <a:rPr kumimoji="0" lang="zh-CN" altLang="en-US" sz="80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25637" name="Rectangle 37"/>
          <p:cNvSpPr>
            <a:spLocks noChangeArrowheads="1"/>
          </p:cNvSpPr>
          <p:nvPr/>
        </p:nvSpPr>
        <p:spPr bwMode="auto">
          <a:xfrm>
            <a:off x="3221038" y="3541713"/>
            <a:ext cx="11557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800">
                <a:solidFill>
                  <a:schemeClr val="bg1"/>
                </a:solidFill>
              </a:rPr>
              <a:t>We have many PowerPoint </a:t>
            </a:r>
            <a:r>
              <a:rPr kumimoji="0" lang="zh-CN" altLang="en-US" sz="800">
                <a:solidFill>
                  <a:schemeClr val="bg1"/>
                </a:solidFill>
              </a:rPr>
              <a:t>templates</a:t>
            </a:r>
            <a:r>
              <a:rPr kumimoji="0" lang="en-US" altLang="zh-CN" sz="800">
                <a:solidFill>
                  <a:schemeClr val="bg1"/>
                </a:solidFill>
              </a:rPr>
              <a:t> that has been specifically designed</a:t>
            </a:r>
            <a:r>
              <a:rPr kumimoji="0" lang="zh-CN" altLang="en-US" sz="80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25638" name="Rectangle 38"/>
          <p:cNvSpPr>
            <a:spLocks noChangeArrowheads="1"/>
          </p:cNvSpPr>
          <p:nvPr/>
        </p:nvSpPr>
        <p:spPr bwMode="auto">
          <a:xfrm>
            <a:off x="674688" y="2659063"/>
            <a:ext cx="2447925" cy="1420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kumimoji="0" lang="en-US" altLang="zh-CN" sz="800">
                <a:solidFill>
                  <a:srgbClr val="7F7F7F"/>
                </a:solidFill>
              </a:rPr>
              <a:t>We have many PowerPoint </a:t>
            </a:r>
            <a:r>
              <a:rPr kumimoji="0" lang="zh-CN" altLang="en-US" sz="800">
                <a:solidFill>
                  <a:srgbClr val="7F7F7F"/>
                </a:solidFill>
              </a:rPr>
              <a:t>templates</a:t>
            </a:r>
            <a:r>
              <a:rPr kumimoji="0" lang="en-US" altLang="zh-CN" sz="800">
                <a:solidFill>
                  <a:srgbClr val="7F7F7F"/>
                </a:solidFill>
              </a:rPr>
              <a:t> that has been specifically designed to help anyone that is stepping into the world of PowerPoint for the very first time. We have many PowerPoint </a:t>
            </a:r>
            <a:r>
              <a:rPr kumimoji="0" lang="zh-CN" altLang="en-US" sz="800">
                <a:solidFill>
                  <a:srgbClr val="7F7F7F"/>
                </a:solidFill>
              </a:rPr>
              <a:t>templates</a:t>
            </a:r>
            <a:r>
              <a:rPr kumimoji="0" lang="en-US" altLang="zh-CN" sz="800">
                <a:solidFill>
                  <a:srgbClr val="7F7F7F"/>
                </a:solidFill>
              </a:rPr>
              <a:t> that has been specifically designed to help anyone that is stepping into the world of PowerPoint for the very first time. We have many PowerPoint </a:t>
            </a:r>
            <a:r>
              <a:rPr kumimoji="0" lang="zh-CN" altLang="en-US" sz="800">
                <a:solidFill>
                  <a:srgbClr val="7F7F7F"/>
                </a:solidFill>
              </a:rPr>
              <a:t>templates</a:t>
            </a:r>
            <a:r>
              <a:rPr kumimoji="0" lang="en-US" altLang="zh-CN" sz="800">
                <a:solidFill>
                  <a:srgbClr val="7F7F7F"/>
                </a:solidFill>
              </a:rPr>
              <a:t> that has been specifically designed to help anyone that is stepping into the world of PowerPoint for the very first time.</a:t>
            </a:r>
            <a:endParaRPr kumimoji="0" lang="zh-CN" altLang="en-US" sz="800">
              <a:solidFill>
                <a:srgbClr val="7F7F7F"/>
              </a:solidFill>
            </a:endParaRPr>
          </a:p>
        </p:txBody>
      </p:sp>
      <p:sp>
        <p:nvSpPr>
          <p:cNvPr id="25639" name="Rectangle 39"/>
          <p:cNvSpPr>
            <a:spLocks noChangeArrowheads="1"/>
          </p:cNvSpPr>
          <p:nvPr/>
        </p:nvSpPr>
        <p:spPr bwMode="auto">
          <a:xfrm>
            <a:off x="692150" y="1731963"/>
            <a:ext cx="1152525" cy="3048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0" lang="zh-CN" altLang="zh-CN" sz="1000">
                <a:solidFill>
                  <a:srgbClr val="7F7F7F"/>
                </a:solidFill>
              </a:rPr>
              <a:t>WHAT MAKES US</a:t>
            </a:r>
            <a:endParaRPr kumimoji="0" lang="zh-CN" altLang="zh-CN" sz="1000" b="1">
              <a:solidFill>
                <a:srgbClr val="7F7F7F"/>
              </a:solidFill>
            </a:endParaRPr>
          </a:p>
          <a:p>
            <a:r>
              <a:rPr kumimoji="0" lang="zh-CN" altLang="zh-CN" sz="1000" b="1">
                <a:solidFill>
                  <a:srgbClr val="EA5514"/>
                </a:solidFill>
              </a:rPr>
              <a:t>DIFFERENT</a:t>
            </a:r>
            <a:r>
              <a:rPr kumimoji="0" lang="en-US" altLang="zh-CN" sz="1000" b="1">
                <a:solidFill>
                  <a:srgbClr val="EA5514"/>
                </a:solidFill>
              </a:rPr>
              <a:t> </a:t>
            </a:r>
            <a:r>
              <a:rPr kumimoji="0" lang="zh-CN" altLang="zh-CN" sz="1000">
                <a:solidFill>
                  <a:srgbClr val="7F7F7F"/>
                </a:solidFill>
              </a:rPr>
              <a:t>?</a:t>
            </a:r>
            <a:endParaRPr kumimoji="0" lang="zh-CN" altLang="zh-CN" sz="800">
              <a:solidFill>
                <a:srgbClr val="7F7F7F"/>
              </a:solidFill>
            </a:endParaRPr>
          </a:p>
        </p:txBody>
      </p:sp>
      <p:sp>
        <p:nvSpPr>
          <p:cNvPr id="25640" name="Rectangle 40"/>
          <p:cNvSpPr>
            <a:spLocks noChangeArrowheads="1"/>
          </p:cNvSpPr>
          <p:nvPr/>
        </p:nvSpPr>
        <p:spPr bwMode="auto">
          <a:xfrm>
            <a:off x="692150" y="2020888"/>
            <a:ext cx="115252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0" lang="zh-CN" altLang="zh-CN" sz="4000" b="1">
                <a:solidFill>
                  <a:srgbClr val="EA5514"/>
                </a:solidFill>
              </a:rPr>
              <a:t>45%</a:t>
            </a:r>
          </a:p>
        </p:txBody>
      </p:sp>
      <p:sp>
        <p:nvSpPr>
          <p:cNvPr id="41" name="Oval 6"/>
          <p:cNvSpPr>
            <a:spLocks noChangeArrowheads="1"/>
          </p:cNvSpPr>
          <p:nvPr/>
        </p:nvSpPr>
        <p:spPr bwMode="auto">
          <a:xfrm>
            <a:off x="858838" y="103188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2" name="Oval 3"/>
          <p:cNvSpPr>
            <a:spLocks noChangeArrowheads="1"/>
          </p:cNvSpPr>
          <p:nvPr/>
        </p:nvSpPr>
        <p:spPr bwMode="auto">
          <a:xfrm>
            <a:off x="-106363" y="242888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3" name="Oval 4"/>
          <p:cNvSpPr>
            <a:spLocks noChangeArrowheads="1"/>
          </p:cNvSpPr>
          <p:nvPr/>
        </p:nvSpPr>
        <p:spPr bwMode="auto">
          <a:xfrm>
            <a:off x="157163" y="41433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4" name="Oval 5"/>
          <p:cNvSpPr>
            <a:spLocks noChangeArrowheads="1"/>
          </p:cNvSpPr>
          <p:nvPr/>
        </p:nvSpPr>
        <p:spPr bwMode="auto">
          <a:xfrm>
            <a:off x="336550" y="225425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5" name="Rectangle 39"/>
          <p:cNvSpPr>
            <a:spLocks noChangeArrowheads="1"/>
          </p:cNvSpPr>
          <p:nvPr/>
        </p:nvSpPr>
        <p:spPr bwMode="auto">
          <a:xfrm>
            <a:off x="401638" y="328613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>
                <a:solidFill>
                  <a:srgbClr val="FFFFFF"/>
                </a:solidFill>
                <a:latin typeface="Impact" panose="020B0806030902050204" pitchFamily="34" charset="0"/>
              </a:rPr>
              <a:t>03</a:t>
            </a:r>
            <a:endParaRPr kumimoji="0" lang="zh-CN" altLang="zh-CN" sz="100">
              <a:latin typeface="Arial" panose="020B0604020202020204" pitchFamily="34" charset="0"/>
            </a:endParaRPr>
          </a:p>
        </p:txBody>
      </p:sp>
      <p:sp>
        <p:nvSpPr>
          <p:cNvPr id="46" name="Rectangle 39"/>
          <p:cNvSpPr>
            <a:spLocks noChangeArrowheads="1"/>
          </p:cNvSpPr>
          <p:nvPr/>
        </p:nvSpPr>
        <p:spPr bwMode="auto">
          <a:xfrm>
            <a:off x="915988" y="338138"/>
            <a:ext cx="2778125" cy="2159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kumimoji="0"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+mn-ea"/>
              </a:rPr>
              <a:t>Write your great  title here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4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4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4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4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42" dur="150" fill="hold"/>
                                        <p:tgtEl>
                                          <p:spTgt spid="4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" presetClass="entr" presetSubtype="2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56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56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56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56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56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5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2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56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56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2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56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56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2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5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5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2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56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56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5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5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2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56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56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2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56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56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2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5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5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2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56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56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2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5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5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2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56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56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2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56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56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2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56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56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56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56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8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256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256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256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256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" presetClass="entr" presetSubtype="8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256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256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21" grpId="0" animBg="1"/>
      <p:bldP spid="25622" grpId="0" animBg="1"/>
      <p:bldP spid="25624" grpId="0" animBg="1"/>
      <p:bldP spid="25625" grpId="0" animBg="1"/>
      <p:bldP spid="25627" grpId="0" animBg="1"/>
      <p:bldP spid="25628" grpId="0" animBg="1"/>
      <p:bldP spid="25629" grpId="0" animBg="1"/>
      <p:bldP spid="25630" grpId="0" animBg="1"/>
      <p:bldP spid="25633" grpId="0" animBg="1"/>
      <p:bldP spid="25634" grpId="0"/>
      <p:bldP spid="25635" grpId="0"/>
      <p:bldP spid="25636" grpId="0"/>
      <p:bldP spid="25637" grpId="0"/>
      <p:bldP spid="25638" grpId="0"/>
      <p:bldP spid="25639" grpId="0"/>
      <p:bldP spid="25640" grpId="0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/>
      <p:bldP spid="45" grpId="1"/>
      <p:bldP spid="4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717" name="Group 21"/>
          <p:cNvGraphicFramePr>
            <a:graphicFrameLocks noGrp="1"/>
          </p:cNvGraphicFramePr>
          <p:nvPr/>
        </p:nvGraphicFramePr>
        <p:xfrm>
          <a:off x="795338" y="1490663"/>
          <a:ext cx="7512050" cy="2882902"/>
        </p:xfrm>
        <a:graphic>
          <a:graphicData uri="http://schemas.openxmlformats.org/drawingml/2006/table">
            <a:tbl>
              <a:tblPr/>
              <a:tblGrid>
                <a:gridCol w="15319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954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938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970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938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127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Facebook</a:t>
                      </a:r>
                    </a:p>
                  </a:txBody>
                  <a:tcPr marL="90000" marR="90000" marT="0" marB="0"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8D2E3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Twitter</a:t>
                      </a:r>
                    </a:p>
                  </a:txBody>
                  <a:tcPr marL="90000" marR="90000" marT="0" marB="0"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9D25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Google +</a:t>
                      </a:r>
                    </a:p>
                  </a:txBody>
                  <a:tcPr marL="90000" marR="90000" marT="0" marB="0"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551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Skype</a:t>
                      </a:r>
                    </a:p>
                  </a:txBody>
                  <a:tcPr marL="90000" marR="90000" marT="0" marB="0"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22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Youtube</a:t>
                      </a:r>
                      <a:endParaRPr kumimoji="0" lang="en-US" altLang="zh-CN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0" marB="0" anchor="ctr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BBFA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27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100,000 users</a:t>
                      </a:r>
                    </a:p>
                  </a:txBody>
                  <a:tcPr marL="90000" marR="90000"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100,000 users</a:t>
                      </a:r>
                    </a:p>
                  </a:txBody>
                  <a:tcPr marL="90000" marR="9000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100,000 users</a:t>
                      </a:r>
                    </a:p>
                  </a:txBody>
                  <a:tcPr marL="90000" marR="90000" marT="0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551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100,000 users</a:t>
                      </a:r>
                    </a:p>
                  </a:txBody>
                  <a:tcPr marL="90000" marR="9000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100,000 users</a:t>
                      </a:r>
                    </a:p>
                  </a:txBody>
                  <a:tcPr marL="90000" marR="90000" marT="0" marB="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11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July 12 2012</a:t>
                      </a:r>
                    </a:p>
                  </a:txBody>
                  <a:tcPr marL="90000" marR="90000"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July 12 2012</a:t>
                      </a:r>
                    </a:p>
                  </a:txBody>
                  <a:tcPr marL="90000" marR="9000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July 12 2012</a:t>
                      </a:r>
                    </a:p>
                  </a:txBody>
                  <a:tcPr marL="90000" marR="90000" marT="0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551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July 12 2012</a:t>
                      </a:r>
                    </a:p>
                  </a:txBody>
                  <a:tcPr marL="90000" marR="9000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July 12 2012</a:t>
                      </a:r>
                    </a:p>
                  </a:txBody>
                  <a:tcPr marL="90000" marR="90000" marT="0" marB="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11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Internal Marketing</a:t>
                      </a:r>
                    </a:p>
                  </a:txBody>
                  <a:tcPr marL="90000" marR="90000"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Internal Marketing</a:t>
                      </a:r>
                    </a:p>
                  </a:txBody>
                  <a:tcPr marL="90000" marR="9000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Internal Marketing</a:t>
                      </a:r>
                    </a:p>
                  </a:txBody>
                  <a:tcPr marL="90000" marR="90000" marT="0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551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Internal Marketing</a:t>
                      </a:r>
                    </a:p>
                  </a:txBody>
                  <a:tcPr marL="90000" marR="9000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Internal Marketing</a:t>
                      </a:r>
                    </a:p>
                  </a:txBody>
                  <a:tcPr marL="90000" marR="90000" marT="0" marB="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11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$10,000</a:t>
                      </a:r>
                    </a:p>
                  </a:txBody>
                  <a:tcPr marL="90000" marR="90000"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$10,000</a:t>
                      </a:r>
                    </a:p>
                  </a:txBody>
                  <a:tcPr marL="90000" marR="9000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$10,000</a:t>
                      </a:r>
                    </a:p>
                  </a:txBody>
                  <a:tcPr marL="90000" marR="90000" marT="0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551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$10,000</a:t>
                      </a:r>
                    </a:p>
                  </a:txBody>
                  <a:tcPr marL="90000" marR="9000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$10,000</a:t>
                      </a:r>
                    </a:p>
                  </a:txBody>
                  <a:tcPr marL="90000" marR="90000" marT="0" marB="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27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10 Promotion</a:t>
                      </a:r>
                    </a:p>
                  </a:txBody>
                  <a:tcPr marL="90000" marR="90000"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10 Promotion</a:t>
                      </a:r>
                    </a:p>
                  </a:txBody>
                  <a:tcPr marL="90000" marR="9000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10 Promotion</a:t>
                      </a:r>
                    </a:p>
                  </a:txBody>
                  <a:tcPr marL="90000" marR="90000" marT="0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551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10 Promotion</a:t>
                      </a:r>
                    </a:p>
                  </a:txBody>
                  <a:tcPr marL="90000" marR="9000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10 Promotion</a:t>
                      </a:r>
                    </a:p>
                  </a:txBody>
                  <a:tcPr marL="90000" marR="90000" marT="0" marB="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11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Lisa</a:t>
                      </a:r>
                    </a:p>
                  </a:txBody>
                  <a:tcPr marL="90000" marR="90000"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Lisa</a:t>
                      </a:r>
                    </a:p>
                  </a:txBody>
                  <a:tcPr marL="90000" marR="9000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Lisa</a:t>
                      </a:r>
                    </a:p>
                  </a:txBody>
                  <a:tcPr marL="90000" marR="90000" marT="0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551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Lisa</a:t>
                      </a:r>
                    </a:p>
                  </a:txBody>
                  <a:tcPr marL="90000" marR="9000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Lisa</a:t>
                      </a:r>
                    </a:p>
                  </a:txBody>
                  <a:tcPr marL="90000" marR="90000" marT="0" marB="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2" name="Oval 6"/>
          <p:cNvSpPr>
            <a:spLocks noChangeArrowheads="1"/>
          </p:cNvSpPr>
          <p:nvPr/>
        </p:nvSpPr>
        <p:spPr bwMode="auto">
          <a:xfrm>
            <a:off x="858838" y="103188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3" name="Oval 3"/>
          <p:cNvSpPr>
            <a:spLocks noChangeArrowheads="1"/>
          </p:cNvSpPr>
          <p:nvPr/>
        </p:nvSpPr>
        <p:spPr bwMode="auto">
          <a:xfrm>
            <a:off x="-106363" y="242888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4" name="Oval 4"/>
          <p:cNvSpPr>
            <a:spLocks noChangeArrowheads="1"/>
          </p:cNvSpPr>
          <p:nvPr/>
        </p:nvSpPr>
        <p:spPr bwMode="auto">
          <a:xfrm>
            <a:off x="157163" y="41433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5" name="Oval 5"/>
          <p:cNvSpPr>
            <a:spLocks noChangeArrowheads="1"/>
          </p:cNvSpPr>
          <p:nvPr/>
        </p:nvSpPr>
        <p:spPr bwMode="auto">
          <a:xfrm>
            <a:off x="336550" y="225425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6" name="Rectangle 39"/>
          <p:cNvSpPr>
            <a:spLocks noChangeArrowheads="1"/>
          </p:cNvSpPr>
          <p:nvPr/>
        </p:nvSpPr>
        <p:spPr bwMode="auto">
          <a:xfrm>
            <a:off x="401638" y="328613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>
                <a:solidFill>
                  <a:srgbClr val="FFFFFF"/>
                </a:solidFill>
                <a:latin typeface="Impact" panose="020B0806030902050204" pitchFamily="34" charset="0"/>
              </a:rPr>
              <a:t>03</a:t>
            </a:r>
            <a:endParaRPr kumimoji="0" lang="zh-CN" altLang="zh-CN" sz="100">
              <a:latin typeface="Arial" panose="020B0604020202020204" pitchFamily="34" charset="0"/>
            </a:endParaRPr>
          </a:p>
        </p:txBody>
      </p:sp>
      <p:sp>
        <p:nvSpPr>
          <p:cNvPr id="27" name="Rectangle 39"/>
          <p:cNvSpPr>
            <a:spLocks noChangeArrowheads="1"/>
          </p:cNvSpPr>
          <p:nvPr/>
        </p:nvSpPr>
        <p:spPr bwMode="auto">
          <a:xfrm>
            <a:off x="915988" y="338138"/>
            <a:ext cx="2778125" cy="2159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kumimoji="0"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+mn-ea"/>
              </a:rPr>
              <a:t>Write your great  title here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2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2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2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2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42" dur="150" fill="hold"/>
                                        <p:tgtEl>
                                          <p:spTgt spid="2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97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97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/>
      <p:bldP spid="26" grpId="1"/>
      <p:bldP spid="2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89" name="Freeform 21"/>
          <p:cNvSpPr/>
          <p:nvPr/>
        </p:nvSpPr>
        <p:spPr bwMode="auto">
          <a:xfrm>
            <a:off x="3446463" y="3224213"/>
            <a:ext cx="1081087" cy="963612"/>
          </a:xfrm>
          <a:custGeom>
            <a:avLst/>
            <a:gdLst>
              <a:gd name="T0" fmla="*/ 0 w 288"/>
              <a:gd name="T1" fmla="*/ 91 h 257"/>
              <a:gd name="T2" fmla="*/ 288 w 288"/>
              <a:gd name="T3" fmla="*/ 257 h 257"/>
              <a:gd name="T4" fmla="*/ 288 w 288"/>
              <a:gd name="T5" fmla="*/ 76 h 257"/>
              <a:gd name="T6" fmla="*/ 157 w 288"/>
              <a:gd name="T7" fmla="*/ 0 h 257"/>
              <a:gd name="T8" fmla="*/ 0 w 288"/>
              <a:gd name="T9" fmla="*/ 91 h 2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8" h="257">
                <a:moveTo>
                  <a:pt x="0" y="91"/>
                </a:moveTo>
                <a:cubicBezTo>
                  <a:pt x="60" y="188"/>
                  <a:pt x="166" y="253"/>
                  <a:pt x="288" y="257"/>
                </a:cubicBezTo>
                <a:cubicBezTo>
                  <a:pt x="288" y="76"/>
                  <a:pt x="288" y="76"/>
                  <a:pt x="288" y="76"/>
                </a:cubicBezTo>
                <a:cubicBezTo>
                  <a:pt x="157" y="0"/>
                  <a:pt x="157" y="0"/>
                  <a:pt x="157" y="0"/>
                </a:cubicBezTo>
                <a:lnTo>
                  <a:pt x="0" y="91"/>
                </a:lnTo>
                <a:close/>
              </a:path>
            </a:pathLst>
          </a:custGeom>
          <a:solidFill>
            <a:srgbClr val="98D2E3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2790" name="Freeform 22"/>
          <p:cNvSpPr/>
          <p:nvPr/>
        </p:nvSpPr>
        <p:spPr bwMode="auto">
          <a:xfrm>
            <a:off x="3244850" y="2238375"/>
            <a:ext cx="746125" cy="1247775"/>
          </a:xfrm>
          <a:custGeom>
            <a:avLst/>
            <a:gdLst>
              <a:gd name="T0" fmla="*/ 42 w 199"/>
              <a:gd name="T1" fmla="*/ 0 h 333"/>
              <a:gd name="T2" fmla="*/ 0 w 199"/>
              <a:gd name="T3" fmla="*/ 167 h 333"/>
              <a:gd name="T4" fmla="*/ 42 w 199"/>
              <a:gd name="T5" fmla="*/ 333 h 333"/>
              <a:gd name="T6" fmla="*/ 199 w 199"/>
              <a:gd name="T7" fmla="*/ 242 h 333"/>
              <a:gd name="T8" fmla="*/ 199 w 199"/>
              <a:gd name="T9" fmla="*/ 91 h 333"/>
              <a:gd name="T10" fmla="*/ 42 w 199"/>
              <a:gd name="T11" fmla="*/ 0 h 3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99" h="333">
                <a:moveTo>
                  <a:pt x="42" y="0"/>
                </a:moveTo>
                <a:cubicBezTo>
                  <a:pt x="15" y="50"/>
                  <a:pt x="0" y="106"/>
                  <a:pt x="0" y="167"/>
                </a:cubicBezTo>
                <a:cubicBezTo>
                  <a:pt x="0" y="227"/>
                  <a:pt x="15" y="283"/>
                  <a:pt x="42" y="333"/>
                </a:cubicBezTo>
                <a:cubicBezTo>
                  <a:pt x="199" y="242"/>
                  <a:pt x="199" y="242"/>
                  <a:pt x="199" y="242"/>
                </a:cubicBezTo>
                <a:cubicBezTo>
                  <a:pt x="199" y="91"/>
                  <a:pt x="199" y="91"/>
                  <a:pt x="199" y="91"/>
                </a:cubicBezTo>
                <a:lnTo>
                  <a:pt x="42" y="0"/>
                </a:lnTo>
                <a:close/>
              </a:path>
            </a:pathLst>
          </a:custGeom>
          <a:solidFill>
            <a:srgbClr val="FBE22D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2791" name="Freeform 23"/>
          <p:cNvSpPr/>
          <p:nvPr/>
        </p:nvSpPr>
        <p:spPr bwMode="auto">
          <a:xfrm>
            <a:off x="4616450" y="3224213"/>
            <a:ext cx="1079500" cy="963612"/>
          </a:xfrm>
          <a:custGeom>
            <a:avLst/>
            <a:gdLst>
              <a:gd name="T0" fmla="*/ 0 w 288"/>
              <a:gd name="T1" fmla="*/ 257 h 257"/>
              <a:gd name="T2" fmla="*/ 288 w 288"/>
              <a:gd name="T3" fmla="*/ 91 h 257"/>
              <a:gd name="T4" fmla="*/ 131 w 288"/>
              <a:gd name="T5" fmla="*/ 0 h 257"/>
              <a:gd name="T6" fmla="*/ 0 w 288"/>
              <a:gd name="T7" fmla="*/ 76 h 257"/>
              <a:gd name="T8" fmla="*/ 0 w 288"/>
              <a:gd name="T9" fmla="*/ 257 h 2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8" h="257">
                <a:moveTo>
                  <a:pt x="0" y="257"/>
                </a:moveTo>
                <a:cubicBezTo>
                  <a:pt x="122" y="253"/>
                  <a:pt x="228" y="188"/>
                  <a:pt x="288" y="91"/>
                </a:cubicBezTo>
                <a:cubicBezTo>
                  <a:pt x="131" y="0"/>
                  <a:pt x="131" y="0"/>
                  <a:pt x="131" y="0"/>
                </a:cubicBezTo>
                <a:cubicBezTo>
                  <a:pt x="0" y="76"/>
                  <a:pt x="0" y="76"/>
                  <a:pt x="0" y="76"/>
                </a:cubicBezTo>
                <a:lnTo>
                  <a:pt x="0" y="257"/>
                </a:lnTo>
                <a:close/>
              </a:path>
            </a:pathLst>
          </a:custGeom>
          <a:solidFill>
            <a:srgbClr val="EB4544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2792" name="Freeform 24"/>
          <p:cNvSpPr/>
          <p:nvPr/>
        </p:nvSpPr>
        <p:spPr bwMode="auto">
          <a:xfrm>
            <a:off x="3446463" y="1536700"/>
            <a:ext cx="1081087" cy="963613"/>
          </a:xfrm>
          <a:custGeom>
            <a:avLst/>
            <a:gdLst>
              <a:gd name="T0" fmla="*/ 288 w 288"/>
              <a:gd name="T1" fmla="*/ 0 h 257"/>
              <a:gd name="T2" fmla="*/ 0 w 288"/>
              <a:gd name="T3" fmla="*/ 166 h 257"/>
              <a:gd name="T4" fmla="*/ 157 w 288"/>
              <a:gd name="T5" fmla="*/ 257 h 257"/>
              <a:gd name="T6" fmla="*/ 288 w 288"/>
              <a:gd name="T7" fmla="*/ 181 h 257"/>
              <a:gd name="T8" fmla="*/ 288 w 288"/>
              <a:gd name="T9" fmla="*/ 0 h 2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8" h="257">
                <a:moveTo>
                  <a:pt x="288" y="0"/>
                </a:moveTo>
                <a:cubicBezTo>
                  <a:pt x="166" y="4"/>
                  <a:pt x="60" y="69"/>
                  <a:pt x="0" y="166"/>
                </a:cubicBezTo>
                <a:cubicBezTo>
                  <a:pt x="157" y="257"/>
                  <a:pt x="157" y="257"/>
                  <a:pt x="157" y="257"/>
                </a:cubicBezTo>
                <a:cubicBezTo>
                  <a:pt x="288" y="181"/>
                  <a:pt x="288" y="181"/>
                  <a:pt x="288" y="181"/>
                </a:cubicBezTo>
                <a:lnTo>
                  <a:pt x="288" y="0"/>
                </a:lnTo>
                <a:close/>
              </a:path>
            </a:pathLst>
          </a:custGeom>
          <a:solidFill>
            <a:srgbClr val="EA5514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2793" name="Freeform 25"/>
          <p:cNvSpPr/>
          <p:nvPr/>
        </p:nvSpPr>
        <p:spPr bwMode="auto">
          <a:xfrm>
            <a:off x="5153025" y="2238375"/>
            <a:ext cx="746125" cy="1247775"/>
          </a:xfrm>
          <a:custGeom>
            <a:avLst/>
            <a:gdLst>
              <a:gd name="T0" fmla="*/ 157 w 199"/>
              <a:gd name="T1" fmla="*/ 333 h 333"/>
              <a:gd name="T2" fmla="*/ 199 w 199"/>
              <a:gd name="T3" fmla="*/ 167 h 333"/>
              <a:gd name="T4" fmla="*/ 157 w 199"/>
              <a:gd name="T5" fmla="*/ 0 h 333"/>
              <a:gd name="T6" fmla="*/ 0 w 199"/>
              <a:gd name="T7" fmla="*/ 91 h 333"/>
              <a:gd name="T8" fmla="*/ 0 w 199"/>
              <a:gd name="T9" fmla="*/ 242 h 333"/>
              <a:gd name="T10" fmla="*/ 157 w 199"/>
              <a:gd name="T11" fmla="*/ 333 h 3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99" h="333">
                <a:moveTo>
                  <a:pt x="157" y="333"/>
                </a:moveTo>
                <a:cubicBezTo>
                  <a:pt x="184" y="283"/>
                  <a:pt x="199" y="227"/>
                  <a:pt x="199" y="167"/>
                </a:cubicBezTo>
                <a:cubicBezTo>
                  <a:pt x="199" y="106"/>
                  <a:pt x="184" y="50"/>
                  <a:pt x="157" y="0"/>
                </a:cubicBezTo>
                <a:cubicBezTo>
                  <a:pt x="0" y="91"/>
                  <a:pt x="0" y="91"/>
                  <a:pt x="0" y="91"/>
                </a:cubicBezTo>
                <a:cubicBezTo>
                  <a:pt x="0" y="242"/>
                  <a:pt x="0" y="242"/>
                  <a:pt x="0" y="242"/>
                </a:cubicBezTo>
                <a:lnTo>
                  <a:pt x="157" y="333"/>
                </a:lnTo>
                <a:close/>
              </a:path>
            </a:pathLst>
          </a:custGeom>
          <a:solidFill>
            <a:srgbClr val="7BBFAA"/>
          </a:solidFill>
          <a:ln w="9525">
            <a:solidFill>
              <a:srgbClr val="7BBFAA"/>
            </a:solidFill>
            <a:rou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2794" name="Freeform 26"/>
          <p:cNvSpPr/>
          <p:nvPr/>
        </p:nvSpPr>
        <p:spPr bwMode="auto">
          <a:xfrm>
            <a:off x="4616450" y="1536700"/>
            <a:ext cx="1079500" cy="963613"/>
          </a:xfrm>
          <a:custGeom>
            <a:avLst/>
            <a:gdLst>
              <a:gd name="T0" fmla="*/ 288 w 288"/>
              <a:gd name="T1" fmla="*/ 166 h 257"/>
              <a:gd name="T2" fmla="*/ 0 w 288"/>
              <a:gd name="T3" fmla="*/ 0 h 257"/>
              <a:gd name="T4" fmla="*/ 0 w 288"/>
              <a:gd name="T5" fmla="*/ 181 h 257"/>
              <a:gd name="T6" fmla="*/ 131 w 288"/>
              <a:gd name="T7" fmla="*/ 257 h 257"/>
              <a:gd name="T8" fmla="*/ 288 w 288"/>
              <a:gd name="T9" fmla="*/ 166 h 2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8" h="257">
                <a:moveTo>
                  <a:pt x="288" y="166"/>
                </a:moveTo>
                <a:cubicBezTo>
                  <a:pt x="228" y="69"/>
                  <a:pt x="122" y="4"/>
                  <a:pt x="0" y="0"/>
                </a:cubicBezTo>
                <a:cubicBezTo>
                  <a:pt x="0" y="181"/>
                  <a:pt x="0" y="181"/>
                  <a:pt x="0" y="181"/>
                </a:cubicBezTo>
                <a:cubicBezTo>
                  <a:pt x="131" y="257"/>
                  <a:pt x="131" y="257"/>
                  <a:pt x="131" y="257"/>
                </a:cubicBezTo>
                <a:lnTo>
                  <a:pt x="288" y="166"/>
                </a:lnTo>
                <a:close/>
              </a:path>
            </a:pathLst>
          </a:custGeom>
          <a:solidFill>
            <a:srgbClr val="A9D25A"/>
          </a:solidFill>
          <a:ln w="9525">
            <a:noFill/>
            <a:rou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2795" name="Freeform 27"/>
          <p:cNvSpPr>
            <a:spLocks noEditPoints="1"/>
          </p:cNvSpPr>
          <p:nvPr/>
        </p:nvSpPr>
        <p:spPr bwMode="auto">
          <a:xfrm>
            <a:off x="3473450" y="2732088"/>
            <a:ext cx="288925" cy="258762"/>
          </a:xfrm>
          <a:custGeom>
            <a:avLst/>
            <a:gdLst>
              <a:gd name="T0" fmla="*/ 6 w 77"/>
              <a:gd name="T1" fmla="*/ 61 h 69"/>
              <a:gd name="T2" fmla="*/ 4 w 77"/>
              <a:gd name="T3" fmla="*/ 59 h 69"/>
              <a:gd name="T4" fmla="*/ 6 w 77"/>
              <a:gd name="T5" fmla="*/ 58 h 69"/>
              <a:gd name="T6" fmla="*/ 9 w 77"/>
              <a:gd name="T7" fmla="*/ 58 h 69"/>
              <a:gd name="T8" fmla="*/ 9 w 77"/>
              <a:gd name="T9" fmla="*/ 24 h 69"/>
              <a:gd name="T10" fmla="*/ 3 w 77"/>
              <a:gd name="T11" fmla="*/ 24 h 69"/>
              <a:gd name="T12" fmla="*/ 0 w 77"/>
              <a:gd name="T13" fmla="*/ 21 h 69"/>
              <a:gd name="T14" fmla="*/ 2 w 77"/>
              <a:gd name="T15" fmla="*/ 18 h 69"/>
              <a:gd name="T16" fmla="*/ 37 w 77"/>
              <a:gd name="T17" fmla="*/ 0 h 69"/>
              <a:gd name="T18" fmla="*/ 40 w 77"/>
              <a:gd name="T19" fmla="*/ 0 h 69"/>
              <a:gd name="T20" fmla="*/ 75 w 77"/>
              <a:gd name="T21" fmla="*/ 18 h 69"/>
              <a:gd name="T22" fmla="*/ 77 w 77"/>
              <a:gd name="T23" fmla="*/ 22 h 69"/>
              <a:gd name="T24" fmla="*/ 74 w 77"/>
              <a:gd name="T25" fmla="*/ 24 h 69"/>
              <a:gd name="T26" fmla="*/ 74 w 77"/>
              <a:gd name="T27" fmla="*/ 24 h 69"/>
              <a:gd name="T28" fmla="*/ 67 w 77"/>
              <a:gd name="T29" fmla="*/ 24 h 69"/>
              <a:gd name="T30" fmla="*/ 67 w 77"/>
              <a:gd name="T31" fmla="*/ 58 h 69"/>
              <a:gd name="T32" fmla="*/ 71 w 77"/>
              <a:gd name="T33" fmla="*/ 58 h 69"/>
              <a:gd name="T34" fmla="*/ 73 w 77"/>
              <a:gd name="T35" fmla="*/ 59 h 69"/>
              <a:gd name="T36" fmla="*/ 71 w 77"/>
              <a:gd name="T37" fmla="*/ 61 h 69"/>
              <a:gd name="T38" fmla="*/ 6 w 77"/>
              <a:gd name="T39" fmla="*/ 61 h 69"/>
              <a:gd name="T40" fmla="*/ 16 w 77"/>
              <a:gd name="T41" fmla="*/ 24 h 69"/>
              <a:gd name="T42" fmla="*/ 16 w 77"/>
              <a:gd name="T43" fmla="*/ 24 h 69"/>
              <a:gd name="T44" fmla="*/ 16 w 77"/>
              <a:gd name="T45" fmla="*/ 58 h 69"/>
              <a:gd name="T46" fmla="*/ 27 w 77"/>
              <a:gd name="T47" fmla="*/ 58 h 69"/>
              <a:gd name="T48" fmla="*/ 27 w 77"/>
              <a:gd name="T49" fmla="*/ 24 h 69"/>
              <a:gd name="T50" fmla="*/ 16 w 77"/>
              <a:gd name="T51" fmla="*/ 24 h 69"/>
              <a:gd name="T52" fmla="*/ 33 w 77"/>
              <a:gd name="T53" fmla="*/ 24 h 69"/>
              <a:gd name="T54" fmla="*/ 33 w 77"/>
              <a:gd name="T55" fmla="*/ 24 h 69"/>
              <a:gd name="T56" fmla="*/ 33 w 77"/>
              <a:gd name="T57" fmla="*/ 58 h 69"/>
              <a:gd name="T58" fmla="*/ 44 w 77"/>
              <a:gd name="T59" fmla="*/ 58 h 69"/>
              <a:gd name="T60" fmla="*/ 44 w 77"/>
              <a:gd name="T61" fmla="*/ 24 h 69"/>
              <a:gd name="T62" fmla="*/ 33 w 77"/>
              <a:gd name="T63" fmla="*/ 24 h 69"/>
              <a:gd name="T64" fmla="*/ 50 w 77"/>
              <a:gd name="T65" fmla="*/ 24 h 69"/>
              <a:gd name="T66" fmla="*/ 50 w 77"/>
              <a:gd name="T67" fmla="*/ 24 h 69"/>
              <a:gd name="T68" fmla="*/ 50 w 77"/>
              <a:gd name="T69" fmla="*/ 58 h 69"/>
              <a:gd name="T70" fmla="*/ 61 w 77"/>
              <a:gd name="T71" fmla="*/ 58 h 69"/>
              <a:gd name="T72" fmla="*/ 61 w 77"/>
              <a:gd name="T73" fmla="*/ 24 h 69"/>
              <a:gd name="T74" fmla="*/ 50 w 77"/>
              <a:gd name="T75" fmla="*/ 24 h 69"/>
              <a:gd name="T76" fmla="*/ 61 w 77"/>
              <a:gd name="T77" fmla="*/ 17 h 69"/>
              <a:gd name="T78" fmla="*/ 61 w 77"/>
              <a:gd name="T79" fmla="*/ 17 h 69"/>
              <a:gd name="T80" fmla="*/ 38 w 77"/>
              <a:gd name="T81" fmla="*/ 6 h 69"/>
              <a:gd name="T82" fmla="*/ 16 w 77"/>
              <a:gd name="T83" fmla="*/ 17 h 69"/>
              <a:gd name="T84" fmla="*/ 61 w 77"/>
              <a:gd name="T85" fmla="*/ 17 h 69"/>
              <a:gd name="T86" fmla="*/ 3 w 77"/>
              <a:gd name="T87" fmla="*/ 69 h 69"/>
              <a:gd name="T88" fmla="*/ 3 w 77"/>
              <a:gd name="T89" fmla="*/ 69 h 69"/>
              <a:gd name="T90" fmla="*/ 0 w 77"/>
              <a:gd name="T91" fmla="*/ 66 h 69"/>
              <a:gd name="T92" fmla="*/ 3 w 77"/>
              <a:gd name="T93" fmla="*/ 63 h 69"/>
              <a:gd name="T94" fmla="*/ 74 w 77"/>
              <a:gd name="T95" fmla="*/ 63 h 69"/>
              <a:gd name="T96" fmla="*/ 77 w 77"/>
              <a:gd name="T97" fmla="*/ 66 h 69"/>
              <a:gd name="T98" fmla="*/ 74 w 77"/>
              <a:gd name="T99" fmla="*/ 69 h 69"/>
              <a:gd name="T100" fmla="*/ 3 w 77"/>
              <a:gd name="T101" fmla="*/ 69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77" h="69">
                <a:moveTo>
                  <a:pt x="6" y="61"/>
                </a:moveTo>
                <a:cubicBezTo>
                  <a:pt x="5" y="61"/>
                  <a:pt x="4" y="60"/>
                  <a:pt x="4" y="59"/>
                </a:cubicBezTo>
                <a:cubicBezTo>
                  <a:pt x="4" y="58"/>
                  <a:pt x="5" y="58"/>
                  <a:pt x="6" y="58"/>
                </a:cubicBezTo>
                <a:cubicBezTo>
                  <a:pt x="9" y="58"/>
                  <a:pt x="9" y="58"/>
                  <a:pt x="9" y="58"/>
                </a:cubicBezTo>
                <a:cubicBezTo>
                  <a:pt x="9" y="24"/>
                  <a:pt x="9" y="24"/>
                  <a:pt x="9" y="24"/>
                </a:cubicBezTo>
                <a:cubicBezTo>
                  <a:pt x="3" y="24"/>
                  <a:pt x="3" y="24"/>
                  <a:pt x="3" y="24"/>
                </a:cubicBezTo>
                <a:cubicBezTo>
                  <a:pt x="1" y="24"/>
                  <a:pt x="0" y="22"/>
                  <a:pt x="0" y="21"/>
                </a:cubicBezTo>
                <a:cubicBezTo>
                  <a:pt x="0" y="19"/>
                  <a:pt x="1" y="18"/>
                  <a:pt x="2" y="18"/>
                </a:cubicBezTo>
                <a:cubicBezTo>
                  <a:pt x="37" y="0"/>
                  <a:pt x="37" y="0"/>
                  <a:pt x="37" y="0"/>
                </a:cubicBezTo>
                <a:cubicBezTo>
                  <a:pt x="38" y="0"/>
                  <a:pt x="39" y="0"/>
                  <a:pt x="40" y="0"/>
                </a:cubicBezTo>
                <a:cubicBezTo>
                  <a:pt x="75" y="18"/>
                  <a:pt x="75" y="18"/>
                  <a:pt x="75" y="18"/>
                </a:cubicBezTo>
                <a:cubicBezTo>
                  <a:pt x="77" y="19"/>
                  <a:pt x="77" y="20"/>
                  <a:pt x="77" y="22"/>
                </a:cubicBezTo>
                <a:cubicBezTo>
                  <a:pt x="76" y="23"/>
                  <a:pt x="75" y="24"/>
                  <a:pt x="74" y="24"/>
                </a:cubicBezTo>
                <a:cubicBezTo>
                  <a:pt x="74" y="24"/>
                  <a:pt x="74" y="24"/>
                  <a:pt x="74" y="24"/>
                </a:cubicBezTo>
                <a:cubicBezTo>
                  <a:pt x="67" y="24"/>
                  <a:pt x="67" y="24"/>
                  <a:pt x="67" y="24"/>
                </a:cubicBezTo>
                <a:cubicBezTo>
                  <a:pt x="67" y="58"/>
                  <a:pt x="67" y="58"/>
                  <a:pt x="67" y="58"/>
                </a:cubicBezTo>
                <a:cubicBezTo>
                  <a:pt x="71" y="58"/>
                  <a:pt x="71" y="58"/>
                  <a:pt x="71" y="58"/>
                </a:cubicBezTo>
                <a:cubicBezTo>
                  <a:pt x="72" y="58"/>
                  <a:pt x="73" y="58"/>
                  <a:pt x="73" y="59"/>
                </a:cubicBezTo>
                <a:cubicBezTo>
                  <a:pt x="73" y="60"/>
                  <a:pt x="72" y="61"/>
                  <a:pt x="71" y="61"/>
                </a:cubicBezTo>
                <a:cubicBezTo>
                  <a:pt x="6" y="61"/>
                  <a:pt x="6" y="61"/>
                  <a:pt x="6" y="61"/>
                </a:cubicBezTo>
                <a:close/>
                <a:moveTo>
                  <a:pt x="16" y="24"/>
                </a:moveTo>
                <a:cubicBezTo>
                  <a:pt x="16" y="24"/>
                  <a:pt x="16" y="24"/>
                  <a:pt x="16" y="24"/>
                </a:cubicBezTo>
                <a:cubicBezTo>
                  <a:pt x="16" y="58"/>
                  <a:pt x="16" y="58"/>
                  <a:pt x="16" y="58"/>
                </a:cubicBezTo>
                <a:cubicBezTo>
                  <a:pt x="27" y="58"/>
                  <a:pt x="27" y="58"/>
                  <a:pt x="27" y="58"/>
                </a:cubicBezTo>
                <a:cubicBezTo>
                  <a:pt x="27" y="24"/>
                  <a:pt x="27" y="24"/>
                  <a:pt x="27" y="24"/>
                </a:cubicBezTo>
                <a:cubicBezTo>
                  <a:pt x="16" y="24"/>
                  <a:pt x="16" y="24"/>
                  <a:pt x="16" y="24"/>
                </a:cubicBezTo>
                <a:close/>
                <a:moveTo>
                  <a:pt x="33" y="24"/>
                </a:moveTo>
                <a:cubicBezTo>
                  <a:pt x="33" y="24"/>
                  <a:pt x="33" y="24"/>
                  <a:pt x="33" y="24"/>
                </a:cubicBezTo>
                <a:cubicBezTo>
                  <a:pt x="33" y="58"/>
                  <a:pt x="33" y="58"/>
                  <a:pt x="33" y="58"/>
                </a:cubicBezTo>
                <a:cubicBezTo>
                  <a:pt x="44" y="58"/>
                  <a:pt x="44" y="58"/>
                  <a:pt x="44" y="58"/>
                </a:cubicBezTo>
                <a:cubicBezTo>
                  <a:pt x="44" y="24"/>
                  <a:pt x="44" y="24"/>
                  <a:pt x="44" y="24"/>
                </a:cubicBezTo>
                <a:cubicBezTo>
                  <a:pt x="33" y="24"/>
                  <a:pt x="33" y="24"/>
                  <a:pt x="33" y="24"/>
                </a:cubicBezTo>
                <a:close/>
                <a:moveTo>
                  <a:pt x="50" y="24"/>
                </a:moveTo>
                <a:cubicBezTo>
                  <a:pt x="50" y="24"/>
                  <a:pt x="50" y="24"/>
                  <a:pt x="50" y="24"/>
                </a:cubicBezTo>
                <a:cubicBezTo>
                  <a:pt x="50" y="58"/>
                  <a:pt x="50" y="58"/>
                  <a:pt x="50" y="58"/>
                </a:cubicBezTo>
                <a:cubicBezTo>
                  <a:pt x="61" y="58"/>
                  <a:pt x="61" y="58"/>
                  <a:pt x="61" y="58"/>
                </a:cubicBezTo>
                <a:cubicBezTo>
                  <a:pt x="61" y="24"/>
                  <a:pt x="61" y="24"/>
                  <a:pt x="61" y="24"/>
                </a:cubicBezTo>
                <a:cubicBezTo>
                  <a:pt x="50" y="24"/>
                  <a:pt x="50" y="24"/>
                  <a:pt x="50" y="24"/>
                </a:cubicBezTo>
                <a:close/>
                <a:moveTo>
                  <a:pt x="61" y="17"/>
                </a:moveTo>
                <a:cubicBezTo>
                  <a:pt x="61" y="17"/>
                  <a:pt x="61" y="17"/>
                  <a:pt x="61" y="17"/>
                </a:cubicBezTo>
                <a:cubicBezTo>
                  <a:pt x="38" y="6"/>
                  <a:pt x="38" y="6"/>
                  <a:pt x="38" y="6"/>
                </a:cubicBezTo>
                <a:cubicBezTo>
                  <a:pt x="16" y="17"/>
                  <a:pt x="16" y="17"/>
                  <a:pt x="16" y="17"/>
                </a:cubicBezTo>
                <a:cubicBezTo>
                  <a:pt x="61" y="17"/>
                  <a:pt x="61" y="17"/>
                  <a:pt x="61" y="17"/>
                </a:cubicBezTo>
                <a:close/>
                <a:moveTo>
                  <a:pt x="3" y="69"/>
                </a:moveTo>
                <a:cubicBezTo>
                  <a:pt x="3" y="69"/>
                  <a:pt x="3" y="69"/>
                  <a:pt x="3" y="69"/>
                </a:cubicBezTo>
                <a:cubicBezTo>
                  <a:pt x="1" y="69"/>
                  <a:pt x="0" y="68"/>
                  <a:pt x="0" y="66"/>
                </a:cubicBezTo>
                <a:cubicBezTo>
                  <a:pt x="0" y="64"/>
                  <a:pt x="1" y="63"/>
                  <a:pt x="3" y="63"/>
                </a:cubicBezTo>
                <a:cubicBezTo>
                  <a:pt x="74" y="63"/>
                  <a:pt x="74" y="63"/>
                  <a:pt x="74" y="63"/>
                </a:cubicBezTo>
                <a:cubicBezTo>
                  <a:pt x="76" y="63"/>
                  <a:pt x="77" y="64"/>
                  <a:pt x="77" y="66"/>
                </a:cubicBezTo>
                <a:cubicBezTo>
                  <a:pt x="77" y="68"/>
                  <a:pt x="76" y="69"/>
                  <a:pt x="74" y="69"/>
                </a:cubicBezTo>
                <a:cubicBezTo>
                  <a:pt x="3" y="69"/>
                  <a:pt x="3" y="69"/>
                  <a:pt x="3" y="6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2796" name="Freeform 28"/>
          <p:cNvSpPr>
            <a:spLocks noEditPoints="1"/>
          </p:cNvSpPr>
          <p:nvPr/>
        </p:nvSpPr>
        <p:spPr bwMode="auto">
          <a:xfrm>
            <a:off x="5411788" y="2714625"/>
            <a:ext cx="228600" cy="295275"/>
          </a:xfrm>
          <a:custGeom>
            <a:avLst/>
            <a:gdLst>
              <a:gd name="T0" fmla="*/ 41 w 61"/>
              <a:gd name="T1" fmla="*/ 29 h 79"/>
              <a:gd name="T2" fmla="*/ 31 w 61"/>
              <a:gd name="T3" fmla="*/ 33 h 79"/>
              <a:gd name="T4" fmla="*/ 25 w 61"/>
              <a:gd name="T5" fmla="*/ 32 h 79"/>
              <a:gd name="T6" fmla="*/ 21 w 61"/>
              <a:gd name="T7" fmla="*/ 29 h 79"/>
              <a:gd name="T8" fmla="*/ 18 w 61"/>
              <a:gd name="T9" fmla="*/ 29 h 79"/>
              <a:gd name="T10" fmla="*/ 18 w 61"/>
              <a:gd name="T11" fmla="*/ 31 h 79"/>
              <a:gd name="T12" fmla="*/ 24 w 61"/>
              <a:gd name="T13" fmla="*/ 35 h 79"/>
              <a:gd name="T14" fmla="*/ 31 w 61"/>
              <a:gd name="T15" fmla="*/ 37 h 79"/>
              <a:gd name="T16" fmla="*/ 43 w 61"/>
              <a:gd name="T17" fmla="*/ 31 h 79"/>
              <a:gd name="T18" fmla="*/ 43 w 61"/>
              <a:gd name="T19" fmla="*/ 29 h 79"/>
              <a:gd name="T20" fmla="*/ 41 w 61"/>
              <a:gd name="T21" fmla="*/ 29 h 79"/>
              <a:gd name="T22" fmla="*/ 45 w 61"/>
              <a:gd name="T23" fmla="*/ 69 h 79"/>
              <a:gd name="T24" fmla="*/ 45 w 61"/>
              <a:gd name="T25" fmla="*/ 69 h 79"/>
              <a:gd name="T26" fmla="*/ 16 w 61"/>
              <a:gd name="T27" fmla="*/ 69 h 79"/>
              <a:gd name="T28" fmla="*/ 14 w 61"/>
              <a:gd name="T29" fmla="*/ 71 h 79"/>
              <a:gd name="T30" fmla="*/ 16 w 61"/>
              <a:gd name="T31" fmla="*/ 73 h 79"/>
              <a:gd name="T32" fmla="*/ 45 w 61"/>
              <a:gd name="T33" fmla="*/ 73 h 79"/>
              <a:gd name="T34" fmla="*/ 47 w 61"/>
              <a:gd name="T35" fmla="*/ 71 h 79"/>
              <a:gd name="T36" fmla="*/ 45 w 61"/>
              <a:gd name="T37" fmla="*/ 69 h 79"/>
              <a:gd name="T38" fmla="*/ 61 w 61"/>
              <a:gd name="T39" fmla="*/ 30 h 79"/>
              <a:gd name="T40" fmla="*/ 61 w 61"/>
              <a:gd name="T41" fmla="*/ 30 h 79"/>
              <a:gd name="T42" fmla="*/ 52 w 61"/>
              <a:gd name="T43" fmla="*/ 9 h 79"/>
              <a:gd name="T44" fmla="*/ 31 w 61"/>
              <a:gd name="T45" fmla="*/ 0 h 79"/>
              <a:gd name="T46" fmla="*/ 9 w 61"/>
              <a:gd name="T47" fmla="*/ 9 h 79"/>
              <a:gd name="T48" fmla="*/ 0 w 61"/>
              <a:gd name="T49" fmla="*/ 30 h 79"/>
              <a:gd name="T50" fmla="*/ 4 w 61"/>
              <a:gd name="T51" fmla="*/ 46 h 79"/>
              <a:gd name="T52" fmla="*/ 4 w 61"/>
              <a:gd name="T53" fmla="*/ 46 h 79"/>
              <a:gd name="T54" fmla="*/ 13 w 61"/>
              <a:gd name="T55" fmla="*/ 56 h 79"/>
              <a:gd name="T56" fmla="*/ 13 w 61"/>
              <a:gd name="T57" fmla="*/ 64 h 79"/>
              <a:gd name="T58" fmla="*/ 16 w 61"/>
              <a:gd name="T59" fmla="*/ 67 h 79"/>
              <a:gd name="T60" fmla="*/ 45 w 61"/>
              <a:gd name="T61" fmla="*/ 67 h 79"/>
              <a:gd name="T62" fmla="*/ 48 w 61"/>
              <a:gd name="T63" fmla="*/ 64 h 79"/>
              <a:gd name="T64" fmla="*/ 48 w 61"/>
              <a:gd name="T65" fmla="*/ 56 h 79"/>
              <a:gd name="T66" fmla="*/ 57 w 61"/>
              <a:gd name="T67" fmla="*/ 46 h 79"/>
              <a:gd name="T68" fmla="*/ 57 w 61"/>
              <a:gd name="T69" fmla="*/ 46 h 79"/>
              <a:gd name="T70" fmla="*/ 61 w 61"/>
              <a:gd name="T71" fmla="*/ 30 h 79"/>
              <a:gd name="T72" fmla="*/ 52 w 61"/>
              <a:gd name="T73" fmla="*/ 42 h 79"/>
              <a:gd name="T74" fmla="*/ 52 w 61"/>
              <a:gd name="T75" fmla="*/ 42 h 79"/>
              <a:gd name="T76" fmla="*/ 52 w 61"/>
              <a:gd name="T77" fmla="*/ 42 h 79"/>
              <a:gd name="T78" fmla="*/ 52 w 61"/>
              <a:gd name="T79" fmla="*/ 42 h 79"/>
              <a:gd name="T80" fmla="*/ 43 w 61"/>
              <a:gd name="T81" fmla="*/ 51 h 79"/>
              <a:gd name="T82" fmla="*/ 42 w 61"/>
              <a:gd name="T83" fmla="*/ 54 h 79"/>
              <a:gd name="T84" fmla="*/ 42 w 61"/>
              <a:gd name="T85" fmla="*/ 54 h 79"/>
              <a:gd name="T86" fmla="*/ 42 w 61"/>
              <a:gd name="T87" fmla="*/ 61 h 79"/>
              <a:gd name="T88" fmla="*/ 19 w 61"/>
              <a:gd name="T89" fmla="*/ 61 h 79"/>
              <a:gd name="T90" fmla="*/ 19 w 61"/>
              <a:gd name="T91" fmla="*/ 54 h 79"/>
              <a:gd name="T92" fmla="*/ 18 w 61"/>
              <a:gd name="T93" fmla="*/ 51 h 79"/>
              <a:gd name="T94" fmla="*/ 9 w 61"/>
              <a:gd name="T95" fmla="*/ 42 h 79"/>
              <a:gd name="T96" fmla="*/ 9 w 61"/>
              <a:gd name="T97" fmla="*/ 42 h 79"/>
              <a:gd name="T98" fmla="*/ 6 w 61"/>
              <a:gd name="T99" fmla="*/ 30 h 79"/>
              <a:gd name="T100" fmla="*/ 13 w 61"/>
              <a:gd name="T101" fmla="*/ 13 h 79"/>
              <a:gd name="T102" fmla="*/ 31 w 61"/>
              <a:gd name="T103" fmla="*/ 6 h 79"/>
              <a:gd name="T104" fmla="*/ 48 w 61"/>
              <a:gd name="T105" fmla="*/ 13 h 79"/>
              <a:gd name="T106" fmla="*/ 55 w 61"/>
              <a:gd name="T107" fmla="*/ 30 h 79"/>
              <a:gd name="T108" fmla="*/ 52 w 61"/>
              <a:gd name="T109" fmla="*/ 42 h 79"/>
              <a:gd name="T110" fmla="*/ 39 w 61"/>
              <a:gd name="T111" fmla="*/ 76 h 79"/>
              <a:gd name="T112" fmla="*/ 39 w 61"/>
              <a:gd name="T113" fmla="*/ 76 h 79"/>
              <a:gd name="T114" fmla="*/ 22 w 61"/>
              <a:gd name="T115" fmla="*/ 76 h 79"/>
              <a:gd name="T116" fmla="*/ 20 w 61"/>
              <a:gd name="T117" fmla="*/ 78 h 79"/>
              <a:gd name="T118" fmla="*/ 22 w 61"/>
              <a:gd name="T119" fmla="*/ 79 h 79"/>
              <a:gd name="T120" fmla="*/ 39 w 61"/>
              <a:gd name="T121" fmla="*/ 79 h 79"/>
              <a:gd name="T122" fmla="*/ 41 w 61"/>
              <a:gd name="T123" fmla="*/ 78 h 79"/>
              <a:gd name="T124" fmla="*/ 39 w 61"/>
              <a:gd name="T125" fmla="*/ 76 h 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1" h="79">
                <a:moveTo>
                  <a:pt x="41" y="29"/>
                </a:moveTo>
                <a:cubicBezTo>
                  <a:pt x="38" y="31"/>
                  <a:pt x="34" y="33"/>
                  <a:pt x="31" y="33"/>
                </a:cubicBezTo>
                <a:cubicBezTo>
                  <a:pt x="29" y="33"/>
                  <a:pt x="27" y="32"/>
                  <a:pt x="25" y="32"/>
                </a:cubicBezTo>
                <a:cubicBezTo>
                  <a:pt x="24" y="31"/>
                  <a:pt x="22" y="30"/>
                  <a:pt x="21" y="29"/>
                </a:cubicBezTo>
                <a:cubicBezTo>
                  <a:pt x="20" y="28"/>
                  <a:pt x="19" y="28"/>
                  <a:pt x="18" y="29"/>
                </a:cubicBezTo>
                <a:cubicBezTo>
                  <a:pt x="17" y="29"/>
                  <a:pt x="17" y="31"/>
                  <a:pt x="18" y="31"/>
                </a:cubicBezTo>
                <a:cubicBezTo>
                  <a:pt x="20" y="33"/>
                  <a:pt x="22" y="34"/>
                  <a:pt x="24" y="35"/>
                </a:cubicBezTo>
                <a:cubicBezTo>
                  <a:pt x="26" y="36"/>
                  <a:pt x="28" y="37"/>
                  <a:pt x="31" y="37"/>
                </a:cubicBezTo>
                <a:cubicBezTo>
                  <a:pt x="36" y="37"/>
                  <a:pt x="40" y="35"/>
                  <a:pt x="43" y="31"/>
                </a:cubicBezTo>
                <a:cubicBezTo>
                  <a:pt x="44" y="31"/>
                  <a:pt x="44" y="29"/>
                  <a:pt x="43" y="29"/>
                </a:cubicBezTo>
                <a:cubicBezTo>
                  <a:pt x="42" y="28"/>
                  <a:pt x="41" y="28"/>
                  <a:pt x="41" y="29"/>
                </a:cubicBezTo>
                <a:close/>
                <a:moveTo>
                  <a:pt x="45" y="69"/>
                </a:moveTo>
                <a:cubicBezTo>
                  <a:pt x="45" y="69"/>
                  <a:pt x="45" y="69"/>
                  <a:pt x="45" y="69"/>
                </a:cubicBezTo>
                <a:cubicBezTo>
                  <a:pt x="16" y="69"/>
                  <a:pt x="16" y="69"/>
                  <a:pt x="16" y="69"/>
                </a:cubicBezTo>
                <a:cubicBezTo>
                  <a:pt x="15" y="69"/>
                  <a:pt x="14" y="70"/>
                  <a:pt x="14" y="71"/>
                </a:cubicBezTo>
                <a:cubicBezTo>
                  <a:pt x="14" y="72"/>
                  <a:pt x="15" y="73"/>
                  <a:pt x="16" y="73"/>
                </a:cubicBezTo>
                <a:cubicBezTo>
                  <a:pt x="45" y="73"/>
                  <a:pt x="45" y="73"/>
                  <a:pt x="45" y="73"/>
                </a:cubicBezTo>
                <a:cubicBezTo>
                  <a:pt x="46" y="73"/>
                  <a:pt x="47" y="72"/>
                  <a:pt x="47" y="71"/>
                </a:cubicBezTo>
                <a:cubicBezTo>
                  <a:pt x="47" y="70"/>
                  <a:pt x="46" y="69"/>
                  <a:pt x="45" y="69"/>
                </a:cubicBezTo>
                <a:close/>
                <a:moveTo>
                  <a:pt x="61" y="30"/>
                </a:moveTo>
                <a:cubicBezTo>
                  <a:pt x="61" y="30"/>
                  <a:pt x="61" y="30"/>
                  <a:pt x="61" y="30"/>
                </a:cubicBezTo>
                <a:cubicBezTo>
                  <a:pt x="61" y="22"/>
                  <a:pt x="58" y="14"/>
                  <a:pt x="52" y="9"/>
                </a:cubicBezTo>
                <a:cubicBezTo>
                  <a:pt x="47" y="3"/>
                  <a:pt x="39" y="0"/>
                  <a:pt x="31" y="0"/>
                </a:cubicBezTo>
                <a:cubicBezTo>
                  <a:pt x="22" y="0"/>
                  <a:pt x="14" y="3"/>
                  <a:pt x="9" y="9"/>
                </a:cubicBezTo>
                <a:cubicBezTo>
                  <a:pt x="3" y="14"/>
                  <a:pt x="0" y="22"/>
                  <a:pt x="0" y="30"/>
                </a:cubicBezTo>
                <a:cubicBezTo>
                  <a:pt x="0" y="36"/>
                  <a:pt x="1" y="41"/>
                  <a:pt x="4" y="46"/>
                </a:cubicBezTo>
                <a:cubicBezTo>
                  <a:pt x="4" y="46"/>
                  <a:pt x="4" y="46"/>
                  <a:pt x="4" y="46"/>
                </a:cubicBezTo>
                <a:cubicBezTo>
                  <a:pt x="6" y="50"/>
                  <a:pt x="9" y="53"/>
                  <a:pt x="13" y="56"/>
                </a:cubicBezTo>
                <a:cubicBezTo>
                  <a:pt x="13" y="64"/>
                  <a:pt x="13" y="64"/>
                  <a:pt x="13" y="64"/>
                </a:cubicBezTo>
                <a:cubicBezTo>
                  <a:pt x="13" y="66"/>
                  <a:pt x="15" y="67"/>
                  <a:pt x="16" y="67"/>
                </a:cubicBezTo>
                <a:cubicBezTo>
                  <a:pt x="45" y="67"/>
                  <a:pt x="45" y="67"/>
                  <a:pt x="45" y="67"/>
                </a:cubicBezTo>
                <a:cubicBezTo>
                  <a:pt x="47" y="67"/>
                  <a:pt x="48" y="66"/>
                  <a:pt x="48" y="64"/>
                </a:cubicBezTo>
                <a:cubicBezTo>
                  <a:pt x="48" y="56"/>
                  <a:pt x="48" y="56"/>
                  <a:pt x="48" y="56"/>
                </a:cubicBezTo>
                <a:cubicBezTo>
                  <a:pt x="52" y="53"/>
                  <a:pt x="55" y="50"/>
                  <a:pt x="57" y="46"/>
                </a:cubicBezTo>
                <a:cubicBezTo>
                  <a:pt x="57" y="46"/>
                  <a:pt x="57" y="46"/>
                  <a:pt x="57" y="46"/>
                </a:cubicBezTo>
                <a:cubicBezTo>
                  <a:pt x="60" y="41"/>
                  <a:pt x="61" y="36"/>
                  <a:pt x="61" y="30"/>
                </a:cubicBezTo>
                <a:close/>
                <a:moveTo>
                  <a:pt x="52" y="42"/>
                </a:moveTo>
                <a:cubicBezTo>
                  <a:pt x="52" y="42"/>
                  <a:pt x="52" y="42"/>
                  <a:pt x="52" y="42"/>
                </a:cubicBezTo>
                <a:cubicBezTo>
                  <a:pt x="52" y="42"/>
                  <a:pt x="52" y="42"/>
                  <a:pt x="52" y="42"/>
                </a:cubicBezTo>
                <a:cubicBezTo>
                  <a:pt x="52" y="42"/>
                  <a:pt x="52" y="42"/>
                  <a:pt x="52" y="42"/>
                </a:cubicBezTo>
                <a:cubicBezTo>
                  <a:pt x="50" y="46"/>
                  <a:pt x="47" y="49"/>
                  <a:pt x="43" y="51"/>
                </a:cubicBezTo>
                <a:cubicBezTo>
                  <a:pt x="42" y="52"/>
                  <a:pt x="42" y="53"/>
                  <a:pt x="42" y="54"/>
                </a:cubicBezTo>
                <a:cubicBezTo>
                  <a:pt x="42" y="54"/>
                  <a:pt x="42" y="54"/>
                  <a:pt x="42" y="54"/>
                </a:cubicBezTo>
                <a:cubicBezTo>
                  <a:pt x="42" y="61"/>
                  <a:pt x="42" y="61"/>
                  <a:pt x="42" y="61"/>
                </a:cubicBezTo>
                <a:cubicBezTo>
                  <a:pt x="19" y="61"/>
                  <a:pt x="19" y="61"/>
                  <a:pt x="19" y="61"/>
                </a:cubicBezTo>
                <a:cubicBezTo>
                  <a:pt x="19" y="54"/>
                  <a:pt x="19" y="54"/>
                  <a:pt x="19" y="54"/>
                </a:cubicBezTo>
                <a:cubicBezTo>
                  <a:pt x="19" y="53"/>
                  <a:pt x="19" y="52"/>
                  <a:pt x="18" y="51"/>
                </a:cubicBezTo>
                <a:cubicBezTo>
                  <a:pt x="14" y="49"/>
                  <a:pt x="11" y="46"/>
                  <a:pt x="9" y="42"/>
                </a:cubicBezTo>
                <a:cubicBezTo>
                  <a:pt x="9" y="42"/>
                  <a:pt x="9" y="42"/>
                  <a:pt x="9" y="42"/>
                </a:cubicBezTo>
                <a:cubicBezTo>
                  <a:pt x="7" y="39"/>
                  <a:pt x="6" y="35"/>
                  <a:pt x="6" y="30"/>
                </a:cubicBezTo>
                <a:cubicBezTo>
                  <a:pt x="6" y="24"/>
                  <a:pt x="9" y="17"/>
                  <a:pt x="13" y="13"/>
                </a:cubicBezTo>
                <a:cubicBezTo>
                  <a:pt x="18" y="9"/>
                  <a:pt x="24" y="6"/>
                  <a:pt x="31" y="6"/>
                </a:cubicBezTo>
                <a:cubicBezTo>
                  <a:pt x="37" y="6"/>
                  <a:pt x="43" y="9"/>
                  <a:pt x="48" y="13"/>
                </a:cubicBezTo>
                <a:cubicBezTo>
                  <a:pt x="52" y="17"/>
                  <a:pt x="55" y="24"/>
                  <a:pt x="55" y="30"/>
                </a:cubicBezTo>
                <a:cubicBezTo>
                  <a:pt x="55" y="35"/>
                  <a:pt x="54" y="39"/>
                  <a:pt x="52" y="42"/>
                </a:cubicBezTo>
                <a:close/>
                <a:moveTo>
                  <a:pt x="39" y="76"/>
                </a:moveTo>
                <a:cubicBezTo>
                  <a:pt x="39" y="76"/>
                  <a:pt x="39" y="76"/>
                  <a:pt x="39" y="76"/>
                </a:cubicBezTo>
                <a:cubicBezTo>
                  <a:pt x="22" y="76"/>
                  <a:pt x="22" y="76"/>
                  <a:pt x="22" y="76"/>
                </a:cubicBezTo>
                <a:cubicBezTo>
                  <a:pt x="21" y="76"/>
                  <a:pt x="20" y="77"/>
                  <a:pt x="20" y="78"/>
                </a:cubicBezTo>
                <a:cubicBezTo>
                  <a:pt x="20" y="79"/>
                  <a:pt x="21" y="79"/>
                  <a:pt x="22" y="79"/>
                </a:cubicBezTo>
                <a:cubicBezTo>
                  <a:pt x="39" y="79"/>
                  <a:pt x="39" y="79"/>
                  <a:pt x="39" y="79"/>
                </a:cubicBezTo>
                <a:cubicBezTo>
                  <a:pt x="40" y="79"/>
                  <a:pt x="41" y="79"/>
                  <a:pt x="41" y="78"/>
                </a:cubicBezTo>
                <a:cubicBezTo>
                  <a:pt x="41" y="77"/>
                  <a:pt x="40" y="76"/>
                  <a:pt x="39" y="7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2797" name="Freeform 29"/>
          <p:cNvSpPr>
            <a:spLocks noEditPoints="1"/>
          </p:cNvSpPr>
          <p:nvPr/>
        </p:nvSpPr>
        <p:spPr bwMode="auto">
          <a:xfrm>
            <a:off x="3933825" y="1866900"/>
            <a:ext cx="304800" cy="303213"/>
          </a:xfrm>
          <a:custGeom>
            <a:avLst/>
            <a:gdLst>
              <a:gd name="T0" fmla="*/ 35 w 81"/>
              <a:gd name="T1" fmla="*/ 26 h 81"/>
              <a:gd name="T2" fmla="*/ 39 w 81"/>
              <a:gd name="T3" fmla="*/ 15 h 81"/>
              <a:gd name="T4" fmla="*/ 45 w 81"/>
              <a:gd name="T5" fmla="*/ 10 h 81"/>
              <a:gd name="T6" fmla="*/ 56 w 81"/>
              <a:gd name="T7" fmla="*/ 1 h 81"/>
              <a:gd name="T8" fmla="*/ 71 w 81"/>
              <a:gd name="T9" fmla="*/ 4 h 81"/>
              <a:gd name="T10" fmla="*/ 74 w 81"/>
              <a:gd name="T11" fmla="*/ 7 h 81"/>
              <a:gd name="T12" fmla="*/ 80 w 81"/>
              <a:gd name="T13" fmla="*/ 14 h 81"/>
              <a:gd name="T14" fmla="*/ 77 w 81"/>
              <a:gd name="T15" fmla="*/ 30 h 81"/>
              <a:gd name="T16" fmla="*/ 65 w 81"/>
              <a:gd name="T17" fmla="*/ 41 h 81"/>
              <a:gd name="T18" fmla="*/ 52 w 81"/>
              <a:gd name="T19" fmla="*/ 42 h 81"/>
              <a:gd name="T20" fmla="*/ 61 w 81"/>
              <a:gd name="T21" fmla="*/ 37 h 81"/>
              <a:gd name="T22" fmla="*/ 66 w 81"/>
              <a:gd name="T23" fmla="*/ 31 h 81"/>
              <a:gd name="T24" fmla="*/ 74 w 81"/>
              <a:gd name="T25" fmla="*/ 20 h 81"/>
              <a:gd name="T26" fmla="*/ 72 w 81"/>
              <a:gd name="T27" fmla="*/ 14 h 81"/>
              <a:gd name="T28" fmla="*/ 67 w 81"/>
              <a:gd name="T29" fmla="*/ 9 h 81"/>
              <a:gd name="T30" fmla="*/ 61 w 81"/>
              <a:gd name="T31" fmla="*/ 6 h 81"/>
              <a:gd name="T32" fmla="*/ 55 w 81"/>
              <a:gd name="T33" fmla="*/ 8 h 81"/>
              <a:gd name="T34" fmla="*/ 50 w 81"/>
              <a:gd name="T35" fmla="*/ 14 h 81"/>
              <a:gd name="T36" fmla="*/ 42 w 81"/>
              <a:gd name="T37" fmla="*/ 22 h 81"/>
              <a:gd name="T38" fmla="*/ 60 w 81"/>
              <a:gd name="T39" fmla="*/ 53 h 81"/>
              <a:gd name="T40" fmla="*/ 70 w 81"/>
              <a:gd name="T41" fmla="*/ 49 h 81"/>
              <a:gd name="T42" fmla="*/ 60 w 81"/>
              <a:gd name="T43" fmla="*/ 53 h 81"/>
              <a:gd name="T44" fmla="*/ 24 w 81"/>
              <a:gd name="T45" fmla="*/ 24 h 81"/>
              <a:gd name="T46" fmla="*/ 15 w 81"/>
              <a:gd name="T47" fmla="*/ 15 h 81"/>
              <a:gd name="T48" fmla="*/ 56 w 81"/>
              <a:gd name="T49" fmla="*/ 59 h 81"/>
              <a:gd name="T50" fmla="*/ 59 w 81"/>
              <a:gd name="T51" fmla="*/ 56 h 81"/>
              <a:gd name="T52" fmla="*/ 63 w 81"/>
              <a:gd name="T53" fmla="*/ 66 h 81"/>
              <a:gd name="T54" fmla="*/ 31 w 81"/>
              <a:gd name="T55" fmla="*/ 20 h 81"/>
              <a:gd name="T56" fmla="*/ 28 w 81"/>
              <a:gd name="T57" fmla="*/ 10 h 81"/>
              <a:gd name="T58" fmla="*/ 31 w 81"/>
              <a:gd name="T59" fmla="*/ 20 h 81"/>
              <a:gd name="T60" fmla="*/ 51 w 81"/>
              <a:gd name="T61" fmla="*/ 58 h 81"/>
              <a:gd name="T62" fmla="*/ 51 w 81"/>
              <a:gd name="T63" fmla="*/ 72 h 81"/>
              <a:gd name="T64" fmla="*/ 20 w 81"/>
              <a:gd name="T65" fmla="*/ 28 h 81"/>
              <a:gd name="T66" fmla="*/ 20 w 81"/>
              <a:gd name="T67" fmla="*/ 32 h 81"/>
              <a:gd name="T68" fmla="*/ 10 w 81"/>
              <a:gd name="T69" fmla="*/ 28 h 81"/>
              <a:gd name="T70" fmla="*/ 39 w 81"/>
              <a:gd name="T71" fmla="*/ 55 h 81"/>
              <a:gd name="T72" fmla="*/ 31 w 81"/>
              <a:gd name="T73" fmla="*/ 67 h 81"/>
              <a:gd name="T74" fmla="*/ 25 w 81"/>
              <a:gd name="T75" fmla="*/ 72 h 81"/>
              <a:gd name="T76" fmla="*/ 16 w 81"/>
              <a:gd name="T77" fmla="*/ 74 h 81"/>
              <a:gd name="T78" fmla="*/ 14 w 81"/>
              <a:gd name="T79" fmla="*/ 72 h 81"/>
              <a:gd name="T80" fmla="*/ 8 w 81"/>
              <a:gd name="T81" fmla="*/ 67 h 81"/>
              <a:gd name="T82" fmla="*/ 6 w 81"/>
              <a:gd name="T83" fmla="*/ 58 h 81"/>
              <a:gd name="T84" fmla="*/ 20 w 81"/>
              <a:gd name="T85" fmla="*/ 44 h 81"/>
              <a:gd name="T86" fmla="*/ 25 w 81"/>
              <a:gd name="T87" fmla="*/ 42 h 81"/>
              <a:gd name="T88" fmla="*/ 20 w 81"/>
              <a:gd name="T89" fmla="*/ 37 h 81"/>
              <a:gd name="T90" fmla="*/ 10 w 81"/>
              <a:gd name="T91" fmla="*/ 45 h 81"/>
              <a:gd name="T92" fmla="*/ 0 w 81"/>
              <a:gd name="T93" fmla="*/ 61 h 81"/>
              <a:gd name="T94" fmla="*/ 4 w 81"/>
              <a:gd name="T95" fmla="*/ 71 h 81"/>
              <a:gd name="T96" fmla="*/ 9 w 81"/>
              <a:gd name="T97" fmla="*/ 77 h 81"/>
              <a:gd name="T98" fmla="*/ 25 w 81"/>
              <a:gd name="T99" fmla="*/ 80 h 81"/>
              <a:gd name="T100" fmla="*/ 35 w 81"/>
              <a:gd name="T101" fmla="*/ 71 h 81"/>
              <a:gd name="T102" fmla="*/ 44 w 81"/>
              <a:gd name="T103" fmla="*/ 61 h 81"/>
              <a:gd name="T104" fmla="*/ 39 w 81"/>
              <a:gd name="T105" fmla="*/ 55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81" h="81">
                <a:moveTo>
                  <a:pt x="41" y="26"/>
                </a:moveTo>
                <a:cubicBezTo>
                  <a:pt x="41" y="27"/>
                  <a:pt x="40" y="29"/>
                  <a:pt x="38" y="29"/>
                </a:cubicBezTo>
                <a:cubicBezTo>
                  <a:pt x="37" y="29"/>
                  <a:pt x="35" y="27"/>
                  <a:pt x="35" y="26"/>
                </a:cubicBezTo>
                <a:cubicBezTo>
                  <a:pt x="35" y="24"/>
                  <a:pt x="36" y="22"/>
                  <a:pt x="36" y="20"/>
                </a:cubicBezTo>
                <a:cubicBezTo>
                  <a:pt x="37" y="18"/>
                  <a:pt x="38" y="17"/>
                  <a:pt x="39" y="15"/>
                </a:cubicBezTo>
                <a:cubicBezTo>
                  <a:pt x="39" y="15"/>
                  <a:pt x="39" y="15"/>
                  <a:pt x="39" y="15"/>
                </a:cubicBezTo>
                <a:cubicBezTo>
                  <a:pt x="39" y="15"/>
                  <a:pt x="39" y="15"/>
                  <a:pt x="39" y="15"/>
                </a:cubicBezTo>
                <a:cubicBezTo>
                  <a:pt x="45" y="10"/>
                  <a:pt x="45" y="10"/>
                  <a:pt x="45" y="10"/>
                </a:cubicBezTo>
                <a:cubicBezTo>
                  <a:pt x="45" y="10"/>
                  <a:pt x="45" y="10"/>
                  <a:pt x="45" y="10"/>
                </a:cubicBezTo>
                <a:cubicBezTo>
                  <a:pt x="51" y="4"/>
                  <a:pt x="51" y="4"/>
                  <a:pt x="51" y="4"/>
                </a:cubicBezTo>
                <a:cubicBezTo>
                  <a:pt x="51" y="4"/>
                  <a:pt x="51" y="4"/>
                  <a:pt x="51" y="4"/>
                </a:cubicBezTo>
                <a:cubicBezTo>
                  <a:pt x="52" y="3"/>
                  <a:pt x="54" y="2"/>
                  <a:pt x="56" y="1"/>
                </a:cubicBezTo>
                <a:cubicBezTo>
                  <a:pt x="57" y="0"/>
                  <a:pt x="59" y="0"/>
                  <a:pt x="61" y="0"/>
                </a:cubicBezTo>
                <a:cubicBezTo>
                  <a:pt x="63" y="0"/>
                  <a:pt x="65" y="0"/>
                  <a:pt x="67" y="1"/>
                </a:cubicBezTo>
                <a:cubicBezTo>
                  <a:pt x="68" y="2"/>
                  <a:pt x="70" y="3"/>
                  <a:pt x="71" y="4"/>
                </a:cubicBezTo>
                <a:cubicBezTo>
                  <a:pt x="71" y="4"/>
                  <a:pt x="71" y="4"/>
                  <a:pt x="71" y="4"/>
                </a:cubicBezTo>
                <a:cubicBezTo>
                  <a:pt x="74" y="7"/>
                  <a:pt x="74" y="7"/>
                  <a:pt x="74" y="7"/>
                </a:cubicBezTo>
                <a:cubicBezTo>
                  <a:pt x="74" y="7"/>
                  <a:pt x="74" y="7"/>
                  <a:pt x="74" y="7"/>
                </a:cubicBezTo>
                <a:cubicBezTo>
                  <a:pt x="77" y="9"/>
                  <a:pt x="77" y="9"/>
                  <a:pt x="77" y="9"/>
                </a:cubicBezTo>
                <a:cubicBezTo>
                  <a:pt x="77" y="10"/>
                  <a:pt x="77" y="10"/>
                  <a:pt x="77" y="10"/>
                </a:cubicBezTo>
                <a:cubicBezTo>
                  <a:pt x="78" y="11"/>
                  <a:pt x="79" y="12"/>
                  <a:pt x="80" y="14"/>
                </a:cubicBezTo>
                <a:cubicBezTo>
                  <a:pt x="80" y="16"/>
                  <a:pt x="81" y="18"/>
                  <a:pt x="81" y="20"/>
                </a:cubicBezTo>
                <a:cubicBezTo>
                  <a:pt x="81" y="21"/>
                  <a:pt x="80" y="23"/>
                  <a:pt x="80" y="25"/>
                </a:cubicBezTo>
                <a:cubicBezTo>
                  <a:pt x="79" y="27"/>
                  <a:pt x="78" y="28"/>
                  <a:pt x="77" y="30"/>
                </a:cubicBezTo>
                <a:cubicBezTo>
                  <a:pt x="71" y="35"/>
                  <a:pt x="71" y="35"/>
                  <a:pt x="71" y="35"/>
                </a:cubicBezTo>
                <a:cubicBezTo>
                  <a:pt x="65" y="41"/>
                  <a:pt x="65" y="41"/>
                  <a:pt x="65" y="41"/>
                </a:cubicBezTo>
                <a:cubicBezTo>
                  <a:pt x="65" y="41"/>
                  <a:pt x="65" y="41"/>
                  <a:pt x="65" y="41"/>
                </a:cubicBezTo>
                <a:cubicBezTo>
                  <a:pt x="64" y="43"/>
                  <a:pt x="62" y="44"/>
                  <a:pt x="60" y="44"/>
                </a:cubicBezTo>
                <a:cubicBezTo>
                  <a:pt x="59" y="45"/>
                  <a:pt x="57" y="45"/>
                  <a:pt x="55" y="45"/>
                </a:cubicBezTo>
                <a:cubicBezTo>
                  <a:pt x="53" y="45"/>
                  <a:pt x="52" y="44"/>
                  <a:pt x="52" y="42"/>
                </a:cubicBezTo>
                <a:cubicBezTo>
                  <a:pt x="52" y="40"/>
                  <a:pt x="53" y="39"/>
                  <a:pt x="55" y="39"/>
                </a:cubicBezTo>
                <a:cubicBezTo>
                  <a:pt x="56" y="39"/>
                  <a:pt x="57" y="39"/>
                  <a:pt x="58" y="38"/>
                </a:cubicBezTo>
                <a:cubicBezTo>
                  <a:pt x="59" y="38"/>
                  <a:pt x="60" y="38"/>
                  <a:pt x="61" y="37"/>
                </a:cubicBezTo>
                <a:cubicBezTo>
                  <a:pt x="61" y="37"/>
                  <a:pt x="61" y="37"/>
                  <a:pt x="61" y="37"/>
                </a:cubicBezTo>
                <a:cubicBezTo>
                  <a:pt x="66" y="31"/>
                  <a:pt x="66" y="31"/>
                  <a:pt x="66" y="31"/>
                </a:cubicBezTo>
                <a:cubicBezTo>
                  <a:pt x="66" y="31"/>
                  <a:pt x="66" y="31"/>
                  <a:pt x="66" y="31"/>
                </a:cubicBezTo>
                <a:cubicBezTo>
                  <a:pt x="72" y="25"/>
                  <a:pt x="72" y="25"/>
                  <a:pt x="72" y="25"/>
                </a:cubicBezTo>
                <a:cubicBezTo>
                  <a:pt x="73" y="25"/>
                  <a:pt x="74" y="24"/>
                  <a:pt x="74" y="23"/>
                </a:cubicBezTo>
                <a:cubicBezTo>
                  <a:pt x="74" y="22"/>
                  <a:pt x="74" y="21"/>
                  <a:pt x="74" y="20"/>
                </a:cubicBezTo>
                <a:cubicBezTo>
                  <a:pt x="74" y="18"/>
                  <a:pt x="74" y="17"/>
                  <a:pt x="74" y="16"/>
                </a:cubicBezTo>
                <a:cubicBezTo>
                  <a:pt x="74" y="15"/>
                  <a:pt x="73" y="15"/>
                  <a:pt x="72" y="14"/>
                </a:cubicBezTo>
                <a:cubicBezTo>
                  <a:pt x="72" y="14"/>
                  <a:pt x="72" y="14"/>
                  <a:pt x="72" y="14"/>
                </a:cubicBezTo>
                <a:cubicBezTo>
                  <a:pt x="69" y="11"/>
                  <a:pt x="69" y="11"/>
                  <a:pt x="69" y="11"/>
                </a:cubicBezTo>
                <a:cubicBezTo>
                  <a:pt x="69" y="11"/>
                  <a:pt x="69" y="11"/>
                  <a:pt x="69" y="11"/>
                </a:cubicBezTo>
                <a:cubicBezTo>
                  <a:pt x="67" y="9"/>
                  <a:pt x="67" y="9"/>
                  <a:pt x="67" y="9"/>
                </a:cubicBezTo>
                <a:cubicBezTo>
                  <a:pt x="67" y="8"/>
                  <a:pt x="67" y="8"/>
                  <a:pt x="67" y="8"/>
                </a:cubicBezTo>
                <a:cubicBezTo>
                  <a:pt x="66" y="8"/>
                  <a:pt x="65" y="7"/>
                  <a:pt x="64" y="7"/>
                </a:cubicBezTo>
                <a:cubicBezTo>
                  <a:pt x="63" y="6"/>
                  <a:pt x="62" y="6"/>
                  <a:pt x="61" y="6"/>
                </a:cubicBezTo>
                <a:cubicBezTo>
                  <a:pt x="60" y="6"/>
                  <a:pt x="59" y="6"/>
                  <a:pt x="58" y="7"/>
                </a:cubicBezTo>
                <a:cubicBezTo>
                  <a:pt x="57" y="7"/>
                  <a:pt x="56" y="8"/>
                  <a:pt x="55" y="8"/>
                </a:cubicBezTo>
                <a:cubicBezTo>
                  <a:pt x="55" y="8"/>
                  <a:pt x="55" y="8"/>
                  <a:pt x="55" y="8"/>
                </a:cubicBezTo>
                <a:cubicBezTo>
                  <a:pt x="55" y="8"/>
                  <a:pt x="55" y="8"/>
                  <a:pt x="55" y="8"/>
                </a:cubicBezTo>
                <a:cubicBezTo>
                  <a:pt x="50" y="14"/>
                  <a:pt x="50" y="14"/>
                  <a:pt x="50" y="14"/>
                </a:cubicBezTo>
                <a:cubicBezTo>
                  <a:pt x="50" y="14"/>
                  <a:pt x="50" y="14"/>
                  <a:pt x="50" y="14"/>
                </a:cubicBezTo>
                <a:cubicBezTo>
                  <a:pt x="44" y="20"/>
                  <a:pt x="44" y="20"/>
                  <a:pt x="44" y="20"/>
                </a:cubicBezTo>
                <a:cubicBezTo>
                  <a:pt x="44" y="20"/>
                  <a:pt x="44" y="20"/>
                  <a:pt x="44" y="20"/>
                </a:cubicBezTo>
                <a:cubicBezTo>
                  <a:pt x="43" y="21"/>
                  <a:pt x="42" y="22"/>
                  <a:pt x="42" y="22"/>
                </a:cubicBezTo>
                <a:cubicBezTo>
                  <a:pt x="42" y="23"/>
                  <a:pt x="41" y="25"/>
                  <a:pt x="41" y="26"/>
                </a:cubicBezTo>
                <a:close/>
                <a:moveTo>
                  <a:pt x="60" y="53"/>
                </a:moveTo>
                <a:cubicBezTo>
                  <a:pt x="60" y="53"/>
                  <a:pt x="60" y="53"/>
                  <a:pt x="60" y="53"/>
                </a:cubicBezTo>
                <a:cubicBezTo>
                  <a:pt x="59" y="53"/>
                  <a:pt x="58" y="52"/>
                  <a:pt x="58" y="51"/>
                </a:cubicBezTo>
                <a:cubicBezTo>
                  <a:pt x="58" y="50"/>
                  <a:pt x="59" y="49"/>
                  <a:pt x="60" y="49"/>
                </a:cubicBezTo>
                <a:cubicBezTo>
                  <a:pt x="70" y="49"/>
                  <a:pt x="70" y="49"/>
                  <a:pt x="70" y="49"/>
                </a:cubicBezTo>
                <a:cubicBezTo>
                  <a:pt x="71" y="49"/>
                  <a:pt x="72" y="50"/>
                  <a:pt x="72" y="51"/>
                </a:cubicBezTo>
                <a:cubicBezTo>
                  <a:pt x="72" y="52"/>
                  <a:pt x="71" y="53"/>
                  <a:pt x="70" y="53"/>
                </a:cubicBezTo>
                <a:cubicBezTo>
                  <a:pt x="60" y="53"/>
                  <a:pt x="60" y="53"/>
                  <a:pt x="60" y="53"/>
                </a:cubicBezTo>
                <a:close/>
                <a:moveTo>
                  <a:pt x="24" y="22"/>
                </a:moveTo>
                <a:cubicBezTo>
                  <a:pt x="24" y="22"/>
                  <a:pt x="24" y="22"/>
                  <a:pt x="24" y="22"/>
                </a:cubicBezTo>
                <a:cubicBezTo>
                  <a:pt x="25" y="23"/>
                  <a:pt x="25" y="24"/>
                  <a:pt x="24" y="24"/>
                </a:cubicBezTo>
                <a:cubicBezTo>
                  <a:pt x="24" y="25"/>
                  <a:pt x="22" y="25"/>
                  <a:pt x="22" y="24"/>
                </a:cubicBezTo>
                <a:cubicBezTo>
                  <a:pt x="15" y="17"/>
                  <a:pt x="15" y="17"/>
                  <a:pt x="15" y="17"/>
                </a:cubicBezTo>
                <a:cubicBezTo>
                  <a:pt x="14" y="17"/>
                  <a:pt x="14" y="15"/>
                  <a:pt x="15" y="15"/>
                </a:cubicBezTo>
                <a:cubicBezTo>
                  <a:pt x="15" y="14"/>
                  <a:pt x="16" y="14"/>
                  <a:pt x="17" y="15"/>
                </a:cubicBezTo>
                <a:cubicBezTo>
                  <a:pt x="24" y="22"/>
                  <a:pt x="24" y="22"/>
                  <a:pt x="24" y="22"/>
                </a:cubicBezTo>
                <a:close/>
                <a:moveTo>
                  <a:pt x="56" y="59"/>
                </a:moveTo>
                <a:cubicBezTo>
                  <a:pt x="56" y="59"/>
                  <a:pt x="56" y="59"/>
                  <a:pt x="56" y="59"/>
                </a:cubicBezTo>
                <a:cubicBezTo>
                  <a:pt x="55" y="58"/>
                  <a:pt x="55" y="57"/>
                  <a:pt x="56" y="56"/>
                </a:cubicBezTo>
                <a:cubicBezTo>
                  <a:pt x="57" y="55"/>
                  <a:pt x="58" y="55"/>
                  <a:pt x="59" y="56"/>
                </a:cubicBezTo>
                <a:cubicBezTo>
                  <a:pt x="66" y="63"/>
                  <a:pt x="66" y="63"/>
                  <a:pt x="66" y="63"/>
                </a:cubicBezTo>
                <a:cubicBezTo>
                  <a:pt x="67" y="64"/>
                  <a:pt x="67" y="65"/>
                  <a:pt x="66" y="66"/>
                </a:cubicBezTo>
                <a:cubicBezTo>
                  <a:pt x="65" y="67"/>
                  <a:pt x="64" y="67"/>
                  <a:pt x="63" y="66"/>
                </a:cubicBezTo>
                <a:cubicBezTo>
                  <a:pt x="56" y="59"/>
                  <a:pt x="56" y="59"/>
                  <a:pt x="56" y="59"/>
                </a:cubicBezTo>
                <a:close/>
                <a:moveTo>
                  <a:pt x="31" y="20"/>
                </a:moveTo>
                <a:cubicBezTo>
                  <a:pt x="31" y="20"/>
                  <a:pt x="31" y="20"/>
                  <a:pt x="31" y="20"/>
                </a:cubicBezTo>
                <a:cubicBezTo>
                  <a:pt x="31" y="21"/>
                  <a:pt x="31" y="22"/>
                  <a:pt x="30" y="22"/>
                </a:cubicBezTo>
                <a:cubicBezTo>
                  <a:pt x="29" y="22"/>
                  <a:pt x="28" y="21"/>
                  <a:pt x="28" y="20"/>
                </a:cubicBezTo>
                <a:cubicBezTo>
                  <a:pt x="28" y="10"/>
                  <a:pt x="28" y="10"/>
                  <a:pt x="28" y="10"/>
                </a:cubicBezTo>
                <a:cubicBezTo>
                  <a:pt x="28" y="9"/>
                  <a:pt x="29" y="9"/>
                  <a:pt x="30" y="9"/>
                </a:cubicBezTo>
                <a:cubicBezTo>
                  <a:pt x="31" y="9"/>
                  <a:pt x="31" y="9"/>
                  <a:pt x="31" y="10"/>
                </a:cubicBezTo>
                <a:cubicBezTo>
                  <a:pt x="31" y="20"/>
                  <a:pt x="31" y="20"/>
                  <a:pt x="31" y="20"/>
                </a:cubicBezTo>
                <a:close/>
                <a:moveTo>
                  <a:pt x="49" y="60"/>
                </a:moveTo>
                <a:cubicBezTo>
                  <a:pt x="49" y="60"/>
                  <a:pt x="49" y="60"/>
                  <a:pt x="49" y="60"/>
                </a:cubicBezTo>
                <a:cubicBezTo>
                  <a:pt x="49" y="59"/>
                  <a:pt x="50" y="58"/>
                  <a:pt x="51" y="58"/>
                </a:cubicBezTo>
                <a:cubicBezTo>
                  <a:pt x="52" y="58"/>
                  <a:pt x="53" y="59"/>
                  <a:pt x="53" y="60"/>
                </a:cubicBezTo>
                <a:cubicBezTo>
                  <a:pt x="53" y="70"/>
                  <a:pt x="53" y="70"/>
                  <a:pt x="53" y="70"/>
                </a:cubicBezTo>
                <a:cubicBezTo>
                  <a:pt x="53" y="71"/>
                  <a:pt x="52" y="72"/>
                  <a:pt x="51" y="72"/>
                </a:cubicBezTo>
                <a:cubicBezTo>
                  <a:pt x="50" y="72"/>
                  <a:pt x="49" y="71"/>
                  <a:pt x="49" y="70"/>
                </a:cubicBezTo>
                <a:cubicBezTo>
                  <a:pt x="49" y="60"/>
                  <a:pt x="49" y="60"/>
                  <a:pt x="49" y="60"/>
                </a:cubicBezTo>
                <a:close/>
                <a:moveTo>
                  <a:pt x="20" y="28"/>
                </a:moveTo>
                <a:cubicBezTo>
                  <a:pt x="20" y="28"/>
                  <a:pt x="20" y="28"/>
                  <a:pt x="20" y="28"/>
                </a:cubicBezTo>
                <a:cubicBezTo>
                  <a:pt x="21" y="28"/>
                  <a:pt x="22" y="29"/>
                  <a:pt x="22" y="30"/>
                </a:cubicBezTo>
                <a:cubicBezTo>
                  <a:pt x="22" y="31"/>
                  <a:pt x="21" y="32"/>
                  <a:pt x="20" y="32"/>
                </a:cubicBezTo>
                <a:cubicBezTo>
                  <a:pt x="10" y="32"/>
                  <a:pt x="10" y="32"/>
                  <a:pt x="10" y="32"/>
                </a:cubicBezTo>
                <a:cubicBezTo>
                  <a:pt x="9" y="32"/>
                  <a:pt x="8" y="31"/>
                  <a:pt x="8" y="30"/>
                </a:cubicBezTo>
                <a:cubicBezTo>
                  <a:pt x="8" y="29"/>
                  <a:pt x="9" y="28"/>
                  <a:pt x="10" y="28"/>
                </a:cubicBezTo>
                <a:cubicBezTo>
                  <a:pt x="20" y="28"/>
                  <a:pt x="20" y="28"/>
                  <a:pt x="20" y="28"/>
                </a:cubicBezTo>
                <a:close/>
                <a:moveTo>
                  <a:pt x="39" y="55"/>
                </a:moveTo>
                <a:cubicBezTo>
                  <a:pt x="39" y="55"/>
                  <a:pt x="39" y="55"/>
                  <a:pt x="39" y="55"/>
                </a:cubicBezTo>
                <a:cubicBezTo>
                  <a:pt x="39" y="56"/>
                  <a:pt x="39" y="57"/>
                  <a:pt x="38" y="58"/>
                </a:cubicBezTo>
                <a:cubicBezTo>
                  <a:pt x="38" y="59"/>
                  <a:pt x="37" y="60"/>
                  <a:pt x="37" y="61"/>
                </a:cubicBezTo>
                <a:cubicBezTo>
                  <a:pt x="31" y="67"/>
                  <a:pt x="31" y="67"/>
                  <a:pt x="31" y="67"/>
                </a:cubicBezTo>
                <a:cubicBezTo>
                  <a:pt x="31" y="67"/>
                  <a:pt x="31" y="67"/>
                  <a:pt x="31" y="67"/>
                </a:cubicBezTo>
                <a:cubicBezTo>
                  <a:pt x="25" y="72"/>
                  <a:pt x="25" y="72"/>
                  <a:pt x="25" y="72"/>
                </a:cubicBezTo>
                <a:cubicBezTo>
                  <a:pt x="25" y="72"/>
                  <a:pt x="25" y="72"/>
                  <a:pt x="25" y="72"/>
                </a:cubicBezTo>
                <a:cubicBezTo>
                  <a:pt x="24" y="73"/>
                  <a:pt x="23" y="74"/>
                  <a:pt x="23" y="74"/>
                </a:cubicBezTo>
                <a:cubicBezTo>
                  <a:pt x="21" y="74"/>
                  <a:pt x="20" y="75"/>
                  <a:pt x="19" y="75"/>
                </a:cubicBezTo>
                <a:cubicBezTo>
                  <a:pt x="18" y="75"/>
                  <a:pt x="17" y="74"/>
                  <a:pt x="16" y="74"/>
                </a:cubicBezTo>
                <a:cubicBezTo>
                  <a:pt x="15" y="74"/>
                  <a:pt x="14" y="73"/>
                  <a:pt x="14" y="72"/>
                </a:cubicBezTo>
                <a:cubicBezTo>
                  <a:pt x="14" y="72"/>
                  <a:pt x="14" y="72"/>
                  <a:pt x="14" y="72"/>
                </a:cubicBezTo>
                <a:cubicBezTo>
                  <a:pt x="14" y="72"/>
                  <a:pt x="14" y="72"/>
                  <a:pt x="14" y="72"/>
                </a:cubicBezTo>
                <a:cubicBezTo>
                  <a:pt x="11" y="70"/>
                  <a:pt x="11" y="70"/>
                  <a:pt x="11" y="70"/>
                </a:cubicBezTo>
                <a:cubicBezTo>
                  <a:pt x="8" y="67"/>
                  <a:pt x="8" y="67"/>
                  <a:pt x="8" y="67"/>
                </a:cubicBezTo>
                <a:cubicBezTo>
                  <a:pt x="8" y="67"/>
                  <a:pt x="8" y="67"/>
                  <a:pt x="8" y="67"/>
                </a:cubicBezTo>
                <a:cubicBezTo>
                  <a:pt x="7" y="66"/>
                  <a:pt x="7" y="65"/>
                  <a:pt x="6" y="64"/>
                </a:cubicBezTo>
                <a:cubicBezTo>
                  <a:pt x="6" y="63"/>
                  <a:pt x="6" y="62"/>
                  <a:pt x="6" y="61"/>
                </a:cubicBezTo>
                <a:cubicBezTo>
                  <a:pt x="6" y="60"/>
                  <a:pt x="6" y="59"/>
                  <a:pt x="6" y="58"/>
                </a:cubicBezTo>
                <a:cubicBezTo>
                  <a:pt x="7" y="57"/>
                  <a:pt x="7" y="56"/>
                  <a:pt x="8" y="55"/>
                </a:cubicBezTo>
                <a:cubicBezTo>
                  <a:pt x="14" y="50"/>
                  <a:pt x="14" y="50"/>
                  <a:pt x="14" y="50"/>
                </a:cubicBezTo>
                <a:cubicBezTo>
                  <a:pt x="20" y="44"/>
                  <a:pt x="20" y="44"/>
                  <a:pt x="20" y="44"/>
                </a:cubicBezTo>
                <a:cubicBezTo>
                  <a:pt x="20" y="44"/>
                  <a:pt x="20" y="44"/>
                  <a:pt x="20" y="44"/>
                </a:cubicBezTo>
                <a:cubicBezTo>
                  <a:pt x="21" y="43"/>
                  <a:pt x="21" y="43"/>
                  <a:pt x="22" y="42"/>
                </a:cubicBezTo>
                <a:cubicBezTo>
                  <a:pt x="23" y="42"/>
                  <a:pt x="24" y="42"/>
                  <a:pt x="25" y="42"/>
                </a:cubicBezTo>
                <a:cubicBezTo>
                  <a:pt x="27" y="42"/>
                  <a:pt x="29" y="40"/>
                  <a:pt x="29" y="39"/>
                </a:cubicBezTo>
                <a:cubicBezTo>
                  <a:pt x="29" y="37"/>
                  <a:pt x="27" y="35"/>
                  <a:pt x="25" y="35"/>
                </a:cubicBezTo>
                <a:cubicBezTo>
                  <a:pt x="24" y="35"/>
                  <a:pt x="22" y="36"/>
                  <a:pt x="20" y="37"/>
                </a:cubicBezTo>
                <a:cubicBezTo>
                  <a:pt x="18" y="37"/>
                  <a:pt x="17" y="38"/>
                  <a:pt x="15" y="39"/>
                </a:cubicBezTo>
                <a:cubicBezTo>
                  <a:pt x="15" y="40"/>
                  <a:pt x="15" y="40"/>
                  <a:pt x="15" y="40"/>
                </a:cubicBezTo>
                <a:cubicBezTo>
                  <a:pt x="10" y="45"/>
                  <a:pt x="10" y="45"/>
                  <a:pt x="10" y="45"/>
                </a:cubicBezTo>
                <a:cubicBezTo>
                  <a:pt x="4" y="51"/>
                  <a:pt x="4" y="51"/>
                  <a:pt x="4" y="51"/>
                </a:cubicBezTo>
                <a:cubicBezTo>
                  <a:pt x="2" y="52"/>
                  <a:pt x="1" y="54"/>
                  <a:pt x="1" y="56"/>
                </a:cubicBezTo>
                <a:cubicBezTo>
                  <a:pt x="0" y="57"/>
                  <a:pt x="0" y="59"/>
                  <a:pt x="0" y="61"/>
                </a:cubicBezTo>
                <a:cubicBezTo>
                  <a:pt x="0" y="63"/>
                  <a:pt x="0" y="65"/>
                  <a:pt x="1" y="67"/>
                </a:cubicBezTo>
                <a:cubicBezTo>
                  <a:pt x="1" y="68"/>
                  <a:pt x="2" y="70"/>
                  <a:pt x="4" y="71"/>
                </a:cubicBezTo>
                <a:cubicBezTo>
                  <a:pt x="4" y="71"/>
                  <a:pt x="4" y="71"/>
                  <a:pt x="4" y="71"/>
                </a:cubicBezTo>
                <a:cubicBezTo>
                  <a:pt x="7" y="74"/>
                  <a:pt x="7" y="74"/>
                  <a:pt x="7" y="74"/>
                </a:cubicBezTo>
                <a:cubicBezTo>
                  <a:pt x="9" y="77"/>
                  <a:pt x="9" y="77"/>
                  <a:pt x="9" y="77"/>
                </a:cubicBezTo>
                <a:cubicBezTo>
                  <a:pt x="9" y="77"/>
                  <a:pt x="9" y="77"/>
                  <a:pt x="9" y="77"/>
                </a:cubicBezTo>
                <a:cubicBezTo>
                  <a:pt x="11" y="78"/>
                  <a:pt x="12" y="79"/>
                  <a:pt x="14" y="80"/>
                </a:cubicBezTo>
                <a:cubicBezTo>
                  <a:pt x="16" y="81"/>
                  <a:pt x="17" y="81"/>
                  <a:pt x="19" y="81"/>
                </a:cubicBezTo>
                <a:cubicBezTo>
                  <a:pt x="21" y="81"/>
                  <a:pt x="23" y="81"/>
                  <a:pt x="25" y="80"/>
                </a:cubicBezTo>
                <a:cubicBezTo>
                  <a:pt x="27" y="79"/>
                  <a:pt x="28" y="78"/>
                  <a:pt x="29" y="77"/>
                </a:cubicBezTo>
                <a:cubicBezTo>
                  <a:pt x="29" y="77"/>
                  <a:pt x="29" y="77"/>
                  <a:pt x="29" y="77"/>
                </a:cubicBezTo>
                <a:cubicBezTo>
                  <a:pt x="35" y="71"/>
                  <a:pt x="35" y="71"/>
                  <a:pt x="35" y="71"/>
                </a:cubicBezTo>
                <a:cubicBezTo>
                  <a:pt x="35" y="71"/>
                  <a:pt x="35" y="71"/>
                  <a:pt x="35" y="71"/>
                </a:cubicBezTo>
                <a:cubicBezTo>
                  <a:pt x="41" y="65"/>
                  <a:pt x="41" y="65"/>
                  <a:pt x="41" y="65"/>
                </a:cubicBezTo>
                <a:cubicBezTo>
                  <a:pt x="42" y="64"/>
                  <a:pt x="43" y="62"/>
                  <a:pt x="44" y="61"/>
                </a:cubicBezTo>
                <a:cubicBezTo>
                  <a:pt x="45" y="59"/>
                  <a:pt x="45" y="57"/>
                  <a:pt x="45" y="55"/>
                </a:cubicBezTo>
                <a:cubicBezTo>
                  <a:pt x="45" y="53"/>
                  <a:pt x="44" y="52"/>
                  <a:pt x="42" y="52"/>
                </a:cubicBezTo>
                <a:cubicBezTo>
                  <a:pt x="40" y="52"/>
                  <a:pt x="39" y="53"/>
                  <a:pt x="39" y="5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2798" name="Freeform 30"/>
          <p:cNvSpPr>
            <a:spLocks noEditPoints="1"/>
          </p:cNvSpPr>
          <p:nvPr/>
        </p:nvSpPr>
        <p:spPr bwMode="auto">
          <a:xfrm>
            <a:off x="4908550" y="3554413"/>
            <a:ext cx="304800" cy="303212"/>
          </a:xfrm>
          <a:custGeom>
            <a:avLst/>
            <a:gdLst>
              <a:gd name="T0" fmla="*/ 9 w 81"/>
              <a:gd name="T1" fmla="*/ 72 h 81"/>
              <a:gd name="T2" fmla="*/ 0 w 81"/>
              <a:gd name="T3" fmla="*/ 48 h 81"/>
              <a:gd name="T4" fmla="*/ 9 w 81"/>
              <a:gd name="T5" fmla="*/ 25 h 81"/>
              <a:gd name="T6" fmla="*/ 9 w 81"/>
              <a:gd name="T7" fmla="*/ 25 h 81"/>
              <a:gd name="T8" fmla="*/ 9 w 81"/>
              <a:gd name="T9" fmla="*/ 25 h 81"/>
              <a:gd name="T10" fmla="*/ 34 w 81"/>
              <a:gd name="T11" fmla="*/ 1 h 81"/>
              <a:gd name="T12" fmla="*/ 38 w 81"/>
              <a:gd name="T13" fmla="*/ 1 h 81"/>
              <a:gd name="T14" fmla="*/ 50 w 81"/>
              <a:gd name="T15" fmla="*/ 13 h 81"/>
              <a:gd name="T16" fmla="*/ 50 w 81"/>
              <a:gd name="T17" fmla="*/ 17 h 81"/>
              <a:gd name="T18" fmla="*/ 50 w 81"/>
              <a:gd name="T19" fmla="*/ 17 h 81"/>
              <a:gd name="T20" fmla="*/ 26 w 81"/>
              <a:gd name="T21" fmla="*/ 42 h 81"/>
              <a:gd name="T22" fmla="*/ 26 w 81"/>
              <a:gd name="T23" fmla="*/ 42 h 81"/>
              <a:gd name="T24" fmla="*/ 23 w 81"/>
              <a:gd name="T25" fmla="*/ 48 h 81"/>
              <a:gd name="T26" fmla="*/ 26 w 81"/>
              <a:gd name="T27" fmla="*/ 55 h 81"/>
              <a:gd name="T28" fmla="*/ 33 w 81"/>
              <a:gd name="T29" fmla="*/ 58 h 81"/>
              <a:gd name="T30" fmla="*/ 39 w 81"/>
              <a:gd name="T31" fmla="*/ 55 h 81"/>
              <a:gd name="T32" fmla="*/ 64 w 81"/>
              <a:gd name="T33" fmla="*/ 31 h 81"/>
              <a:gd name="T34" fmla="*/ 68 w 81"/>
              <a:gd name="T35" fmla="*/ 31 h 81"/>
              <a:gd name="T36" fmla="*/ 68 w 81"/>
              <a:gd name="T37" fmla="*/ 31 h 81"/>
              <a:gd name="T38" fmla="*/ 80 w 81"/>
              <a:gd name="T39" fmla="*/ 43 h 81"/>
              <a:gd name="T40" fmla="*/ 80 w 81"/>
              <a:gd name="T41" fmla="*/ 48 h 81"/>
              <a:gd name="T42" fmla="*/ 80 w 81"/>
              <a:gd name="T43" fmla="*/ 48 h 81"/>
              <a:gd name="T44" fmla="*/ 56 w 81"/>
              <a:gd name="T45" fmla="*/ 72 h 81"/>
              <a:gd name="T46" fmla="*/ 33 w 81"/>
              <a:gd name="T47" fmla="*/ 81 h 81"/>
              <a:gd name="T48" fmla="*/ 9 w 81"/>
              <a:gd name="T49" fmla="*/ 72 h 81"/>
              <a:gd name="T50" fmla="*/ 32 w 81"/>
              <a:gd name="T51" fmla="*/ 26 h 81"/>
              <a:gd name="T52" fmla="*/ 32 w 81"/>
              <a:gd name="T53" fmla="*/ 26 h 81"/>
              <a:gd name="T54" fmla="*/ 25 w 81"/>
              <a:gd name="T55" fmla="*/ 19 h 81"/>
              <a:gd name="T56" fmla="*/ 14 w 81"/>
              <a:gd name="T57" fmla="*/ 30 h 81"/>
              <a:gd name="T58" fmla="*/ 14 w 81"/>
              <a:gd name="T59" fmla="*/ 30 h 81"/>
              <a:gd name="T60" fmla="*/ 6 w 81"/>
              <a:gd name="T61" fmla="*/ 48 h 81"/>
              <a:gd name="T62" fmla="*/ 14 w 81"/>
              <a:gd name="T63" fmla="*/ 67 h 81"/>
              <a:gd name="T64" fmla="*/ 33 w 81"/>
              <a:gd name="T65" fmla="*/ 75 h 81"/>
              <a:gd name="T66" fmla="*/ 51 w 81"/>
              <a:gd name="T67" fmla="*/ 67 h 81"/>
              <a:gd name="T68" fmla="*/ 62 w 81"/>
              <a:gd name="T69" fmla="*/ 56 h 81"/>
              <a:gd name="T70" fmla="*/ 55 w 81"/>
              <a:gd name="T71" fmla="*/ 49 h 81"/>
              <a:gd name="T72" fmla="*/ 44 w 81"/>
              <a:gd name="T73" fmla="*/ 60 h 81"/>
              <a:gd name="T74" fmla="*/ 33 w 81"/>
              <a:gd name="T75" fmla="*/ 64 h 81"/>
              <a:gd name="T76" fmla="*/ 21 w 81"/>
              <a:gd name="T77" fmla="*/ 60 h 81"/>
              <a:gd name="T78" fmla="*/ 17 w 81"/>
              <a:gd name="T79" fmla="*/ 48 h 81"/>
              <a:gd name="T80" fmla="*/ 21 w 81"/>
              <a:gd name="T81" fmla="*/ 37 h 81"/>
              <a:gd name="T82" fmla="*/ 21 w 81"/>
              <a:gd name="T83" fmla="*/ 37 h 81"/>
              <a:gd name="T84" fmla="*/ 32 w 81"/>
              <a:gd name="T85" fmla="*/ 26 h 81"/>
              <a:gd name="T86" fmla="*/ 27 w 81"/>
              <a:gd name="T87" fmla="*/ 16 h 81"/>
              <a:gd name="T88" fmla="*/ 27 w 81"/>
              <a:gd name="T89" fmla="*/ 16 h 81"/>
              <a:gd name="T90" fmla="*/ 35 w 81"/>
              <a:gd name="T91" fmla="*/ 23 h 81"/>
              <a:gd name="T92" fmla="*/ 43 w 81"/>
              <a:gd name="T93" fmla="*/ 15 h 81"/>
              <a:gd name="T94" fmla="*/ 36 w 81"/>
              <a:gd name="T95" fmla="*/ 8 h 81"/>
              <a:gd name="T96" fmla="*/ 27 w 81"/>
              <a:gd name="T97" fmla="*/ 16 h 81"/>
              <a:gd name="T98" fmla="*/ 65 w 81"/>
              <a:gd name="T99" fmla="*/ 54 h 81"/>
              <a:gd name="T100" fmla="*/ 65 w 81"/>
              <a:gd name="T101" fmla="*/ 54 h 81"/>
              <a:gd name="T102" fmla="*/ 73 w 81"/>
              <a:gd name="T103" fmla="*/ 45 h 81"/>
              <a:gd name="T104" fmla="*/ 66 w 81"/>
              <a:gd name="T105" fmla="*/ 38 h 81"/>
              <a:gd name="T106" fmla="*/ 58 w 81"/>
              <a:gd name="T107" fmla="*/ 46 h 81"/>
              <a:gd name="T108" fmla="*/ 65 w 81"/>
              <a:gd name="T109" fmla="*/ 54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81" h="81">
                <a:moveTo>
                  <a:pt x="9" y="72"/>
                </a:moveTo>
                <a:cubicBezTo>
                  <a:pt x="3" y="65"/>
                  <a:pt x="0" y="57"/>
                  <a:pt x="0" y="48"/>
                </a:cubicBezTo>
                <a:cubicBezTo>
                  <a:pt x="0" y="40"/>
                  <a:pt x="3" y="32"/>
                  <a:pt x="9" y="25"/>
                </a:cubicBezTo>
                <a:cubicBezTo>
                  <a:pt x="9" y="25"/>
                  <a:pt x="9" y="25"/>
                  <a:pt x="9" y="25"/>
                </a:cubicBezTo>
                <a:cubicBezTo>
                  <a:pt x="9" y="25"/>
                  <a:pt x="9" y="25"/>
                  <a:pt x="9" y="25"/>
                </a:cubicBezTo>
                <a:cubicBezTo>
                  <a:pt x="34" y="1"/>
                  <a:pt x="34" y="1"/>
                  <a:pt x="34" y="1"/>
                </a:cubicBezTo>
                <a:cubicBezTo>
                  <a:pt x="35" y="0"/>
                  <a:pt x="37" y="0"/>
                  <a:pt x="38" y="1"/>
                </a:cubicBezTo>
                <a:cubicBezTo>
                  <a:pt x="50" y="13"/>
                  <a:pt x="50" y="13"/>
                  <a:pt x="50" y="13"/>
                </a:cubicBezTo>
                <a:cubicBezTo>
                  <a:pt x="51" y="14"/>
                  <a:pt x="51" y="16"/>
                  <a:pt x="50" y="17"/>
                </a:cubicBezTo>
                <a:cubicBezTo>
                  <a:pt x="50" y="17"/>
                  <a:pt x="50" y="17"/>
                  <a:pt x="50" y="17"/>
                </a:cubicBezTo>
                <a:cubicBezTo>
                  <a:pt x="26" y="42"/>
                  <a:pt x="26" y="42"/>
                  <a:pt x="26" y="42"/>
                </a:cubicBezTo>
                <a:cubicBezTo>
                  <a:pt x="26" y="42"/>
                  <a:pt x="26" y="42"/>
                  <a:pt x="26" y="42"/>
                </a:cubicBezTo>
                <a:cubicBezTo>
                  <a:pt x="24" y="44"/>
                  <a:pt x="23" y="46"/>
                  <a:pt x="23" y="48"/>
                </a:cubicBezTo>
                <a:cubicBezTo>
                  <a:pt x="23" y="51"/>
                  <a:pt x="24" y="53"/>
                  <a:pt x="26" y="55"/>
                </a:cubicBezTo>
                <a:cubicBezTo>
                  <a:pt x="28" y="57"/>
                  <a:pt x="30" y="58"/>
                  <a:pt x="33" y="58"/>
                </a:cubicBezTo>
                <a:cubicBezTo>
                  <a:pt x="35" y="58"/>
                  <a:pt x="38" y="57"/>
                  <a:pt x="39" y="55"/>
                </a:cubicBezTo>
                <a:cubicBezTo>
                  <a:pt x="64" y="31"/>
                  <a:pt x="64" y="31"/>
                  <a:pt x="64" y="31"/>
                </a:cubicBezTo>
                <a:cubicBezTo>
                  <a:pt x="65" y="30"/>
                  <a:pt x="67" y="30"/>
                  <a:pt x="68" y="31"/>
                </a:cubicBezTo>
                <a:cubicBezTo>
                  <a:pt x="68" y="31"/>
                  <a:pt x="68" y="31"/>
                  <a:pt x="68" y="31"/>
                </a:cubicBezTo>
                <a:cubicBezTo>
                  <a:pt x="80" y="43"/>
                  <a:pt x="80" y="43"/>
                  <a:pt x="80" y="43"/>
                </a:cubicBezTo>
                <a:cubicBezTo>
                  <a:pt x="81" y="44"/>
                  <a:pt x="81" y="46"/>
                  <a:pt x="80" y="48"/>
                </a:cubicBezTo>
                <a:cubicBezTo>
                  <a:pt x="80" y="48"/>
                  <a:pt x="80" y="48"/>
                  <a:pt x="80" y="48"/>
                </a:cubicBezTo>
                <a:cubicBezTo>
                  <a:pt x="56" y="72"/>
                  <a:pt x="56" y="72"/>
                  <a:pt x="56" y="72"/>
                </a:cubicBezTo>
                <a:cubicBezTo>
                  <a:pt x="49" y="78"/>
                  <a:pt x="41" y="81"/>
                  <a:pt x="33" y="81"/>
                </a:cubicBezTo>
                <a:cubicBezTo>
                  <a:pt x="24" y="81"/>
                  <a:pt x="16" y="78"/>
                  <a:pt x="9" y="72"/>
                </a:cubicBezTo>
                <a:close/>
                <a:moveTo>
                  <a:pt x="32" y="26"/>
                </a:moveTo>
                <a:cubicBezTo>
                  <a:pt x="32" y="26"/>
                  <a:pt x="32" y="26"/>
                  <a:pt x="32" y="26"/>
                </a:cubicBezTo>
                <a:cubicBezTo>
                  <a:pt x="25" y="19"/>
                  <a:pt x="25" y="19"/>
                  <a:pt x="25" y="19"/>
                </a:cubicBezTo>
                <a:cubicBezTo>
                  <a:pt x="14" y="30"/>
                  <a:pt x="14" y="30"/>
                  <a:pt x="14" y="30"/>
                </a:cubicBezTo>
                <a:cubicBezTo>
                  <a:pt x="14" y="30"/>
                  <a:pt x="14" y="30"/>
                  <a:pt x="14" y="30"/>
                </a:cubicBezTo>
                <a:cubicBezTo>
                  <a:pt x="9" y="35"/>
                  <a:pt x="6" y="42"/>
                  <a:pt x="6" y="48"/>
                </a:cubicBezTo>
                <a:cubicBezTo>
                  <a:pt x="6" y="55"/>
                  <a:pt x="9" y="62"/>
                  <a:pt x="14" y="67"/>
                </a:cubicBezTo>
                <a:cubicBezTo>
                  <a:pt x="19" y="72"/>
                  <a:pt x="26" y="75"/>
                  <a:pt x="33" y="75"/>
                </a:cubicBezTo>
                <a:cubicBezTo>
                  <a:pt x="39" y="75"/>
                  <a:pt x="46" y="72"/>
                  <a:pt x="51" y="67"/>
                </a:cubicBezTo>
                <a:cubicBezTo>
                  <a:pt x="62" y="56"/>
                  <a:pt x="62" y="56"/>
                  <a:pt x="62" y="56"/>
                </a:cubicBezTo>
                <a:cubicBezTo>
                  <a:pt x="55" y="49"/>
                  <a:pt x="55" y="49"/>
                  <a:pt x="55" y="49"/>
                </a:cubicBezTo>
                <a:cubicBezTo>
                  <a:pt x="44" y="60"/>
                  <a:pt x="44" y="60"/>
                  <a:pt x="44" y="60"/>
                </a:cubicBezTo>
                <a:cubicBezTo>
                  <a:pt x="41" y="63"/>
                  <a:pt x="37" y="64"/>
                  <a:pt x="33" y="64"/>
                </a:cubicBezTo>
                <a:cubicBezTo>
                  <a:pt x="29" y="64"/>
                  <a:pt x="24" y="63"/>
                  <a:pt x="21" y="60"/>
                </a:cubicBezTo>
                <a:cubicBezTo>
                  <a:pt x="18" y="57"/>
                  <a:pt x="17" y="52"/>
                  <a:pt x="17" y="48"/>
                </a:cubicBezTo>
                <a:cubicBezTo>
                  <a:pt x="17" y="44"/>
                  <a:pt x="18" y="40"/>
                  <a:pt x="21" y="37"/>
                </a:cubicBezTo>
                <a:cubicBezTo>
                  <a:pt x="21" y="37"/>
                  <a:pt x="21" y="37"/>
                  <a:pt x="21" y="37"/>
                </a:cubicBezTo>
                <a:cubicBezTo>
                  <a:pt x="32" y="26"/>
                  <a:pt x="32" y="26"/>
                  <a:pt x="32" y="26"/>
                </a:cubicBezTo>
                <a:close/>
                <a:moveTo>
                  <a:pt x="27" y="16"/>
                </a:moveTo>
                <a:cubicBezTo>
                  <a:pt x="27" y="16"/>
                  <a:pt x="27" y="16"/>
                  <a:pt x="27" y="16"/>
                </a:cubicBezTo>
                <a:cubicBezTo>
                  <a:pt x="35" y="23"/>
                  <a:pt x="35" y="23"/>
                  <a:pt x="35" y="23"/>
                </a:cubicBezTo>
                <a:cubicBezTo>
                  <a:pt x="43" y="15"/>
                  <a:pt x="43" y="15"/>
                  <a:pt x="43" y="15"/>
                </a:cubicBezTo>
                <a:cubicBezTo>
                  <a:pt x="36" y="8"/>
                  <a:pt x="36" y="8"/>
                  <a:pt x="36" y="8"/>
                </a:cubicBezTo>
                <a:cubicBezTo>
                  <a:pt x="27" y="16"/>
                  <a:pt x="27" y="16"/>
                  <a:pt x="27" y="16"/>
                </a:cubicBezTo>
                <a:close/>
                <a:moveTo>
                  <a:pt x="65" y="54"/>
                </a:moveTo>
                <a:cubicBezTo>
                  <a:pt x="65" y="54"/>
                  <a:pt x="65" y="54"/>
                  <a:pt x="65" y="54"/>
                </a:cubicBezTo>
                <a:cubicBezTo>
                  <a:pt x="73" y="45"/>
                  <a:pt x="73" y="45"/>
                  <a:pt x="73" y="45"/>
                </a:cubicBezTo>
                <a:cubicBezTo>
                  <a:pt x="66" y="38"/>
                  <a:pt x="66" y="38"/>
                  <a:pt x="66" y="38"/>
                </a:cubicBezTo>
                <a:cubicBezTo>
                  <a:pt x="58" y="46"/>
                  <a:pt x="58" y="46"/>
                  <a:pt x="58" y="46"/>
                </a:cubicBezTo>
                <a:cubicBezTo>
                  <a:pt x="65" y="54"/>
                  <a:pt x="65" y="54"/>
                  <a:pt x="65" y="5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2799" name="Freeform 31"/>
          <p:cNvSpPr>
            <a:spLocks noEditPoints="1"/>
          </p:cNvSpPr>
          <p:nvPr/>
        </p:nvSpPr>
        <p:spPr bwMode="auto">
          <a:xfrm>
            <a:off x="3946525" y="3519488"/>
            <a:ext cx="325438" cy="327025"/>
          </a:xfrm>
          <a:custGeom>
            <a:avLst/>
            <a:gdLst>
              <a:gd name="T0" fmla="*/ 21 w 87"/>
              <a:gd name="T1" fmla="*/ 19 h 87"/>
              <a:gd name="T2" fmla="*/ 27 w 87"/>
              <a:gd name="T3" fmla="*/ 11 h 87"/>
              <a:gd name="T4" fmla="*/ 8 w 87"/>
              <a:gd name="T5" fmla="*/ 24 h 87"/>
              <a:gd name="T6" fmla="*/ 39 w 87"/>
              <a:gd name="T7" fmla="*/ 24 h 87"/>
              <a:gd name="T8" fmla="*/ 34 w 87"/>
              <a:gd name="T9" fmla="*/ 24 h 87"/>
              <a:gd name="T10" fmla="*/ 31 w 87"/>
              <a:gd name="T11" fmla="*/ 21 h 87"/>
              <a:gd name="T12" fmla="*/ 29 w 87"/>
              <a:gd name="T13" fmla="*/ 14 h 87"/>
              <a:gd name="T14" fmla="*/ 68 w 87"/>
              <a:gd name="T15" fmla="*/ 44 h 87"/>
              <a:gd name="T16" fmla="*/ 86 w 87"/>
              <a:gd name="T17" fmla="*/ 62 h 87"/>
              <a:gd name="T18" fmla="*/ 66 w 87"/>
              <a:gd name="T19" fmla="*/ 86 h 87"/>
              <a:gd name="T20" fmla="*/ 62 w 87"/>
              <a:gd name="T21" fmla="*/ 86 h 87"/>
              <a:gd name="T22" fmla="*/ 27 w 87"/>
              <a:gd name="T23" fmla="*/ 86 h 87"/>
              <a:gd name="T24" fmla="*/ 4 w 87"/>
              <a:gd name="T25" fmla="*/ 87 h 87"/>
              <a:gd name="T26" fmla="*/ 1 w 87"/>
              <a:gd name="T27" fmla="*/ 63 h 87"/>
              <a:gd name="T28" fmla="*/ 19 w 87"/>
              <a:gd name="T29" fmla="*/ 43 h 87"/>
              <a:gd name="T30" fmla="*/ 2 w 87"/>
              <a:gd name="T31" fmla="*/ 21 h 87"/>
              <a:gd name="T32" fmla="*/ 26 w 87"/>
              <a:gd name="T33" fmla="*/ 2 h 87"/>
              <a:gd name="T34" fmla="*/ 59 w 87"/>
              <a:gd name="T35" fmla="*/ 3 h 87"/>
              <a:gd name="T36" fmla="*/ 86 w 87"/>
              <a:gd name="T37" fmla="*/ 18 h 87"/>
              <a:gd name="T38" fmla="*/ 68 w 87"/>
              <a:gd name="T39" fmla="*/ 44 h 87"/>
              <a:gd name="T40" fmla="*/ 48 w 87"/>
              <a:gd name="T41" fmla="*/ 64 h 87"/>
              <a:gd name="T42" fmla="*/ 79 w 87"/>
              <a:gd name="T43" fmla="*/ 64 h 87"/>
              <a:gd name="T44" fmla="*/ 71 w 87"/>
              <a:gd name="T45" fmla="*/ 67 h 87"/>
              <a:gd name="T46" fmla="*/ 68 w 87"/>
              <a:gd name="T47" fmla="*/ 64 h 87"/>
              <a:gd name="T48" fmla="*/ 69 w 87"/>
              <a:gd name="T49" fmla="*/ 54 h 87"/>
              <a:gd name="T50" fmla="*/ 64 w 87"/>
              <a:gd name="T51" fmla="*/ 57 h 87"/>
              <a:gd name="T52" fmla="*/ 67 w 87"/>
              <a:gd name="T53" fmla="*/ 51 h 87"/>
              <a:gd name="T54" fmla="*/ 48 w 87"/>
              <a:gd name="T55" fmla="*/ 64 h 87"/>
              <a:gd name="T56" fmla="*/ 18 w 87"/>
              <a:gd name="T57" fmla="*/ 75 h 87"/>
              <a:gd name="T58" fmla="*/ 60 w 87"/>
              <a:gd name="T59" fmla="*/ 21 h 87"/>
              <a:gd name="T60" fmla="*/ 18 w 87"/>
              <a:gd name="T61" fmla="*/ 75 h 87"/>
              <a:gd name="T62" fmla="*/ 70 w 87"/>
              <a:gd name="T63" fmla="*/ 26 h 87"/>
              <a:gd name="T64" fmla="*/ 71 w 87"/>
              <a:gd name="T65" fmla="*/ 26 h 87"/>
              <a:gd name="T66" fmla="*/ 71 w 87"/>
              <a:gd name="T67" fmla="*/ 26 h 87"/>
              <a:gd name="T68" fmla="*/ 80 w 87"/>
              <a:gd name="T69" fmla="*/ 24 h 87"/>
              <a:gd name="T70" fmla="*/ 67 w 87"/>
              <a:gd name="T71" fmla="*/ 8 h 87"/>
              <a:gd name="T72" fmla="*/ 58 w 87"/>
              <a:gd name="T73" fmla="*/ 13 h 87"/>
              <a:gd name="T74" fmla="*/ 62 w 87"/>
              <a:gd name="T75" fmla="*/ 17 h 87"/>
              <a:gd name="T76" fmla="*/ 62 w 87"/>
              <a:gd name="T77" fmla="*/ 17 h 87"/>
              <a:gd name="T78" fmla="*/ 62 w 87"/>
              <a:gd name="T79" fmla="*/ 17 h 87"/>
              <a:gd name="T80" fmla="*/ 70 w 87"/>
              <a:gd name="T81" fmla="*/ 26 h 87"/>
              <a:gd name="T82" fmla="*/ 70 w 87"/>
              <a:gd name="T83" fmla="*/ 26 h 87"/>
              <a:gd name="T84" fmla="*/ 69 w 87"/>
              <a:gd name="T85" fmla="*/ 30 h 87"/>
              <a:gd name="T86" fmla="*/ 23 w 87"/>
              <a:gd name="T87" fmla="*/ 80 h 87"/>
              <a:gd name="T88" fmla="*/ 69 w 87"/>
              <a:gd name="T89" fmla="*/ 30 h 87"/>
              <a:gd name="T90" fmla="*/ 10 w 87"/>
              <a:gd name="T91" fmla="*/ 66 h 87"/>
              <a:gd name="T92" fmla="*/ 55 w 87"/>
              <a:gd name="T93" fmla="*/ 16 h 87"/>
              <a:gd name="T94" fmla="*/ 10 w 87"/>
              <a:gd name="T95" fmla="*/ 66 h 87"/>
              <a:gd name="T96" fmla="*/ 7 w 87"/>
              <a:gd name="T97" fmla="*/ 69 h 87"/>
              <a:gd name="T98" fmla="*/ 19 w 87"/>
              <a:gd name="T99" fmla="*/ 80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87" h="87">
                <a:moveTo>
                  <a:pt x="24" y="19"/>
                </a:moveTo>
                <a:cubicBezTo>
                  <a:pt x="23" y="20"/>
                  <a:pt x="22" y="20"/>
                  <a:pt x="21" y="19"/>
                </a:cubicBezTo>
                <a:cubicBezTo>
                  <a:pt x="20" y="19"/>
                  <a:pt x="20" y="17"/>
                  <a:pt x="21" y="17"/>
                </a:cubicBezTo>
                <a:cubicBezTo>
                  <a:pt x="27" y="11"/>
                  <a:pt x="27" y="11"/>
                  <a:pt x="27" y="11"/>
                </a:cubicBezTo>
                <a:cubicBezTo>
                  <a:pt x="24" y="8"/>
                  <a:pt x="24" y="8"/>
                  <a:pt x="24" y="8"/>
                </a:cubicBezTo>
                <a:cubicBezTo>
                  <a:pt x="8" y="24"/>
                  <a:pt x="8" y="24"/>
                  <a:pt x="8" y="24"/>
                </a:cubicBezTo>
                <a:cubicBezTo>
                  <a:pt x="24" y="39"/>
                  <a:pt x="24" y="39"/>
                  <a:pt x="24" y="39"/>
                </a:cubicBezTo>
                <a:cubicBezTo>
                  <a:pt x="39" y="24"/>
                  <a:pt x="39" y="24"/>
                  <a:pt x="39" y="24"/>
                </a:cubicBezTo>
                <a:cubicBezTo>
                  <a:pt x="36" y="21"/>
                  <a:pt x="36" y="21"/>
                  <a:pt x="36" y="21"/>
                </a:cubicBezTo>
                <a:cubicBezTo>
                  <a:pt x="34" y="24"/>
                  <a:pt x="34" y="24"/>
                  <a:pt x="34" y="24"/>
                </a:cubicBezTo>
                <a:cubicBezTo>
                  <a:pt x="33" y="24"/>
                  <a:pt x="32" y="24"/>
                  <a:pt x="31" y="24"/>
                </a:cubicBezTo>
                <a:cubicBezTo>
                  <a:pt x="30" y="23"/>
                  <a:pt x="30" y="22"/>
                  <a:pt x="31" y="21"/>
                </a:cubicBezTo>
                <a:cubicBezTo>
                  <a:pt x="34" y="18"/>
                  <a:pt x="34" y="18"/>
                  <a:pt x="34" y="18"/>
                </a:cubicBezTo>
                <a:cubicBezTo>
                  <a:pt x="29" y="14"/>
                  <a:pt x="29" y="14"/>
                  <a:pt x="29" y="14"/>
                </a:cubicBezTo>
                <a:cubicBezTo>
                  <a:pt x="24" y="19"/>
                  <a:pt x="24" y="19"/>
                  <a:pt x="24" y="19"/>
                </a:cubicBezTo>
                <a:close/>
                <a:moveTo>
                  <a:pt x="68" y="44"/>
                </a:moveTo>
                <a:cubicBezTo>
                  <a:pt x="68" y="44"/>
                  <a:pt x="68" y="44"/>
                  <a:pt x="68" y="44"/>
                </a:cubicBezTo>
                <a:cubicBezTo>
                  <a:pt x="86" y="62"/>
                  <a:pt x="86" y="62"/>
                  <a:pt x="86" y="62"/>
                </a:cubicBezTo>
                <a:cubicBezTo>
                  <a:pt x="87" y="63"/>
                  <a:pt x="87" y="65"/>
                  <a:pt x="86" y="66"/>
                </a:cubicBezTo>
                <a:cubicBezTo>
                  <a:pt x="66" y="86"/>
                  <a:pt x="66" y="86"/>
                  <a:pt x="66" y="86"/>
                </a:cubicBezTo>
                <a:cubicBezTo>
                  <a:pt x="65" y="87"/>
                  <a:pt x="63" y="87"/>
                  <a:pt x="62" y="86"/>
                </a:cubicBezTo>
                <a:cubicBezTo>
                  <a:pt x="62" y="86"/>
                  <a:pt x="62" y="86"/>
                  <a:pt x="62" y="86"/>
                </a:cubicBezTo>
                <a:cubicBezTo>
                  <a:pt x="44" y="68"/>
                  <a:pt x="44" y="68"/>
                  <a:pt x="44" y="68"/>
                </a:cubicBezTo>
                <a:cubicBezTo>
                  <a:pt x="27" y="86"/>
                  <a:pt x="27" y="86"/>
                  <a:pt x="27" y="86"/>
                </a:cubicBezTo>
                <a:cubicBezTo>
                  <a:pt x="26" y="86"/>
                  <a:pt x="25" y="87"/>
                  <a:pt x="24" y="87"/>
                </a:cubicBezTo>
                <a:cubicBezTo>
                  <a:pt x="4" y="87"/>
                  <a:pt x="4" y="87"/>
                  <a:pt x="4" y="87"/>
                </a:cubicBezTo>
                <a:cubicBezTo>
                  <a:pt x="2" y="87"/>
                  <a:pt x="1" y="85"/>
                  <a:pt x="1" y="83"/>
                </a:cubicBezTo>
                <a:cubicBezTo>
                  <a:pt x="1" y="77"/>
                  <a:pt x="1" y="70"/>
                  <a:pt x="1" y="63"/>
                </a:cubicBezTo>
                <a:cubicBezTo>
                  <a:pt x="1" y="62"/>
                  <a:pt x="1" y="61"/>
                  <a:pt x="2" y="61"/>
                </a:cubicBezTo>
                <a:cubicBezTo>
                  <a:pt x="19" y="43"/>
                  <a:pt x="19" y="43"/>
                  <a:pt x="19" y="43"/>
                </a:cubicBezTo>
                <a:cubicBezTo>
                  <a:pt x="2" y="26"/>
                  <a:pt x="2" y="26"/>
                  <a:pt x="2" y="26"/>
                </a:cubicBezTo>
                <a:cubicBezTo>
                  <a:pt x="0" y="25"/>
                  <a:pt x="0" y="23"/>
                  <a:pt x="2" y="21"/>
                </a:cubicBezTo>
                <a:cubicBezTo>
                  <a:pt x="21" y="2"/>
                  <a:pt x="21" y="2"/>
                  <a:pt x="21" y="2"/>
                </a:cubicBezTo>
                <a:cubicBezTo>
                  <a:pt x="23" y="0"/>
                  <a:pt x="25" y="0"/>
                  <a:pt x="26" y="2"/>
                </a:cubicBezTo>
                <a:cubicBezTo>
                  <a:pt x="43" y="19"/>
                  <a:pt x="43" y="19"/>
                  <a:pt x="43" y="19"/>
                </a:cubicBezTo>
                <a:cubicBezTo>
                  <a:pt x="59" y="3"/>
                  <a:pt x="59" y="3"/>
                  <a:pt x="59" y="3"/>
                </a:cubicBezTo>
                <a:cubicBezTo>
                  <a:pt x="63" y="0"/>
                  <a:pt x="68" y="0"/>
                  <a:pt x="72" y="3"/>
                </a:cubicBezTo>
                <a:cubicBezTo>
                  <a:pt x="76" y="7"/>
                  <a:pt x="84" y="14"/>
                  <a:pt x="86" y="18"/>
                </a:cubicBezTo>
                <a:cubicBezTo>
                  <a:pt x="87" y="22"/>
                  <a:pt x="87" y="25"/>
                  <a:pt x="84" y="28"/>
                </a:cubicBezTo>
                <a:cubicBezTo>
                  <a:pt x="68" y="44"/>
                  <a:pt x="68" y="44"/>
                  <a:pt x="68" y="44"/>
                </a:cubicBezTo>
                <a:close/>
                <a:moveTo>
                  <a:pt x="48" y="64"/>
                </a:moveTo>
                <a:cubicBezTo>
                  <a:pt x="48" y="64"/>
                  <a:pt x="48" y="64"/>
                  <a:pt x="48" y="64"/>
                </a:cubicBezTo>
                <a:cubicBezTo>
                  <a:pt x="64" y="79"/>
                  <a:pt x="64" y="79"/>
                  <a:pt x="64" y="79"/>
                </a:cubicBezTo>
                <a:cubicBezTo>
                  <a:pt x="79" y="64"/>
                  <a:pt x="79" y="64"/>
                  <a:pt x="79" y="64"/>
                </a:cubicBezTo>
                <a:cubicBezTo>
                  <a:pt x="76" y="61"/>
                  <a:pt x="76" y="61"/>
                  <a:pt x="76" y="61"/>
                </a:cubicBezTo>
                <a:cubicBezTo>
                  <a:pt x="71" y="67"/>
                  <a:pt x="71" y="67"/>
                  <a:pt x="71" y="67"/>
                </a:cubicBezTo>
                <a:cubicBezTo>
                  <a:pt x="70" y="67"/>
                  <a:pt x="69" y="67"/>
                  <a:pt x="68" y="67"/>
                </a:cubicBezTo>
                <a:cubicBezTo>
                  <a:pt x="68" y="66"/>
                  <a:pt x="68" y="65"/>
                  <a:pt x="68" y="64"/>
                </a:cubicBezTo>
                <a:cubicBezTo>
                  <a:pt x="74" y="58"/>
                  <a:pt x="74" y="58"/>
                  <a:pt x="74" y="58"/>
                </a:cubicBezTo>
                <a:cubicBezTo>
                  <a:pt x="69" y="54"/>
                  <a:pt x="69" y="54"/>
                  <a:pt x="69" y="54"/>
                </a:cubicBezTo>
                <a:cubicBezTo>
                  <a:pt x="67" y="57"/>
                  <a:pt x="67" y="57"/>
                  <a:pt x="67" y="57"/>
                </a:cubicBezTo>
                <a:cubicBezTo>
                  <a:pt x="66" y="57"/>
                  <a:pt x="65" y="57"/>
                  <a:pt x="64" y="57"/>
                </a:cubicBezTo>
                <a:cubicBezTo>
                  <a:pt x="63" y="56"/>
                  <a:pt x="63" y="55"/>
                  <a:pt x="64" y="54"/>
                </a:cubicBezTo>
                <a:cubicBezTo>
                  <a:pt x="67" y="51"/>
                  <a:pt x="67" y="51"/>
                  <a:pt x="67" y="51"/>
                </a:cubicBezTo>
                <a:cubicBezTo>
                  <a:pt x="64" y="48"/>
                  <a:pt x="64" y="48"/>
                  <a:pt x="64" y="48"/>
                </a:cubicBezTo>
                <a:cubicBezTo>
                  <a:pt x="48" y="64"/>
                  <a:pt x="48" y="64"/>
                  <a:pt x="48" y="64"/>
                </a:cubicBezTo>
                <a:close/>
                <a:moveTo>
                  <a:pt x="18" y="75"/>
                </a:moveTo>
                <a:cubicBezTo>
                  <a:pt x="18" y="75"/>
                  <a:pt x="18" y="75"/>
                  <a:pt x="18" y="75"/>
                </a:cubicBezTo>
                <a:cubicBezTo>
                  <a:pt x="34" y="59"/>
                  <a:pt x="50" y="43"/>
                  <a:pt x="67" y="27"/>
                </a:cubicBezTo>
                <a:cubicBezTo>
                  <a:pt x="64" y="25"/>
                  <a:pt x="62" y="23"/>
                  <a:pt x="60" y="21"/>
                </a:cubicBezTo>
                <a:cubicBezTo>
                  <a:pt x="12" y="69"/>
                  <a:pt x="12" y="69"/>
                  <a:pt x="12" y="69"/>
                </a:cubicBezTo>
                <a:cubicBezTo>
                  <a:pt x="18" y="75"/>
                  <a:pt x="18" y="75"/>
                  <a:pt x="18" y="75"/>
                </a:cubicBezTo>
                <a:close/>
                <a:moveTo>
                  <a:pt x="70" y="26"/>
                </a:moveTo>
                <a:cubicBezTo>
                  <a:pt x="70" y="26"/>
                  <a:pt x="70" y="26"/>
                  <a:pt x="70" y="26"/>
                </a:cubicBezTo>
                <a:cubicBezTo>
                  <a:pt x="70" y="26"/>
                  <a:pt x="70" y="26"/>
                  <a:pt x="70" y="26"/>
                </a:cubicBezTo>
                <a:cubicBezTo>
                  <a:pt x="71" y="26"/>
                  <a:pt x="71" y="26"/>
                  <a:pt x="71" y="26"/>
                </a:cubicBezTo>
                <a:cubicBezTo>
                  <a:pt x="71" y="26"/>
                  <a:pt x="71" y="26"/>
                  <a:pt x="71" y="26"/>
                </a:cubicBezTo>
                <a:cubicBezTo>
                  <a:pt x="71" y="26"/>
                  <a:pt x="71" y="26"/>
                  <a:pt x="71" y="26"/>
                </a:cubicBezTo>
                <a:cubicBezTo>
                  <a:pt x="74" y="29"/>
                  <a:pt x="74" y="29"/>
                  <a:pt x="74" y="29"/>
                </a:cubicBezTo>
                <a:cubicBezTo>
                  <a:pt x="80" y="24"/>
                  <a:pt x="80" y="24"/>
                  <a:pt x="80" y="24"/>
                </a:cubicBezTo>
                <a:cubicBezTo>
                  <a:pt x="81" y="23"/>
                  <a:pt x="81" y="21"/>
                  <a:pt x="80" y="20"/>
                </a:cubicBezTo>
                <a:cubicBezTo>
                  <a:pt x="76" y="16"/>
                  <a:pt x="72" y="12"/>
                  <a:pt x="67" y="8"/>
                </a:cubicBezTo>
                <a:cubicBezTo>
                  <a:pt x="66" y="7"/>
                  <a:pt x="65" y="7"/>
                  <a:pt x="64" y="8"/>
                </a:cubicBezTo>
                <a:cubicBezTo>
                  <a:pt x="58" y="13"/>
                  <a:pt x="58" y="13"/>
                  <a:pt x="58" y="13"/>
                </a:cubicBezTo>
                <a:cubicBezTo>
                  <a:pt x="62" y="17"/>
                  <a:pt x="62" y="17"/>
                  <a:pt x="62" y="17"/>
                </a:cubicBezTo>
                <a:cubicBezTo>
                  <a:pt x="62" y="17"/>
                  <a:pt x="62" y="17"/>
                  <a:pt x="62" y="17"/>
                </a:cubicBezTo>
                <a:cubicBezTo>
                  <a:pt x="62" y="17"/>
                  <a:pt x="62" y="17"/>
                  <a:pt x="62" y="17"/>
                </a:cubicBezTo>
                <a:cubicBezTo>
                  <a:pt x="62" y="17"/>
                  <a:pt x="62" y="17"/>
                  <a:pt x="62" y="17"/>
                </a:cubicBezTo>
                <a:cubicBezTo>
                  <a:pt x="62" y="17"/>
                  <a:pt x="62" y="17"/>
                  <a:pt x="62" y="17"/>
                </a:cubicBezTo>
                <a:cubicBezTo>
                  <a:pt x="62" y="17"/>
                  <a:pt x="62" y="17"/>
                  <a:pt x="62" y="17"/>
                </a:cubicBezTo>
                <a:cubicBezTo>
                  <a:pt x="62" y="17"/>
                  <a:pt x="62" y="17"/>
                  <a:pt x="62" y="17"/>
                </a:cubicBezTo>
                <a:cubicBezTo>
                  <a:pt x="70" y="26"/>
                  <a:pt x="70" y="26"/>
                  <a:pt x="70" y="26"/>
                </a:cubicBezTo>
                <a:cubicBezTo>
                  <a:pt x="70" y="26"/>
                  <a:pt x="70" y="26"/>
                  <a:pt x="70" y="26"/>
                </a:cubicBezTo>
                <a:cubicBezTo>
                  <a:pt x="70" y="26"/>
                  <a:pt x="70" y="26"/>
                  <a:pt x="70" y="26"/>
                </a:cubicBezTo>
                <a:close/>
                <a:moveTo>
                  <a:pt x="69" y="30"/>
                </a:moveTo>
                <a:cubicBezTo>
                  <a:pt x="69" y="30"/>
                  <a:pt x="69" y="30"/>
                  <a:pt x="69" y="30"/>
                </a:cubicBezTo>
                <a:cubicBezTo>
                  <a:pt x="53" y="46"/>
                  <a:pt x="37" y="62"/>
                  <a:pt x="21" y="78"/>
                </a:cubicBezTo>
                <a:cubicBezTo>
                  <a:pt x="23" y="80"/>
                  <a:pt x="23" y="80"/>
                  <a:pt x="23" y="80"/>
                </a:cubicBezTo>
                <a:cubicBezTo>
                  <a:pt x="71" y="32"/>
                  <a:pt x="71" y="32"/>
                  <a:pt x="71" y="32"/>
                </a:cubicBezTo>
                <a:cubicBezTo>
                  <a:pt x="69" y="30"/>
                  <a:pt x="69" y="30"/>
                  <a:pt x="69" y="30"/>
                </a:cubicBezTo>
                <a:close/>
                <a:moveTo>
                  <a:pt x="10" y="66"/>
                </a:moveTo>
                <a:cubicBezTo>
                  <a:pt x="10" y="66"/>
                  <a:pt x="10" y="66"/>
                  <a:pt x="10" y="66"/>
                </a:cubicBezTo>
                <a:cubicBezTo>
                  <a:pt x="58" y="18"/>
                  <a:pt x="58" y="18"/>
                  <a:pt x="58" y="18"/>
                </a:cubicBezTo>
                <a:cubicBezTo>
                  <a:pt x="55" y="16"/>
                  <a:pt x="55" y="16"/>
                  <a:pt x="55" y="16"/>
                </a:cubicBezTo>
                <a:cubicBezTo>
                  <a:pt x="7" y="64"/>
                  <a:pt x="7" y="64"/>
                  <a:pt x="7" y="64"/>
                </a:cubicBezTo>
                <a:cubicBezTo>
                  <a:pt x="10" y="66"/>
                  <a:pt x="10" y="66"/>
                  <a:pt x="10" y="66"/>
                </a:cubicBezTo>
                <a:close/>
                <a:moveTo>
                  <a:pt x="7" y="69"/>
                </a:moveTo>
                <a:cubicBezTo>
                  <a:pt x="7" y="69"/>
                  <a:pt x="7" y="69"/>
                  <a:pt x="7" y="69"/>
                </a:cubicBezTo>
                <a:cubicBezTo>
                  <a:pt x="7" y="73"/>
                  <a:pt x="7" y="77"/>
                  <a:pt x="7" y="80"/>
                </a:cubicBezTo>
                <a:cubicBezTo>
                  <a:pt x="19" y="80"/>
                  <a:pt x="19" y="80"/>
                  <a:pt x="19" y="80"/>
                </a:cubicBezTo>
                <a:cubicBezTo>
                  <a:pt x="7" y="69"/>
                  <a:pt x="7" y="69"/>
                  <a:pt x="7" y="6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2800" name="Freeform 32"/>
          <p:cNvSpPr>
            <a:spLocks noEditPoints="1"/>
          </p:cNvSpPr>
          <p:nvPr/>
        </p:nvSpPr>
        <p:spPr bwMode="auto">
          <a:xfrm>
            <a:off x="4905375" y="1900238"/>
            <a:ext cx="307975" cy="236537"/>
          </a:xfrm>
          <a:custGeom>
            <a:avLst/>
            <a:gdLst>
              <a:gd name="T0" fmla="*/ 1 w 82"/>
              <a:gd name="T1" fmla="*/ 21 h 63"/>
              <a:gd name="T2" fmla="*/ 13 w 82"/>
              <a:gd name="T3" fmla="*/ 1 h 63"/>
              <a:gd name="T4" fmla="*/ 16 w 82"/>
              <a:gd name="T5" fmla="*/ 0 h 63"/>
              <a:gd name="T6" fmla="*/ 67 w 82"/>
              <a:gd name="T7" fmla="*/ 0 h 63"/>
              <a:gd name="T8" fmla="*/ 70 w 82"/>
              <a:gd name="T9" fmla="*/ 1 h 63"/>
              <a:gd name="T10" fmla="*/ 81 w 82"/>
              <a:gd name="T11" fmla="*/ 21 h 63"/>
              <a:gd name="T12" fmla="*/ 81 w 82"/>
              <a:gd name="T13" fmla="*/ 25 h 63"/>
              <a:gd name="T14" fmla="*/ 81 w 82"/>
              <a:gd name="T15" fmla="*/ 25 h 63"/>
              <a:gd name="T16" fmla="*/ 44 w 82"/>
              <a:gd name="T17" fmla="*/ 62 h 63"/>
              <a:gd name="T18" fmla="*/ 39 w 82"/>
              <a:gd name="T19" fmla="*/ 62 h 63"/>
              <a:gd name="T20" fmla="*/ 39 w 82"/>
              <a:gd name="T21" fmla="*/ 62 h 63"/>
              <a:gd name="T22" fmla="*/ 2 w 82"/>
              <a:gd name="T23" fmla="*/ 25 h 63"/>
              <a:gd name="T24" fmla="*/ 1 w 82"/>
              <a:gd name="T25" fmla="*/ 21 h 63"/>
              <a:gd name="T26" fmla="*/ 9 w 82"/>
              <a:gd name="T27" fmla="*/ 21 h 63"/>
              <a:gd name="T28" fmla="*/ 9 w 82"/>
              <a:gd name="T29" fmla="*/ 21 h 63"/>
              <a:gd name="T30" fmla="*/ 24 w 82"/>
              <a:gd name="T31" fmla="*/ 21 h 63"/>
              <a:gd name="T32" fmla="*/ 16 w 82"/>
              <a:gd name="T33" fmla="*/ 8 h 63"/>
              <a:gd name="T34" fmla="*/ 9 w 82"/>
              <a:gd name="T35" fmla="*/ 21 h 63"/>
              <a:gd name="T36" fmla="*/ 66 w 82"/>
              <a:gd name="T37" fmla="*/ 8 h 63"/>
              <a:gd name="T38" fmla="*/ 66 w 82"/>
              <a:gd name="T39" fmla="*/ 8 h 63"/>
              <a:gd name="T40" fmla="*/ 58 w 82"/>
              <a:gd name="T41" fmla="*/ 21 h 63"/>
              <a:gd name="T42" fmla="*/ 74 w 82"/>
              <a:gd name="T43" fmla="*/ 21 h 63"/>
              <a:gd name="T44" fmla="*/ 66 w 82"/>
              <a:gd name="T45" fmla="*/ 8 h 63"/>
              <a:gd name="T46" fmla="*/ 73 w 82"/>
              <a:gd name="T47" fmla="*/ 24 h 63"/>
              <a:gd name="T48" fmla="*/ 73 w 82"/>
              <a:gd name="T49" fmla="*/ 24 h 63"/>
              <a:gd name="T50" fmla="*/ 56 w 82"/>
              <a:gd name="T51" fmla="*/ 24 h 63"/>
              <a:gd name="T52" fmla="*/ 47 w 82"/>
              <a:gd name="T53" fmla="*/ 50 h 63"/>
              <a:gd name="T54" fmla="*/ 73 w 82"/>
              <a:gd name="T55" fmla="*/ 24 h 63"/>
              <a:gd name="T56" fmla="*/ 36 w 82"/>
              <a:gd name="T57" fmla="*/ 50 h 63"/>
              <a:gd name="T58" fmla="*/ 36 w 82"/>
              <a:gd name="T59" fmla="*/ 50 h 63"/>
              <a:gd name="T60" fmla="*/ 26 w 82"/>
              <a:gd name="T61" fmla="*/ 24 h 63"/>
              <a:gd name="T62" fmla="*/ 10 w 82"/>
              <a:gd name="T63" fmla="*/ 24 h 63"/>
              <a:gd name="T64" fmla="*/ 36 w 82"/>
              <a:gd name="T65" fmla="*/ 50 h 63"/>
              <a:gd name="T66" fmla="*/ 63 w 82"/>
              <a:gd name="T67" fmla="*/ 6 h 63"/>
              <a:gd name="T68" fmla="*/ 63 w 82"/>
              <a:gd name="T69" fmla="*/ 6 h 63"/>
              <a:gd name="T70" fmla="*/ 46 w 82"/>
              <a:gd name="T71" fmla="*/ 6 h 63"/>
              <a:gd name="T72" fmla="*/ 55 w 82"/>
              <a:gd name="T73" fmla="*/ 19 h 63"/>
              <a:gd name="T74" fmla="*/ 63 w 82"/>
              <a:gd name="T75" fmla="*/ 6 h 63"/>
              <a:gd name="T76" fmla="*/ 37 w 82"/>
              <a:gd name="T77" fmla="*/ 6 h 63"/>
              <a:gd name="T78" fmla="*/ 37 w 82"/>
              <a:gd name="T79" fmla="*/ 6 h 63"/>
              <a:gd name="T80" fmla="*/ 20 w 82"/>
              <a:gd name="T81" fmla="*/ 6 h 63"/>
              <a:gd name="T82" fmla="*/ 28 w 82"/>
              <a:gd name="T83" fmla="*/ 19 h 63"/>
              <a:gd name="T84" fmla="*/ 37 w 82"/>
              <a:gd name="T85" fmla="*/ 6 h 63"/>
              <a:gd name="T86" fmla="*/ 31 w 82"/>
              <a:gd name="T87" fmla="*/ 21 h 63"/>
              <a:gd name="T88" fmla="*/ 31 w 82"/>
              <a:gd name="T89" fmla="*/ 21 h 63"/>
              <a:gd name="T90" fmla="*/ 52 w 82"/>
              <a:gd name="T91" fmla="*/ 21 h 63"/>
              <a:gd name="T92" fmla="*/ 41 w 82"/>
              <a:gd name="T93" fmla="*/ 6 h 63"/>
              <a:gd name="T94" fmla="*/ 31 w 82"/>
              <a:gd name="T95" fmla="*/ 21 h 63"/>
              <a:gd name="T96" fmla="*/ 52 w 82"/>
              <a:gd name="T97" fmla="*/ 24 h 63"/>
              <a:gd name="T98" fmla="*/ 52 w 82"/>
              <a:gd name="T99" fmla="*/ 24 h 63"/>
              <a:gd name="T100" fmla="*/ 30 w 82"/>
              <a:gd name="T101" fmla="*/ 24 h 63"/>
              <a:gd name="T102" fmla="*/ 41 w 82"/>
              <a:gd name="T103" fmla="*/ 55 h 63"/>
              <a:gd name="T104" fmla="*/ 52 w 82"/>
              <a:gd name="T105" fmla="*/ 24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82" h="63">
                <a:moveTo>
                  <a:pt x="1" y="21"/>
                </a:moveTo>
                <a:cubicBezTo>
                  <a:pt x="13" y="1"/>
                  <a:pt x="13" y="1"/>
                  <a:pt x="13" y="1"/>
                </a:cubicBezTo>
                <a:cubicBezTo>
                  <a:pt x="14" y="0"/>
                  <a:pt x="15" y="0"/>
                  <a:pt x="16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8" y="0"/>
                  <a:pt x="69" y="0"/>
                  <a:pt x="70" y="1"/>
                </a:cubicBezTo>
                <a:cubicBezTo>
                  <a:pt x="81" y="21"/>
                  <a:pt x="81" y="21"/>
                  <a:pt x="81" y="21"/>
                </a:cubicBezTo>
                <a:cubicBezTo>
                  <a:pt x="82" y="22"/>
                  <a:pt x="82" y="24"/>
                  <a:pt x="81" y="25"/>
                </a:cubicBezTo>
                <a:cubicBezTo>
                  <a:pt x="81" y="25"/>
                  <a:pt x="81" y="25"/>
                  <a:pt x="81" y="25"/>
                </a:cubicBezTo>
                <a:cubicBezTo>
                  <a:pt x="44" y="62"/>
                  <a:pt x="44" y="62"/>
                  <a:pt x="44" y="62"/>
                </a:cubicBezTo>
                <a:cubicBezTo>
                  <a:pt x="42" y="63"/>
                  <a:pt x="40" y="63"/>
                  <a:pt x="39" y="62"/>
                </a:cubicBezTo>
                <a:cubicBezTo>
                  <a:pt x="39" y="62"/>
                  <a:pt x="39" y="62"/>
                  <a:pt x="39" y="62"/>
                </a:cubicBezTo>
                <a:cubicBezTo>
                  <a:pt x="2" y="25"/>
                  <a:pt x="2" y="25"/>
                  <a:pt x="2" y="25"/>
                </a:cubicBezTo>
                <a:cubicBezTo>
                  <a:pt x="1" y="24"/>
                  <a:pt x="0" y="22"/>
                  <a:pt x="1" y="21"/>
                </a:cubicBezTo>
                <a:close/>
                <a:moveTo>
                  <a:pt x="9" y="21"/>
                </a:moveTo>
                <a:cubicBezTo>
                  <a:pt x="9" y="21"/>
                  <a:pt x="9" y="21"/>
                  <a:pt x="9" y="21"/>
                </a:cubicBezTo>
                <a:cubicBezTo>
                  <a:pt x="24" y="21"/>
                  <a:pt x="24" y="21"/>
                  <a:pt x="24" y="21"/>
                </a:cubicBezTo>
                <a:cubicBezTo>
                  <a:pt x="16" y="8"/>
                  <a:pt x="16" y="8"/>
                  <a:pt x="16" y="8"/>
                </a:cubicBezTo>
                <a:cubicBezTo>
                  <a:pt x="9" y="21"/>
                  <a:pt x="9" y="21"/>
                  <a:pt x="9" y="21"/>
                </a:cubicBezTo>
                <a:close/>
                <a:moveTo>
                  <a:pt x="66" y="8"/>
                </a:moveTo>
                <a:cubicBezTo>
                  <a:pt x="66" y="8"/>
                  <a:pt x="66" y="8"/>
                  <a:pt x="66" y="8"/>
                </a:cubicBezTo>
                <a:cubicBezTo>
                  <a:pt x="58" y="21"/>
                  <a:pt x="58" y="21"/>
                  <a:pt x="58" y="21"/>
                </a:cubicBezTo>
                <a:cubicBezTo>
                  <a:pt x="74" y="21"/>
                  <a:pt x="74" y="21"/>
                  <a:pt x="74" y="21"/>
                </a:cubicBezTo>
                <a:cubicBezTo>
                  <a:pt x="66" y="8"/>
                  <a:pt x="66" y="8"/>
                  <a:pt x="66" y="8"/>
                </a:cubicBezTo>
                <a:close/>
                <a:moveTo>
                  <a:pt x="73" y="24"/>
                </a:moveTo>
                <a:cubicBezTo>
                  <a:pt x="73" y="24"/>
                  <a:pt x="73" y="24"/>
                  <a:pt x="73" y="24"/>
                </a:cubicBezTo>
                <a:cubicBezTo>
                  <a:pt x="56" y="24"/>
                  <a:pt x="56" y="24"/>
                  <a:pt x="56" y="24"/>
                </a:cubicBezTo>
                <a:cubicBezTo>
                  <a:pt x="47" y="50"/>
                  <a:pt x="47" y="50"/>
                  <a:pt x="47" y="50"/>
                </a:cubicBezTo>
                <a:cubicBezTo>
                  <a:pt x="73" y="24"/>
                  <a:pt x="73" y="24"/>
                  <a:pt x="73" y="24"/>
                </a:cubicBezTo>
                <a:close/>
                <a:moveTo>
                  <a:pt x="36" y="50"/>
                </a:moveTo>
                <a:cubicBezTo>
                  <a:pt x="36" y="50"/>
                  <a:pt x="36" y="50"/>
                  <a:pt x="36" y="50"/>
                </a:cubicBezTo>
                <a:cubicBezTo>
                  <a:pt x="26" y="24"/>
                  <a:pt x="26" y="24"/>
                  <a:pt x="26" y="24"/>
                </a:cubicBezTo>
                <a:cubicBezTo>
                  <a:pt x="10" y="24"/>
                  <a:pt x="10" y="24"/>
                  <a:pt x="10" y="24"/>
                </a:cubicBezTo>
                <a:cubicBezTo>
                  <a:pt x="36" y="50"/>
                  <a:pt x="36" y="50"/>
                  <a:pt x="36" y="50"/>
                </a:cubicBezTo>
                <a:close/>
                <a:moveTo>
                  <a:pt x="63" y="6"/>
                </a:moveTo>
                <a:cubicBezTo>
                  <a:pt x="63" y="6"/>
                  <a:pt x="63" y="6"/>
                  <a:pt x="63" y="6"/>
                </a:cubicBezTo>
                <a:cubicBezTo>
                  <a:pt x="46" y="6"/>
                  <a:pt x="46" y="6"/>
                  <a:pt x="46" y="6"/>
                </a:cubicBezTo>
                <a:cubicBezTo>
                  <a:pt x="55" y="19"/>
                  <a:pt x="55" y="19"/>
                  <a:pt x="55" y="19"/>
                </a:cubicBezTo>
                <a:cubicBezTo>
                  <a:pt x="63" y="6"/>
                  <a:pt x="63" y="6"/>
                  <a:pt x="63" y="6"/>
                </a:cubicBezTo>
                <a:close/>
                <a:moveTo>
                  <a:pt x="37" y="6"/>
                </a:moveTo>
                <a:cubicBezTo>
                  <a:pt x="37" y="6"/>
                  <a:pt x="37" y="6"/>
                  <a:pt x="37" y="6"/>
                </a:cubicBezTo>
                <a:cubicBezTo>
                  <a:pt x="20" y="6"/>
                  <a:pt x="20" y="6"/>
                  <a:pt x="20" y="6"/>
                </a:cubicBezTo>
                <a:cubicBezTo>
                  <a:pt x="28" y="19"/>
                  <a:pt x="28" y="19"/>
                  <a:pt x="28" y="19"/>
                </a:cubicBezTo>
                <a:cubicBezTo>
                  <a:pt x="37" y="6"/>
                  <a:pt x="37" y="6"/>
                  <a:pt x="37" y="6"/>
                </a:cubicBezTo>
                <a:close/>
                <a:moveTo>
                  <a:pt x="31" y="21"/>
                </a:moveTo>
                <a:cubicBezTo>
                  <a:pt x="31" y="21"/>
                  <a:pt x="31" y="21"/>
                  <a:pt x="31" y="21"/>
                </a:cubicBezTo>
                <a:cubicBezTo>
                  <a:pt x="52" y="21"/>
                  <a:pt x="52" y="21"/>
                  <a:pt x="52" y="21"/>
                </a:cubicBezTo>
                <a:cubicBezTo>
                  <a:pt x="41" y="6"/>
                  <a:pt x="41" y="6"/>
                  <a:pt x="41" y="6"/>
                </a:cubicBezTo>
                <a:cubicBezTo>
                  <a:pt x="31" y="21"/>
                  <a:pt x="31" y="21"/>
                  <a:pt x="31" y="21"/>
                </a:cubicBezTo>
                <a:close/>
                <a:moveTo>
                  <a:pt x="52" y="24"/>
                </a:moveTo>
                <a:cubicBezTo>
                  <a:pt x="52" y="24"/>
                  <a:pt x="52" y="24"/>
                  <a:pt x="52" y="24"/>
                </a:cubicBezTo>
                <a:cubicBezTo>
                  <a:pt x="30" y="24"/>
                  <a:pt x="30" y="24"/>
                  <a:pt x="30" y="24"/>
                </a:cubicBezTo>
                <a:cubicBezTo>
                  <a:pt x="41" y="55"/>
                  <a:pt x="41" y="55"/>
                  <a:pt x="41" y="55"/>
                </a:cubicBezTo>
                <a:cubicBezTo>
                  <a:pt x="52" y="24"/>
                  <a:pt x="52" y="24"/>
                  <a:pt x="52" y="2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2801" name="Rectangle 33"/>
          <p:cNvSpPr>
            <a:spLocks noChangeArrowheads="1"/>
          </p:cNvSpPr>
          <p:nvPr/>
        </p:nvSpPr>
        <p:spPr bwMode="auto">
          <a:xfrm>
            <a:off x="4214813" y="2544763"/>
            <a:ext cx="712787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zh-CN" sz="1000" b="1">
                <a:solidFill>
                  <a:srgbClr val="EA5514"/>
                </a:solidFill>
              </a:rPr>
              <a:t>CIRCULAR</a:t>
            </a:r>
          </a:p>
        </p:txBody>
      </p:sp>
      <p:sp>
        <p:nvSpPr>
          <p:cNvPr id="32802" name="Rectangle 34"/>
          <p:cNvSpPr>
            <a:spLocks noChangeArrowheads="1"/>
          </p:cNvSpPr>
          <p:nvPr/>
        </p:nvSpPr>
        <p:spPr bwMode="auto">
          <a:xfrm>
            <a:off x="4067175" y="2760663"/>
            <a:ext cx="1008063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</a:rPr>
              <a:t>We have many PowerPoint </a:t>
            </a:r>
            <a:r>
              <a:rPr kumimoji="0"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</a:rPr>
              <a:t>templates.</a:t>
            </a:r>
          </a:p>
        </p:txBody>
      </p:sp>
      <p:sp>
        <p:nvSpPr>
          <p:cNvPr id="32803" name="Rectangle 35"/>
          <p:cNvSpPr>
            <a:spLocks noChangeArrowheads="1"/>
          </p:cNvSpPr>
          <p:nvPr/>
        </p:nvSpPr>
        <p:spPr bwMode="auto">
          <a:xfrm>
            <a:off x="1116013" y="3840163"/>
            <a:ext cx="2376487" cy="73183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/>
            <a:r>
              <a:rPr kumimoji="0" lang="zh-CN" altLang="en-US" sz="800" b="1">
                <a:solidFill>
                  <a:srgbClr val="98D2E3"/>
                </a:solidFill>
              </a:rPr>
              <a:t>BUSINESS SECTION</a:t>
            </a:r>
            <a:r>
              <a:rPr kumimoji="0" lang="zh-CN" altLang="en-US" sz="1000" b="1">
                <a:solidFill>
                  <a:srgbClr val="98D2E3"/>
                </a:solidFill>
              </a:rPr>
              <a:t> </a:t>
            </a:r>
            <a:r>
              <a:rPr kumimoji="0" lang="zh-CN" altLang="en-US" sz="2400" b="1">
                <a:solidFill>
                  <a:srgbClr val="98D2E3"/>
                </a:solidFill>
              </a:rPr>
              <a:t>03</a:t>
            </a:r>
          </a:p>
          <a:p>
            <a:pPr algn="r"/>
            <a:r>
              <a:rPr kumimoji="0" lang="en-US" altLang="zh-CN" sz="800">
                <a:solidFill>
                  <a:srgbClr val="7F7F7F"/>
                </a:solidFill>
              </a:rPr>
              <a:t>We have many PowerPoint </a:t>
            </a:r>
            <a:r>
              <a:rPr kumimoji="0" lang="zh-CN" altLang="en-US" sz="800">
                <a:solidFill>
                  <a:srgbClr val="7F7F7F"/>
                </a:solidFill>
              </a:rPr>
              <a:t>templates</a:t>
            </a:r>
            <a:r>
              <a:rPr kumimoji="0" lang="en-US" altLang="zh-CN" sz="800">
                <a:solidFill>
                  <a:srgbClr val="7F7F7F"/>
                </a:solidFill>
              </a:rPr>
              <a:t> that has been specifically designed to help anyone that is stepping into the world of PowerPoint for the very first time. </a:t>
            </a:r>
            <a:endParaRPr kumimoji="0" lang="zh-CN" altLang="en-US" sz="800">
              <a:solidFill>
                <a:srgbClr val="7F7F7F"/>
              </a:solidFill>
            </a:endParaRPr>
          </a:p>
        </p:txBody>
      </p:sp>
      <p:sp>
        <p:nvSpPr>
          <p:cNvPr id="32804" name="Rectangle 36"/>
          <p:cNvSpPr>
            <a:spLocks noChangeArrowheads="1"/>
          </p:cNvSpPr>
          <p:nvPr/>
        </p:nvSpPr>
        <p:spPr bwMode="auto">
          <a:xfrm>
            <a:off x="684213" y="2471738"/>
            <a:ext cx="2376487" cy="73183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/>
            <a:r>
              <a:rPr kumimoji="0" lang="zh-CN" altLang="en-US" sz="800" b="1">
                <a:solidFill>
                  <a:srgbClr val="FBE22D"/>
                </a:solidFill>
              </a:rPr>
              <a:t>BUSINESS SECTION</a:t>
            </a:r>
            <a:r>
              <a:rPr kumimoji="0" lang="zh-CN" altLang="en-US" sz="1000" b="1">
                <a:solidFill>
                  <a:srgbClr val="FBE22D"/>
                </a:solidFill>
              </a:rPr>
              <a:t> </a:t>
            </a:r>
            <a:r>
              <a:rPr kumimoji="0" lang="zh-CN" altLang="en-US" sz="2400" b="1">
                <a:solidFill>
                  <a:srgbClr val="FBE22D"/>
                </a:solidFill>
              </a:rPr>
              <a:t>02</a:t>
            </a:r>
          </a:p>
          <a:p>
            <a:pPr algn="r"/>
            <a:r>
              <a:rPr kumimoji="0" lang="en-US" altLang="zh-CN" sz="800">
                <a:solidFill>
                  <a:srgbClr val="7F7F7F"/>
                </a:solidFill>
              </a:rPr>
              <a:t>We have many PowerPoint </a:t>
            </a:r>
            <a:r>
              <a:rPr kumimoji="0" lang="zh-CN" altLang="en-US" sz="800">
                <a:solidFill>
                  <a:srgbClr val="7F7F7F"/>
                </a:solidFill>
              </a:rPr>
              <a:t>templates</a:t>
            </a:r>
            <a:r>
              <a:rPr kumimoji="0" lang="en-US" altLang="zh-CN" sz="800">
                <a:solidFill>
                  <a:srgbClr val="7F7F7F"/>
                </a:solidFill>
              </a:rPr>
              <a:t> that has been specifically designed to help anyone that is stepping into the world of PowerPoint for the very first time. </a:t>
            </a:r>
            <a:endParaRPr kumimoji="0" lang="zh-CN" altLang="en-US" sz="800">
              <a:solidFill>
                <a:srgbClr val="7F7F7F"/>
              </a:solidFill>
            </a:endParaRPr>
          </a:p>
        </p:txBody>
      </p:sp>
      <p:sp>
        <p:nvSpPr>
          <p:cNvPr id="32805" name="Rectangle 37"/>
          <p:cNvSpPr>
            <a:spLocks noChangeArrowheads="1"/>
          </p:cNvSpPr>
          <p:nvPr/>
        </p:nvSpPr>
        <p:spPr bwMode="auto">
          <a:xfrm>
            <a:off x="1187450" y="1146175"/>
            <a:ext cx="2376488" cy="7318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/>
            <a:r>
              <a:rPr kumimoji="0" lang="zh-CN" altLang="en-US" sz="800" b="1">
                <a:solidFill>
                  <a:srgbClr val="EA5514"/>
                </a:solidFill>
              </a:rPr>
              <a:t>BUSINESS SECTION</a:t>
            </a:r>
            <a:r>
              <a:rPr kumimoji="0" lang="zh-CN" altLang="en-US" sz="1000" b="1">
                <a:solidFill>
                  <a:srgbClr val="EA5514"/>
                </a:solidFill>
              </a:rPr>
              <a:t> </a:t>
            </a:r>
            <a:r>
              <a:rPr kumimoji="0" lang="zh-CN" altLang="en-US" sz="2400" b="1">
                <a:solidFill>
                  <a:srgbClr val="EA5514"/>
                </a:solidFill>
              </a:rPr>
              <a:t>01</a:t>
            </a:r>
          </a:p>
          <a:p>
            <a:pPr algn="r"/>
            <a:r>
              <a:rPr kumimoji="0" lang="en-US" altLang="zh-CN" sz="800">
                <a:solidFill>
                  <a:srgbClr val="7F7F7F"/>
                </a:solidFill>
              </a:rPr>
              <a:t>We have many PowerPoint </a:t>
            </a:r>
            <a:r>
              <a:rPr kumimoji="0" lang="zh-CN" altLang="en-US" sz="800">
                <a:solidFill>
                  <a:srgbClr val="7F7F7F"/>
                </a:solidFill>
              </a:rPr>
              <a:t>templates</a:t>
            </a:r>
            <a:r>
              <a:rPr kumimoji="0" lang="en-US" altLang="zh-CN" sz="800">
                <a:solidFill>
                  <a:srgbClr val="7F7F7F"/>
                </a:solidFill>
              </a:rPr>
              <a:t> that has been specifically designed to help anyone that is stepping into the world of PowerPoint for the very first time. </a:t>
            </a:r>
            <a:endParaRPr kumimoji="0" lang="zh-CN" altLang="en-US" sz="800">
              <a:solidFill>
                <a:srgbClr val="7F7F7F"/>
              </a:solidFill>
            </a:endParaRPr>
          </a:p>
        </p:txBody>
      </p:sp>
      <p:sp>
        <p:nvSpPr>
          <p:cNvPr id="32806" name="Rectangle 38"/>
          <p:cNvSpPr>
            <a:spLocks noChangeArrowheads="1"/>
          </p:cNvSpPr>
          <p:nvPr/>
        </p:nvSpPr>
        <p:spPr bwMode="auto">
          <a:xfrm>
            <a:off x="5568950" y="1146175"/>
            <a:ext cx="2376488" cy="7318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0" lang="zh-CN" altLang="en-US" sz="2400" b="1">
                <a:solidFill>
                  <a:srgbClr val="A9D25A"/>
                </a:solidFill>
              </a:rPr>
              <a:t>04</a:t>
            </a:r>
            <a:r>
              <a:rPr kumimoji="0" lang="zh-CN" altLang="en-US" sz="800" b="1">
                <a:solidFill>
                  <a:srgbClr val="A9D25A"/>
                </a:solidFill>
              </a:rPr>
              <a:t> BUSINESS SECTION</a:t>
            </a:r>
            <a:endParaRPr kumimoji="0" lang="zh-CN" altLang="en-US" sz="2400" b="1">
              <a:solidFill>
                <a:srgbClr val="A9D25A"/>
              </a:solidFill>
            </a:endParaRPr>
          </a:p>
          <a:p>
            <a:r>
              <a:rPr kumimoji="0" lang="en-US" altLang="zh-CN" sz="800">
                <a:solidFill>
                  <a:srgbClr val="7F7F7F"/>
                </a:solidFill>
              </a:rPr>
              <a:t>We have many PowerPoint </a:t>
            </a:r>
            <a:r>
              <a:rPr kumimoji="0" lang="zh-CN" altLang="en-US" sz="800">
                <a:solidFill>
                  <a:srgbClr val="7F7F7F"/>
                </a:solidFill>
              </a:rPr>
              <a:t>templates</a:t>
            </a:r>
            <a:r>
              <a:rPr kumimoji="0" lang="en-US" altLang="zh-CN" sz="800">
                <a:solidFill>
                  <a:srgbClr val="7F7F7F"/>
                </a:solidFill>
              </a:rPr>
              <a:t> that has been specifically designed to help anyone that is stepping into the world of PowerPoint for the very first time. </a:t>
            </a:r>
            <a:endParaRPr kumimoji="0" lang="zh-CN" altLang="en-US" sz="800">
              <a:solidFill>
                <a:srgbClr val="7F7F7F"/>
              </a:solidFill>
            </a:endParaRPr>
          </a:p>
        </p:txBody>
      </p:sp>
      <p:sp>
        <p:nvSpPr>
          <p:cNvPr id="32807" name="Rectangle 39"/>
          <p:cNvSpPr>
            <a:spLocks noChangeArrowheads="1"/>
          </p:cNvSpPr>
          <p:nvPr/>
        </p:nvSpPr>
        <p:spPr bwMode="auto">
          <a:xfrm>
            <a:off x="6094413" y="2471738"/>
            <a:ext cx="2376487" cy="73183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0" lang="zh-CN" altLang="en-US" sz="2400" b="1">
                <a:solidFill>
                  <a:srgbClr val="7BBFAA"/>
                </a:solidFill>
              </a:rPr>
              <a:t>0</a:t>
            </a:r>
            <a:r>
              <a:rPr kumimoji="0" lang="en-US" altLang="zh-CN" sz="2400" b="1">
                <a:solidFill>
                  <a:srgbClr val="7BBFAA"/>
                </a:solidFill>
              </a:rPr>
              <a:t>5</a:t>
            </a:r>
            <a:r>
              <a:rPr kumimoji="0" lang="zh-CN" altLang="en-US" sz="800" b="1">
                <a:solidFill>
                  <a:srgbClr val="7BBFAA"/>
                </a:solidFill>
              </a:rPr>
              <a:t> BUSINESS SECTION</a:t>
            </a:r>
            <a:endParaRPr kumimoji="0" lang="zh-CN" altLang="en-US" sz="2400" b="1">
              <a:solidFill>
                <a:srgbClr val="7BBFAA"/>
              </a:solidFill>
            </a:endParaRPr>
          </a:p>
          <a:p>
            <a:r>
              <a:rPr kumimoji="0" lang="en-US" altLang="zh-CN" sz="800">
                <a:solidFill>
                  <a:srgbClr val="7F7F7F"/>
                </a:solidFill>
              </a:rPr>
              <a:t>We have many PowerPoint </a:t>
            </a:r>
            <a:r>
              <a:rPr kumimoji="0" lang="zh-CN" altLang="en-US" sz="800">
                <a:solidFill>
                  <a:srgbClr val="7F7F7F"/>
                </a:solidFill>
              </a:rPr>
              <a:t>templates</a:t>
            </a:r>
            <a:r>
              <a:rPr kumimoji="0" lang="en-US" altLang="zh-CN" sz="800">
                <a:solidFill>
                  <a:srgbClr val="7F7F7F"/>
                </a:solidFill>
              </a:rPr>
              <a:t> that has been specifically designed to help anyone that is stepping into the world of PowerPoint for the very first time. </a:t>
            </a:r>
            <a:endParaRPr kumimoji="0" lang="zh-CN" altLang="en-US" sz="800">
              <a:solidFill>
                <a:srgbClr val="7F7F7F"/>
              </a:solidFill>
            </a:endParaRPr>
          </a:p>
        </p:txBody>
      </p:sp>
      <p:sp>
        <p:nvSpPr>
          <p:cNvPr id="32808" name="Rectangle 40"/>
          <p:cNvSpPr>
            <a:spLocks noChangeArrowheads="1"/>
          </p:cNvSpPr>
          <p:nvPr/>
        </p:nvSpPr>
        <p:spPr bwMode="auto">
          <a:xfrm>
            <a:off x="5618163" y="3840163"/>
            <a:ext cx="2376487" cy="73183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0" lang="zh-CN" altLang="en-US" sz="2400" b="1">
                <a:solidFill>
                  <a:srgbClr val="EB4544"/>
                </a:solidFill>
              </a:rPr>
              <a:t>0</a:t>
            </a:r>
            <a:r>
              <a:rPr kumimoji="0" lang="en-US" altLang="zh-CN" sz="2400" b="1">
                <a:solidFill>
                  <a:srgbClr val="EB4544"/>
                </a:solidFill>
              </a:rPr>
              <a:t>6</a:t>
            </a:r>
            <a:r>
              <a:rPr kumimoji="0" lang="zh-CN" altLang="en-US" sz="800" b="1">
                <a:solidFill>
                  <a:srgbClr val="EB4544"/>
                </a:solidFill>
              </a:rPr>
              <a:t> BUSINESS SECTION</a:t>
            </a:r>
            <a:endParaRPr kumimoji="0" lang="zh-CN" altLang="en-US" sz="2400" b="1">
              <a:solidFill>
                <a:srgbClr val="EB4544"/>
              </a:solidFill>
            </a:endParaRPr>
          </a:p>
          <a:p>
            <a:r>
              <a:rPr kumimoji="0" lang="en-US" altLang="zh-CN" sz="800">
                <a:solidFill>
                  <a:srgbClr val="7F7F7F"/>
                </a:solidFill>
              </a:rPr>
              <a:t>We have many PowerPoint </a:t>
            </a:r>
            <a:r>
              <a:rPr kumimoji="0" lang="zh-CN" altLang="en-US" sz="800">
                <a:solidFill>
                  <a:srgbClr val="7F7F7F"/>
                </a:solidFill>
              </a:rPr>
              <a:t>templates</a:t>
            </a:r>
            <a:r>
              <a:rPr kumimoji="0" lang="en-US" altLang="zh-CN" sz="800">
                <a:solidFill>
                  <a:srgbClr val="7F7F7F"/>
                </a:solidFill>
              </a:rPr>
              <a:t> that has been specifically designed to help anyone that is stepping into the world of PowerPoint for the very first time. </a:t>
            </a:r>
            <a:endParaRPr kumimoji="0" lang="zh-CN" altLang="en-US" sz="800">
              <a:solidFill>
                <a:srgbClr val="7F7F7F"/>
              </a:solidFill>
            </a:endParaRPr>
          </a:p>
        </p:txBody>
      </p:sp>
      <p:sp>
        <p:nvSpPr>
          <p:cNvPr id="41" name="Oval 6"/>
          <p:cNvSpPr>
            <a:spLocks noChangeArrowheads="1"/>
          </p:cNvSpPr>
          <p:nvPr/>
        </p:nvSpPr>
        <p:spPr bwMode="auto">
          <a:xfrm>
            <a:off x="858838" y="103188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2" name="Oval 3"/>
          <p:cNvSpPr>
            <a:spLocks noChangeArrowheads="1"/>
          </p:cNvSpPr>
          <p:nvPr/>
        </p:nvSpPr>
        <p:spPr bwMode="auto">
          <a:xfrm>
            <a:off x="-106363" y="242888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3" name="Oval 4"/>
          <p:cNvSpPr>
            <a:spLocks noChangeArrowheads="1"/>
          </p:cNvSpPr>
          <p:nvPr/>
        </p:nvSpPr>
        <p:spPr bwMode="auto">
          <a:xfrm>
            <a:off x="157163" y="41433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4" name="Oval 5"/>
          <p:cNvSpPr>
            <a:spLocks noChangeArrowheads="1"/>
          </p:cNvSpPr>
          <p:nvPr/>
        </p:nvSpPr>
        <p:spPr bwMode="auto">
          <a:xfrm>
            <a:off x="336550" y="225425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5" name="Rectangle 39"/>
          <p:cNvSpPr>
            <a:spLocks noChangeArrowheads="1"/>
          </p:cNvSpPr>
          <p:nvPr/>
        </p:nvSpPr>
        <p:spPr bwMode="auto">
          <a:xfrm>
            <a:off x="401638" y="328613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>
                <a:solidFill>
                  <a:srgbClr val="FFFFFF"/>
                </a:solidFill>
                <a:latin typeface="Impact" panose="020B0806030902050204" pitchFamily="34" charset="0"/>
              </a:rPr>
              <a:t>03</a:t>
            </a:r>
            <a:endParaRPr kumimoji="0" lang="zh-CN" altLang="zh-CN" sz="100">
              <a:latin typeface="Arial" panose="020B0604020202020204" pitchFamily="34" charset="0"/>
            </a:endParaRPr>
          </a:p>
        </p:txBody>
      </p:sp>
      <p:sp>
        <p:nvSpPr>
          <p:cNvPr id="46" name="Rectangle 39"/>
          <p:cNvSpPr>
            <a:spLocks noChangeArrowheads="1"/>
          </p:cNvSpPr>
          <p:nvPr/>
        </p:nvSpPr>
        <p:spPr bwMode="auto">
          <a:xfrm>
            <a:off x="915988" y="338138"/>
            <a:ext cx="2778125" cy="2159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kumimoji="0"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+mn-ea"/>
              </a:rPr>
              <a:t>Write your great  title here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4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4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4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4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42" dur="150" fill="hold"/>
                                        <p:tgtEl>
                                          <p:spTgt spid="4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28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28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28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28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3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2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2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300" fill="hold"/>
                                        <p:tgtEl>
                                          <p:spTgt spid="328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00" fill="hold"/>
                                        <p:tgtEl>
                                          <p:spTgt spid="328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300"/>
                                        <p:tgtEl>
                                          <p:spTgt spid="32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6" presetClass="emph" presetSubtype="0" autoRev="1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Scale>
                                      <p:cBhvr>
                                        <p:cTn id="61" dur="150" fill="hold"/>
                                        <p:tgtEl>
                                          <p:spTgt spid="3280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2" presetID="2" presetClass="entr" presetSubtype="2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28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28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27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27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300" fill="hold"/>
                                        <p:tgtEl>
                                          <p:spTgt spid="327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00" fill="hold"/>
                                        <p:tgtEl>
                                          <p:spTgt spid="327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300"/>
                                        <p:tgtEl>
                                          <p:spTgt spid="32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6" presetClass="emph" presetSubtype="0" autoRev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Scale>
                                      <p:cBhvr>
                                        <p:cTn id="76" dur="150" fill="hold"/>
                                        <p:tgtEl>
                                          <p:spTgt spid="3279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7" presetID="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28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28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6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27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27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300" fill="hold"/>
                                        <p:tgtEl>
                                          <p:spTgt spid="327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00" fill="hold"/>
                                        <p:tgtEl>
                                          <p:spTgt spid="327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300"/>
                                        <p:tgtEl>
                                          <p:spTgt spid="32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6" presetClass="emph" presetSubtype="0" autoRev="1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animScale>
                                      <p:cBhvr>
                                        <p:cTn id="91" dur="150" fill="hold"/>
                                        <p:tgtEl>
                                          <p:spTgt spid="3279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92" presetID="2" presetClass="entr" presetSubtype="2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28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28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" presetClass="entr" presetSubtype="9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27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27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300" fill="hold"/>
                                        <p:tgtEl>
                                          <p:spTgt spid="327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300" fill="hold"/>
                                        <p:tgtEl>
                                          <p:spTgt spid="327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300"/>
                                        <p:tgtEl>
                                          <p:spTgt spid="32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6" presetClass="emph" presetSubtype="0" autoRev="1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animScale>
                                      <p:cBhvr>
                                        <p:cTn id="106" dur="150" fill="hold"/>
                                        <p:tgtEl>
                                          <p:spTgt spid="3279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7" presetID="2" presetClass="entr" presetSubtype="8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28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328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12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327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327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53" presetClass="entr" presetSubtype="16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300" fill="hold"/>
                                        <p:tgtEl>
                                          <p:spTgt spid="327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300" fill="hold"/>
                                        <p:tgtEl>
                                          <p:spTgt spid="327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300"/>
                                        <p:tgtEl>
                                          <p:spTgt spid="32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6" presetClass="emph" presetSubtype="0" autoRev="1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Scale>
                                      <p:cBhvr>
                                        <p:cTn id="121" dur="150" fill="hold"/>
                                        <p:tgtEl>
                                          <p:spTgt spid="3279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2" presetID="2" presetClass="entr" presetSubtype="8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328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328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2" presetClass="entr" presetSubtype="2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327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327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53" presetClass="entr" presetSubtype="16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300" fill="hold"/>
                                        <p:tgtEl>
                                          <p:spTgt spid="327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300" fill="hold"/>
                                        <p:tgtEl>
                                          <p:spTgt spid="327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300"/>
                                        <p:tgtEl>
                                          <p:spTgt spid="32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6" presetClass="emph" presetSubtype="0" autoRev="1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animScale>
                                      <p:cBhvr>
                                        <p:cTn id="136" dur="150" fill="hold"/>
                                        <p:tgtEl>
                                          <p:spTgt spid="3279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7" presetID="2" presetClass="entr" presetSubtype="2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328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328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801" grpId="0"/>
      <p:bldP spid="32802" grpId="0"/>
      <p:bldP spid="32803" grpId="0"/>
      <p:bldP spid="32804" grpId="0"/>
      <p:bldP spid="32805" grpId="0"/>
      <p:bldP spid="32806" grpId="0"/>
      <p:bldP spid="32807" grpId="0"/>
      <p:bldP spid="32808" grpId="0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/>
      <p:bldP spid="45" grpId="1"/>
      <p:bldP spid="4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7"/>
          <p:cNvSpPr>
            <a:spLocks noChangeArrowheads="1"/>
          </p:cNvSpPr>
          <p:nvPr/>
        </p:nvSpPr>
        <p:spPr bwMode="auto">
          <a:xfrm>
            <a:off x="-876300" y="-809625"/>
            <a:ext cx="1892300" cy="1895475"/>
          </a:xfrm>
          <a:prstGeom prst="ellipse">
            <a:avLst/>
          </a:prstGeom>
          <a:solidFill>
            <a:srgbClr val="BAE36B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" name="Oval 8"/>
          <p:cNvSpPr>
            <a:spLocks noChangeArrowheads="1"/>
          </p:cNvSpPr>
          <p:nvPr/>
        </p:nvSpPr>
        <p:spPr bwMode="auto">
          <a:xfrm>
            <a:off x="800100" y="46038"/>
            <a:ext cx="184150" cy="184150"/>
          </a:xfrm>
          <a:prstGeom prst="ellipse">
            <a:avLst/>
          </a:prstGeom>
          <a:solidFill>
            <a:srgbClr val="6EAB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" name="Oval 10"/>
          <p:cNvSpPr>
            <a:spLocks noChangeArrowheads="1"/>
          </p:cNvSpPr>
          <p:nvPr/>
        </p:nvSpPr>
        <p:spPr bwMode="auto">
          <a:xfrm>
            <a:off x="34925" y="714375"/>
            <a:ext cx="781050" cy="781050"/>
          </a:xfrm>
          <a:prstGeom prst="ellipse">
            <a:avLst/>
          </a:prstGeom>
          <a:solidFill>
            <a:srgbClr val="ED9B38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8" name="Oval 11"/>
          <p:cNvSpPr>
            <a:spLocks noChangeArrowheads="1"/>
          </p:cNvSpPr>
          <p:nvPr/>
        </p:nvSpPr>
        <p:spPr bwMode="auto">
          <a:xfrm>
            <a:off x="1038225" y="157163"/>
            <a:ext cx="381000" cy="377825"/>
          </a:xfrm>
          <a:prstGeom prst="ellipse">
            <a:avLst/>
          </a:prstGeom>
          <a:solidFill>
            <a:srgbClr val="F5EA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9" name="Oval 12"/>
          <p:cNvSpPr>
            <a:spLocks noChangeArrowheads="1"/>
          </p:cNvSpPr>
          <p:nvPr/>
        </p:nvSpPr>
        <p:spPr bwMode="auto">
          <a:xfrm>
            <a:off x="1555750" y="-987425"/>
            <a:ext cx="2003425" cy="2006600"/>
          </a:xfrm>
          <a:prstGeom prst="ellipse">
            <a:avLst/>
          </a:prstGeom>
          <a:solidFill>
            <a:srgbClr val="F4D500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" name="Oval 13"/>
          <p:cNvSpPr>
            <a:spLocks noChangeArrowheads="1"/>
          </p:cNvSpPr>
          <p:nvPr/>
        </p:nvSpPr>
        <p:spPr bwMode="auto">
          <a:xfrm>
            <a:off x="758825" y="641350"/>
            <a:ext cx="1790700" cy="1795463"/>
          </a:xfrm>
          <a:prstGeom prst="ellipse">
            <a:avLst/>
          </a:prstGeom>
          <a:solidFill>
            <a:srgbClr val="D8AEAF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1" name="Oval 14"/>
          <p:cNvSpPr>
            <a:spLocks noChangeArrowheads="1"/>
          </p:cNvSpPr>
          <p:nvPr/>
        </p:nvSpPr>
        <p:spPr bwMode="auto">
          <a:xfrm>
            <a:off x="2219325" y="1798638"/>
            <a:ext cx="714375" cy="714375"/>
          </a:xfrm>
          <a:prstGeom prst="ellipse">
            <a:avLst/>
          </a:prstGeom>
          <a:solidFill>
            <a:srgbClr val="99CED2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2" name="Oval 15"/>
          <p:cNvSpPr>
            <a:spLocks noChangeArrowheads="1"/>
          </p:cNvSpPr>
          <p:nvPr/>
        </p:nvSpPr>
        <p:spPr bwMode="auto">
          <a:xfrm>
            <a:off x="2609850" y="1076325"/>
            <a:ext cx="365125" cy="365125"/>
          </a:xfrm>
          <a:prstGeom prst="ellipse">
            <a:avLst/>
          </a:prstGeom>
          <a:solidFill>
            <a:srgbClr val="CB99C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3" name="Oval 16"/>
          <p:cNvSpPr>
            <a:spLocks noChangeArrowheads="1"/>
          </p:cNvSpPr>
          <p:nvPr/>
        </p:nvSpPr>
        <p:spPr bwMode="auto">
          <a:xfrm>
            <a:off x="1422400" y="2389188"/>
            <a:ext cx="635000" cy="636587"/>
          </a:xfrm>
          <a:prstGeom prst="ellipse">
            <a:avLst/>
          </a:prstGeom>
          <a:solidFill>
            <a:srgbClr val="E78A47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" name="Oval 17"/>
          <p:cNvSpPr>
            <a:spLocks noChangeArrowheads="1"/>
          </p:cNvSpPr>
          <p:nvPr/>
        </p:nvSpPr>
        <p:spPr bwMode="auto">
          <a:xfrm>
            <a:off x="644525" y="2813050"/>
            <a:ext cx="1016000" cy="1017588"/>
          </a:xfrm>
          <a:prstGeom prst="ellipse">
            <a:avLst/>
          </a:prstGeom>
          <a:solidFill>
            <a:srgbClr val="A5CB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5" name="Oval 18"/>
          <p:cNvSpPr>
            <a:spLocks noChangeArrowheads="1"/>
          </p:cNvSpPr>
          <p:nvPr/>
        </p:nvSpPr>
        <p:spPr bwMode="auto">
          <a:xfrm>
            <a:off x="1930400" y="2405063"/>
            <a:ext cx="215900" cy="215900"/>
          </a:xfrm>
          <a:prstGeom prst="ellipse">
            <a:avLst/>
          </a:prstGeom>
          <a:solidFill>
            <a:srgbClr val="BDED6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6" name="Oval 19"/>
          <p:cNvSpPr>
            <a:spLocks noChangeArrowheads="1"/>
          </p:cNvSpPr>
          <p:nvPr/>
        </p:nvSpPr>
        <p:spPr bwMode="auto">
          <a:xfrm>
            <a:off x="1174750" y="2239963"/>
            <a:ext cx="215900" cy="215900"/>
          </a:xfrm>
          <a:prstGeom prst="ellipse">
            <a:avLst/>
          </a:prstGeom>
          <a:solidFill>
            <a:srgbClr val="BCED61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7" name="Oval 20"/>
          <p:cNvSpPr>
            <a:spLocks noChangeArrowheads="1"/>
          </p:cNvSpPr>
          <p:nvPr/>
        </p:nvSpPr>
        <p:spPr bwMode="auto">
          <a:xfrm>
            <a:off x="892175" y="2411413"/>
            <a:ext cx="377825" cy="379412"/>
          </a:xfrm>
          <a:prstGeom prst="ellipse">
            <a:avLst/>
          </a:prstGeom>
          <a:solidFill>
            <a:srgbClr val="CB99C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8" name="Oval 21"/>
          <p:cNvSpPr>
            <a:spLocks noChangeArrowheads="1"/>
          </p:cNvSpPr>
          <p:nvPr/>
        </p:nvSpPr>
        <p:spPr bwMode="auto">
          <a:xfrm>
            <a:off x="88900" y="1843088"/>
            <a:ext cx="1009650" cy="1011237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9" name="Oval 22"/>
          <p:cNvSpPr>
            <a:spLocks noChangeArrowheads="1"/>
          </p:cNvSpPr>
          <p:nvPr/>
        </p:nvSpPr>
        <p:spPr bwMode="auto">
          <a:xfrm>
            <a:off x="-381000" y="1562100"/>
            <a:ext cx="555625" cy="557213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2" name="Oval 25"/>
          <p:cNvSpPr>
            <a:spLocks noChangeArrowheads="1"/>
          </p:cNvSpPr>
          <p:nvPr/>
        </p:nvSpPr>
        <p:spPr bwMode="auto">
          <a:xfrm>
            <a:off x="304800" y="3565525"/>
            <a:ext cx="146050" cy="147638"/>
          </a:xfrm>
          <a:prstGeom prst="ellipse">
            <a:avLst/>
          </a:prstGeom>
          <a:solidFill>
            <a:srgbClr val="BCED60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3" name="Oval 26"/>
          <p:cNvSpPr>
            <a:spLocks noChangeArrowheads="1"/>
          </p:cNvSpPr>
          <p:nvPr/>
        </p:nvSpPr>
        <p:spPr bwMode="auto">
          <a:xfrm>
            <a:off x="298450" y="3986213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4" name="Oval 27"/>
          <p:cNvSpPr>
            <a:spLocks noChangeArrowheads="1"/>
          </p:cNvSpPr>
          <p:nvPr/>
        </p:nvSpPr>
        <p:spPr bwMode="auto">
          <a:xfrm>
            <a:off x="273050" y="4262438"/>
            <a:ext cx="241300" cy="241300"/>
          </a:xfrm>
          <a:prstGeom prst="ellipse">
            <a:avLst/>
          </a:prstGeom>
          <a:solidFill>
            <a:srgbClr val="F0CA6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5" name="Oval 28"/>
          <p:cNvSpPr>
            <a:spLocks noChangeArrowheads="1"/>
          </p:cNvSpPr>
          <p:nvPr/>
        </p:nvSpPr>
        <p:spPr bwMode="auto">
          <a:xfrm>
            <a:off x="44450" y="4672013"/>
            <a:ext cx="104775" cy="106362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6" name="Oval 29"/>
          <p:cNvSpPr>
            <a:spLocks noChangeArrowheads="1"/>
          </p:cNvSpPr>
          <p:nvPr/>
        </p:nvSpPr>
        <p:spPr bwMode="auto">
          <a:xfrm>
            <a:off x="-92075" y="5008563"/>
            <a:ext cx="231775" cy="231775"/>
          </a:xfrm>
          <a:prstGeom prst="ellipse">
            <a:avLst/>
          </a:prstGeom>
          <a:solidFill>
            <a:srgbClr val="7BBFA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7" name="Oval 30"/>
          <p:cNvSpPr>
            <a:spLocks noChangeArrowheads="1"/>
          </p:cNvSpPr>
          <p:nvPr/>
        </p:nvSpPr>
        <p:spPr bwMode="auto">
          <a:xfrm>
            <a:off x="238125" y="4672013"/>
            <a:ext cx="263525" cy="261937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8" name="Oval 31"/>
          <p:cNvSpPr>
            <a:spLocks noChangeArrowheads="1"/>
          </p:cNvSpPr>
          <p:nvPr/>
        </p:nvSpPr>
        <p:spPr bwMode="auto">
          <a:xfrm>
            <a:off x="165100" y="4860925"/>
            <a:ext cx="149225" cy="149225"/>
          </a:xfrm>
          <a:prstGeom prst="ellipse">
            <a:avLst/>
          </a:prstGeom>
          <a:solidFill>
            <a:srgbClr val="8DC65B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9" name="Oval 32"/>
          <p:cNvSpPr>
            <a:spLocks noChangeArrowheads="1"/>
          </p:cNvSpPr>
          <p:nvPr/>
        </p:nvSpPr>
        <p:spPr bwMode="auto">
          <a:xfrm>
            <a:off x="60325" y="4338638"/>
            <a:ext cx="333375" cy="333375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0" name="Oval 33"/>
          <p:cNvSpPr>
            <a:spLocks noChangeArrowheads="1"/>
          </p:cNvSpPr>
          <p:nvPr/>
        </p:nvSpPr>
        <p:spPr bwMode="auto">
          <a:xfrm>
            <a:off x="130175" y="1655763"/>
            <a:ext cx="463550" cy="463550"/>
          </a:xfrm>
          <a:prstGeom prst="ellipse">
            <a:avLst/>
          </a:prstGeom>
          <a:solidFill>
            <a:srgbClr val="B9DBD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1" name="Oval 34"/>
          <p:cNvSpPr>
            <a:spLocks noChangeArrowheads="1"/>
          </p:cNvSpPr>
          <p:nvPr/>
        </p:nvSpPr>
        <p:spPr bwMode="auto">
          <a:xfrm>
            <a:off x="406400" y="3546475"/>
            <a:ext cx="622300" cy="623888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2" name="Oval 35"/>
          <p:cNvSpPr>
            <a:spLocks noChangeArrowheads="1"/>
          </p:cNvSpPr>
          <p:nvPr/>
        </p:nvSpPr>
        <p:spPr bwMode="auto">
          <a:xfrm>
            <a:off x="-79375" y="3413125"/>
            <a:ext cx="422275" cy="420688"/>
          </a:xfrm>
          <a:prstGeom prst="ellipse">
            <a:avLst/>
          </a:prstGeom>
          <a:solidFill>
            <a:srgbClr val="E27902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3" name="Oval 36"/>
          <p:cNvSpPr>
            <a:spLocks noChangeArrowheads="1"/>
          </p:cNvSpPr>
          <p:nvPr/>
        </p:nvSpPr>
        <p:spPr bwMode="auto">
          <a:xfrm>
            <a:off x="-346075" y="3732213"/>
            <a:ext cx="574675" cy="57150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4" name="Oval 37"/>
          <p:cNvSpPr>
            <a:spLocks noChangeArrowheads="1"/>
          </p:cNvSpPr>
          <p:nvPr/>
        </p:nvSpPr>
        <p:spPr bwMode="auto">
          <a:xfrm>
            <a:off x="-762000" y="2363788"/>
            <a:ext cx="1066800" cy="1068387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5" name="Rectangle 39"/>
          <p:cNvSpPr>
            <a:spLocks noChangeArrowheads="1"/>
          </p:cNvSpPr>
          <p:nvPr/>
        </p:nvSpPr>
        <p:spPr bwMode="auto">
          <a:xfrm>
            <a:off x="971550" y="1104900"/>
            <a:ext cx="1377950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36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kumimoji="0" lang="en-US" altLang="zh-CN" sz="3600" b="1" dirty="0">
              <a:solidFill>
                <a:srgbClr val="FFFFFF"/>
              </a:solidFill>
              <a:latin typeface="微软雅黑" panose="020B0503020204020204" pitchFamily="34" charset="-122"/>
            </a:endParaRPr>
          </a:p>
          <a:p>
            <a:pPr algn="ctr"/>
            <a:r>
              <a:rPr kumimoji="0" lang="en-US" altLang="zh-CN" sz="2000" dirty="0">
                <a:solidFill>
                  <a:srgbClr val="FFFFFF"/>
                </a:solidFill>
                <a:latin typeface="微软雅黑" panose="020B0503020204020204" pitchFamily="34" charset="-122"/>
              </a:rPr>
              <a:t>contents</a:t>
            </a:r>
            <a:endParaRPr kumimoji="0" lang="zh-CN" altLang="zh-CN" sz="3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Oval 14"/>
          <p:cNvSpPr>
            <a:spLocks noChangeArrowheads="1"/>
          </p:cNvSpPr>
          <p:nvPr/>
        </p:nvSpPr>
        <p:spPr bwMode="auto">
          <a:xfrm>
            <a:off x="4456113" y="1306513"/>
            <a:ext cx="520700" cy="520700"/>
          </a:xfrm>
          <a:prstGeom prst="ellipse">
            <a:avLst/>
          </a:prstGeom>
          <a:solidFill>
            <a:srgbClr val="EA551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0" name="Rectangle 39"/>
          <p:cNvSpPr>
            <a:spLocks noChangeArrowheads="1"/>
          </p:cNvSpPr>
          <p:nvPr/>
        </p:nvSpPr>
        <p:spPr bwMode="auto">
          <a:xfrm>
            <a:off x="4456113" y="1392238"/>
            <a:ext cx="5207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2400">
                <a:solidFill>
                  <a:srgbClr val="FCFBF7"/>
                </a:solidFill>
                <a:latin typeface="Impact" panose="020B0806030902050204" pitchFamily="34" charset="0"/>
              </a:rPr>
              <a:t>01</a:t>
            </a:r>
          </a:p>
        </p:txBody>
      </p:sp>
      <p:sp>
        <p:nvSpPr>
          <p:cNvPr id="41" name="Rectangle 39"/>
          <p:cNvSpPr>
            <a:spLocks noChangeArrowheads="1"/>
          </p:cNvSpPr>
          <p:nvPr/>
        </p:nvSpPr>
        <p:spPr bwMode="auto">
          <a:xfrm>
            <a:off x="5219700" y="1366838"/>
            <a:ext cx="1944688" cy="4318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kumimoji="0" lang="zh-CN" altLang="en-US" sz="1200">
                <a:solidFill>
                  <a:srgbClr val="EA5514"/>
                </a:solidFill>
                <a:latin typeface="Impact" panose="020B0806030902050204" pitchFamily="34" charset="0"/>
              </a:rPr>
              <a:t>HEAD INFO HERE</a:t>
            </a:r>
            <a:endParaRPr kumimoji="0" lang="en-US" altLang="zh-CN" sz="1200">
              <a:solidFill>
                <a:srgbClr val="EA5514"/>
              </a:solidFill>
              <a:latin typeface="Impact" panose="020B0806030902050204" pitchFamily="34" charset="0"/>
            </a:endParaRPr>
          </a:p>
          <a:p>
            <a:pPr>
              <a:buFont typeface="Arial" panose="020B0604020202020204" pitchFamily="34" charset="0"/>
              <a:buNone/>
            </a:pPr>
            <a:r>
              <a:rPr kumimoji="0" lang="en-US" altLang="zh-CN" sz="800">
                <a:solidFill>
                  <a:srgbClr val="7F7F7F"/>
                </a:solidFill>
              </a:rPr>
              <a:t>We have many PowerPoint </a:t>
            </a:r>
            <a:r>
              <a:rPr kumimoji="0" lang="zh-CN" altLang="en-US" sz="800">
                <a:solidFill>
                  <a:srgbClr val="7F7F7F"/>
                </a:solidFill>
              </a:rPr>
              <a:t>templates</a:t>
            </a:r>
            <a:r>
              <a:rPr kumimoji="0" lang="en-US" altLang="zh-CN" sz="800">
                <a:solidFill>
                  <a:srgbClr val="7F7F7F"/>
                </a:solidFill>
              </a:rPr>
              <a:t> that has been specifically designed</a:t>
            </a:r>
            <a:r>
              <a:rPr kumimoji="0" lang="zh-CN" altLang="en-US" sz="800">
                <a:solidFill>
                  <a:srgbClr val="7F7F7F"/>
                </a:solidFill>
              </a:rPr>
              <a:t>.</a:t>
            </a:r>
          </a:p>
        </p:txBody>
      </p:sp>
      <p:sp>
        <p:nvSpPr>
          <p:cNvPr id="42" name="Oval 14"/>
          <p:cNvSpPr>
            <a:spLocks noChangeArrowheads="1"/>
          </p:cNvSpPr>
          <p:nvPr/>
        </p:nvSpPr>
        <p:spPr bwMode="auto">
          <a:xfrm>
            <a:off x="4456113" y="2157413"/>
            <a:ext cx="520700" cy="520700"/>
          </a:xfrm>
          <a:prstGeom prst="ellipse">
            <a:avLst/>
          </a:prstGeom>
          <a:noFill/>
          <a:ln w="9525">
            <a:solidFill>
              <a:srgbClr val="EA5514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3" name="Rectangle 39"/>
          <p:cNvSpPr>
            <a:spLocks noChangeArrowheads="1"/>
          </p:cNvSpPr>
          <p:nvPr/>
        </p:nvSpPr>
        <p:spPr bwMode="auto">
          <a:xfrm>
            <a:off x="4456113" y="2243138"/>
            <a:ext cx="5207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2400">
                <a:solidFill>
                  <a:srgbClr val="EA5514"/>
                </a:solidFill>
                <a:latin typeface="Impact" panose="020B0806030902050204" pitchFamily="34" charset="0"/>
              </a:rPr>
              <a:t>02</a:t>
            </a:r>
          </a:p>
        </p:txBody>
      </p:sp>
      <p:sp>
        <p:nvSpPr>
          <p:cNvPr id="44" name="Rectangle 39"/>
          <p:cNvSpPr>
            <a:spLocks noChangeArrowheads="1"/>
          </p:cNvSpPr>
          <p:nvPr/>
        </p:nvSpPr>
        <p:spPr bwMode="auto">
          <a:xfrm>
            <a:off x="5219700" y="2217738"/>
            <a:ext cx="1944688" cy="43021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kumimoji="0" lang="zh-CN" altLang="en-US" sz="1200">
                <a:solidFill>
                  <a:srgbClr val="EA5514"/>
                </a:solidFill>
                <a:latin typeface="Impact" panose="020B0806030902050204" pitchFamily="34" charset="0"/>
              </a:rPr>
              <a:t>HEAD INFO HERE</a:t>
            </a:r>
            <a:endParaRPr kumimoji="0" lang="en-US" altLang="zh-CN" sz="1200">
              <a:solidFill>
                <a:srgbClr val="EA5514"/>
              </a:solidFill>
              <a:latin typeface="Impact" panose="020B0806030902050204" pitchFamily="34" charset="0"/>
            </a:endParaRPr>
          </a:p>
          <a:p>
            <a:pPr>
              <a:buFont typeface="Arial" panose="020B0604020202020204" pitchFamily="34" charset="0"/>
              <a:buNone/>
            </a:pPr>
            <a:r>
              <a:rPr kumimoji="0" lang="en-US" altLang="zh-CN" sz="800">
                <a:solidFill>
                  <a:srgbClr val="7F7F7F"/>
                </a:solidFill>
              </a:rPr>
              <a:t>We have many PowerPoint </a:t>
            </a:r>
            <a:r>
              <a:rPr kumimoji="0" lang="zh-CN" altLang="en-US" sz="800">
                <a:solidFill>
                  <a:srgbClr val="7F7F7F"/>
                </a:solidFill>
              </a:rPr>
              <a:t>templates</a:t>
            </a:r>
            <a:r>
              <a:rPr kumimoji="0" lang="en-US" altLang="zh-CN" sz="800">
                <a:solidFill>
                  <a:srgbClr val="7F7F7F"/>
                </a:solidFill>
              </a:rPr>
              <a:t> that has been specifically designed</a:t>
            </a:r>
            <a:r>
              <a:rPr kumimoji="0" lang="zh-CN" altLang="en-US" sz="800">
                <a:solidFill>
                  <a:srgbClr val="7F7F7F"/>
                </a:solidFill>
              </a:rPr>
              <a:t>.</a:t>
            </a:r>
          </a:p>
        </p:txBody>
      </p:sp>
      <p:sp>
        <p:nvSpPr>
          <p:cNvPr id="45" name="Oval 14"/>
          <p:cNvSpPr>
            <a:spLocks noChangeArrowheads="1"/>
          </p:cNvSpPr>
          <p:nvPr/>
        </p:nvSpPr>
        <p:spPr bwMode="auto">
          <a:xfrm>
            <a:off x="4456113" y="2992438"/>
            <a:ext cx="520700" cy="520700"/>
          </a:xfrm>
          <a:prstGeom prst="ellipse">
            <a:avLst/>
          </a:prstGeom>
          <a:solidFill>
            <a:srgbClr val="EA551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6" name="Rectangle 39"/>
          <p:cNvSpPr>
            <a:spLocks noChangeArrowheads="1"/>
          </p:cNvSpPr>
          <p:nvPr/>
        </p:nvSpPr>
        <p:spPr bwMode="auto">
          <a:xfrm>
            <a:off x="4456113" y="3078163"/>
            <a:ext cx="5207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2400">
                <a:solidFill>
                  <a:srgbClr val="FCFBF7"/>
                </a:solidFill>
                <a:latin typeface="Impact" panose="020B0806030902050204" pitchFamily="34" charset="0"/>
              </a:rPr>
              <a:t>03</a:t>
            </a:r>
          </a:p>
        </p:txBody>
      </p:sp>
      <p:sp>
        <p:nvSpPr>
          <p:cNvPr id="47" name="Rectangle 39"/>
          <p:cNvSpPr>
            <a:spLocks noChangeArrowheads="1"/>
          </p:cNvSpPr>
          <p:nvPr/>
        </p:nvSpPr>
        <p:spPr bwMode="auto">
          <a:xfrm>
            <a:off x="5219700" y="3052763"/>
            <a:ext cx="1944688" cy="4318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kumimoji="0" lang="zh-CN" altLang="en-US" sz="1200">
                <a:solidFill>
                  <a:srgbClr val="EA5514"/>
                </a:solidFill>
                <a:latin typeface="Impact" panose="020B0806030902050204" pitchFamily="34" charset="0"/>
              </a:rPr>
              <a:t>HEAD INFO HERE</a:t>
            </a:r>
            <a:endParaRPr kumimoji="0" lang="en-US" altLang="zh-CN" sz="1200">
              <a:solidFill>
                <a:srgbClr val="EA5514"/>
              </a:solidFill>
              <a:latin typeface="Impact" panose="020B0806030902050204" pitchFamily="34" charset="0"/>
            </a:endParaRPr>
          </a:p>
          <a:p>
            <a:pPr>
              <a:buFont typeface="Arial" panose="020B0604020202020204" pitchFamily="34" charset="0"/>
              <a:buNone/>
            </a:pPr>
            <a:r>
              <a:rPr kumimoji="0" lang="en-US" altLang="zh-CN" sz="800">
                <a:solidFill>
                  <a:srgbClr val="7F7F7F"/>
                </a:solidFill>
              </a:rPr>
              <a:t>We have many PowerPoint </a:t>
            </a:r>
            <a:r>
              <a:rPr kumimoji="0" lang="zh-CN" altLang="en-US" sz="800">
                <a:solidFill>
                  <a:srgbClr val="7F7F7F"/>
                </a:solidFill>
              </a:rPr>
              <a:t>templates</a:t>
            </a:r>
            <a:r>
              <a:rPr kumimoji="0" lang="en-US" altLang="zh-CN" sz="800">
                <a:solidFill>
                  <a:srgbClr val="7F7F7F"/>
                </a:solidFill>
              </a:rPr>
              <a:t> that has been specifically designed</a:t>
            </a:r>
            <a:r>
              <a:rPr kumimoji="0" lang="zh-CN" altLang="en-US" sz="800">
                <a:solidFill>
                  <a:srgbClr val="7F7F7F"/>
                </a:solidFill>
              </a:rPr>
              <a:t>.</a:t>
            </a:r>
          </a:p>
        </p:txBody>
      </p:sp>
      <p:sp>
        <p:nvSpPr>
          <p:cNvPr id="48" name="Oval 14"/>
          <p:cNvSpPr>
            <a:spLocks noChangeArrowheads="1"/>
          </p:cNvSpPr>
          <p:nvPr/>
        </p:nvSpPr>
        <p:spPr bwMode="auto">
          <a:xfrm>
            <a:off x="4456113" y="3824288"/>
            <a:ext cx="520700" cy="520700"/>
          </a:xfrm>
          <a:prstGeom prst="ellipse">
            <a:avLst/>
          </a:prstGeom>
          <a:noFill/>
          <a:ln w="9525">
            <a:solidFill>
              <a:srgbClr val="EA5514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9" name="Rectangle 39"/>
          <p:cNvSpPr>
            <a:spLocks noChangeArrowheads="1"/>
          </p:cNvSpPr>
          <p:nvPr/>
        </p:nvSpPr>
        <p:spPr bwMode="auto">
          <a:xfrm>
            <a:off x="4456113" y="3910013"/>
            <a:ext cx="5207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2400">
                <a:solidFill>
                  <a:srgbClr val="EA5514"/>
                </a:solidFill>
                <a:latin typeface="Impact" panose="020B0806030902050204" pitchFamily="34" charset="0"/>
              </a:rPr>
              <a:t>04</a:t>
            </a:r>
          </a:p>
        </p:txBody>
      </p:sp>
      <p:sp>
        <p:nvSpPr>
          <p:cNvPr id="50" name="Rectangle 39"/>
          <p:cNvSpPr>
            <a:spLocks noChangeArrowheads="1"/>
          </p:cNvSpPr>
          <p:nvPr/>
        </p:nvSpPr>
        <p:spPr bwMode="auto">
          <a:xfrm>
            <a:off x="5219700" y="3884613"/>
            <a:ext cx="1944688" cy="43021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kumimoji="0" lang="zh-CN" altLang="en-US" sz="1200">
                <a:solidFill>
                  <a:srgbClr val="EA5514"/>
                </a:solidFill>
                <a:latin typeface="Impact" panose="020B0806030902050204" pitchFamily="34" charset="0"/>
              </a:rPr>
              <a:t>HEAD INFO HERE</a:t>
            </a:r>
            <a:endParaRPr kumimoji="0" lang="en-US" altLang="zh-CN" sz="1200">
              <a:solidFill>
                <a:srgbClr val="EA5514"/>
              </a:solidFill>
              <a:latin typeface="Impact" panose="020B0806030902050204" pitchFamily="34" charset="0"/>
            </a:endParaRPr>
          </a:p>
          <a:p>
            <a:pPr>
              <a:buFont typeface="Arial" panose="020B0604020202020204" pitchFamily="34" charset="0"/>
              <a:buNone/>
            </a:pPr>
            <a:r>
              <a:rPr kumimoji="0" lang="en-US" altLang="zh-CN" sz="800">
                <a:solidFill>
                  <a:srgbClr val="7F7F7F"/>
                </a:solidFill>
              </a:rPr>
              <a:t>We have many PowerPoint </a:t>
            </a:r>
            <a:r>
              <a:rPr kumimoji="0" lang="zh-CN" altLang="en-US" sz="800">
                <a:solidFill>
                  <a:srgbClr val="7F7F7F"/>
                </a:solidFill>
              </a:rPr>
              <a:t>templates</a:t>
            </a:r>
            <a:r>
              <a:rPr kumimoji="0" lang="en-US" altLang="zh-CN" sz="800">
                <a:solidFill>
                  <a:srgbClr val="7F7F7F"/>
                </a:solidFill>
              </a:rPr>
              <a:t> that has been specifically designed</a:t>
            </a:r>
            <a:r>
              <a:rPr kumimoji="0" lang="zh-CN" altLang="en-US" sz="800">
                <a:solidFill>
                  <a:srgbClr val="7F7F7F"/>
                </a:solidFill>
              </a:rPr>
              <a:t>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39" dur="150" fill="hold"/>
                                        <p:tgtEl>
                                          <p:spTgt spid="1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46" dur="150" fill="hold"/>
                                        <p:tgtEl>
                                          <p:spTgt spid="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53" dur="150" fill="hold"/>
                                        <p:tgtEl>
                                          <p:spTgt spid="1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3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mph" presetSubtype="0" autoRev="1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60" dur="150" fill="hold"/>
                                        <p:tgtEl>
                                          <p:spTgt spid="3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67" dur="150" fill="hold"/>
                                        <p:tgtEl>
                                          <p:spTgt spid="1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3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74" dur="150" fill="hold"/>
                                        <p:tgtEl>
                                          <p:spTgt spid="1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81" dur="150" fill="hold"/>
                                        <p:tgtEl>
                                          <p:spTgt spid="1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88" dur="150" fill="hold"/>
                                        <p:tgtEl>
                                          <p:spTgt spid="1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95" dur="150" fill="hold"/>
                                        <p:tgtEl>
                                          <p:spTgt spid="1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3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02" dur="150" fill="hold"/>
                                        <p:tgtEl>
                                          <p:spTgt spid="1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09" dur="150" fill="hold"/>
                                        <p:tgtEl>
                                          <p:spTgt spid="1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3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16" dur="150" fill="hold"/>
                                        <p:tgtEl>
                                          <p:spTgt spid="3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23" dur="150" fill="hold"/>
                                        <p:tgtEl>
                                          <p:spTgt spid="1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4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3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6" presetClass="emph" presetSubtype="0" autoRev="1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130" dur="150" fill="hold"/>
                                        <p:tgtEl>
                                          <p:spTgt spid="3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1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3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37" dur="150" fill="hold"/>
                                        <p:tgtEl>
                                          <p:spTgt spid="3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8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44" dur="150" fill="hold"/>
                                        <p:tgtEl>
                                          <p:spTgt spid="2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3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51" dur="150" fill="hold"/>
                                        <p:tgtEl>
                                          <p:spTgt spid="3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2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58" dur="150" fill="hold"/>
                                        <p:tgtEl>
                                          <p:spTgt spid="2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165" dur="150" fill="hold"/>
                                        <p:tgtEl>
                                          <p:spTgt spid="2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66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72" dur="150" fill="hold"/>
                                        <p:tgtEl>
                                          <p:spTgt spid="2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7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79" dur="150" fill="hold"/>
                                        <p:tgtEl>
                                          <p:spTgt spid="2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0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86" dur="150" fill="hold"/>
                                        <p:tgtEl>
                                          <p:spTgt spid="2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7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93" dur="150" fill="hold"/>
                                        <p:tgtEl>
                                          <p:spTgt spid="2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8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00" dur="150" fill="hold"/>
                                        <p:tgtEl>
                                          <p:spTgt spid="2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01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5" dur="3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07" dur="150" fill="hold"/>
                                        <p:tgtEl>
                                          <p:spTgt spid="3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08" presetID="53" presetClass="entr" presetSubtype="16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0" dur="3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3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2" dur="3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6" presetClass="emph" presetSubtype="0" autoRev="1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Scale>
                                      <p:cBhvr>
                                        <p:cTn id="214" dur="150" fill="hold"/>
                                        <p:tgtEl>
                                          <p:spTgt spid="3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15" presetID="53" presetClass="entr" presetSubtype="16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9" dur="3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6" presetClass="emph" presetSubtype="0" autoRev="1" fill="hold" grpId="1" nodeType="withEffect">
                                  <p:stCondLst>
                                    <p:cond delay="2100"/>
                                  </p:stCondLst>
                                  <p:childTnLst>
                                    <p:animScale>
                                      <p:cBhvr>
                                        <p:cTn id="221" dur="150" fill="hold"/>
                                        <p:tgtEl>
                                          <p:spTgt spid="4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22" presetID="2" presetClass="entr" presetSubtype="2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6" presetID="53" presetClass="entr" presetSubtype="16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3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3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0" dur="3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6" presetClass="emph" presetSubtype="0" autoRev="1" fill="hold" grpId="1" nodeType="withEffect">
                                  <p:stCondLst>
                                    <p:cond delay="2900"/>
                                  </p:stCondLst>
                                  <p:childTnLst>
                                    <p:animScale>
                                      <p:cBhvr>
                                        <p:cTn id="232" dur="150" fill="hold"/>
                                        <p:tgtEl>
                                          <p:spTgt spid="4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33" presetID="53" presetClass="entr" presetSubtype="16" fill="hold" grpId="0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5" dur="3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3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7" dur="3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8" presetID="6" presetClass="emph" presetSubtype="0" autoRev="1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Scale>
                                      <p:cBhvr>
                                        <p:cTn id="239" dur="150" fill="hold"/>
                                        <p:tgtEl>
                                          <p:spTgt spid="4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40" presetID="2" presetClass="entr" presetSubtype="2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4" presetID="53" presetClass="entr" presetSubtype="16" fill="hold" grpId="0" nodeType="withEffect">
                                  <p:stCondLst>
                                    <p:cond delay="390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6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8" dur="3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9" presetID="6" presetClass="emph" presetSubtype="0" autoRev="1" fill="hold" grpId="1" nodeType="withEffect">
                                  <p:stCondLst>
                                    <p:cond delay="4200"/>
                                  </p:stCondLst>
                                  <p:childTnLst>
                                    <p:animScale>
                                      <p:cBhvr>
                                        <p:cTn id="250" dur="150" fill="hold"/>
                                        <p:tgtEl>
                                          <p:spTgt spid="4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51" presetID="53" presetClass="entr" presetSubtype="16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3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5" dur="3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6" presetID="6" presetClass="emph" presetSubtype="0" autoRev="1" fill="hold" grpId="1" nodeType="withEffect">
                                  <p:stCondLst>
                                    <p:cond delay="4800"/>
                                  </p:stCondLst>
                                  <p:childTnLst>
                                    <p:animScale>
                                      <p:cBhvr>
                                        <p:cTn id="257" dur="150" fill="hold"/>
                                        <p:tgtEl>
                                          <p:spTgt spid="4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58" presetID="2" presetClass="entr" presetSubtype="2" fill="hold" grpId="0" nodeType="withEffect">
                                  <p:stCondLst>
                                    <p:cond delay="480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2" presetID="53" presetClass="entr" presetSubtype="16" fill="hold" grpId="0" nodeType="withEffect">
                                  <p:stCondLst>
                                    <p:cond delay="520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4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6" dur="3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7" presetID="6" presetClass="emph" presetSubtype="0" autoRev="1" fill="hold" grpId="1" nodeType="withEffect">
                                  <p:stCondLst>
                                    <p:cond delay="5500"/>
                                  </p:stCondLst>
                                  <p:childTnLst>
                                    <p:animScale>
                                      <p:cBhvr>
                                        <p:cTn id="268" dur="150" fill="hold"/>
                                        <p:tgtEl>
                                          <p:spTgt spid="4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9" presetID="53" presetClass="entr" presetSubtype="16" fill="hold" grpId="0" nodeType="withEffect">
                                  <p:stCondLst>
                                    <p:cond delay="580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1" dur="3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3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3" dur="3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4" presetID="6" presetClass="emph" presetSubtype="0" autoRev="1" fill="hold" grpId="1" nodeType="withEffect">
                                  <p:stCondLst>
                                    <p:cond delay="6100"/>
                                  </p:stCondLst>
                                  <p:childTnLst>
                                    <p:animScale>
                                      <p:cBhvr>
                                        <p:cTn id="275" dur="150" fill="hold"/>
                                        <p:tgtEl>
                                          <p:spTgt spid="4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76" presetID="2" presetClass="entr" presetSubtype="2" fill="hold" grpId="0" nodeType="withEffect">
                                  <p:stCondLst>
                                    <p:cond delay="610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/>
      <p:bldP spid="35" grpId="1"/>
      <p:bldP spid="36" grpId="0" animBg="1"/>
      <p:bldP spid="36" grpId="1" animBg="1"/>
      <p:bldP spid="40" grpId="0"/>
      <p:bldP spid="40" grpId="1"/>
      <p:bldP spid="41" grpId="0"/>
      <p:bldP spid="42" grpId="0" animBg="1"/>
      <p:bldP spid="42" grpId="1" animBg="1"/>
      <p:bldP spid="43" grpId="0"/>
      <p:bldP spid="43" grpId="1"/>
      <p:bldP spid="44" grpId="0"/>
      <p:bldP spid="45" grpId="0" animBg="1"/>
      <p:bldP spid="45" grpId="1" animBg="1"/>
      <p:bldP spid="46" grpId="0"/>
      <p:bldP spid="46" grpId="1"/>
      <p:bldP spid="47" grpId="0"/>
      <p:bldP spid="48" grpId="0" animBg="1"/>
      <p:bldP spid="48" grpId="1" animBg="1"/>
      <p:bldP spid="49" grpId="0"/>
      <p:bldP spid="49" grpId="1"/>
      <p:bldP spid="5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813" name="Group 21"/>
          <p:cNvGrpSpPr/>
          <p:nvPr/>
        </p:nvGrpSpPr>
        <p:grpSpPr bwMode="auto">
          <a:xfrm>
            <a:off x="954088" y="1419225"/>
            <a:ext cx="1435100" cy="1120775"/>
            <a:chOff x="0" y="0"/>
            <a:chExt cx="1058" cy="827"/>
          </a:xfrm>
        </p:grpSpPr>
        <p:sp>
          <p:nvSpPr>
            <p:cNvPr id="33814" name="Rectangle 22"/>
            <p:cNvSpPr>
              <a:spLocks noChangeArrowheads="1"/>
            </p:cNvSpPr>
            <p:nvPr/>
          </p:nvSpPr>
          <p:spPr bwMode="auto">
            <a:xfrm>
              <a:off x="0" y="0"/>
              <a:ext cx="1058" cy="799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 b="-32416"/>
              </a:stretch>
            </a:blip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>
                <a:latin typeface="+mn-lt"/>
                <a:ea typeface="+mn-ea"/>
              </a:endParaRPr>
            </a:p>
          </p:txBody>
        </p:sp>
        <p:sp>
          <p:nvSpPr>
            <p:cNvPr id="21594" name="Rectangle 23"/>
            <p:cNvSpPr>
              <a:spLocks noChangeArrowheads="1"/>
            </p:cNvSpPr>
            <p:nvPr/>
          </p:nvSpPr>
          <p:spPr bwMode="auto">
            <a:xfrm>
              <a:off x="0" y="799"/>
              <a:ext cx="1058" cy="28"/>
            </a:xfrm>
            <a:prstGeom prst="rect">
              <a:avLst/>
            </a:prstGeom>
            <a:solidFill>
              <a:srgbClr val="98D2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kumimoji="0" lang="zh-CN" altLang="en-US"/>
            </a:p>
          </p:txBody>
        </p:sp>
      </p:grpSp>
      <p:sp>
        <p:nvSpPr>
          <p:cNvPr id="33816" name="Rectangle 24"/>
          <p:cNvSpPr>
            <a:spLocks noChangeArrowheads="1"/>
          </p:cNvSpPr>
          <p:nvPr/>
        </p:nvSpPr>
        <p:spPr bwMode="auto">
          <a:xfrm>
            <a:off x="952500" y="2974975"/>
            <a:ext cx="1438275" cy="244475"/>
          </a:xfrm>
          <a:prstGeom prst="rect">
            <a:avLst/>
          </a:prstGeom>
          <a:noFill/>
          <a:ln w="6350" cmpd="sng">
            <a:solidFill>
              <a:srgbClr val="98D2E3"/>
            </a:solidFill>
            <a:miter lim="800000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grpSp>
        <p:nvGrpSpPr>
          <p:cNvPr id="33817" name="Group 25"/>
          <p:cNvGrpSpPr/>
          <p:nvPr/>
        </p:nvGrpSpPr>
        <p:grpSpPr bwMode="auto">
          <a:xfrm>
            <a:off x="2887663" y="1419225"/>
            <a:ext cx="1435100" cy="1120775"/>
            <a:chOff x="0" y="0"/>
            <a:chExt cx="1058" cy="827"/>
          </a:xfrm>
        </p:grpSpPr>
        <p:sp>
          <p:nvSpPr>
            <p:cNvPr id="33818" name="Rectangle 26"/>
            <p:cNvSpPr>
              <a:spLocks noChangeArrowheads="1"/>
            </p:cNvSpPr>
            <p:nvPr/>
          </p:nvSpPr>
          <p:spPr bwMode="auto">
            <a:xfrm>
              <a:off x="0" y="0"/>
              <a:ext cx="1058" cy="799"/>
            </a:xfrm>
            <a:prstGeom prst="rect">
              <a:avLst/>
            </a:prstGeom>
            <a:blipFill dpi="0" rotWithShape="1">
              <a:blip r:embed="rId3"/>
              <a:srcRect/>
              <a:stretch>
                <a:fillRect b="-32416"/>
              </a:stretch>
            </a:blip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>
                <a:latin typeface="+mn-lt"/>
                <a:ea typeface="+mn-ea"/>
              </a:endParaRPr>
            </a:p>
          </p:txBody>
        </p:sp>
        <p:sp>
          <p:nvSpPr>
            <p:cNvPr id="21590" name="Rectangle 27"/>
            <p:cNvSpPr>
              <a:spLocks noChangeArrowheads="1"/>
            </p:cNvSpPr>
            <p:nvPr/>
          </p:nvSpPr>
          <p:spPr bwMode="auto">
            <a:xfrm>
              <a:off x="0" y="799"/>
              <a:ext cx="1058" cy="28"/>
            </a:xfrm>
            <a:prstGeom prst="rect">
              <a:avLst/>
            </a:prstGeom>
            <a:solidFill>
              <a:srgbClr val="EA55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kumimoji="0" lang="zh-CN" altLang="en-US"/>
            </a:p>
          </p:txBody>
        </p:sp>
      </p:grpSp>
      <p:sp>
        <p:nvSpPr>
          <p:cNvPr id="33820" name="Rectangle 28"/>
          <p:cNvSpPr>
            <a:spLocks noChangeArrowheads="1"/>
          </p:cNvSpPr>
          <p:nvPr/>
        </p:nvSpPr>
        <p:spPr bwMode="auto">
          <a:xfrm>
            <a:off x="2886075" y="2974975"/>
            <a:ext cx="1438275" cy="244475"/>
          </a:xfrm>
          <a:prstGeom prst="rect">
            <a:avLst/>
          </a:prstGeom>
          <a:noFill/>
          <a:ln w="6350" cmpd="sng">
            <a:solidFill>
              <a:srgbClr val="ED7D31"/>
            </a:solidFill>
            <a:miter lim="800000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grpSp>
        <p:nvGrpSpPr>
          <p:cNvPr id="33821" name="Group 29"/>
          <p:cNvGrpSpPr/>
          <p:nvPr/>
        </p:nvGrpSpPr>
        <p:grpSpPr bwMode="auto">
          <a:xfrm>
            <a:off x="4821238" y="1419225"/>
            <a:ext cx="1435100" cy="1120775"/>
            <a:chOff x="0" y="0"/>
            <a:chExt cx="1058" cy="827"/>
          </a:xfrm>
        </p:grpSpPr>
        <p:sp>
          <p:nvSpPr>
            <p:cNvPr id="33822" name="Rectangle 30"/>
            <p:cNvSpPr>
              <a:spLocks noChangeArrowheads="1"/>
            </p:cNvSpPr>
            <p:nvPr/>
          </p:nvSpPr>
          <p:spPr bwMode="auto">
            <a:xfrm>
              <a:off x="0" y="0"/>
              <a:ext cx="1058" cy="799"/>
            </a:xfrm>
            <a:prstGeom prst="rect">
              <a:avLst/>
            </a:prstGeom>
            <a:blipFill dpi="0" rotWithShape="1">
              <a:blip r:embed="rId4"/>
              <a:srcRect/>
              <a:stretch>
                <a:fillRect b="-32416"/>
              </a:stretch>
            </a:blip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>
                <a:latin typeface="+mn-lt"/>
                <a:ea typeface="+mn-ea"/>
              </a:endParaRPr>
            </a:p>
          </p:txBody>
        </p:sp>
        <p:sp>
          <p:nvSpPr>
            <p:cNvPr id="21586" name="Rectangle 31"/>
            <p:cNvSpPr>
              <a:spLocks noChangeArrowheads="1"/>
            </p:cNvSpPr>
            <p:nvPr/>
          </p:nvSpPr>
          <p:spPr bwMode="auto">
            <a:xfrm>
              <a:off x="0" y="799"/>
              <a:ext cx="1058" cy="28"/>
            </a:xfrm>
            <a:prstGeom prst="rect">
              <a:avLst/>
            </a:prstGeom>
            <a:solidFill>
              <a:srgbClr val="FBE2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kumimoji="0" lang="zh-CN" altLang="en-US"/>
            </a:p>
          </p:txBody>
        </p:sp>
      </p:grpSp>
      <p:sp>
        <p:nvSpPr>
          <p:cNvPr id="33824" name="Rectangle 32"/>
          <p:cNvSpPr>
            <a:spLocks noChangeArrowheads="1"/>
          </p:cNvSpPr>
          <p:nvPr/>
        </p:nvSpPr>
        <p:spPr bwMode="auto">
          <a:xfrm>
            <a:off x="4819650" y="2974975"/>
            <a:ext cx="1438275" cy="244475"/>
          </a:xfrm>
          <a:prstGeom prst="rect">
            <a:avLst/>
          </a:prstGeom>
          <a:noFill/>
          <a:ln w="6350" cmpd="sng">
            <a:solidFill>
              <a:srgbClr val="FBE22D"/>
            </a:solidFill>
            <a:miter lim="800000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grpSp>
        <p:nvGrpSpPr>
          <p:cNvPr id="33825" name="Group 33"/>
          <p:cNvGrpSpPr/>
          <p:nvPr/>
        </p:nvGrpSpPr>
        <p:grpSpPr bwMode="auto">
          <a:xfrm>
            <a:off x="6754813" y="1419225"/>
            <a:ext cx="1435100" cy="1120775"/>
            <a:chOff x="0" y="0"/>
            <a:chExt cx="1058" cy="827"/>
          </a:xfrm>
        </p:grpSpPr>
        <p:sp>
          <p:nvSpPr>
            <p:cNvPr id="33826" name="Rectangle 34"/>
            <p:cNvSpPr>
              <a:spLocks noChangeArrowheads="1"/>
            </p:cNvSpPr>
            <p:nvPr/>
          </p:nvSpPr>
          <p:spPr bwMode="auto">
            <a:xfrm>
              <a:off x="0" y="0"/>
              <a:ext cx="1058" cy="799"/>
            </a:xfrm>
            <a:prstGeom prst="rect">
              <a:avLst/>
            </a:prstGeom>
            <a:blipFill dpi="0" rotWithShape="1">
              <a:blip r:embed="rId5"/>
              <a:srcRect/>
              <a:stretch>
                <a:fillRect b="-32416"/>
              </a:stretch>
            </a:blip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>
                <a:latin typeface="+mn-lt"/>
                <a:ea typeface="+mn-ea"/>
              </a:endParaRPr>
            </a:p>
          </p:txBody>
        </p:sp>
        <p:sp>
          <p:nvSpPr>
            <p:cNvPr id="21582" name="Rectangle 35"/>
            <p:cNvSpPr>
              <a:spLocks noChangeArrowheads="1"/>
            </p:cNvSpPr>
            <p:nvPr/>
          </p:nvSpPr>
          <p:spPr bwMode="auto">
            <a:xfrm>
              <a:off x="0" y="799"/>
              <a:ext cx="1058" cy="28"/>
            </a:xfrm>
            <a:prstGeom prst="rect">
              <a:avLst/>
            </a:prstGeom>
            <a:solidFill>
              <a:srgbClr val="A9D2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kumimoji="0" lang="zh-CN" altLang="en-US"/>
            </a:p>
          </p:txBody>
        </p:sp>
      </p:grpSp>
      <p:sp>
        <p:nvSpPr>
          <p:cNvPr id="33828" name="Rectangle 36"/>
          <p:cNvSpPr>
            <a:spLocks noChangeArrowheads="1"/>
          </p:cNvSpPr>
          <p:nvPr/>
        </p:nvSpPr>
        <p:spPr bwMode="auto">
          <a:xfrm>
            <a:off x="6753225" y="2974975"/>
            <a:ext cx="1438275" cy="244475"/>
          </a:xfrm>
          <a:prstGeom prst="rect">
            <a:avLst/>
          </a:prstGeom>
          <a:noFill/>
          <a:ln w="6350" cmpd="sng">
            <a:solidFill>
              <a:srgbClr val="A9D25A"/>
            </a:solidFill>
            <a:miter lim="800000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3829" name="Rectangle 37"/>
          <p:cNvSpPr>
            <a:spLocks noChangeArrowheads="1"/>
          </p:cNvSpPr>
          <p:nvPr/>
        </p:nvSpPr>
        <p:spPr bwMode="auto">
          <a:xfrm>
            <a:off x="1244600" y="2720975"/>
            <a:ext cx="865188" cy="18415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zh-CN" sz="1200" b="1">
                <a:solidFill>
                  <a:srgbClr val="7F7F7F"/>
                </a:solidFill>
                <a:ea typeface="微软雅黑" panose="020B0503020204020204" pitchFamily="34" charset="-122"/>
              </a:rPr>
              <a:t>Frank Furious</a:t>
            </a:r>
            <a:endParaRPr kumimoji="0" lang="zh-CN" altLang="zh-CN" sz="1200">
              <a:solidFill>
                <a:srgbClr val="7F7F7F"/>
              </a:solidFill>
            </a:endParaRPr>
          </a:p>
        </p:txBody>
      </p:sp>
      <p:sp>
        <p:nvSpPr>
          <p:cNvPr id="33830" name="Rectangle 38"/>
          <p:cNvSpPr>
            <a:spLocks noChangeArrowheads="1"/>
          </p:cNvSpPr>
          <p:nvPr/>
        </p:nvSpPr>
        <p:spPr bwMode="auto">
          <a:xfrm>
            <a:off x="1433513" y="3033713"/>
            <a:ext cx="488950" cy="122237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zh-CN" sz="800">
                <a:solidFill>
                  <a:srgbClr val="7F7F7F"/>
                </a:solidFill>
                <a:ea typeface="微软雅黑" panose="020B0503020204020204" pitchFamily="34" charset="-122"/>
              </a:rPr>
              <a:t>Art Director</a:t>
            </a:r>
            <a:endParaRPr kumimoji="0" lang="zh-CN" altLang="zh-CN" sz="800">
              <a:solidFill>
                <a:srgbClr val="7F7F7F"/>
              </a:solidFill>
            </a:endParaRPr>
          </a:p>
        </p:txBody>
      </p:sp>
      <p:sp>
        <p:nvSpPr>
          <p:cNvPr id="33831" name="Rectangle 39"/>
          <p:cNvSpPr>
            <a:spLocks noChangeArrowheads="1"/>
          </p:cNvSpPr>
          <p:nvPr/>
        </p:nvSpPr>
        <p:spPr bwMode="auto">
          <a:xfrm>
            <a:off x="3302000" y="2720975"/>
            <a:ext cx="625475" cy="18415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zh-CN" sz="1200" b="1">
                <a:solidFill>
                  <a:srgbClr val="7F7F7F"/>
                </a:solidFill>
                <a:ea typeface="微软雅黑" panose="020B0503020204020204" pitchFamily="34" charset="-122"/>
              </a:rPr>
              <a:t>Kara Kulis</a:t>
            </a:r>
            <a:endParaRPr kumimoji="0" lang="zh-CN" altLang="zh-CN" sz="1200">
              <a:solidFill>
                <a:srgbClr val="7F7F7F"/>
              </a:solidFill>
            </a:endParaRPr>
          </a:p>
        </p:txBody>
      </p:sp>
      <p:sp>
        <p:nvSpPr>
          <p:cNvPr id="33832" name="Rectangle 40"/>
          <p:cNvSpPr>
            <a:spLocks noChangeArrowheads="1"/>
          </p:cNvSpPr>
          <p:nvPr/>
        </p:nvSpPr>
        <p:spPr bwMode="auto">
          <a:xfrm>
            <a:off x="3162300" y="3033713"/>
            <a:ext cx="903288" cy="122237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zh-CN" sz="80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Marketing &amp; Sales</a:t>
            </a:r>
            <a:endParaRPr kumimoji="0" lang="zh-CN" altLang="zh-CN" sz="800">
              <a:solidFill>
                <a:srgbClr val="7F7F7F"/>
              </a:solidFill>
            </a:endParaRPr>
          </a:p>
        </p:txBody>
      </p:sp>
      <p:sp>
        <p:nvSpPr>
          <p:cNvPr id="33833" name="Rectangle 41"/>
          <p:cNvSpPr>
            <a:spLocks noChangeArrowheads="1"/>
          </p:cNvSpPr>
          <p:nvPr/>
        </p:nvSpPr>
        <p:spPr bwMode="auto">
          <a:xfrm>
            <a:off x="5108575" y="2720975"/>
            <a:ext cx="873125" cy="18415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zh-CN" sz="1200" b="1">
                <a:solidFill>
                  <a:srgbClr val="7F7F7F"/>
                </a:solidFill>
                <a:ea typeface="微软雅黑" panose="020B0503020204020204" pitchFamily="34" charset="-122"/>
              </a:rPr>
              <a:t>Andrea Arkov</a:t>
            </a:r>
            <a:endParaRPr kumimoji="0" lang="zh-CN" altLang="zh-CN" sz="1200">
              <a:solidFill>
                <a:srgbClr val="7F7F7F"/>
              </a:solidFill>
            </a:endParaRPr>
          </a:p>
        </p:txBody>
      </p:sp>
      <p:sp>
        <p:nvSpPr>
          <p:cNvPr id="33834" name="Rectangle 42"/>
          <p:cNvSpPr>
            <a:spLocks noChangeArrowheads="1"/>
          </p:cNvSpPr>
          <p:nvPr/>
        </p:nvSpPr>
        <p:spPr bwMode="auto">
          <a:xfrm>
            <a:off x="5211763" y="3033713"/>
            <a:ext cx="665162" cy="122237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zh-CN" sz="800">
                <a:solidFill>
                  <a:srgbClr val="7F7F7F"/>
                </a:solidFill>
                <a:ea typeface="微软雅黑" panose="020B0503020204020204" pitchFamily="34" charset="-122"/>
              </a:rPr>
              <a:t>Public Relations</a:t>
            </a:r>
            <a:endParaRPr kumimoji="0" lang="zh-CN" altLang="zh-CN" sz="800">
              <a:solidFill>
                <a:srgbClr val="7F7F7F"/>
              </a:solidFill>
            </a:endParaRPr>
          </a:p>
        </p:txBody>
      </p:sp>
      <p:sp>
        <p:nvSpPr>
          <p:cNvPr id="33835" name="Rectangle 43"/>
          <p:cNvSpPr>
            <a:spLocks noChangeArrowheads="1"/>
          </p:cNvSpPr>
          <p:nvPr/>
        </p:nvSpPr>
        <p:spPr bwMode="auto">
          <a:xfrm>
            <a:off x="6994525" y="2722563"/>
            <a:ext cx="974725" cy="18415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zh-CN" sz="1200" b="1">
                <a:solidFill>
                  <a:srgbClr val="7F7F7F"/>
                </a:solidFill>
                <a:ea typeface="微软雅黑" panose="020B0503020204020204" pitchFamily="34" charset="-122"/>
              </a:rPr>
              <a:t>Harold Houdini</a:t>
            </a:r>
            <a:endParaRPr kumimoji="0" lang="zh-CN" altLang="zh-CN" sz="1200">
              <a:solidFill>
                <a:srgbClr val="7F7F7F"/>
              </a:solidFill>
            </a:endParaRPr>
          </a:p>
        </p:txBody>
      </p:sp>
      <p:sp>
        <p:nvSpPr>
          <p:cNvPr id="33836" name="Rectangle 44"/>
          <p:cNvSpPr>
            <a:spLocks noChangeArrowheads="1"/>
          </p:cNvSpPr>
          <p:nvPr/>
        </p:nvSpPr>
        <p:spPr bwMode="auto">
          <a:xfrm>
            <a:off x="7286625" y="3035300"/>
            <a:ext cx="388938" cy="122238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zh-CN" sz="800">
                <a:solidFill>
                  <a:srgbClr val="7F7F7F"/>
                </a:solidFill>
                <a:ea typeface="微软雅黑" panose="020B0503020204020204" pitchFamily="34" charset="-122"/>
              </a:rPr>
              <a:t>Designer </a:t>
            </a:r>
            <a:endParaRPr kumimoji="0" lang="zh-CN" altLang="zh-CN" sz="800">
              <a:solidFill>
                <a:srgbClr val="7F7F7F"/>
              </a:solidFill>
            </a:endParaRPr>
          </a:p>
        </p:txBody>
      </p:sp>
      <p:sp>
        <p:nvSpPr>
          <p:cNvPr id="33837" name="Rectangle 45"/>
          <p:cNvSpPr>
            <a:spLocks noChangeArrowheads="1"/>
          </p:cNvSpPr>
          <p:nvPr/>
        </p:nvSpPr>
        <p:spPr bwMode="auto">
          <a:xfrm>
            <a:off x="1012825" y="3403600"/>
            <a:ext cx="1327150" cy="73342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CN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微软雅黑" panose="020B0503020204020204" pitchFamily="34" charset="-122"/>
              </a:rPr>
              <a:t>We have many PowerPoint templates that has been specifically designed to help anyone that is stepping into the world of PowerPoint for the very first time. </a:t>
            </a:r>
          </a:p>
        </p:txBody>
      </p:sp>
      <p:grpSp>
        <p:nvGrpSpPr>
          <p:cNvPr id="2" name="组合 1"/>
          <p:cNvGrpSpPr/>
          <p:nvPr/>
        </p:nvGrpSpPr>
        <p:grpSpPr bwMode="auto">
          <a:xfrm>
            <a:off x="993775" y="4267200"/>
            <a:ext cx="195263" cy="196850"/>
            <a:chOff x="993775" y="4122738"/>
            <a:chExt cx="195263" cy="196850"/>
          </a:xfrm>
        </p:grpSpPr>
        <p:sp>
          <p:nvSpPr>
            <p:cNvPr id="21577" name="Oval 47"/>
            <p:cNvSpPr>
              <a:spLocks noChangeArrowheads="1"/>
            </p:cNvSpPr>
            <p:nvPr/>
          </p:nvSpPr>
          <p:spPr bwMode="auto">
            <a:xfrm>
              <a:off x="993775" y="4122738"/>
              <a:ext cx="195263" cy="196850"/>
            </a:xfrm>
            <a:prstGeom prst="ellipse">
              <a:avLst/>
            </a:prstGeom>
            <a:solidFill>
              <a:srgbClr val="98D2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kumimoji="0" lang="zh-CN" altLang="en-US"/>
            </a:p>
          </p:txBody>
        </p:sp>
        <p:sp>
          <p:nvSpPr>
            <p:cNvPr id="21578" name="Freeform 48"/>
            <p:cNvSpPr/>
            <p:nvPr/>
          </p:nvSpPr>
          <p:spPr bwMode="auto">
            <a:xfrm>
              <a:off x="1047750" y="4186238"/>
              <a:ext cx="87313" cy="68263"/>
            </a:xfrm>
            <a:custGeom>
              <a:avLst/>
              <a:gdLst>
                <a:gd name="T0" fmla="*/ 87313 w 39"/>
                <a:gd name="T1" fmla="*/ 8808 h 31"/>
                <a:gd name="T2" fmla="*/ 76119 w 39"/>
                <a:gd name="T3" fmla="*/ 11010 h 31"/>
                <a:gd name="T4" fmla="*/ 85074 w 39"/>
                <a:gd name="T5" fmla="*/ 2202 h 31"/>
                <a:gd name="T6" fmla="*/ 73880 w 39"/>
                <a:gd name="T7" fmla="*/ 6606 h 31"/>
                <a:gd name="T8" fmla="*/ 60447 w 39"/>
                <a:gd name="T9" fmla="*/ 0 h 31"/>
                <a:gd name="T10" fmla="*/ 42537 w 39"/>
                <a:gd name="T11" fmla="*/ 17616 h 31"/>
                <a:gd name="T12" fmla="*/ 42537 w 39"/>
                <a:gd name="T13" fmla="*/ 22020 h 31"/>
                <a:gd name="T14" fmla="*/ 6716 w 39"/>
                <a:gd name="T15" fmla="*/ 4404 h 31"/>
                <a:gd name="T16" fmla="*/ 4478 w 39"/>
                <a:gd name="T17" fmla="*/ 11010 h 31"/>
                <a:gd name="T18" fmla="*/ 13433 w 39"/>
                <a:gd name="T19" fmla="*/ 26424 h 31"/>
                <a:gd name="T20" fmla="*/ 4478 w 39"/>
                <a:gd name="T21" fmla="*/ 24222 h 31"/>
                <a:gd name="T22" fmla="*/ 4478 w 39"/>
                <a:gd name="T23" fmla="*/ 24222 h 31"/>
                <a:gd name="T24" fmla="*/ 17910 w 39"/>
                <a:gd name="T25" fmla="*/ 41839 h 31"/>
                <a:gd name="T26" fmla="*/ 13433 w 39"/>
                <a:gd name="T27" fmla="*/ 41839 h 31"/>
                <a:gd name="T28" fmla="*/ 11194 w 39"/>
                <a:gd name="T29" fmla="*/ 41839 h 31"/>
                <a:gd name="T30" fmla="*/ 26866 w 39"/>
                <a:gd name="T31" fmla="*/ 52849 h 31"/>
                <a:gd name="T32" fmla="*/ 4478 w 39"/>
                <a:gd name="T33" fmla="*/ 61657 h 31"/>
                <a:gd name="T34" fmla="*/ 0 w 39"/>
                <a:gd name="T35" fmla="*/ 61657 h 31"/>
                <a:gd name="T36" fmla="*/ 29104 w 39"/>
                <a:gd name="T37" fmla="*/ 68263 h 31"/>
                <a:gd name="T38" fmla="*/ 78358 w 39"/>
                <a:gd name="T39" fmla="*/ 19818 h 31"/>
                <a:gd name="T40" fmla="*/ 78358 w 39"/>
                <a:gd name="T41" fmla="*/ 17616 h 31"/>
                <a:gd name="T42" fmla="*/ 87313 w 39"/>
                <a:gd name="T43" fmla="*/ 8808 h 3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39" h="31">
                  <a:moveTo>
                    <a:pt x="39" y="4"/>
                  </a:moveTo>
                  <a:cubicBezTo>
                    <a:pt x="37" y="4"/>
                    <a:pt x="36" y="5"/>
                    <a:pt x="34" y="5"/>
                  </a:cubicBezTo>
                  <a:cubicBezTo>
                    <a:pt x="36" y="4"/>
                    <a:pt x="37" y="2"/>
                    <a:pt x="38" y="1"/>
                  </a:cubicBezTo>
                  <a:cubicBezTo>
                    <a:pt x="36" y="2"/>
                    <a:pt x="35" y="2"/>
                    <a:pt x="33" y="3"/>
                  </a:cubicBezTo>
                  <a:cubicBezTo>
                    <a:pt x="31" y="1"/>
                    <a:pt x="29" y="0"/>
                    <a:pt x="27" y="0"/>
                  </a:cubicBezTo>
                  <a:cubicBezTo>
                    <a:pt x="23" y="0"/>
                    <a:pt x="19" y="4"/>
                    <a:pt x="19" y="8"/>
                  </a:cubicBezTo>
                  <a:cubicBezTo>
                    <a:pt x="19" y="9"/>
                    <a:pt x="19" y="9"/>
                    <a:pt x="19" y="10"/>
                  </a:cubicBezTo>
                  <a:cubicBezTo>
                    <a:pt x="13" y="9"/>
                    <a:pt x="7" y="6"/>
                    <a:pt x="3" y="2"/>
                  </a:cubicBezTo>
                  <a:cubicBezTo>
                    <a:pt x="2" y="3"/>
                    <a:pt x="2" y="4"/>
                    <a:pt x="2" y="5"/>
                  </a:cubicBezTo>
                  <a:cubicBezTo>
                    <a:pt x="2" y="8"/>
                    <a:pt x="3" y="11"/>
                    <a:pt x="6" y="12"/>
                  </a:cubicBezTo>
                  <a:cubicBezTo>
                    <a:pt x="4" y="12"/>
                    <a:pt x="3" y="12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5"/>
                    <a:pt x="5" y="18"/>
                    <a:pt x="8" y="19"/>
                  </a:cubicBezTo>
                  <a:cubicBezTo>
                    <a:pt x="8" y="19"/>
                    <a:pt x="7" y="19"/>
                    <a:pt x="6" y="19"/>
                  </a:cubicBezTo>
                  <a:cubicBezTo>
                    <a:pt x="6" y="19"/>
                    <a:pt x="5" y="19"/>
                    <a:pt x="5" y="19"/>
                  </a:cubicBezTo>
                  <a:cubicBezTo>
                    <a:pt x="6" y="22"/>
                    <a:pt x="9" y="24"/>
                    <a:pt x="12" y="24"/>
                  </a:cubicBezTo>
                  <a:cubicBezTo>
                    <a:pt x="9" y="27"/>
                    <a:pt x="6" y="28"/>
                    <a:pt x="2" y="28"/>
                  </a:cubicBezTo>
                  <a:cubicBezTo>
                    <a:pt x="2" y="28"/>
                    <a:pt x="1" y="28"/>
                    <a:pt x="0" y="28"/>
                  </a:cubicBezTo>
                  <a:cubicBezTo>
                    <a:pt x="4" y="30"/>
                    <a:pt x="8" y="31"/>
                    <a:pt x="13" y="31"/>
                  </a:cubicBezTo>
                  <a:cubicBezTo>
                    <a:pt x="27" y="31"/>
                    <a:pt x="35" y="19"/>
                    <a:pt x="35" y="9"/>
                  </a:cubicBezTo>
                  <a:cubicBezTo>
                    <a:pt x="35" y="9"/>
                    <a:pt x="35" y="8"/>
                    <a:pt x="35" y="8"/>
                  </a:cubicBezTo>
                  <a:cubicBezTo>
                    <a:pt x="36" y="7"/>
                    <a:pt x="38" y="5"/>
                    <a:pt x="39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" name="组合 2"/>
          <p:cNvGrpSpPr/>
          <p:nvPr/>
        </p:nvGrpSpPr>
        <p:grpSpPr bwMode="auto">
          <a:xfrm>
            <a:off x="1363663" y="4267200"/>
            <a:ext cx="195262" cy="196850"/>
            <a:chOff x="1363663" y="4122738"/>
            <a:chExt cx="195262" cy="196850"/>
          </a:xfrm>
        </p:grpSpPr>
        <p:sp>
          <p:nvSpPr>
            <p:cNvPr id="21575" name="Oval 50"/>
            <p:cNvSpPr>
              <a:spLocks noChangeArrowheads="1"/>
            </p:cNvSpPr>
            <p:nvPr/>
          </p:nvSpPr>
          <p:spPr bwMode="auto">
            <a:xfrm>
              <a:off x="1363663" y="4122738"/>
              <a:ext cx="195262" cy="196850"/>
            </a:xfrm>
            <a:prstGeom prst="ellipse">
              <a:avLst/>
            </a:prstGeom>
            <a:solidFill>
              <a:srgbClr val="98D2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kumimoji="0" lang="zh-CN" altLang="en-US"/>
            </a:p>
          </p:txBody>
        </p:sp>
        <p:sp>
          <p:nvSpPr>
            <p:cNvPr id="21576" name="Freeform 51"/>
            <p:cNvSpPr/>
            <p:nvPr/>
          </p:nvSpPr>
          <p:spPr bwMode="auto">
            <a:xfrm>
              <a:off x="1439863" y="4176713"/>
              <a:ext cx="46037" cy="88900"/>
            </a:xfrm>
            <a:custGeom>
              <a:avLst/>
              <a:gdLst>
                <a:gd name="T0" fmla="*/ 9207 w 20"/>
                <a:gd name="T1" fmla="*/ 50149 h 39"/>
                <a:gd name="T2" fmla="*/ 9207 w 20"/>
                <a:gd name="T3" fmla="*/ 88900 h 39"/>
                <a:gd name="T4" fmla="*/ 29924 w 20"/>
                <a:gd name="T5" fmla="*/ 88900 h 39"/>
                <a:gd name="T6" fmla="*/ 29924 w 20"/>
                <a:gd name="T7" fmla="*/ 50149 h 39"/>
                <a:gd name="T8" fmla="*/ 41433 w 20"/>
                <a:gd name="T9" fmla="*/ 50149 h 39"/>
                <a:gd name="T10" fmla="*/ 46037 w 20"/>
                <a:gd name="T11" fmla="*/ 34192 h 39"/>
                <a:gd name="T12" fmla="*/ 29924 w 20"/>
                <a:gd name="T13" fmla="*/ 34192 h 39"/>
                <a:gd name="T14" fmla="*/ 29924 w 20"/>
                <a:gd name="T15" fmla="*/ 20515 h 39"/>
                <a:gd name="T16" fmla="*/ 32226 w 20"/>
                <a:gd name="T17" fmla="*/ 18236 h 39"/>
                <a:gd name="T18" fmla="*/ 41433 w 20"/>
                <a:gd name="T19" fmla="*/ 18236 h 39"/>
                <a:gd name="T20" fmla="*/ 41433 w 20"/>
                <a:gd name="T21" fmla="*/ 0 h 39"/>
                <a:gd name="T22" fmla="*/ 25320 w 20"/>
                <a:gd name="T23" fmla="*/ 0 h 39"/>
                <a:gd name="T24" fmla="*/ 9207 w 20"/>
                <a:gd name="T25" fmla="*/ 15956 h 39"/>
                <a:gd name="T26" fmla="*/ 9207 w 20"/>
                <a:gd name="T27" fmla="*/ 31913 h 39"/>
                <a:gd name="T28" fmla="*/ 0 w 20"/>
                <a:gd name="T29" fmla="*/ 31913 h 39"/>
                <a:gd name="T30" fmla="*/ 0 w 20"/>
                <a:gd name="T31" fmla="*/ 50149 h 39"/>
                <a:gd name="T32" fmla="*/ 9207 w 20"/>
                <a:gd name="T33" fmla="*/ 50149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0" h="39">
                  <a:moveTo>
                    <a:pt x="4" y="22"/>
                  </a:moveTo>
                  <a:cubicBezTo>
                    <a:pt x="4" y="39"/>
                    <a:pt x="4" y="39"/>
                    <a:pt x="4" y="39"/>
                  </a:cubicBezTo>
                  <a:cubicBezTo>
                    <a:pt x="13" y="39"/>
                    <a:pt x="13" y="39"/>
                    <a:pt x="13" y="39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5"/>
                    <a:pt x="13" y="11"/>
                    <a:pt x="13" y="9"/>
                  </a:cubicBezTo>
                  <a:cubicBezTo>
                    <a:pt x="13" y="9"/>
                    <a:pt x="13" y="8"/>
                    <a:pt x="14" y="8"/>
                  </a:cubicBezTo>
                  <a:cubicBezTo>
                    <a:pt x="16" y="8"/>
                    <a:pt x="18" y="8"/>
                    <a:pt x="18" y="8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5" y="0"/>
                    <a:pt x="11" y="0"/>
                  </a:cubicBezTo>
                  <a:cubicBezTo>
                    <a:pt x="8" y="0"/>
                    <a:pt x="4" y="4"/>
                    <a:pt x="4" y="7"/>
                  </a:cubicBezTo>
                  <a:cubicBezTo>
                    <a:pt x="4" y="11"/>
                    <a:pt x="4" y="14"/>
                    <a:pt x="4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22"/>
                    <a:pt x="0" y="22"/>
                    <a:pt x="0" y="22"/>
                  </a:cubicBezTo>
                  <a:lnTo>
                    <a:pt x="4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 bwMode="auto">
          <a:xfrm>
            <a:off x="2192338" y="4267200"/>
            <a:ext cx="195262" cy="196850"/>
            <a:chOff x="2192338" y="4122738"/>
            <a:chExt cx="195262" cy="196850"/>
          </a:xfrm>
        </p:grpSpPr>
        <p:sp>
          <p:nvSpPr>
            <p:cNvPr id="21573" name="Oval 53"/>
            <p:cNvSpPr>
              <a:spLocks noChangeArrowheads="1"/>
            </p:cNvSpPr>
            <p:nvPr/>
          </p:nvSpPr>
          <p:spPr bwMode="auto">
            <a:xfrm>
              <a:off x="2192338" y="4122738"/>
              <a:ext cx="195262" cy="196850"/>
            </a:xfrm>
            <a:prstGeom prst="ellipse">
              <a:avLst/>
            </a:prstGeom>
            <a:solidFill>
              <a:srgbClr val="98D2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kumimoji="0" lang="zh-CN" altLang="en-US"/>
            </a:p>
          </p:txBody>
        </p:sp>
        <p:sp>
          <p:nvSpPr>
            <p:cNvPr id="21574" name="Freeform 54"/>
            <p:cNvSpPr>
              <a:spLocks noEditPoints="1"/>
            </p:cNvSpPr>
            <p:nvPr/>
          </p:nvSpPr>
          <p:spPr bwMode="auto">
            <a:xfrm>
              <a:off x="2246313" y="4176713"/>
              <a:ext cx="87312" cy="88900"/>
            </a:xfrm>
            <a:custGeom>
              <a:avLst/>
              <a:gdLst>
                <a:gd name="T0" fmla="*/ 44775 w 39"/>
                <a:gd name="T1" fmla="*/ 88900 h 39"/>
                <a:gd name="T2" fmla="*/ 0 w 39"/>
                <a:gd name="T3" fmla="*/ 45590 h 39"/>
                <a:gd name="T4" fmla="*/ 44775 w 39"/>
                <a:gd name="T5" fmla="*/ 0 h 39"/>
                <a:gd name="T6" fmla="*/ 87312 w 39"/>
                <a:gd name="T7" fmla="*/ 45590 h 39"/>
                <a:gd name="T8" fmla="*/ 44775 w 39"/>
                <a:gd name="T9" fmla="*/ 88900 h 39"/>
                <a:gd name="T10" fmla="*/ 80596 w 39"/>
                <a:gd name="T11" fmla="*/ 50149 h 39"/>
                <a:gd name="T12" fmla="*/ 58208 w 39"/>
                <a:gd name="T13" fmla="*/ 50149 h 39"/>
                <a:gd name="T14" fmla="*/ 64924 w 39"/>
                <a:gd name="T15" fmla="*/ 75223 h 39"/>
                <a:gd name="T16" fmla="*/ 80596 w 39"/>
                <a:gd name="T17" fmla="*/ 50149 h 39"/>
                <a:gd name="T18" fmla="*/ 58208 w 39"/>
                <a:gd name="T19" fmla="*/ 79782 h 39"/>
                <a:gd name="T20" fmla="*/ 51492 w 39"/>
                <a:gd name="T21" fmla="*/ 50149 h 39"/>
                <a:gd name="T22" fmla="*/ 49253 w 39"/>
                <a:gd name="T23" fmla="*/ 50149 h 39"/>
                <a:gd name="T24" fmla="*/ 22388 w 39"/>
                <a:gd name="T25" fmla="*/ 75223 h 39"/>
                <a:gd name="T26" fmla="*/ 44775 w 39"/>
                <a:gd name="T27" fmla="*/ 82062 h 39"/>
                <a:gd name="T28" fmla="*/ 58208 w 39"/>
                <a:gd name="T29" fmla="*/ 79782 h 39"/>
                <a:gd name="T30" fmla="*/ 15671 w 39"/>
                <a:gd name="T31" fmla="*/ 70664 h 39"/>
                <a:gd name="T32" fmla="*/ 47014 w 39"/>
                <a:gd name="T33" fmla="*/ 45590 h 39"/>
                <a:gd name="T34" fmla="*/ 47014 w 39"/>
                <a:gd name="T35" fmla="*/ 45590 h 39"/>
                <a:gd name="T36" fmla="*/ 44775 w 39"/>
                <a:gd name="T37" fmla="*/ 38751 h 39"/>
                <a:gd name="T38" fmla="*/ 6716 w 39"/>
                <a:gd name="T39" fmla="*/ 43310 h 39"/>
                <a:gd name="T40" fmla="*/ 6716 w 39"/>
                <a:gd name="T41" fmla="*/ 45590 h 39"/>
                <a:gd name="T42" fmla="*/ 15671 w 39"/>
                <a:gd name="T43" fmla="*/ 70664 h 39"/>
                <a:gd name="T44" fmla="*/ 8955 w 39"/>
                <a:gd name="T45" fmla="*/ 36472 h 39"/>
                <a:gd name="T46" fmla="*/ 42537 w 39"/>
                <a:gd name="T47" fmla="*/ 31913 h 39"/>
                <a:gd name="T48" fmla="*/ 29104 w 39"/>
                <a:gd name="T49" fmla="*/ 11397 h 39"/>
                <a:gd name="T50" fmla="*/ 8955 w 39"/>
                <a:gd name="T51" fmla="*/ 36472 h 39"/>
                <a:gd name="T52" fmla="*/ 35820 w 39"/>
                <a:gd name="T53" fmla="*/ 9118 h 39"/>
                <a:gd name="T54" fmla="*/ 49253 w 39"/>
                <a:gd name="T55" fmla="*/ 29633 h 39"/>
                <a:gd name="T56" fmla="*/ 69402 w 39"/>
                <a:gd name="T57" fmla="*/ 15956 h 39"/>
                <a:gd name="T58" fmla="*/ 44775 w 39"/>
                <a:gd name="T59" fmla="*/ 6838 h 39"/>
                <a:gd name="T60" fmla="*/ 35820 w 39"/>
                <a:gd name="T61" fmla="*/ 9118 h 39"/>
                <a:gd name="T62" fmla="*/ 71641 w 39"/>
                <a:gd name="T63" fmla="*/ 20515 h 39"/>
                <a:gd name="T64" fmla="*/ 51492 w 39"/>
                <a:gd name="T65" fmla="*/ 36472 h 39"/>
                <a:gd name="T66" fmla="*/ 53730 w 39"/>
                <a:gd name="T67" fmla="*/ 41031 h 39"/>
                <a:gd name="T68" fmla="*/ 55969 w 39"/>
                <a:gd name="T69" fmla="*/ 43310 h 39"/>
                <a:gd name="T70" fmla="*/ 80596 w 39"/>
                <a:gd name="T71" fmla="*/ 45590 h 39"/>
                <a:gd name="T72" fmla="*/ 71641 w 39"/>
                <a:gd name="T73" fmla="*/ 20515 h 3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20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36" y="22"/>
                  </a:moveTo>
                  <a:cubicBezTo>
                    <a:pt x="35" y="22"/>
                    <a:pt x="31" y="21"/>
                    <a:pt x="26" y="22"/>
                  </a:cubicBezTo>
                  <a:cubicBezTo>
                    <a:pt x="28" y="27"/>
                    <a:pt x="29" y="32"/>
                    <a:pt x="29" y="33"/>
                  </a:cubicBezTo>
                  <a:cubicBezTo>
                    <a:pt x="32" y="31"/>
                    <a:pt x="35" y="27"/>
                    <a:pt x="36" y="22"/>
                  </a:cubicBezTo>
                  <a:close/>
                  <a:moveTo>
                    <a:pt x="26" y="35"/>
                  </a:moveTo>
                  <a:cubicBezTo>
                    <a:pt x="26" y="33"/>
                    <a:pt x="25" y="28"/>
                    <a:pt x="23" y="22"/>
                  </a:cubicBezTo>
                  <a:cubicBezTo>
                    <a:pt x="23" y="22"/>
                    <a:pt x="22" y="22"/>
                    <a:pt x="22" y="22"/>
                  </a:cubicBezTo>
                  <a:cubicBezTo>
                    <a:pt x="13" y="26"/>
                    <a:pt x="10" y="32"/>
                    <a:pt x="10" y="33"/>
                  </a:cubicBezTo>
                  <a:cubicBezTo>
                    <a:pt x="12" y="35"/>
                    <a:pt x="16" y="36"/>
                    <a:pt x="20" y="36"/>
                  </a:cubicBezTo>
                  <a:cubicBezTo>
                    <a:pt x="22" y="36"/>
                    <a:pt x="24" y="36"/>
                    <a:pt x="26" y="35"/>
                  </a:cubicBezTo>
                  <a:close/>
                  <a:moveTo>
                    <a:pt x="7" y="31"/>
                  </a:moveTo>
                  <a:cubicBezTo>
                    <a:pt x="8" y="30"/>
                    <a:pt x="12" y="23"/>
                    <a:pt x="21" y="20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1" y="19"/>
                    <a:pt x="21" y="18"/>
                    <a:pt x="20" y="17"/>
                  </a:cubicBezTo>
                  <a:cubicBezTo>
                    <a:pt x="12" y="19"/>
                    <a:pt x="4" y="19"/>
                    <a:pt x="3" y="19"/>
                  </a:cubicBezTo>
                  <a:cubicBezTo>
                    <a:pt x="3" y="19"/>
                    <a:pt x="3" y="20"/>
                    <a:pt x="3" y="20"/>
                  </a:cubicBezTo>
                  <a:cubicBezTo>
                    <a:pt x="3" y="24"/>
                    <a:pt x="5" y="28"/>
                    <a:pt x="7" y="31"/>
                  </a:cubicBezTo>
                  <a:close/>
                  <a:moveTo>
                    <a:pt x="4" y="16"/>
                  </a:moveTo>
                  <a:cubicBezTo>
                    <a:pt x="4" y="16"/>
                    <a:pt x="11" y="16"/>
                    <a:pt x="19" y="14"/>
                  </a:cubicBezTo>
                  <a:cubicBezTo>
                    <a:pt x="16" y="10"/>
                    <a:pt x="13" y="5"/>
                    <a:pt x="13" y="5"/>
                  </a:cubicBezTo>
                  <a:cubicBezTo>
                    <a:pt x="8" y="7"/>
                    <a:pt x="5" y="11"/>
                    <a:pt x="4" y="16"/>
                  </a:cubicBezTo>
                  <a:close/>
                  <a:moveTo>
                    <a:pt x="16" y="4"/>
                  </a:moveTo>
                  <a:cubicBezTo>
                    <a:pt x="16" y="4"/>
                    <a:pt x="19" y="8"/>
                    <a:pt x="22" y="13"/>
                  </a:cubicBezTo>
                  <a:cubicBezTo>
                    <a:pt x="28" y="11"/>
                    <a:pt x="30" y="8"/>
                    <a:pt x="31" y="7"/>
                  </a:cubicBezTo>
                  <a:cubicBezTo>
                    <a:pt x="28" y="5"/>
                    <a:pt x="24" y="3"/>
                    <a:pt x="20" y="3"/>
                  </a:cubicBezTo>
                  <a:cubicBezTo>
                    <a:pt x="18" y="3"/>
                    <a:pt x="17" y="3"/>
                    <a:pt x="16" y="4"/>
                  </a:cubicBezTo>
                  <a:close/>
                  <a:moveTo>
                    <a:pt x="32" y="9"/>
                  </a:moveTo>
                  <a:cubicBezTo>
                    <a:pt x="32" y="10"/>
                    <a:pt x="29" y="13"/>
                    <a:pt x="23" y="16"/>
                  </a:cubicBezTo>
                  <a:cubicBezTo>
                    <a:pt x="24" y="17"/>
                    <a:pt x="24" y="17"/>
                    <a:pt x="24" y="18"/>
                  </a:cubicBezTo>
                  <a:cubicBezTo>
                    <a:pt x="24" y="18"/>
                    <a:pt x="25" y="19"/>
                    <a:pt x="25" y="19"/>
                  </a:cubicBezTo>
                  <a:cubicBezTo>
                    <a:pt x="30" y="18"/>
                    <a:pt x="36" y="19"/>
                    <a:pt x="36" y="20"/>
                  </a:cubicBezTo>
                  <a:cubicBezTo>
                    <a:pt x="36" y="16"/>
                    <a:pt x="35" y="12"/>
                    <a:pt x="32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4" name="组合 3"/>
          <p:cNvGrpSpPr/>
          <p:nvPr/>
        </p:nvGrpSpPr>
        <p:grpSpPr bwMode="auto">
          <a:xfrm>
            <a:off x="1776413" y="4267200"/>
            <a:ext cx="196850" cy="196850"/>
            <a:chOff x="1776413" y="4122738"/>
            <a:chExt cx="196850" cy="196850"/>
          </a:xfrm>
        </p:grpSpPr>
        <p:sp>
          <p:nvSpPr>
            <p:cNvPr id="21571" name="Oval 56"/>
            <p:cNvSpPr>
              <a:spLocks noChangeArrowheads="1"/>
            </p:cNvSpPr>
            <p:nvPr/>
          </p:nvSpPr>
          <p:spPr bwMode="auto">
            <a:xfrm>
              <a:off x="1776413" y="4122738"/>
              <a:ext cx="196850" cy="196850"/>
            </a:xfrm>
            <a:prstGeom prst="ellipse">
              <a:avLst/>
            </a:prstGeom>
            <a:solidFill>
              <a:srgbClr val="98D2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kumimoji="0" lang="zh-CN" altLang="en-US"/>
            </a:p>
          </p:txBody>
        </p:sp>
        <p:sp>
          <p:nvSpPr>
            <p:cNvPr id="21572" name="Freeform 57"/>
            <p:cNvSpPr>
              <a:spLocks noEditPoints="1"/>
            </p:cNvSpPr>
            <p:nvPr/>
          </p:nvSpPr>
          <p:spPr bwMode="auto">
            <a:xfrm>
              <a:off x="1830388" y="4170363"/>
              <a:ext cx="88900" cy="84138"/>
            </a:xfrm>
            <a:custGeom>
              <a:avLst/>
              <a:gdLst>
                <a:gd name="T0" fmla="*/ 20515 w 39"/>
                <a:gd name="T1" fmla="*/ 8857 h 38"/>
                <a:gd name="T2" fmla="*/ 11397 w 39"/>
                <a:gd name="T3" fmla="*/ 17713 h 38"/>
                <a:gd name="T4" fmla="*/ 0 w 39"/>
                <a:gd name="T5" fmla="*/ 8857 h 38"/>
                <a:gd name="T6" fmla="*/ 11397 w 39"/>
                <a:gd name="T7" fmla="*/ 0 h 38"/>
                <a:gd name="T8" fmla="*/ 20515 w 39"/>
                <a:gd name="T9" fmla="*/ 8857 h 38"/>
                <a:gd name="T10" fmla="*/ 2279 w 39"/>
                <a:gd name="T11" fmla="*/ 84138 h 38"/>
                <a:gd name="T12" fmla="*/ 2279 w 39"/>
                <a:gd name="T13" fmla="*/ 26570 h 38"/>
                <a:gd name="T14" fmla="*/ 20515 w 39"/>
                <a:gd name="T15" fmla="*/ 26570 h 38"/>
                <a:gd name="T16" fmla="*/ 20515 w 39"/>
                <a:gd name="T17" fmla="*/ 84138 h 38"/>
                <a:gd name="T18" fmla="*/ 2279 w 39"/>
                <a:gd name="T19" fmla="*/ 84138 h 38"/>
                <a:gd name="T20" fmla="*/ 31913 w 39"/>
                <a:gd name="T21" fmla="*/ 44283 h 38"/>
                <a:gd name="T22" fmla="*/ 31913 w 39"/>
                <a:gd name="T23" fmla="*/ 26570 h 38"/>
                <a:gd name="T24" fmla="*/ 47869 w 39"/>
                <a:gd name="T25" fmla="*/ 26570 h 38"/>
                <a:gd name="T26" fmla="*/ 47869 w 39"/>
                <a:gd name="T27" fmla="*/ 33212 h 38"/>
                <a:gd name="T28" fmla="*/ 47869 w 39"/>
                <a:gd name="T29" fmla="*/ 33212 h 38"/>
                <a:gd name="T30" fmla="*/ 66105 w 39"/>
                <a:gd name="T31" fmla="*/ 24356 h 38"/>
                <a:gd name="T32" fmla="*/ 88900 w 39"/>
                <a:gd name="T33" fmla="*/ 48711 h 38"/>
                <a:gd name="T34" fmla="*/ 88900 w 39"/>
                <a:gd name="T35" fmla="*/ 84138 h 38"/>
                <a:gd name="T36" fmla="*/ 70664 w 39"/>
                <a:gd name="T37" fmla="*/ 84138 h 38"/>
                <a:gd name="T38" fmla="*/ 70664 w 39"/>
                <a:gd name="T39" fmla="*/ 50926 h 38"/>
                <a:gd name="T40" fmla="*/ 59267 w 39"/>
                <a:gd name="T41" fmla="*/ 39855 h 38"/>
                <a:gd name="T42" fmla="*/ 50149 w 39"/>
                <a:gd name="T43" fmla="*/ 46497 h 38"/>
                <a:gd name="T44" fmla="*/ 50149 w 39"/>
                <a:gd name="T45" fmla="*/ 50926 h 38"/>
                <a:gd name="T46" fmla="*/ 50149 w 39"/>
                <a:gd name="T47" fmla="*/ 84138 h 38"/>
                <a:gd name="T48" fmla="*/ 31913 w 39"/>
                <a:gd name="T49" fmla="*/ 84138 h 38"/>
                <a:gd name="T50" fmla="*/ 31913 w 39"/>
                <a:gd name="T51" fmla="*/ 44283 h 3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39" h="38">
                  <a:moveTo>
                    <a:pt x="9" y="4"/>
                  </a:moveTo>
                  <a:cubicBezTo>
                    <a:pt x="9" y="7"/>
                    <a:pt x="8" y="8"/>
                    <a:pt x="5" y="8"/>
                  </a:cubicBezTo>
                  <a:cubicBezTo>
                    <a:pt x="2" y="8"/>
                    <a:pt x="0" y="7"/>
                    <a:pt x="0" y="4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8" y="0"/>
                    <a:pt x="9" y="2"/>
                    <a:pt x="9" y="4"/>
                  </a:cubicBezTo>
                  <a:close/>
                  <a:moveTo>
                    <a:pt x="1" y="38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9" y="38"/>
                    <a:pt x="9" y="38"/>
                    <a:pt x="9" y="38"/>
                  </a:cubicBezTo>
                  <a:lnTo>
                    <a:pt x="1" y="38"/>
                  </a:lnTo>
                  <a:close/>
                  <a:moveTo>
                    <a:pt x="14" y="20"/>
                  </a:moveTo>
                  <a:cubicBezTo>
                    <a:pt x="14" y="17"/>
                    <a:pt x="14" y="14"/>
                    <a:pt x="14" y="12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22" y="14"/>
                    <a:pt x="25" y="11"/>
                    <a:pt x="29" y="11"/>
                  </a:cubicBezTo>
                  <a:cubicBezTo>
                    <a:pt x="35" y="11"/>
                    <a:pt x="39" y="15"/>
                    <a:pt x="39" y="22"/>
                  </a:cubicBezTo>
                  <a:cubicBezTo>
                    <a:pt x="39" y="38"/>
                    <a:pt x="39" y="38"/>
                    <a:pt x="39" y="38"/>
                  </a:cubicBezTo>
                  <a:cubicBezTo>
                    <a:pt x="31" y="38"/>
                    <a:pt x="31" y="38"/>
                    <a:pt x="31" y="38"/>
                  </a:cubicBezTo>
                  <a:cubicBezTo>
                    <a:pt x="31" y="23"/>
                    <a:pt x="31" y="23"/>
                    <a:pt x="31" y="23"/>
                  </a:cubicBezTo>
                  <a:cubicBezTo>
                    <a:pt x="31" y="20"/>
                    <a:pt x="29" y="18"/>
                    <a:pt x="26" y="18"/>
                  </a:cubicBezTo>
                  <a:cubicBezTo>
                    <a:pt x="24" y="18"/>
                    <a:pt x="23" y="19"/>
                    <a:pt x="22" y="21"/>
                  </a:cubicBezTo>
                  <a:cubicBezTo>
                    <a:pt x="22" y="21"/>
                    <a:pt x="22" y="22"/>
                    <a:pt x="22" y="23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14" y="38"/>
                    <a:pt x="14" y="38"/>
                    <a:pt x="14" y="38"/>
                  </a:cubicBezTo>
                  <a:lnTo>
                    <a:pt x="14" y="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3850" name="Rectangle 58"/>
          <p:cNvSpPr>
            <a:spLocks noChangeArrowheads="1"/>
          </p:cNvSpPr>
          <p:nvPr/>
        </p:nvSpPr>
        <p:spPr bwMode="auto">
          <a:xfrm>
            <a:off x="2943225" y="3403600"/>
            <a:ext cx="1327150" cy="73342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CN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微软雅黑" panose="020B0503020204020204" pitchFamily="34" charset="-122"/>
              </a:rPr>
              <a:t>We have many PowerPoint templates that has been specifically designed to help anyone that is stepping into the world of PowerPoint for the very first time. </a:t>
            </a:r>
          </a:p>
        </p:txBody>
      </p:sp>
      <p:grpSp>
        <p:nvGrpSpPr>
          <p:cNvPr id="6" name="组合 5"/>
          <p:cNvGrpSpPr/>
          <p:nvPr/>
        </p:nvGrpSpPr>
        <p:grpSpPr bwMode="auto">
          <a:xfrm>
            <a:off x="2924175" y="4267200"/>
            <a:ext cx="195263" cy="196850"/>
            <a:chOff x="2924175" y="4122738"/>
            <a:chExt cx="195263" cy="196850"/>
          </a:xfrm>
        </p:grpSpPr>
        <p:sp>
          <p:nvSpPr>
            <p:cNvPr id="21569" name="Oval 60"/>
            <p:cNvSpPr>
              <a:spLocks noChangeArrowheads="1"/>
            </p:cNvSpPr>
            <p:nvPr/>
          </p:nvSpPr>
          <p:spPr bwMode="auto">
            <a:xfrm>
              <a:off x="2924175" y="4122738"/>
              <a:ext cx="195263" cy="196850"/>
            </a:xfrm>
            <a:prstGeom prst="ellipse">
              <a:avLst/>
            </a:prstGeom>
            <a:solidFill>
              <a:srgbClr val="EA55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kumimoji="0" lang="zh-CN" altLang="en-US"/>
            </a:p>
          </p:txBody>
        </p:sp>
        <p:sp>
          <p:nvSpPr>
            <p:cNvPr id="21570" name="Freeform 61"/>
            <p:cNvSpPr/>
            <p:nvPr/>
          </p:nvSpPr>
          <p:spPr bwMode="auto">
            <a:xfrm>
              <a:off x="2978150" y="4186238"/>
              <a:ext cx="87313" cy="68263"/>
            </a:xfrm>
            <a:custGeom>
              <a:avLst/>
              <a:gdLst>
                <a:gd name="T0" fmla="*/ 87313 w 39"/>
                <a:gd name="T1" fmla="*/ 8808 h 31"/>
                <a:gd name="T2" fmla="*/ 76119 w 39"/>
                <a:gd name="T3" fmla="*/ 11010 h 31"/>
                <a:gd name="T4" fmla="*/ 85074 w 39"/>
                <a:gd name="T5" fmla="*/ 2202 h 31"/>
                <a:gd name="T6" fmla="*/ 73880 w 39"/>
                <a:gd name="T7" fmla="*/ 6606 h 31"/>
                <a:gd name="T8" fmla="*/ 60447 w 39"/>
                <a:gd name="T9" fmla="*/ 0 h 31"/>
                <a:gd name="T10" fmla="*/ 42537 w 39"/>
                <a:gd name="T11" fmla="*/ 17616 h 31"/>
                <a:gd name="T12" fmla="*/ 42537 w 39"/>
                <a:gd name="T13" fmla="*/ 22020 h 31"/>
                <a:gd name="T14" fmla="*/ 6716 w 39"/>
                <a:gd name="T15" fmla="*/ 4404 h 31"/>
                <a:gd name="T16" fmla="*/ 4478 w 39"/>
                <a:gd name="T17" fmla="*/ 11010 h 31"/>
                <a:gd name="T18" fmla="*/ 13433 w 39"/>
                <a:gd name="T19" fmla="*/ 26424 h 31"/>
                <a:gd name="T20" fmla="*/ 4478 w 39"/>
                <a:gd name="T21" fmla="*/ 24222 h 31"/>
                <a:gd name="T22" fmla="*/ 4478 w 39"/>
                <a:gd name="T23" fmla="*/ 24222 h 31"/>
                <a:gd name="T24" fmla="*/ 17910 w 39"/>
                <a:gd name="T25" fmla="*/ 41839 h 31"/>
                <a:gd name="T26" fmla="*/ 13433 w 39"/>
                <a:gd name="T27" fmla="*/ 41839 h 31"/>
                <a:gd name="T28" fmla="*/ 11194 w 39"/>
                <a:gd name="T29" fmla="*/ 41839 h 31"/>
                <a:gd name="T30" fmla="*/ 26866 w 39"/>
                <a:gd name="T31" fmla="*/ 52849 h 31"/>
                <a:gd name="T32" fmla="*/ 4478 w 39"/>
                <a:gd name="T33" fmla="*/ 61657 h 31"/>
                <a:gd name="T34" fmla="*/ 0 w 39"/>
                <a:gd name="T35" fmla="*/ 61657 h 31"/>
                <a:gd name="T36" fmla="*/ 29104 w 39"/>
                <a:gd name="T37" fmla="*/ 68263 h 31"/>
                <a:gd name="T38" fmla="*/ 78358 w 39"/>
                <a:gd name="T39" fmla="*/ 19818 h 31"/>
                <a:gd name="T40" fmla="*/ 78358 w 39"/>
                <a:gd name="T41" fmla="*/ 17616 h 31"/>
                <a:gd name="T42" fmla="*/ 87313 w 39"/>
                <a:gd name="T43" fmla="*/ 8808 h 3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39" h="31">
                  <a:moveTo>
                    <a:pt x="39" y="4"/>
                  </a:moveTo>
                  <a:cubicBezTo>
                    <a:pt x="37" y="4"/>
                    <a:pt x="36" y="5"/>
                    <a:pt x="34" y="5"/>
                  </a:cubicBezTo>
                  <a:cubicBezTo>
                    <a:pt x="36" y="4"/>
                    <a:pt x="37" y="2"/>
                    <a:pt x="38" y="1"/>
                  </a:cubicBezTo>
                  <a:cubicBezTo>
                    <a:pt x="36" y="2"/>
                    <a:pt x="35" y="2"/>
                    <a:pt x="33" y="3"/>
                  </a:cubicBezTo>
                  <a:cubicBezTo>
                    <a:pt x="31" y="1"/>
                    <a:pt x="29" y="0"/>
                    <a:pt x="27" y="0"/>
                  </a:cubicBezTo>
                  <a:cubicBezTo>
                    <a:pt x="23" y="0"/>
                    <a:pt x="19" y="4"/>
                    <a:pt x="19" y="8"/>
                  </a:cubicBezTo>
                  <a:cubicBezTo>
                    <a:pt x="19" y="9"/>
                    <a:pt x="19" y="9"/>
                    <a:pt x="19" y="10"/>
                  </a:cubicBezTo>
                  <a:cubicBezTo>
                    <a:pt x="13" y="9"/>
                    <a:pt x="7" y="6"/>
                    <a:pt x="3" y="2"/>
                  </a:cubicBezTo>
                  <a:cubicBezTo>
                    <a:pt x="2" y="3"/>
                    <a:pt x="2" y="4"/>
                    <a:pt x="2" y="5"/>
                  </a:cubicBezTo>
                  <a:cubicBezTo>
                    <a:pt x="2" y="8"/>
                    <a:pt x="3" y="11"/>
                    <a:pt x="6" y="12"/>
                  </a:cubicBezTo>
                  <a:cubicBezTo>
                    <a:pt x="4" y="12"/>
                    <a:pt x="3" y="12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5"/>
                    <a:pt x="5" y="18"/>
                    <a:pt x="8" y="19"/>
                  </a:cubicBezTo>
                  <a:cubicBezTo>
                    <a:pt x="8" y="19"/>
                    <a:pt x="7" y="19"/>
                    <a:pt x="6" y="19"/>
                  </a:cubicBezTo>
                  <a:cubicBezTo>
                    <a:pt x="6" y="19"/>
                    <a:pt x="5" y="19"/>
                    <a:pt x="5" y="19"/>
                  </a:cubicBezTo>
                  <a:cubicBezTo>
                    <a:pt x="6" y="22"/>
                    <a:pt x="9" y="24"/>
                    <a:pt x="12" y="24"/>
                  </a:cubicBezTo>
                  <a:cubicBezTo>
                    <a:pt x="9" y="27"/>
                    <a:pt x="6" y="28"/>
                    <a:pt x="2" y="28"/>
                  </a:cubicBezTo>
                  <a:cubicBezTo>
                    <a:pt x="2" y="28"/>
                    <a:pt x="1" y="28"/>
                    <a:pt x="0" y="28"/>
                  </a:cubicBezTo>
                  <a:cubicBezTo>
                    <a:pt x="4" y="30"/>
                    <a:pt x="8" y="31"/>
                    <a:pt x="13" y="31"/>
                  </a:cubicBezTo>
                  <a:cubicBezTo>
                    <a:pt x="27" y="31"/>
                    <a:pt x="35" y="19"/>
                    <a:pt x="35" y="9"/>
                  </a:cubicBezTo>
                  <a:cubicBezTo>
                    <a:pt x="35" y="9"/>
                    <a:pt x="35" y="8"/>
                    <a:pt x="35" y="8"/>
                  </a:cubicBezTo>
                  <a:cubicBezTo>
                    <a:pt x="36" y="7"/>
                    <a:pt x="38" y="5"/>
                    <a:pt x="39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7" name="组合 6"/>
          <p:cNvGrpSpPr/>
          <p:nvPr/>
        </p:nvGrpSpPr>
        <p:grpSpPr bwMode="auto">
          <a:xfrm>
            <a:off x="3294063" y="4267200"/>
            <a:ext cx="195262" cy="196850"/>
            <a:chOff x="3294063" y="4122738"/>
            <a:chExt cx="195262" cy="196850"/>
          </a:xfrm>
        </p:grpSpPr>
        <p:sp>
          <p:nvSpPr>
            <p:cNvPr id="21567" name="Oval 63"/>
            <p:cNvSpPr>
              <a:spLocks noChangeArrowheads="1"/>
            </p:cNvSpPr>
            <p:nvPr/>
          </p:nvSpPr>
          <p:spPr bwMode="auto">
            <a:xfrm>
              <a:off x="3294063" y="4122738"/>
              <a:ext cx="195262" cy="196850"/>
            </a:xfrm>
            <a:prstGeom prst="ellipse">
              <a:avLst/>
            </a:prstGeom>
            <a:solidFill>
              <a:srgbClr val="EA55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kumimoji="0" lang="zh-CN" altLang="en-US"/>
            </a:p>
          </p:txBody>
        </p:sp>
        <p:sp>
          <p:nvSpPr>
            <p:cNvPr id="21568" name="Freeform 64"/>
            <p:cNvSpPr/>
            <p:nvPr/>
          </p:nvSpPr>
          <p:spPr bwMode="auto">
            <a:xfrm>
              <a:off x="3370263" y="4176713"/>
              <a:ext cx="46037" cy="88900"/>
            </a:xfrm>
            <a:custGeom>
              <a:avLst/>
              <a:gdLst>
                <a:gd name="T0" fmla="*/ 9207 w 20"/>
                <a:gd name="T1" fmla="*/ 50149 h 39"/>
                <a:gd name="T2" fmla="*/ 9207 w 20"/>
                <a:gd name="T3" fmla="*/ 88900 h 39"/>
                <a:gd name="T4" fmla="*/ 29924 w 20"/>
                <a:gd name="T5" fmla="*/ 88900 h 39"/>
                <a:gd name="T6" fmla="*/ 29924 w 20"/>
                <a:gd name="T7" fmla="*/ 50149 h 39"/>
                <a:gd name="T8" fmla="*/ 41433 w 20"/>
                <a:gd name="T9" fmla="*/ 50149 h 39"/>
                <a:gd name="T10" fmla="*/ 46037 w 20"/>
                <a:gd name="T11" fmla="*/ 34192 h 39"/>
                <a:gd name="T12" fmla="*/ 29924 w 20"/>
                <a:gd name="T13" fmla="*/ 34192 h 39"/>
                <a:gd name="T14" fmla="*/ 29924 w 20"/>
                <a:gd name="T15" fmla="*/ 20515 h 39"/>
                <a:gd name="T16" fmla="*/ 32226 w 20"/>
                <a:gd name="T17" fmla="*/ 18236 h 39"/>
                <a:gd name="T18" fmla="*/ 41433 w 20"/>
                <a:gd name="T19" fmla="*/ 18236 h 39"/>
                <a:gd name="T20" fmla="*/ 41433 w 20"/>
                <a:gd name="T21" fmla="*/ 0 h 39"/>
                <a:gd name="T22" fmla="*/ 25320 w 20"/>
                <a:gd name="T23" fmla="*/ 0 h 39"/>
                <a:gd name="T24" fmla="*/ 9207 w 20"/>
                <a:gd name="T25" fmla="*/ 15956 h 39"/>
                <a:gd name="T26" fmla="*/ 9207 w 20"/>
                <a:gd name="T27" fmla="*/ 31913 h 39"/>
                <a:gd name="T28" fmla="*/ 0 w 20"/>
                <a:gd name="T29" fmla="*/ 31913 h 39"/>
                <a:gd name="T30" fmla="*/ 0 w 20"/>
                <a:gd name="T31" fmla="*/ 50149 h 39"/>
                <a:gd name="T32" fmla="*/ 9207 w 20"/>
                <a:gd name="T33" fmla="*/ 50149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0" h="39">
                  <a:moveTo>
                    <a:pt x="4" y="22"/>
                  </a:moveTo>
                  <a:cubicBezTo>
                    <a:pt x="4" y="39"/>
                    <a:pt x="4" y="39"/>
                    <a:pt x="4" y="39"/>
                  </a:cubicBezTo>
                  <a:cubicBezTo>
                    <a:pt x="13" y="39"/>
                    <a:pt x="13" y="39"/>
                    <a:pt x="13" y="39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5"/>
                    <a:pt x="13" y="11"/>
                    <a:pt x="13" y="9"/>
                  </a:cubicBezTo>
                  <a:cubicBezTo>
                    <a:pt x="13" y="9"/>
                    <a:pt x="13" y="8"/>
                    <a:pt x="14" y="8"/>
                  </a:cubicBezTo>
                  <a:cubicBezTo>
                    <a:pt x="16" y="8"/>
                    <a:pt x="18" y="8"/>
                    <a:pt x="18" y="8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5" y="0"/>
                    <a:pt x="11" y="0"/>
                  </a:cubicBezTo>
                  <a:cubicBezTo>
                    <a:pt x="8" y="0"/>
                    <a:pt x="4" y="4"/>
                    <a:pt x="4" y="7"/>
                  </a:cubicBezTo>
                  <a:cubicBezTo>
                    <a:pt x="4" y="11"/>
                    <a:pt x="4" y="14"/>
                    <a:pt x="4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22"/>
                    <a:pt x="0" y="22"/>
                    <a:pt x="0" y="22"/>
                  </a:cubicBezTo>
                  <a:lnTo>
                    <a:pt x="4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9" name="组合 8"/>
          <p:cNvGrpSpPr/>
          <p:nvPr/>
        </p:nvGrpSpPr>
        <p:grpSpPr bwMode="auto">
          <a:xfrm>
            <a:off x="4122738" y="4267200"/>
            <a:ext cx="195262" cy="196850"/>
            <a:chOff x="4122738" y="4122738"/>
            <a:chExt cx="195262" cy="196850"/>
          </a:xfrm>
        </p:grpSpPr>
        <p:sp>
          <p:nvSpPr>
            <p:cNvPr id="21565" name="Oval 66"/>
            <p:cNvSpPr>
              <a:spLocks noChangeArrowheads="1"/>
            </p:cNvSpPr>
            <p:nvPr/>
          </p:nvSpPr>
          <p:spPr bwMode="auto">
            <a:xfrm>
              <a:off x="4122738" y="4122738"/>
              <a:ext cx="195262" cy="196850"/>
            </a:xfrm>
            <a:prstGeom prst="ellipse">
              <a:avLst/>
            </a:prstGeom>
            <a:solidFill>
              <a:srgbClr val="EA55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kumimoji="0" lang="zh-CN" altLang="en-US"/>
            </a:p>
          </p:txBody>
        </p:sp>
        <p:sp>
          <p:nvSpPr>
            <p:cNvPr id="21566" name="Freeform 67"/>
            <p:cNvSpPr>
              <a:spLocks noEditPoints="1"/>
            </p:cNvSpPr>
            <p:nvPr/>
          </p:nvSpPr>
          <p:spPr bwMode="auto">
            <a:xfrm>
              <a:off x="4176713" y="4176713"/>
              <a:ext cx="87312" cy="88900"/>
            </a:xfrm>
            <a:custGeom>
              <a:avLst/>
              <a:gdLst>
                <a:gd name="T0" fmla="*/ 44775 w 39"/>
                <a:gd name="T1" fmla="*/ 88900 h 39"/>
                <a:gd name="T2" fmla="*/ 0 w 39"/>
                <a:gd name="T3" fmla="*/ 45590 h 39"/>
                <a:gd name="T4" fmla="*/ 44775 w 39"/>
                <a:gd name="T5" fmla="*/ 0 h 39"/>
                <a:gd name="T6" fmla="*/ 87312 w 39"/>
                <a:gd name="T7" fmla="*/ 45590 h 39"/>
                <a:gd name="T8" fmla="*/ 44775 w 39"/>
                <a:gd name="T9" fmla="*/ 88900 h 39"/>
                <a:gd name="T10" fmla="*/ 80596 w 39"/>
                <a:gd name="T11" fmla="*/ 50149 h 39"/>
                <a:gd name="T12" fmla="*/ 58208 w 39"/>
                <a:gd name="T13" fmla="*/ 50149 h 39"/>
                <a:gd name="T14" fmla="*/ 64924 w 39"/>
                <a:gd name="T15" fmla="*/ 75223 h 39"/>
                <a:gd name="T16" fmla="*/ 80596 w 39"/>
                <a:gd name="T17" fmla="*/ 50149 h 39"/>
                <a:gd name="T18" fmla="*/ 58208 w 39"/>
                <a:gd name="T19" fmla="*/ 79782 h 39"/>
                <a:gd name="T20" fmla="*/ 51492 w 39"/>
                <a:gd name="T21" fmla="*/ 50149 h 39"/>
                <a:gd name="T22" fmla="*/ 49253 w 39"/>
                <a:gd name="T23" fmla="*/ 50149 h 39"/>
                <a:gd name="T24" fmla="*/ 22388 w 39"/>
                <a:gd name="T25" fmla="*/ 75223 h 39"/>
                <a:gd name="T26" fmla="*/ 44775 w 39"/>
                <a:gd name="T27" fmla="*/ 82062 h 39"/>
                <a:gd name="T28" fmla="*/ 58208 w 39"/>
                <a:gd name="T29" fmla="*/ 79782 h 39"/>
                <a:gd name="T30" fmla="*/ 15671 w 39"/>
                <a:gd name="T31" fmla="*/ 70664 h 39"/>
                <a:gd name="T32" fmla="*/ 47014 w 39"/>
                <a:gd name="T33" fmla="*/ 45590 h 39"/>
                <a:gd name="T34" fmla="*/ 47014 w 39"/>
                <a:gd name="T35" fmla="*/ 45590 h 39"/>
                <a:gd name="T36" fmla="*/ 44775 w 39"/>
                <a:gd name="T37" fmla="*/ 38751 h 39"/>
                <a:gd name="T38" fmla="*/ 6716 w 39"/>
                <a:gd name="T39" fmla="*/ 43310 h 39"/>
                <a:gd name="T40" fmla="*/ 6716 w 39"/>
                <a:gd name="T41" fmla="*/ 45590 h 39"/>
                <a:gd name="T42" fmla="*/ 15671 w 39"/>
                <a:gd name="T43" fmla="*/ 70664 h 39"/>
                <a:gd name="T44" fmla="*/ 8955 w 39"/>
                <a:gd name="T45" fmla="*/ 36472 h 39"/>
                <a:gd name="T46" fmla="*/ 42537 w 39"/>
                <a:gd name="T47" fmla="*/ 31913 h 39"/>
                <a:gd name="T48" fmla="*/ 29104 w 39"/>
                <a:gd name="T49" fmla="*/ 11397 h 39"/>
                <a:gd name="T50" fmla="*/ 8955 w 39"/>
                <a:gd name="T51" fmla="*/ 36472 h 39"/>
                <a:gd name="T52" fmla="*/ 35820 w 39"/>
                <a:gd name="T53" fmla="*/ 9118 h 39"/>
                <a:gd name="T54" fmla="*/ 49253 w 39"/>
                <a:gd name="T55" fmla="*/ 29633 h 39"/>
                <a:gd name="T56" fmla="*/ 69402 w 39"/>
                <a:gd name="T57" fmla="*/ 15956 h 39"/>
                <a:gd name="T58" fmla="*/ 44775 w 39"/>
                <a:gd name="T59" fmla="*/ 6838 h 39"/>
                <a:gd name="T60" fmla="*/ 35820 w 39"/>
                <a:gd name="T61" fmla="*/ 9118 h 39"/>
                <a:gd name="T62" fmla="*/ 71641 w 39"/>
                <a:gd name="T63" fmla="*/ 20515 h 39"/>
                <a:gd name="T64" fmla="*/ 51492 w 39"/>
                <a:gd name="T65" fmla="*/ 36472 h 39"/>
                <a:gd name="T66" fmla="*/ 53730 w 39"/>
                <a:gd name="T67" fmla="*/ 41031 h 39"/>
                <a:gd name="T68" fmla="*/ 55969 w 39"/>
                <a:gd name="T69" fmla="*/ 43310 h 39"/>
                <a:gd name="T70" fmla="*/ 80596 w 39"/>
                <a:gd name="T71" fmla="*/ 45590 h 39"/>
                <a:gd name="T72" fmla="*/ 71641 w 39"/>
                <a:gd name="T73" fmla="*/ 20515 h 3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20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36" y="22"/>
                  </a:moveTo>
                  <a:cubicBezTo>
                    <a:pt x="35" y="22"/>
                    <a:pt x="31" y="21"/>
                    <a:pt x="26" y="22"/>
                  </a:cubicBezTo>
                  <a:cubicBezTo>
                    <a:pt x="28" y="27"/>
                    <a:pt x="29" y="32"/>
                    <a:pt x="29" y="33"/>
                  </a:cubicBezTo>
                  <a:cubicBezTo>
                    <a:pt x="32" y="31"/>
                    <a:pt x="35" y="27"/>
                    <a:pt x="36" y="22"/>
                  </a:cubicBezTo>
                  <a:close/>
                  <a:moveTo>
                    <a:pt x="26" y="35"/>
                  </a:moveTo>
                  <a:cubicBezTo>
                    <a:pt x="26" y="33"/>
                    <a:pt x="25" y="28"/>
                    <a:pt x="23" y="22"/>
                  </a:cubicBezTo>
                  <a:cubicBezTo>
                    <a:pt x="23" y="22"/>
                    <a:pt x="22" y="22"/>
                    <a:pt x="22" y="22"/>
                  </a:cubicBezTo>
                  <a:cubicBezTo>
                    <a:pt x="13" y="26"/>
                    <a:pt x="10" y="32"/>
                    <a:pt x="10" y="33"/>
                  </a:cubicBezTo>
                  <a:cubicBezTo>
                    <a:pt x="12" y="35"/>
                    <a:pt x="16" y="36"/>
                    <a:pt x="20" y="36"/>
                  </a:cubicBezTo>
                  <a:cubicBezTo>
                    <a:pt x="22" y="36"/>
                    <a:pt x="24" y="36"/>
                    <a:pt x="26" y="35"/>
                  </a:cubicBezTo>
                  <a:close/>
                  <a:moveTo>
                    <a:pt x="7" y="31"/>
                  </a:moveTo>
                  <a:cubicBezTo>
                    <a:pt x="8" y="30"/>
                    <a:pt x="12" y="23"/>
                    <a:pt x="21" y="20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1" y="19"/>
                    <a:pt x="21" y="18"/>
                    <a:pt x="20" y="17"/>
                  </a:cubicBezTo>
                  <a:cubicBezTo>
                    <a:pt x="12" y="19"/>
                    <a:pt x="4" y="19"/>
                    <a:pt x="3" y="19"/>
                  </a:cubicBezTo>
                  <a:cubicBezTo>
                    <a:pt x="3" y="19"/>
                    <a:pt x="3" y="20"/>
                    <a:pt x="3" y="20"/>
                  </a:cubicBezTo>
                  <a:cubicBezTo>
                    <a:pt x="3" y="24"/>
                    <a:pt x="5" y="28"/>
                    <a:pt x="7" y="31"/>
                  </a:cubicBezTo>
                  <a:close/>
                  <a:moveTo>
                    <a:pt x="4" y="16"/>
                  </a:moveTo>
                  <a:cubicBezTo>
                    <a:pt x="4" y="16"/>
                    <a:pt x="11" y="16"/>
                    <a:pt x="19" y="14"/>
                  </a:cubicBezTo>
                  <a:cubicBezTo>
                    <a:pt x="16" y="10"/>
                    <a:pt x="13" y="5"/>
                    <a:pt x="13" y="5"/>
                  </a:cubicBezTo>
                  <a:cubicBezTo>
                    <a:pt x="8" y="7"/>
                    <a:pt x="5" y="11"/>
                    <a:pt x="4" y="16"/>
                  </a:cubicBezTo>
                  <a:close/>
                  <a:moveTo>
                    <a:pt x="16" y="4"/>
                  </a:moveTo>
                  <a:cubicBezTo>
                    <a:pt x="16" y="4"/>
                    <a:pt x="19" y="8"/>
                    <a:pt x="22" y="13"/>
                  </a:cubicBezTo>
                  <a:cubicBezTo>
                    <a:pt x="28" y="11"/>
                    <a:pt x="30" y="8"/>
                    <a:pt x="31" y="7"/>
                  </a:cubicBezTo>
                  <a:cubicBezTo>
                    <a:pt x="28" y="5"/>
                    <a:pt x="24" y="3"/>
                    <a:pt x="20" y="3"/>
                  </a:cubicBezTo>
                  <a:cubicBezTo>
                    <a:pt x="18" y="3"/>
                    <a:pt x="17" y="3"/>
                    <a:pt x="16" y="4"/>
                  </a:cubicBezTo>
                  <a:close/>
                  <a:moveTo>
                    <a:pt x="32" y="9"/>
                  </a:moveTo>
                  <a:cubicBezTo>
                    <a:pt x="32" y="10"/>
                    <a:pt x="29" y="13"/>
                    <a:pt x="23" y="16"/>
                  </a:cubicBezTo>
                  <a:cubicBezTo>
                    <a:pt x="24" y="17"/>
                    <a:pt x="24" y="17"/>
                    <a:pt x="24" y="18"/>
                  </a:cubicBezTo>
                  <a:cubicBezTo>
                    <a:pt x="24" y="18"/>
                    <a:pt x="25" y="19"/>
                    <a:pt x="25" y="19"/>
                  </a:cubicBezTo>
                  <a:cubicBezTo>
                    <a:pt x="30" y="18"/>
                    <a:pt x="36" y="19"/>
                    <a:pt x="36" y="20"/>
                  </a:cubicBezTo>
                  <a:cubicBezTo>
                    <a:pt x="36" y="16"/>
                    <a:pt x="35" y="12"/>
                    <a:pt x="32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8" name="组合 7"/>
          <p:cNvGrpSpPr/>
          <p:nvPr/>
        </p:nvGrpSpPr>
        <p:grpSpPr bwMode="auto">
          <a:xfrm>
            <a:off x="3706813" y="4267200"/>
            <a:ext cx="196850" cy="196850"/>
            <a:chOff x="3706813" y="4122738"/>
            <a:chExt cx="196850" cy="196850"/>
          </a:xfrm>
        </p:grpSpPr>
        <p:sp>
          <p:nvSpPr>
            <p:cNvPr id="21563" name="Oval 69"/>
            <p:cNvSpPr>
              <a:spLocks noChangeArrowheads="1"/>
            </p:cNvSpPr>
            <p:nvPr/>
          </p:nvSpPr>
          <p:spPr bwMode="auto">
            <a:xfrm>
              <a:off x="3706813" y="4122738"/>
              <a:ext cx="196850" cy="196850"/>
            </a:xfrm>
            <a:prstGeom prst="ellipse">
              <a:avLst/>
            </a:prstGeom>
            <a:solidFill>
              <a:srgbClr val="EA55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kumimoji="0" lang="zh-CN" altLang="en-US"/>
            </a:p>
          </p:txBody>
        </p:sp>
        <p:sp>
          <p:nvSpPr>
            <p:cNvPr id="21564" name="Freeform 70"/>
            <p:cNvSpPr>
              <a:spLocks noEditPoints="1"/>
            </p:cNvSpPr>
            <p:nvPr/>
          </p:nvSpPr>
          <p:spPr bwMode="auto">
            <a:xfrm>
              <a:off x="3760788" y="4170363"/>
              <a:ext cx="88900" cy="84138"/>
            </a:xfrm>
            <a:custGeom>
              <a:avLst/>
              <a:gdLst>
                <a:gd name="T0" fmla="*/ 20515 w 39"/>
                <a:gd name="T1" fmla="*/ 8857 h 38"/>
                <a:gd name="T2" fmla="*/ 11397 w 39"/>
                <a:gd name="T3" fmla="*/ 17713 h 38"/>
                <a:gd name="T4" fmla="*/ 0 w 39"/>
                <a:gd name="T5" fmla="*/ 8857 h 38"/>
                <a:gd name="T6" fmla="*/ 11397 w 39"/>
                <a:gd name="T7" fmla="*/ 0 h 38"/>
                <a:gd name="T8" fmla="*/ 20515 w 39"/>
                <a:gd name="T9" fmla="*/ 8857 h 38"/>
                <a:gd name="T10" fmla="*/ 2279 w 39"/>
                <a:gd name="T11" fmla="*/ 84138 h 38"/>
                <a:gd name="T12" fmla="*/ 2279 w 39"/>
                <a:gd name="T13" fmla="*/ 26570 h 38"/>
                <a:gd name="T14" fmla="*/ 20515 w 39"/>
                <a:gd name="T15" fmla="*/ 26570 h 38"/>
                <a:gd name="T16" fmla="*/ 20515 w 39"/>
                <a:gd name="T17" fmla="*/ 84138 h 38"/>
                <a:gd name="T18" fmla="*/ 2279 w 39"/>
                <a:gd name="T19" fmla="*/ 84138 h 38"/>
                <a:gd name="T20" fmla="*/ 31913 w 39"/>
                <a:gd name="T21" fmla="*/ 44283 h 38"/>
                <a:gd name="T22" fmla="*/ 31913 w 39"/>
                <a:gd name="T23" fmla="*/ 26570 h 38"/>
                <a:gd name="T24" fmla="*/ 47869 w 39"/>
                <a:gd name="T25" fmla="*/ 26570 h 38"/>
                <a:gd name="T26" fmla="*/ 47869 w 39"/>
                <a:gd name="T27" fmla="*/ 33212 h 38"/>
                <a:gd name="T28" fmla="*/ 47869 w 39"/>
                <a:gd name="T29" fmla="*/ 33212 h 38"/>
                <a:gd name="T30" fmla="*/ 66105 w 39"/>
                <a:gd name="T31" fmla="*/ 24356 h 38"/>
                <a:gd name="T32" fmla="*/ 88900 w 39"/>
                <a:gd name="T33" fmla="*/ 48711 h 38"/>
                <a:gd name="T34" fmla="*/ 88900 w 39"/>
                <a:gd name="T35" fmla="*/ 84138 h 38"/>
                <a:gd name="T36" fmla="*/ 70664 w 39"/>
                <a:gd name="T37" fmla="*/ 84138 h 38"/>
                <a:gd name="T38" fmla="*/ 70664 w 39"/>
                <a:gd name="T39" fmla="*/ 50926 h 38"/>
                <a:gd name="T40" fmla="*/ 59267 w 39"/>
                <a:gd name="T41" fmla="*/ 39855 h 38"/>
                <a:gd name="T42" fmla="*/ 50149 w 39"/>
                <a:gd name="T43" fmla="*/ 46497 h 38"/>
                <a:gd name="T44" fmla="*/ 50149 w 39"/>
                <a:gd name="T45" fmla="*/ 50926 h 38"/>
                <a:gd name="T46" fmla="*/ 50149 w 39"/>
                <a:gd name="T47" fmla="*/ 84138 h 38"/>
                <a:gd name="T48" fmla="*/ 31913 w 39"/>
                <a:gd name="T49" fmla="*/ 84138 h 38"/>
                <a:gd name="T50" fmla="*/ 31913 w 39"/>
                <a:gd name="T51" fmla="*/ 44283 h 3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39" h="38">
                  <a:moveTo>
                    <a:pt x="9" y="4"/>
                  </a:moveTo>
                  <a:cubicBezTo>
                    <a:pt x="9" y="7"/>
                    <a:pt x="8" y="8"/>
                    <a:pt x="5" y="8"/>
                  </a:cubicBezTo>
                  <a:cubicBezTo>
                    <a:pt x="2" y="8"/>
                    <a:pt x="0" y="7"/>
                    <a:pt x="0" y="4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8" y="0"/>
                    <a:pt x="9" y="2"/>
                    <a:pt x="9" y="4"/>
                  </a:cubicBezTo>
                  <a:close/>
                  <a:moveTo>
                    <a:pt x="1" y="38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9" y="38"/>
                    <a:pt x="9" y="38"/>
                    <a:pt x="9" y="38"/>
                  </a:cubicBezTo>
                  <a:lnTo>
                    <a:pt x="1" y="38"/>
                  </a:lnTo>
                  <a:close/>
                  <a:moveTo>
                    <a:pt x="14" y="20"/>
                  </a:moveTo>
                  <a:cubicBezTo>
                    <a:pt x="14" y="17"/>
                    <a:pt x="14" y="14"/>
                    <a:pt x="14" y="12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22" y="14"/>
                    <a:pt x="25" y="11"/>
                    <a:pt x="29" y="11"/>
                  </a:cubicBezTo>
                  <a:cubicBezTo>
                    <a:pt x="35" y="11"/>
                    <a:pt x="39" y="15"/>
                    <a:pt x="39" y="22"/>
                  </a:cubicBezTo>
                  <a:cubicBezTo>
                    <a:pt x="39" y="38"/>
                    <a:pt x="39" y="38"/>
                    <a:pt x="39" y="38"/>
                  </a:cubicBezTo>
                  <a:cubicBezTo>
                    <a:pt x="31" y="38"/>
                    <a:pt x="31" y="38"/>
                    <a:pt x="31" y="38"/>
                  </a:cubicBezTo>
                  <a:cubicBezTo>
                    <a:pt x="31" y="23"/>
                    <a:pt x="31" y="23"/>
                    <a:pt x="31" y="23"/>
                  </a:cubicBezTo>
                  <a:cubicBezTo>
                    <a:pt x="31" y="20"/>
                    <a:pt x="29" y="18"/>
                    <a:pt x="26" y="18"/>
                  </a:cubicBezTo>
                  <a:cubicBezTo>
                    <a:pt x="24" y="18"/>
                    <a:pt x="23" y="19"/>
                    <a:pt x="22" y="21"/>
                  </a:cubicBezTo>
                  <a:cubicBezTo>
                    <a:pt x="22" y="21"/>
                    <a:pt x="22" y="22"/>
                    <a:pt x="22" y="23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14" y="38"/>
                    <a:pt x="14" y="38"/>
                    <a:pt x="14" y="38"/>
                  </a:cubicBezTo>
                  <a:lnTo>
                    <a:pt x="14" y="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3863" name="Rectangle 71"/>
          <p:cNvSpPr>
            <a:spLocks noChangeArrowheads="1"/>
          </p:cNvSpPr>
          <p:nvPr/>
        </p:nvSpPr>
        <p:spPr bwMode="auto">
          <a:xfrm>
            <a:off x="4873625" y="3403600"/>
            <a:ext cx="1327150" cy="73342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CN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微软雅黑" panose="020B0503020204020204" pitchFamily="34" charset="-122"/>
              </a:rPr>
              <a:t>We have many PowerPoint templates that has been specifically designed to help anyone that is stepping into the world of PowerPoint for the very first time. </a:t>
            </a:r>
          </a:p>
        </p:txBody>
      </p:sp>
      <p:grpSp>
        <p:nvGrpSpPr>
          <p:cNvPr id="10" name="组合 9"/>
          <p:cNvGrpSpPr/>
          <p:nvPr/>
        </p:nvGrpSpPr>
        <p:grpSpPr bwMode="auto">
          <a:xfrm>
            <a:off x="4854575" y="4267200"/>
            <a:ext cx="195263" cy="196850"/>
            <a:chOff x="4854575" y="4266803"/>
            <a:chExt cx="195263" cy="196850"/>
          </a:xfrm>
        </p:grpSpPr>
        <p:sp>
          <p:nvSpPr>
            <p:cNvPr id="21561" name="Oval 73"/>
            <p:cNvSpPr>
              <a:spLocks noChangeArrowheads="1"/>
            </p:cNvSpPr>
            <p:nvPr/>
          </p:nvSpPr>
          <p:spPr bwMode="auto">
            <a:xfrm>
              <a:off x="4854575" y="4266803"/>
              <a:ext cx="195263" cy="19685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kumimoji="0" lang="zh-CN" altLang="en-US"/>
            </a:p>
          </p:txBody>
        </p:sp>
        <p:sp>
          <p:nvSpPr>
            <p:cNvPr id="21562" name="Freeform 74"/>
            <p:cNvSpPr/>
            <p:nvPr/>
          </p:nvSpPr>
          <p:spPr bwMode="auto">
            <a:xfrm>
              <a:off x="4908550" y="4330303"/>
              <a:ext cx="87313" cy="68263"/>
            </a:xfrm>
            <a:custGeom>
              <a:avLst/>
              <a:gdLst>
                <a:gd name="T0" fmla="*/ 87313 w 39"/>
                <a:gd name="T1" fmla="*/ 8808 h 31"/>
                <a:gd name="T2" fmla="*/ 76119 w 39"/>
                <a:gd name="T3" fmla="*/ 11010 h 31"/>
                <a:gd name="T4" fmla="*/ 85074 w 39"/>
                <a:gd name="T5" fmla="*/ 2202 h 31"/>
                <a:gd name="T6" fmla="*/ 73880 w 39"/>
                <a:gd name="T7" fmla="*/ 6606 h 31"/>
                <a:gd name="T8" fmla="*/ 60447 w 39"/>
                <a:gd name="T9" fmla="*/ 0 h 31"/>
                <a:gd name="T10" fmla="*/ 42537 w 39"/>
                <a:gd name="T11" fmla="*/ 17616 h 31"/>
                <a:gd name="T12" fmla="*/ 42537 w 39"/>
                <a:gd name="T13" fmla="*/ 22020 h 31"/>
                <a:gd name="T14" fmla="*/ 6716 w 39"/>
                <a:gd name="T15" fmla="*/ 4404 h 31"/>
                <a:gd name="T16" fmla="*/ 4478 w 39"/>
                <a:gd name="T17" fmla="*/ 11010 h 31"/>
                <a:gd name="T18" fmla="*/ 13433 w 39"/>
                <a:gd name="T19" fmla="*/ 26424 h 31"/>
                <a:gd name="T20" fmla="*/ 4478 w 39"/>
                <a:gd name="T21" fmla="*/ 24222 h 31"/>
                <a:gd name="T22" fmla="*/ 4478 w 39"/>
                <a:gd name="T23" fmla="*/ 24222 h 31"/>
                <a:gd name="T24" fmla="*/ 17910 w 39"/>
                <a:gd name="T25" fmla="*/ 41839 h 31"/>
                <a:gd name="T26" fmla="*/ 13433 w 39"/>
                <a:gd name="T27" fmla="*/ 41839 h 31"/>
                <a:gd name="T28" fmla="*/ 11194 w 39"/>
                <a:gd name="T29" fmla="*/ 41839 h 31"/>
                <a:gd name="T30" fmla="*/ 26866 w 39"/>
                <a:gd name="T31" fmla="*/ 52849 h 31"/>
                <a:gd name="T32" fmla="*/ 4478 w 39"/>
                <a:gd name="T33" fmla="*/ 61657 h 31"/>
                <a:gd name="T34" fmla="*/ 0 w 39"/>
                <a:gd name="T35" fmla="*/ 61657 h 31"/>
                <a:gd name="T36" fmla="*/ 29104 w 39"/>
                <a:gd name="T37" fmla="*/ 68263 h 31"/>
                <a:gd name="T38" fmla="*/ 78358 w 39"/>
                <a:gd name="T39" fmla="*/ 19818 h 31"/>
                <a:gd name="T40" fmla="*/ 78358 w 39"/>
                <a:gd name="T41" fmla="*/ 17616 h 31"/>
                <a:gd name="T42" fmla="*/ 87313 w 39"/>
                <a:gd name="T43" fmla="*/ 8808 h 3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39" h="31">
                  <a:moveTo>
                    <a:pt x="39" y="4"/>
                  </a:moveTo>
                  <a:cubicBezTo>
                    <a:pt x="37" y="4"/>
                    <a:pt x="36" y="5"/>
                    <a:pt x="34" y="5"/>
                  </a:cubicBezTo>
                  <a:cubicBezTo>
                    <a:pt x="36" y="4"/>
                    <a:pt x="37" y="2"/>
                    <a:pt x="38" y="1"/>
                  </a:cubicBezTo>
                  <a:cubicBezTo>
                    <a:pt x="36" y="2"/>
                    <a:pt x="35" y="2"/>
                    <a:pt x="33" y="3"/>
                  </a:cubicBezTo>
                  <a:cubicBezTo>
                    <a:pt x="31" y="1"/>
                    <a:pt x="29" y="0"/>
                    <a:pt x="27" y="0"/>
                  </a:cubicBezTo>
                  <a:cubicBezTo>
                    <a:pt x="23" y="0"/>
                    <a:pt x="19" y="4"/>
                    <a:pt x="19" y="8"/>
                  </a:cubicBezTo>
                  <a:cubicBezTo>
                    <a:pt x="19" y="9"/>
                    <a:pt x="19" y="9"/>
                    <a:pt x="19" y="10"/>
                  </a:cubicBezTo>
                  <a:cubicBezTo>
                    <a:pt x="13" y="9"/>
                    <a:pt x="7" y="6"/>
                    <a:pt x="3" y="2"/>
                  </a:cubicBezTo>
                  <a:cubicBezTo>
                    <a:pt x="2" y="3"/>
                    <a:pt x="2" y="4"/>
                    <a:pt x="2" y="5"/>
                  </a:cubicBezTo>
                  <a:cubicBezTo>
                    <a:pt x="2" y="8"/>
                    <a:pt x="3" y="11"/>
                    <a:pt x="6" y="12"/>
                  </a:cubicBezTo>
                  <a:cubicBezTo>
                    <a:pt x="4" y="12"/>
                    <a:pt x="3" y="12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5"/>
                    <a:pt x="5" y="18"/>
                    <a:pt x="8" y="19"/>
                  </a:cubicBezTo>
                  <a:cubicBezTo>
                    <a:pt x="8" y="19"/>
                    <a:pt x="7" y="19"/>
                    <a:pt x="6" y="19"/>
                  </a:cubicBezTo>
                  <a:cubicBezTo>
                    <a:pt x="6" y="19"/>
                    <a:pt x="5" y="19"/>
                    <a:pt x="5" y="19"/>
                  </a:cubicBezTo>
                  <a:cubicBezTo>
                    <a:pt x="6" y="22"/>
                    <a:pt x="9" y="24"/>
                    <a:pt x="12" y="24"/>
                  </a:cubicBezTo>
                  <a:cubicBezTo>
                    <a:pt x="9" y="27"/>
                    <a:pt x="6" y="28"/>
                    <a:pt x="2" y="28"/>
                  </a:cubicBezTo>
                  <a:cubicBezTo>
                    <a:pt x="2" y="28"/>
                    <a:pt x="1" y="28"/>
                    <a:pt x="0" y="28"/>
                  </a:cubicBezTo>
                  <a:cubicBezTo>
                    <a:pt x="4" y="30"/>
                    <a:pt x="8" y="31"/>
                    <a:pt x="13" y="31"/>
                  </a:cubicBezTo>
                  <a:cubicBezTo>
                    <a:pt x="27" y="31"/>
                    <a:pt x="35" y="19"/>
                    <a:pt x="35" y="9"/>
                  </a:cubicBezTo>
                  <a:cubicBezTo>
                    <a:pt x="35" y="9"/>
                    <a:pt x="35" y="8"/>
                    <a:pt x="35" y="8"/>
                  </a:cubicBezTo>
                  <a:cubicBezTo>
                    <a:pt x="36" y="7"/>
                    <a:pt x="38" y="5"/>
                    <a:pt x="39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1" name="组合 10"/>
          <p:cNvGrpSpPr/>
          <p:nvPr/>
        </p:nvGrpSpPr>
        <p:grpSpPr bwMode="auto">
          <a:xfrm>
            <a:off x="5224463" y="4267200"/>
            <a:ext cx="195262" cy="196850"/>
            <a:chOff x="5224463" y="4266803"/>
            <a:chExt cx="195262" cy="196850"/>
          </a:xfrm>
        </p:grpSpPr>
        <p:sp>
          <p:nvSpPr>
            <p:cNvPr id="21559" name="Oval 76"/>
            <p:cNvSpPr>
              <a:spLocks noChangeArrowheads="1"/>
            </p:cNvSpPr>
            <p:nvPr/>
          </p:nvSpPr>
          <p:spPr bwMode="auto">
            <a:xfrm>
              <a:off x="5224463" y="4266803"/>
              <a:ext cx="195262" cy="19685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kumimoji="0" lang="zh-CN" altLang="en-US"/>
            </a:p>
          </p:txBody>
        </p:sp>
        <p:sp>
          <p:nvSpPr>
            <p:cNvPr id="21560" name="Freeform 77"/>
            <p:cNvSpPr/>
            <p:nvPr/>
          </p:nvSpPr>
          <p:spPr bwMode="auto">
            <a:xfrm>
              <a:off x="5300663" y="4320778"/>
              <a:ext cx="46037" cy="88900"/>
            </a:xfrm>
            <a:custGeom>
              <a:avLst/>
              <a:gdLst>
                <a:gd name="T0" fmla="*/ 9207 w 20"/>
                <a:gd name="T1" fmla="*/ 50149 h 39"/>
                <a:gd name="T2" fmla="*/ 9207 w 20"/>
                <a:gd name="T3" fmla="*/ 88900 h 39"/>
                <a:gd name="T4" fmla="*/ 29924 w 20"/>
                <a:gd name="T5" fmla="*/ 88900 h 39"/>
                <a:gd name="T6" fmla="*/ 29924 w 20"/>
                <a:gd name="T7" fmla="*/ 50149 h 39"/>
                <a:gd name="T8" fmla="*/ 41433 w 20"/>
                <a:gd name="T9" fmla="*/ 50149 h 39"/>
                <a:gd name="T10" fmla="*/ 46037 w 20"/>
                <a:gd name="T11" fmla="*/ 34192 h 39"/>
                <a:gd name="T12" fmla="*/ 29924 w 20"/>
                <a:gd name="T13" fmla="*/ 34192 h 39"/>
                <a:gd name="T14" fmla="*/ 29924 w 20"/>
                <a:gd name="T15" fmla="*/ 20515 h 39"/>
                <a:gd name="T16" fmla="*/ 32226 w 20"/>
                <a:gd name="T17" fmla="*/ 18236 h 39"/>
                <a:gd name="T18" fmla="*/ 41433 w 20"/>
                <a:gd name="T19" fmla="*/ 18236 h 39"/>
                <a:gd name="T20" fmla="*/ 41433 w 20"/>
                <a:gd name="T21" fmla="*/ 0 h 39"/>
                <a:gd name="T22" fmla="*/ 25320 w 20"/>
                <a:gd name="T23" fmla="*/ 0 h 39"/>
                <a:gd name="T24" fmla="*/ 9207 w 20"/>
                <a:gd name="T25" fmla="*/ 15956 h 39"/>
                <a:gd name="T26" fmla="*/ 9207 w 20"/>
                <a:gd name="T27" fmla="*/ 31913 h 39"/>
                <a:gd name="T28" fmla="*/ 0 w 20"/>
                <a:gd name="T29" fmla="*/ 31913 h 39"/>
                <a:gd name="T30" fmla="*/ 0 w 20"/>
                <a:gd name="T31" fmla="*/ 50149 h 39"/>
                <a:gd name="T32" fmla="*/ 9207 w 20"/>
                <a:gd name="T33" fmla="*/ 50149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0" h="39">
                  <a:moveTo>
                    <a:pt x="4" y="22"/>
                  </a:moveTo>
                  <a:cubicBezTo>
                    <a:pt x="4" y="39"/>
                    <a:pt x="4" y="39"/>
                    <a:pt x="4" y="39"/>
                  </a:cubicBezTo>
                  <a:cubicBezTo>
                    <a:pt x="13" y="39"/>
                    <a:pt x="13" y="39"/>
                    <a:pt x="13" y="39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5"/>
                    <a:pt x="13" y="11"/>
                    <a:pt x="13" y="9"/>
                  </a:cubicBezTo>
                  <a:cubicBezTo>
                    <a:pt x="13" y="9"/>
                    <a:pt x="13" y="8"/>
                    <a:pt x="14" y="8"/>
                  </a:cubicBezTo>
                  <a:cubicBezTo>
                    <a:pt x="16" y="8"/>
                    <a:pt x="18" y="8"/>
                    <a:pt x="18" y="8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5" y="0"/>
                    <a:pt x="11" y="0"/>
                  </a:cubicBezTo>
                  <a:cubicBezTo>
                    <a:pt x="8" y="0"/>
                    <a:pt x="4" y="4"/>
                    <a:pt x="4" y="7"/>
                  </a:cubicBezTo>
                  <a:cubicBezTo>
                    <a:pt x="4" y="11"/>
                    <a:pt x="4" y="14"/>
                    <a:pt x="4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22"/>
                    <a:pt x="0" y="22"/>
                    <a:pt x="0" y="22"/>
                  </a:cubicBezTo>
                  <a:lnTo>
                    <a:pt x="4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3" name="组合 12"/>
          <p:cNvGrpSpPr/>
          <p:nvPr/>
        </p:nvGrpSpPr>
        <p:grpSpPr bwMode="auto">
          <a:xfrm>
            <a:off x="6053138" y="4267200"/>
            <a:ext cx="195262" cy="196850"/>
            <a:chOff x="6053138" y="4266803"/>
            <a:chExt cx="195262" cy="196850"/>
          </a:xfrm>
        </p:grpSpPr>
        <p:sp>
          <p:nvSpPr>
            <p:cNvPr id="21557" name="Oval 79"/>
            <p:cNvSpPr>
              <a:spLocks noChangeArrowheads="1"/>
            </p:cNvSpPr>
            <p:nvPr/>
          </p:nvSpPr>
          <p:spPr bwMode="auto">
            <a:xfrm>
              <a:off x="6053138" y="4266803"/>
              <a:ext cx="195262" cy="19685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kumimoji="0" lang="zh-CN" altLang="en-US"/>
            </a:p>
          </p:txBody>
        </p:sp>
        <p:sp>
          <p:nvSpPr>
            <p:cNvPr id="21558" name="Freeform 80"/>
            <p:cNvSpPr>
              <a:spLocks noEditPoints="1"/>
            </p:cNvSpPr>
            <p:nvPr/>
          </p:nvSpPr>
          <p:spPr bwMode="auto">
            <a:xfrm>
              <a:off x="6107113" y="4320778"/>
              <a:ext cx="87312" cy="88900"/>
            </a:xfrm>
            <a:custGeom>
              <a:avLst/>
              <a:gdLst>
                <a:gd name="T0" fmla="*/ 44775 w 39"/>
                <a:gd name="T1" fmla="*/ 88900 h 39"/>
                <a:gd name="T2" fmla="*/ 0 w 39"/>
                <a:gd name="T3" fmla="*/ 45590 h 39"/>
                <a:gd name="T4" fmla="*/ 44775 w 39"/>
                <a:gd name="T5" fmla="*/ 0 h 39"/>
                <a:gd name="T6" fmla="*/ 87312 w 39"/>
                <a:gd name="T7" fmla="*/ 45590 h 39"/>
                <a:gd name="T8" fmla="*/ 44775 w 39"/>
                <a:gd name="T9" fmla="*/ 88900 h 39"/>
                <a:gd name="T10" fmla="*/ 80596 w 39"/>
                <a:gd name="T11" fmla="*/ 50149 h 39"/>
                <a:gd name="T12" fmla="*/ 58208 w 39"/>
                <a:gd name="T13" fmla="*/ 50149 h 39"/>
                <a:gd name="T14" fmla="*/ 64924 w 39"/>
                <a:gd name="T15" fmla="*/ 75223 h 39"/>
                <a:gd name="T16" fmla="*/ 80596 w 39"/>
                <a:gd name="T17" fmla="*/ 50149 h 39"/>
                <a:gd name="T18" fmla="*/ 58208 w 39"/>
                <a:gd name="T19" fmla="*/ 79782 h 39"/>
                <a:gd name="T20" fmla="*/ 51492 w 39"/>
                <a:gd name="T21" fmla="*/ 50149 h 39"/>
                <a:gd name="T22" fmla="*/ 49253 w 39"/>
                <a:gd name="T23" fmla="*/ 50149 h 39"/>
                <a:gd name="T24" fmla="*/ 22388 w 39"/>
                <a:gd name="T25" fmla="*/ 75223 h 39"/>
                <a:gd name="T26" fmla="*/ 44775 w 39"/>
                <a:gd name="T27" fmla="*/ 82062 h 39"/>
                <a:gd name="T28" fmla="*/ 58208 w 39"/>
                <a:gd name="T29" fmla="*/ 79782 h 39"/>
                <a:gd name="T30" fmla="*/ 15671 w 39"/>
                <a:gd name="T31" fmla="*/ 70664 h 39"/>
                <a:gd name="T32" fmla="*/ 47014 w 39"/>
                <a:gd name="T33" fmla="*/ 45590 h 39"/>
                <a:gd name="T34" fmla="*/ 47014 w 39"/>
                <a:gd name="T35" fmla="*/ 45590 h 39"/>
                <a:gd name="T36" fmla="*/ 44775 w 39"/>
                <a:gd name="T37" fmla="*/ 38751 h 39"/>
                <a:gd name="T38" fmla="*/ 6716 w 39"/>
                <a:gd name="T39" fmla="*/ 43310 h 39"/>
                <a:gd name="T40" fmla="*/ 6716 w 39"/>
                <a:gd name="T41" fmla="*/ 45590 h 39"/>
                <a:gd name="T42" fmla="*/ 15671 w 39"/>
                <a:gd name="T43" fmla="*/ 70664 h 39"/>
                <a:gd name="T44" fmla="*/ 8955 w 39"/>
                <a:gd name="T45" fmla="*/ 36472 h 39"/>
                <a:gd name="T46" fmla="*/ 42537 w 39"/>
                <a:gd name="T47" fmla="*/ 31913 h 39"/>
                <a:gd name="T48" fmla="*/ 29104 w 39"/>
                <a:gd name="T49" fmla="*/ 11397 h 39"/>
                <a:gd name="T50" fmla="*/ 8955 w 39"/>
                <a:gd name="T51" fmla="*/ 36472 h 39"/>
                <a:gd name="T52" fmla="*/ 35820 w 39"/>
                <a:gd name="T53" fmla="*/ 9118 h 39"/>
                <a:gd name="T54" fmla="*/ 49253 w 39"/>
                <a:gd name="T55" fmla="*/ 29633 h 39"/>
                <a:gd name="T56" fmla="*/ 69402 w 39"/>
                <a:gd name="T57" fmla="*/ 15956 h 39"/>
                <a:gd name="T58" fmla="*/ 44775 w 39"/>
                <a:gd name="T59" fmla="*/ 6838 h 39"/>
                <a:gd name="T60" fmla="*/ 35820 w 39"/>
                <a:gd name="T61" fmla="*/ 9118 h 39"/>
                <a:gd name="T62" fmla="*/ 71641 w 39"/>
                <a:gd name="T63" fmla="*/ 20515 h 39"/>
                <a:gd name="T64" fmla="*/ 51492 w 39"/>
                <a:gd name="T65" fmla="*/ 36472 h 39"/>
                <a:gd name="T66" fmla="*/ 53730 w 39"/>
                <a:gd name="T67" fmla="*/ 41031 h 39"/>
                <a:gd name="T68" fmla="*/ 55969 w 39"/>
                <a:gd name="T69" fmla="*/ 43310 h 39"/>
                <a:gd name="T70" fmla="*/ 80596 w 39"/>
                <a:gd name="T71" fmla="*/ 45590 h 39"/>
                <a:gd name="T72" fmla="*/ 71641 w 39"/>
                <a:gd name="T73" fmla="*/ 20515 h 3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20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36" y="22"/>
                  </a:moveTo>
                  <a:cubicBezTo>
                    <a:pt x="35" y="22"/>
                    <a:pt x="31" y="21"/>
                    <a:pt x="26" y="22"/>
                  </a:cubicBezTo>
                  <a:cubicBezTo>
                    <a:pt x="28" y="27"/>
                    <a:pt x="29" y="32"/>
                    <a:pt x="29" y="33"/>
                  </a:cubicBezTo>
                  <a:cubicBezTo>
                    <a:pt x="32" y="31"/>
                    <a:pt x="35" y="27"/>
                    <a:pt x="36" y="22"/>
                  </a:cubicBezTo>
                  <a:close/>
                  <a:moveTo>
                    <a:pt x="26" y="35"/>
                  </a:moveTo>
                  <a:cubicBezTo>
                    <a:pt x="26" y="33"/>
                    <a:pt x="25" y="28"/>
                    <a:pt x="23" y="22"/>
                  </a:cubicBezTo>
                  <a:cubicBezTo>
                    <a:pt x="23" y="22"/>
                    <a:pt x="22" y="22"/>
                    <a:pt x="22" y="22"/>
                  </a:cubicBezTo>
                  <a:cubicBezTo>
                    <a:pt x="13" y="26"/>
                    <a:pt x="10" y="32"/>
                    <a:pt x="10" y="33"/>
                  </a:cubicBezTo>
                  <a:cubicBezTo>
                    <a:pt x="12" y="35"/>
                    <a:pt x="16" y="36"/>
                    <a:pt x="20" y="36"/>
                  </a:cubicBezTo>
                  <a:cubicBezTo>
                    <a:pt x="22" y="36"/>
                    <a:pt x="24" y="36"/>
                    <a:pt x="26" y="35"/>
                  </a:cubicBezTo>
                  <a:close/>
                  <a:moveTo>
                    <a:pt x="7" y="31"/>
                  </a:moveTo>
                  <a:cubicBezTo>
                    <a:pt x="8" y="30"/>
                    <a:pt x="12" y="23"/>
                    <a:pt x="21" y="20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1" y="19"/>
                    <a:pt x="21" y="18"/>
                    <a:pt x="20" y="17"/>
                  </a:cubicBezTo>
                  <a:cubicBezTo>
                    <a:pt x="12" y="19"/>
                    <a:pt x="4" y="19"/>
                    <a:pt x="3" y="19"/>
                  </a:cubicBezTo>
                  <a:cubicBezTo>
                    <a:pt x="3" y="19"/>
                    <a:pt x="3" y="20"/>
                    <a:pt x="3" y="20"/>
                  </a:cubicBezTo>
                  <a:cubicBezTo>
                    <a:pt x="3" y="24"/>
                    <a:pt x="5" y="28"/>
                    <a:pt x="7" y="31"/>
                  </a:cubicBezTo>
                  <a:close/>
                  <a:moveTo>
                    <a:pt x="4" y="16"/>
                  </a:moveTo>
                  <a:cubicBezTo>
                    <a:pt x="4" y="16"/>
                    <a:pt x="11" y="16"/>
                    <a:pt x="19" y="14"/>
                  </a:cubicBezTo>
                  <a:cubicBezTo>
                    <a:pt x="16" y="10"/>
                    <a:pt x="13" y="5"/>
                    <a:pt x="13" y="5"/>
                  </a:cubicBezTo>
                  <a:cubicBezTo>
                    <a:pt x="8" y="7"/>
                    <a:pt x="5" y="11"/>
                    <a:pt x="4" y="16"/>
                  </a:cubicBezTo>
                  <a:close/>
                  <a:moveTo>
                    <a:pt x="16" y="4"/>
                  </a:moveTo>
                  <a:cubicBezTo>
                    <a:pt x="16" y="4"/>
                    <a:pt x="19" y="8"/>
                    <a:pt x="22" y="13"/>
                  </a:cubicBezTo>
                  <a:cubicBezTo>
                    <a:pt x="28" y="11"/>
                    <a:pt x="30" y="8"/>
                    <a:pt x="31" y="7"/>
                  </a:cubicBezTo>
                  <a:cubicBezTo>
                    <a:pt x="28" y="5"/>
                    <a:pt x="24" y="3"/>
                    <a:pt x="20" y="3"/>
                  </a:cubicBezTo>
                  <a:cubicBezTo>
                    <a:pt x="18" y="3"/>
                    <a:pt x="17" y="3"/>
                    <a:pt x="16" y="4"/>
                  </a:cubicBezTo>
                  <a:close/>
                  <a:moveTo>
                    <a:pt x="32" y="9"/>
                  </a:moveTo>
                  <a:cubicBezTo>
                    <a:pt x="32" y="10"/>
                    <a:pt x="29" y="13"/>
                    <a:pt x="23" y="16"/>
                  </a:cubicBezTo>
                  <a:cubicBezTo>
                    <a:pt x="24" y="17"/>
                    <a:pt x="24" y="17"/>
                    <a:pt x="24" y="18"/>
                  </a:cubicBezTo>
                  <a:cubicBezTo>
                    <a:pt x="24" y="18"/>
                    <a:pt x="25" y="19"/>
                    <a:pt x="25" y="19"/>
                  </a:cubicBezTo>
                  <a:cubicBezTo>
                    <a:pt x="30" y="18"/>
                    <a:pt x="36" y="19"/>
                    <a:pt x="36" y="20"/>
                  </a:cubicBezTo>
                  <a:cubicBezTo>
                    <a:pt x="36" y="16"/>
                    <a:pt x="35" y="12"/>
                    <a:pt x="32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 bwMode="auto">
          <a:xfrm>
            <a:off x="5637213" y="4267200"/>
            <a:ext cx="196850" cy="196850"/>
            <a:chOff x="5637213" y="4266803"/>
            <a:chExt cx="196850" cy="196850"/>
          </a:xfrm>
        </p:grpSpPr>
        <p:sp>
          <p:nvSpPr>
            <p:cNvPr id="21555" name="Oval 82"/>
            <p:cNvSpPr>
              <a:spLocks noChangeArrowheads="1"/>
            </p:cNvSpPr>
            <p:nvPr/>
          </p:nvSpPr>
          <p:spPr bwMode="auto">
            <a:xfrm>
              <a:off x="5637213" y="4266803"/>
              <a:ext cx="196850" cy="19685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kumimoji="0" lang="zh-CN" altLang="en-US"/>
            </a:p>
          </p:txBody>
        </p:sp>
        <p:sp>
          <p:nvSpPr>
            <p:cNvPr id="21556" name="Freeform 83"/>
            <p:cNvSpPr>
              <a:spLocks noEditPoints="1"/>
            </p:cNvSpPr>
            <p:nvPr/>
          </p:nvSpPr>
          <p:spPr bwMode="auto">
            <a:xfrm>
              <a:off x="5691188" y="4314428"/>
              <a:ext cx="88900" cy="84138"/>
            </a:xfrm>
            <a:custGeom>
              <a:avLst/>
              <a:gdLst>
                <a:gd name="T0" fmla="*/ 20515 w 39"/>
                <a:gd name="T1" fmla="*/ 8857 h 38"/>
                <a:gd name="T2" fmla="*/ 11397 w 39"/>
                <a:gd name="T3" fmla="*/ 17713 h 38"/>
                <a:gd name="T4" fmla="*/ 0 w 39"/>
                <a:gd name="T5" fmla="*/ 8857 h 38"/>
                <a:gd name="T6" fmla="*/ 11397 w 39"/>
                <a:gd name="T7" fmla="*/ 0 h 38"/>
                <a:gd name="T8" fmla="*/ 20515 w 39"/>
                <a:gd name="T9" fmla="*/ 8857 h 38"/>
                <a:gd name="T10" fmla="*/ 2279 w 39"/>
                <a:gd name="T11" fmla="*/ 84138 h 38"/>
                <a:gd name="T12" fmla="*/ 2279 w 39"/>
                <a:gd name="T13" fmla="*/ 26570 h 38"/>
                <a:gd name="T14" fmla="*/ 20515 w 39"/>
                <a:gd name="T15" fmla="*/ 26570 h 38"/>
                <a:gd name="T16" fmla="*/ 20515 w 39"/>
                <a:gd name="T17" fmla="*/ 84138 h 38"/>
                <a:gd name="T18" fmla="*/ 2279 w 39"/>
                <a:gd name="T19" fmla="*/ 84138 h 38"/>
                <a:gd name="T20" fmla="*/ 31913 w 39"/>
                <a:gd name="T21" fmla="*/ 44283 h 38"/>
                <a:gd name="T22" fmla="*/ 31913 w 39"/>
                <a:gd name="T23" fmla="*/ 26570 h 38"/>
                <a:gd name="T24" fmla="*/ 47869 w 39"/>
                <a:gd name="T25" fmla="*/ 26570 h 38"/>
                <a:gd name="T26" fmla="*/ 47869 w 39"/>
                <a:gd name="T27" fmla="*/ 33212 h 38"/>
                <a:gd name="T28" fmla="*/ 47869 w 39"/>
                <a:gd name="T29" fmla="*/ 33212 h 38"/>
                <a:gd name="T30" fmla="*/ 66105 w 39"/>
                <a:gd name="T31" fmla="*/ 24356 h 38"/>
                <a:gd name="T32" fmla="*/ 88900 w 39"/>
                <a:gd name="T33" fmla="*/ 48711 h 38"/>
                <a:gd name="T34" fmla="*/ 88900 w 39"/>
                <a:gd name="T35" fmla="*/ 84138 h 38"/>
                <a:gd name="T36" fmla="*/ 70664 w 39"/>
                <a:gd name="T37" fmla="*/ 84138 h 38"/>
                <a:gd name="T38" fmla="*/ 70664 w 39"/>
                <a:gd name="T39" fmla="*/ 50926 h 38"/>
                <a:gd name="T40" fmla="*/ 59267 w 39"/>
                <a:gd name="T41" fmla="*/ 39855 h 38"/>
                <a:gd name="T42" fmla="*/ 50149 w 39"/>
                <a:gd name="T43" fmla="*/ 46497 h 38"/>
                <a:gd name="T44" fmla="*/ 50149 w 39"/>
                <a:gd name="T45" fmla="*/ 50926 h 38"/>
                <a:gd name="T46" fmla="*/ 50149 w 39"/>
                <a:gd name="T47" fmla="*/ 84138 h 38"/>
                <a:gd name="T48" fmla="*/ 31913 w 39"/>
                <a:gd name="T49" fmla="*/ 84138 h 38"/>
                <a:gd name="T50" fmla="*/ 31913 w 39"/>
                <a:gd name="T51" fmla="*/ 44283 h 3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39" h="38">
                  <a:moveTo>
                    <a:pt x="9" y="4"/>
                  </a:moveTo>
                  <a:cubicBezTo>
                    <a:pt x="9" y="7"/>
                    <a:pt x="8" y="8"/>
                    <a:pt x="5" y="8"/>
                  </a:cubicBezTo>
                  <a:cubicBezTo>
                    <a:pt x="2" y="8"/>
                    <a:pt x="0" y="7"/>
                    <a:pt x="0" y="4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8" y="0"/>
                    <a:pt x="9" y="2"/>
                    <a:pt x="9" y="4"/>
                  </a:cubicBezTo>
                  <a:close/>
                  <a:moveTo>
                    <a:pt x="1" y="38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9" y="38"/>
                    <a:pt x="9" y="38"/>
                    <a:pt x="9" y="38"/>
                  </a:cubicBezTo>
                  <a:lnTo>
                    <a:pt x="1" y="38"/>
                  </a:lnTo>
                  <a:close/>
                  <a:moveTo>
                    <a:pt x="14" y="20"/>
                  </a:moveTo>
                  <a:cubicBezTo>
                    <a:pt x="14" y="17"/>
                    <a:pt x="14" y="14"/>
                    <a:pt x="14" y="12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22" y="14"/>
                    <a:pt x="25" y="11"/>
                    <a:pt x="29" y="11"/>
                  </a:cubicBezTo>
                  <a:cubicBezTo>
                    <a:pt x="35" y="11"/>
                    <a:pt x="39" y="15"/>
                    <a:pt x="39" y="22"/>
                  </a:cubicBezTo>
                  <a:cubicBezTo>
                    <a:pt x="39" y="38"/>
                    <a:pt x="39" y="38"/>
                    <a:pt x="39" y="38"/>
                  </a:cubicBezTo>
                  <a:cubicBezTo>
                    <a:pt x="31" y="38"/>
                    <a:pt x="31" y="38"/>
                    <a:pt x="31" y="38"/>
                  </a:cubicBezTo>
                  <a:cubicBezTo>
                    <a:pt x="31" y="23"/>
                    <a:pt x="31" y="23"/>
                    <a:pt x="31" y="23"/>
                  </a:cubicBezTo>
                  <a:cubicBezTo>
                    <a:pt x="31" y="20"/>
                    <a:pt x="29" y="18"/>
                    <a:pt x="26" y="18"/>
                  </a:cubicBezTo>
                  <a:cubicBezTo>
                    <a:pt x="24" y="18"/>
                    <a:pt x="23" y="19"/>
                    <a:pt x="22" y="21"/>
                  </a:cubicBezTo>
                  <a:cubicBezTo>
                    <a:pt x="22" y="21"/>
                    <a:pt x="22" y="22"/>
                    <a:pt x="22" y="23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14" y="38"/>
                    <a:pt x="14" y="38"/>
                    <a:pt x="14" y="38"/>
                  </a:cubicBezTo>
                  <a:lnTo>
                    <a:pt x="14" y="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3876" name="Rectangle 84"/>
          <p:cNvSpPr>
            <a:spLocks noChangeArrowheads="1"/>
          </p:cNvSpPr>
          <p:nvPr/>
        </p:nvSpPr>
        <p:spPr bwMode="auto">
          <a:xfrm>
            <a:off x="6810375" y="3403600"/>
            <a:ext cx="1327150" cy="73342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CN" altLang="zh-CN" sz="8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微软雅黑" panose="020B0503020204020204" pitchFamily="34" charset="-122"/>
              </a:rPr>
              <a:t>We have many PowerPoint templates that has been specifically designed to help anyone that is stepping into the world of PowerPoint for the very first time. </a:t>
            </a:r>
          </a:p>
        </p:txBody>
      </p:sp>
      <p:grpSp>
        <p:nvGrpSpPr>
          <p:cNvPr id="14" name="组合 13"/>
          <p:cNvGrpSpPr/>
          <p:nvPr/>
        </p:nvGrpSpPr>
        <p:grpSpPr bwMode="auto">
          <a:xfrm>
            <a:off x="6791325" y="4267200"/>
            <a:ext cx="195263" cy="196850"/>
            <a:chOff x="6791325" y="4266803"/>
            <a:chExt cx="195263" cy="196850"/>
          </a:xfrm>
        </p:grpSpPr>
        <p:sp>
          <p:nvSpPr>
            <p:cNvPr id="21553" name="Oval 86"/>
            <p:cNvSpPr>
              <a:spLocks noChangeArrowheads="1"/>
            </p:cNvSpPr>
            <p:nvPr/>
          </p:nvSpPr>
          <p:spPr bwMode="auto">
            <a:xfrm>
              <a:off x="6791325" y="4266803"/>
              <a:ext cx="195263" cy="196850"/>
            </a:xfrm>
            <a:prstGeom prst="ellipse">
              <a:avLst/>
            </a:prstGeom>
            <a:solidFill>
              <a:srgbClr val="A9D2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kumimoji="0" lang="zh-CN" altLang="en-US"/>
            </a:p>
          </p:txBody>
        </p:sp>
        <p:sp>
          <p:nvSpPr>
            <p:cNvPr id="21554" name="Freeform 87"/>
            <p:cNvSpPr/>
            <p:nvPr/>
          </p:nvSpPr>
          <p:spPr bwMode="auto">
            <a:xfrm>
              <a:off x="6845300" y="4330303"/>
              <a:ext cx="87313" cy="68263"/>
            </a:xfrm>
            <a:custGeom>
              <a:avLst/>
              <a:gdLst>
                <a:gd name="T0" fmla="*/ 87313 w 39"/>
                <a:gd name="T1" fmla="*/ 8808 h 31"/>
                <a:gd name="T2" fmla="*/ 76119 w 39"/>
                <a:gd name="T3" fmla="*/ 11010 h 31"/>
                <a:gd name="T4" fmla="*/ 85074 w 39"/>
                <a:gd name="T5" fmla="*/ 2202 h 31"/>
                <a:gd name="T6" fmla="*/ 73880 w 39"/>
                <a:gd name="T7" fmla="*/ 6606 h 31"/>
                <a:gd name="T8" fmla="*/ 60447 w 39"/>
                <a:gd name="T9" fmla="*/ 0 h 31"/>
                <a:gd name="T10" fmla="*/ 42537 w 39"/>
                <a:gd name="T11" fmla="*/ 17616 h 31"/>
                <a:gd name="T12" fmla="*/ 42537 w 39"/>
                <a:gd name="T13" fmla="*/ 22020 h 31"/>
                <a:gd name="T14" fmla="*/ 6716 w 39"/>
                <a:gd name="T15" fmla="*/ 4404 h 31"/>
                <a:gd name="T16" fmla="*/ 4478 w 39"/>
                <a:gd name="T17" fmla="*/ 11010 h 31"/>
                <a:gd name="T18" fmla="*/ 13433 w 39"/>
                <a:gd name="T19" fmla="*/ 26424 h 31"/>
                <a:gd name="T20" fmla="*/ 4478 w 39"/>
                <a:gd name="T21" fmla="*/ 24222 h 31"/>
                <a:gd name="T22" fmla="*/ 4478 w 39"/>
                <a:gd name="T23" fmla="*/ 24222 h 31"/>
                <a:gd name="T24" fmla="*/ 17910 w 39"/>
                <a:gd name="T25" fmla="*/ 41839 h 31"/>
                <a:gd name="T26" fmla="*/ 13433 w 39"/>
                <a:gd name="T27" fmla="*/ 41839 h 31"/>
                <a:gd name="T28" fmla="*/ 11194 w 39"/>
                <a:gd name="T29" fmla="*/ 41839 h 31"/>
                <a:gd name="T30" fmla="*/ 26866 w 39"/>
                <a:gd name="T31" fmla="*/ 52849 h 31"/>
                <a:gd name="T32" fmla="*/ 4478 w 39"/>
                <a:gd name="T33" fmla="*/ 61657 h 31"/>
                <a:gd name="T34" fmla="*/ 0 w 39"/>
                <a:gd name="T35" fmla="*/ 61657 h 31"/>
                <a:gd name="T36" fmla="*/ 29104 w 39"/>
                <a:gd name="T37" fmla="*/ 68263 h 31"/>
                <a:gd name="T38" fmla="*/ 78358 w 39"/>
                <a:gd name="T39" fmla="*/ 19818 h 31"/>
                <a:gd name="T40" fmla="*/ 78358 w 39"/>
                <a:gd name="T41" fmla="*/ 17616 h 31"/>
                <a:gd name="T42" fmla="*/ 87313 w 39"/>
                <a:gd name="T43" fmla="*/ 8808 h 3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39" h="31">
                  <a:moveTo>
                    <a:pt x="39" y="4"/>
                  </a:moveTo>
                  <a:cubicBezTo>
                    <a:pt x="37" y="4"/>
                    <a:pt x="36" y="5"/>
                    <a:pt x="34" y="5"/>
                  </a:cubicBezTo>
                  <a:cubicBezTo>
                    <a:pt x="36" y="4"/>
                    <a:pt x="37" y="2"/>
                    <a:pt x="38" y="1"/>
                  </a:cubicBezTo>
                  <a:cubicBezTo>
                    <a:pt x="36" y="2"/>
                    <a:pt x="35" y="2"/>
                    <a:pt x="33" y="3"/>
                  </a:cubicBezTo>
                  <a:cubicBezTo>
                    <a:pt x="31" y="1"/>
                    <a:pt x="29" y="0"/>
                    <a:pt x="27" y="0"/>
                  </a:cubicBezTo>
                  <a:cubicBezTo>
                    <a:pt x="23" y="0"/>
                    <a:pt x="19" y="4"/>
                    <a:pt x="19" y="8"/>
                  </a:cubicBezTo>
                  <a:cubicBezTo>
                    <a:pt x="19" y="9"/>
                    <a:pt x="19" y="9"/>
                    <a:pt x="19" y="10"/>
                  </a:cubicBezTo>
                  <a:cubicBezTo>
                    <a:pt x="13" y="9"/>
                    <a:pt x="7" y="6"/>
                    <a:pt x="3" y="2"/>
                  </a:cubicBezTo>
                  <a:cubicBezTo>
                    <a:pt x="2" y="3"/>
                    <a:pt x="2" y="4"/>
                    <a:pt x="2" y="5"/>
                  </a:cubicBezTo>
                  <a:cubicBezTo>
                    <a:pt x="2" y="8"/>
                    <a:pt x="3" y="11"/>
                    <a:pt x="6" y="12"/>
                  </a:cubicBezTo>
                  <a:cubicBezTo>
                    <a:pt x="4" y="12"/>
                    <a:pt x="3" y="12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5"/>
                    <a:pt x="5" y="18"/>
                    <a:pt x="8" y="19"/>
                  </a:cubicBezTo>
                  <a:cubicBezTo>
                    <a:pt x="8" y="19"/>
                    <a:pt x="7" y="19"/>
                    <a:pt x="6" y="19"/>
                  </a:cubicBezTo>
                  <a:cubicBezTo>
                    <a:pt x="6" y="19"/>
                    <a:pt x="5" y="19"/>
                    <a:pt x="5" y="19"/>
                  </a:cubicBezTo>
                  <a:cubicBezTo>
                    <a:pt x="6" y="22"/>
                    <a:pt x="9" y="24"/>
                    <a:pt x="12" y="24"/>
                  </a:cubicBezTo>
                  <a:cubicBezTo>
                    <a:pt x="9" y="27"/>
                    <a:pt x="6" y="28"/>
                    <a:pt x="2" y="28"/>
                  </a:cubicBezTo>
                  <a:cubicBezTo>
                    <a:pt x="2" y="28"/>
                    <a:pt x="1" y="28"/>
                    <a:pt x="0" y="28"/>
                  </a:cubicBezTo>
                  <a:cubicBezTo>
                    <a:pt x="4" y="30"/>
                    <a:pt x="8" y="31"/>
                    <a:pt x="13" y="31"/>
                  </a:cubicBezTo>
                  <a:cubicBezTo>
                    <a:pt x="27" y="31"/>
                    <a:pt x="35" y="19"/>
                    <a:pt x="35" y="9"/>
                  </a:cubicBezTo>
                  <a:cubicBezTo>
                    <a:pt x="35" y="9"/>
                    <a:pt x="35" y="8"/>
                    <a:pt x="35" y="8"/>
                  </a:cubicBezTo>
                  <a:cubicBezTo>
                    <a:pt x="36" y="7"/>
                    <a:pt x="38" y="5"/>
                    <a:pt x="39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 bwMode="auto">
          <a:xfrm>
            <a:off x="7161213" y="4267200"/>
            <a:ext cx="195262" cy="196850"/>
            <a:chOff x="7161213" y="4266803"/>
            <a:chExt cx="195262" cy="196850"/>
          </a:xfrm>
        </p:grpSpPr>
        <p:sp>
          <p:nvSpPr>
            <p:cNvPr id="21551" name="Oval 89"/>
            <p:cNvSpPr>
              <a:spLocks noChangeArrowheads="1"/>
            </p:cNvSpPr>
            <p:nvPr/>
          </p:nvSpPr>
          <p:spPr bwMode="auto">
            <a:xfrm>
              <a:off x="7161213" y="4266803"/>
              <a:ext cx="195262" cy="196850"/>
            </a:xfrm>
            <a:prstGeom prst="ellipse">
              <a:avLst/>
            </a:prstGeom>
            <a:solidFill>
              <a:srgbClr val="A9D2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kumimoji="0" lang="zh-CN" altLang="en-US"/>
            </a:p>
          </p:txBody>
        </p:sp>
        <p:sp>
          <p:nvSpPr>
            <p:cNvPr id="21552" name="Freeform 90"/>
            <p:cNvSpPr/>
            <p:nvPr/>
          </p:nvSpPr>
          <p:spPr bwMode="auto">
            <a:xfrm>
              <a:off x="7237413" y="4320778"/>
              <a:ext cx="46037" cy="88900"/>
            </a:xfrm>
            <a:custGeom>
              <a:avLst/>
              <a:gdLst>
                <a:gd name="T0" fmla="*/ 9207 w 20"/>
                <a:gd name="T1" fmla="*/ 50149 h 39"/>
                <a:gd name="T2" fmla="*/ 9207 w 20"/>
                <a:gd name="T3" fmla="*/ 88900 h 39"/>
                <a:gd name="T4" fmla="*/ 29924 w 20"/>
                <a:gd name="T5" fmla="*/ 88900 h 39"/>
                <a:gd name="T6" fmla="*/ 29924 w 20"/>
                <a:gd name="T7" fmla="*/ 50149 h 39"/>
                <a:gd name="T8" fmla="*/ 41433 w 20"/>
                <a:gd name="T9" fmla="*/ 50149 h 39"/>
                <a:gd name="T10" fmla="*/ 46037 w 20"/>
                <a:gd name="T11" fmla="*/ 34192 h 39"/>
                <a:gd name="T12" fmla="*/ 29924 w 20"/>
                <a:gd name="T13" fmla="*/ 34192 h 39"/>
                <a:gd name="T14" fmla="*/ 29924 w 20"/>
                <a:gd name="T15" fmla="*/ 20515 h 39"/>
                <a:gd name="T16" fmla="*/ 32226 w 20"/>
                <a:gd name="T17" fmla="*/ 18236 h 39"/>
                <a:gd name="T18" fmla="*/ 41433 w 20"/>
                <a:gd name="T19" fmla="*/ 18236 h 39"/>
                <a:gd name="T20" fmla="*/ 41433 w 20"/>
                <a:gd name="T21" fmla="*/ 0 h 39"/>
                <a:gd name="T22" fmla="*/ 25320 w 20"/>
                <a:gd name="T23" fmla="*/ 0 h 39"/>
                <a:gd name="T24" fmla="*/ 9207 w 20"/>
                <a:gd name="T25" fmla="*/ 15956 h 39"/>
                <a:gd name="T26" fmla="*/ 9207 w 20"/>
                <a:gd name="T27" fmla="*/ 31913 h 39"/>
                <a:gd name="T28" fmla="*/ 0 w 20"/>
                <a:gd name="T29" fmla="*/ 31913 h 39"/>
                <a:gd name="T30" fmla="*/ 0 w 20"/>
                <a:gd name="T31" fmla="*/ 50149 h 39"/>
                <a:gd name="T32" fmla="*/ 9207 w 20"/>
                <a:gd name="T33" fmla="*/ 50149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0" h="39">
                  <a:moveTo>
                    <a:pt x="4" y="22"/>
                  </a:moveTo>
                  <a:cubicBezTo>
                    <a:pt x="4" y="39"/>
                    <a:pt x="4" y="39"/>
                    <a:pt x="4" y="39"/>
                  </a:cubicBezTo>
                  <a:cubicBezTo>
                    <a:pt x="13" y="39"/>
                    <a:pt x="13" y="39"/>
                    <a:pt x="13" y="39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5"/>
                    <a:pt x="13" y="11"/>
                    <a:pt x="13" y="9"/>
                  </a:cubicBezTo>
                  <a:cubicBezTo>
                    <a:pt x="13" y="9"/>
                    <a:pt x="13" y="8"/>
                    <a:pt x="14" y="8"/>
                  </a:cubicBezTo>
                  <a:cubicBezTo>
                    <a:pt x="16" y="8"/>
                    <a:pt x="18" y="8"/>
                    <a:pt x="18" y="8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5" y="0"/>
                    <a:pt x="11" y="0"/>
                  </a:cubicBezTo>
                  <a:cubicBezTo>
                    <a:pt x="8" y="0"/>
                    <a:pt x="4" y="4"/>
                    <a:pt x="4" y="7"/>
                  </a:cubicBezTo>
                  <a:cubicBezTo>
                    <a:pt x="4" y="11"/>
                    <a:pt x="4" y="14"/>
                    <a:pt x="4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22"/>
                    <a:pt x="0" y="22"/>
                    <a:pt x="0" y="22"/>
                  </a:cubicBezTo>
                  <a:lnTo>
                    <a:pt x="4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7" name="组合 16"/>
          <p:cNvGrpSpPr/>
          <p:nvPr/>
        </p:nvGrpSpPr>
        <p:grpSpPr bwMode="auto">
          <a:xfrm>
            <a:off x="7989888" y="4267200"/>
            <a:ext cx="195262" cy="196850"/>
            <a:chOff x="7989888" y="4266803"/>
            <a:chExt cx="195262" cy="196850"/>
          </a:xfrm>
        </p:grpSpPr>
        <p:sp>
          <p:nvSpPr>
            <p:cNvPr id="21549" name="Oval 92"/>
            <p:cNvSpPr>
              <a:spLocks noChangeArrowheads="1"/>
            </p:cNvSpPr>
            <p:nvPr/>
          </p:nvSpPr>
          <p:spPr bwMode="auto">
            <a:xfrm>
              <a:off x="7989888" y="4266803"/>
              <a:ext cx="195262" cy="196850"/>
            </a:xfrm>
            <a:prstGeom prst="ellipse">
              <a:avLst/>
            </a:prstGeom>
            <a:solidFill>
              <a:srgbClr val="A9D2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kumimoji="0" lang="zh-CN" altLang="en-US"/>
            </a:p>
          </p:txBody>
        </p:sp>
        <p:sp>
          <p:nvSpPr>
            <p:cNvPr id="21550" name="Freeform 93"/>
            <p:cNvSpPr>
              <a:spLocks noEditPoints="1"/>
            </p:cNvSpPr>
            <p:nvPr/>
          </p:nvSpPr>
          <p:spPr bwMode="auto">
            <a:xfrm>
              <a:off x="8043863" y="4320778"/>
              <a:ext cx="87312" cy="88900"/>
            </a:xfrm>
            <a:custGeom>
              <a:avLst/>
              <a:gdLst>
                <a:gd name="T0" fmla="*/ 44775 w 39"/>
                <a:gd name="T1" fmla="*/ 88900 h 39"/>
                <a:gd name="T2" fmla="*/ 0 w 39"/>
                <a:gd name="T3" fmla="*/ 45590 h 39"/>
                <a:gd name="T4" fmla="*/ 44775 w 39"/>
                <a:gd name="T5" fmla="*/ 0 h 39"/>
                <a:gd name="T6" fmla="*/ 87312 w 39"/>
                <a:gd name="T7" fmla="*/ 45590 h 39"/>
                <a:gd name="T8" fmla="*/ 44775 w 39"/>
                <a:gd name="T9" fmla="*/ 88900 h 39"/>
                <a:gd name="T10" fmla="*/ 80596 w 39"/>
                <a:gd name="T11" fmla="*/ 50149 h 39"/>
                <a:gd name="T12" fmla="*/ 58208 w 39"/>
                <a:gd name="T13" fmla="*/ 50149 h 39"/>
                <a:gd name="T14" fmla="*/ 64924 w 39"/>
                <a:gd name="T15" fmla="*/ 75223 h 39"/>
                <a:gd name="T16" fmla="*/ 80596 w 39"/>
                <a:gd name="T17" fmla="*/ 50149 h 39"/>
                <a:gd name="T18" fmla="*/ 58208 w 39"/>
                <a:gd name="T19" fmla="*/ 79782 h 39"/>
                <a:gd name="T20" fmla="*/ 51492 w 39"/>
                <a:gd name="T21" fmla="*/ 50149 h 39"/>
                <a:gd name="T22" fmla="*/ 49253 w 39"/>
                <a:gd name="T23" fmla="*/ 50149 h 39"/>
                <a:gd name="T24" fmla="*/ 22388 w 39"/>
                <a:gd name="T25" fmla="*/ 75223 h 39"/>
                <a:gd name="T26" fmla="*/ 44775 w 39"/>
                <a:gd name="T27" fmla="*/ 82062 h 39"/>
                <a:gd name="T28" fmla="*/ 58208 w 39"/>
                <a:gd name="T29" fmla="*/ 79782 h 39"/>
                <a:gd name="T30" fmla="*/ 15671 w 39"/>
                <a:gd name="T31" fmla="*/ 70664 h 39"/>
                <a:gd name="T32" fmla="*/ 47014 w 39"/>
                <a:gd name="T33" fmla="*/ 45590 h 39"/>
                <a:gd name="T34" fmla="*/ 47014 w 39"/>
                <a:gd name="T35" fmla="*/ 45590 h 39"/>
                <a:gd name="T36" fmla="*/ 44775 w 39"/>
                <a:gd name="T37" fmla="*/ 38751 h 39"/>
                <a:gd name="T38" fmla="*/ 6716 w 39"/>
                <a:gd name="T39" fmla="*/ 43310 h 39"/>
                <a:gd name="T40" fmla="*/ 6716 w 39"/>
                <a:gd name="T41" fmla="*/ 45590 h 39"/>
                <a:gd name="T42" fmla="*/ 15671 w 39"/>
                <a:gd name="T43" fmla="*/ 70664 h 39"/>
                <a:gd name="T44" fmla="*/ 8955 w 39"/>
                <a:gd name="T45" fmla="*/ 36472 h 39"/>
                <a:gd name="T46" fmla="*/ 42537 w 39"/>
                <a:gd name="T47" fmla="*/ 31913 h 39"/>
                <a:gd name="T48" fmla="*/ 29104 w 39"/>
                <a:gd name="T49" fmla="*/ 11397 h 39"/>
                <a:gd name="T50" fmla="*/ 8955 w 39"/>
                <a:gd name="T51" fmla="*/ 36472 h 39"/>
                <a:gd name="T52" fmla="*/ 35820 w 39"/>
                <a:gd name="T53" fmla="*/ 9118 h 39"/>
                <a:gd name="T54" fmla="*/ 49253 w 39"/>
                <a:gd name="T55" fmla="*/ 29633 h 39"/>
                <a:gd name="T56" fmla="*/ 69402 w 39"/>
                <a:gd name="T57" fmla="*/ 15956 h 39"/>
                <a:gd name="T58" fmla="*/ 44775 w 39"/>
                <a:gd name="T59" fmla="*/ 6838 h 39"/>
                <a:gd name="T60" fmla="*/ 35820 w 39"/>
                <a:gd name="T61" fmla="*/ 9118 h 39"/>
                <a:gd name="T62" fmla="*/ 71641 w 39"/>
                <a:gd name="T63" fmla="*/ 20515 h 39"/>
                <a:gd name="T64" fmla="*/ 51492 w 39"/>
                <a:gd name="T65" fmla="*/ 36472 h 39"/>
                <a:gd name="T66" fmla="*/ 53730 w 39"/>
                <a:gd name="T67" fmla="*/ 41031 h 39"/>
                <a:gd name="T68" fmla="*/ 55969 w 39"/>
                <a:gd name="T69" fmla="*/ 43310 h 39"/>
                <a:gd name="T70" fmla="*/ 80596 w 39"/>
                <a:gd name="T71" fmla="*/ 45590 h 39"/>
                <a:gd name="T72" fmla="*/ 71641 w 39"/>
                <a:gd name="T73" fmla="*/ 20515 h 3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20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36" y="22"/>
                  </a:moveTo>
                  <a:cubicBezTo>
                    <a:pt x="35" y="22"/>
                    <a:pt x="31" y="21"/>
                    <a:pt x="26" y="22"/>
                  </a:cubicBezTo>
                  <a:cubicBezTo>
                    <a:pt x="28" y="27"/>
                    <a:pt x="29" y="32"/>
                    <a:pt x="29" y="33"/>
                  </a:cubicBezTo>
                  <a:cubicBezTo>
                    <a:pt x="32" y="31"/>
                    <a:pt x="35" y="27"/>
                    <a:pt x="36" y="22"/>
                  </a:cubicBezTo>
                  <a:close/>
                  <a:moveTo>
                    <a:pt x="26" y="35"/>
                  </a:moveTo>
                  <a:cubicBezTo>
                    <a:pt x="26" y="33"/>
                    <a:pt x="25" y="28"/>
                    <a:pt x="23" y="22"/>
                  </a:cubicBezTo>
                  <a:cubicBezTo>
                    <a:pt x="23" y="22"/>
                    <a:pt x="22" y="22"/>
                    <a:pt x="22" y="22"/>
                  </a:cubicBezTo>
                  <a:cubicBezTo>
                    <a:pt x="13" y="26"/>
                    <a:pt x="10" y="32"/>
                    <a:pt x="10" y="33"/>
                  </a:cubicBezTo>
                  <a:cubicBezTo>
                    <a:pt x="12" y="35"/>
                    <a:pt x="16" y="36"/>
                    <a:pt x="20" y="36"/>
                  </a:cubicBezTo>
                  <a:cubicBezTo>
                    <a:pt x="22" y="36"/>
                    <a:pt x="24" y="36"/>
                    <a:pt x="26" y="35"/>
                  </a:cubicBezTo>
                  <a:close/>
                  <a:moveTo>
                    <a:pt x="7" y="31"/>
                  </a:moveTo>
                  <a:cubicBezTo>
                    <a:pt x="8" y="30"/>
                    <a:pt x="12" y="23"/>
                    <a:pt x="21" y="20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1" y="19"/>
                    <a:pt x="21" y="18"/>
                    <a:pt x="20" y="17"/>
                  </a:cubicBezTo>
                  <a:cubicBezTo>
                    <a:pt x="12" y="19"/>
                    <a:pt x="4" y="19"/>
                    <a:pt x="3" y="19"/>
                  </a:cubicBezTo>
                  <a:cubicBezTo>
                    <a:pt x="3" y="19"/>
                    <a:pt x="3" y="20"/>
                    <a:pt x="3" y="20"/>
                  </a:cubicBezTo>
                  <a:cubicBezTo>
                    <a:pt x="3" y="24"/>
                    <a:pt x="5" y="28"/>
                    <a:pt x="7" y="31"/>
                  </a:cubicBezTo>
                  <a:close/>
                  <a:moveTo>
                    <a:pt x="4" y="16"/>
                  </a:moveTo>
                  <a:cubicBezTo>
                    <a:pt x="4" y="16"/>
                    <a:pt x="11" y="16"/>
                    <a:pt x="19" y="14"/>
                  </a:cubicBezTo>
                  <a:cubicBezTo>
                    <a:pt x="16" y="10"/>
                    <a:pt x="13" y="5"/>
                    <a:pt x="13" y="5"/>
                  </a:cubicBezTo>
                  <a:cubicBezTo>
                    <a:pt x="8" y="7"/>
                    <a:pt x="5" y="11"/>
                    <a:pt x="4" y="16"/>
                  </a:cubicBezTo>
                  <a:close/>
                  <a:moveTo>
                    <a:pt x="16" y="4"/>
                  </a:moveTo>
                  <a:cubicBezTo>
                    <a:pt x="16" y="4"/>
                    <a:pt x="19" y="8"/>
                    <a:pt x="22" y="13"/>
                  </a:cubicBezTo>
                  <a:cubicBezTo>
                    <a:pt x="28" y="11"/>
                    <a:pt x="30" y="8"/>
                    <a:pt x="31" y="7"/>
                  </a:cubicBezTo>
                  <a:cubicBezTo>
                    <a:pt x="28" y="5"/>
                    <a:pt x="24" y="3"/>
                    <a:pt x="20" y="3"/>
                  </a:cubicBezTo>
                  <a:cubicBezTo>
                    <a:pt x="18" y="3"/>
                    <a:pt x="17" y="3"/>
                    <a:pt x="16" y="4"/>
                  </a:cubicBezTo>
                  <a:close/>
                  <a:moveTo>
                    <a:pt x="32" y="9"/>
                  </a:moveTo>
                  <a:cubicBezTo>
                    <a:pt x="32" y="10"/>
                    <a:pt x="29" y="13"/>
                    <a:pt x="23" y="16"/>
                  </a:cubicBezTo>
                  <a:cubicBezTo>
                    <a:pt x="24" y="17"/>
                    <a:pt x="24" y="17"/>
                    <a:pt x="24" y="18"/>
                  </a:cubicBezTo>
                  <a:cubicBezTo>
                    <a:pt x="24" y="18"/>
                    <a:pt x="25" y="19"/>
                    <a:pt x="25" y="19"/>
                  </a:cubicBezTo>
                  <a:cubicBezTo>
                    <a:pt x="30" y="18"/>
                    <a:pt x="36" y="19"/>
                    <a:pt x="36" y="20"/>
                  </a:cubicBezTo>
                  <a:cubicBezTo>
                    <a:pt x="36" y="16"/>
                    <a:pt x="35" y="12"/>
                    <a:pt x="32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6" name="组合 15"/>
          <p:cNvGrpSpPr/>
          <p:nvPr/>
        </p:nvGrpSpPr>
        <p:grpSpPr bwMode="auto">
          <a:xfrm>
            <a:off x="7573963" y="4267200"/>
            <a:ext cx="196850" cy="196850"/>
            <a:chOff x="7573963" y="4266803"/>
            <a:chExt cx="196850" cy="196850"/>
          </a:xfrm>
        </p:grpSpPr>
        <p:sp>
          <p:nvSpPr>
            <p:cNvPr id="21547" name="Oval 95"/>
            <p:cNvSpPr>
              <a:spLocks noChangeArrowheads="1"/>
            </p:cNvSpPr>
            <p:nvPr/>
          </p:nvSpPr>
          <p:spPr bwMode="auto">
            <a:xfrm>
              <a:off x="7573963" y="4266803"/>
              <a:ext cx="196850" cy="196850"/>
            </a:xfrm>
            <a:prstGeom prst="ellipse">
              <a:avLst/>
            </a:prstGeom>
            <a:solidFill>
              <a:srgbClr val="A9D2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kumimoji="0" lang="zh-CN" altLang="en-US"/>
            </a:p>
          </p:txBody>
        </p:sp>
        <p:sp>
          <p:nvSpPr>
            <p:cNvPr id="21548" name="Freeform 96"/>
            <p:cNvSpPr>
              <a:spLocks noEditPoints="1"/>
            </p:cNvSpPr>
            <p:nvPr/>
          </p:nvSpPr>
          <p:spPr bwMode="auto">
            <a:xfrm>
              <a:off x="7627938" y="4314428"/>
              <a:ext cx="88900" cy="84138"/>
            </a:xfrm>
            <a:custGeom>
              <a:avLst/>
              <a:gdLst>
                <a:gd name="T0" fmla="*/ 20515 w 39"/>
                <a:gd name="T1" fmla="*/ 8857 h 38"/>
                <a:gd name="T2" fmla="*/ 11397 w 39"/>
                <a:gd name="T3" fmla="*/ 17713 h 38"/>
                <a:gd name="T4" fmla="*/ 0 w 39"/>
                <a:gd name="T5" fmla="*/ 8857 h 38"/>
                <a:gd name="T6" fmla="*/ 11397 w 39"/>
                <a:gd name="T7" fmla="*/ 0 h 38"/>
                <a:gd name="T8" fmla="*/ 20515 w 39"/>
                <a:gd name="T9" fmla="*/ 8857 h 38"/>
                <a:gd name="T10" fmla="*/ 2279 w 39"/>
                <a:gd name="T11" fmla="*/ 84138 h 38"/>
                <a:gd name="T12" fmla="*/ 2279 w 39"/>
                <a:gd name="T13" fmla="*/ 26570 h 38"/>
                <a:gd name="T14" fmla="*/ 20515 w 39"/>
                <a:gd name="T15" fmla="*/ 26570 h 38"/>
                <a:gd name="T16" fmla="*/ 20515 w 39"/>
                <a:gd name="T17" fmla="*/ 84138 h 38"/>
                <a:gd name="T18" fmla="*/ 2279 w 39"/>
                <a:gd name="T19" fmla="*/ 84138 h 38"/>
                <a:gd name="T20" fmla="*/ 31913 w 39"/>
                <a:gd name="T21" fmla="*/ 44283 h 38"/>
                <a:gd name="T22" fmla="*/ 31913 w 39"/>
                <a:gd name="T23" fmla="*/ 26570 h 38"/>
                <a:gd name="T24" fmla="*/ 47869 w 39"/>
                <a:gd name="T25" fmla="*/ 26570 h 38"/>
                <a:gd name="T26" fmla="*/ 47869 w 39"/>
                <a:gd name="T27" fmla="*/ 33212 h 38"/>
                <a:gd name="T28" fmla="*/ 47869 w 39"/>
                <a:gd name="T29" fmla="*/ 33212 h 38"/>
                <a:gd name="T30" fmla="*/ 66105 w 39"/>
                <a:gd name="T31" fmla="*/ 24356 h 38"/>
                <a:gd name="T32" fmla="*/ 88900 w 39"/>
                <a:gd name="T33" fmla="*/ 48711 h 38"/>
                <a:gd name="T34" fmla="*/ 88900 w 39"/>
                <a:gd name="T35" fmla="*/ 84138 h 38"/>
                <a:gd name="T36" fmla="*/ 70664 w 39"/>
                <a:gd name="T37" fmla="*/ 84138 h 38"/>
                <a:gd name="T38" fmla="*/ 70664 w 39"/>
                <a:gd name="T39" fmla="*/ 50926 h 38"/>
                <a:gd name="T40" fmla="*/ 59267 w 39"/>
                <a:gd name="T41" fmla="*/ 39855 h 38"/>
                <a:gd name="T42" fmla="*/ 50149 w 39"/>
                <a:gd name="T43" fmla="*/ 46497 h 38"/>
                <a:gd name="T44" fmla="*/ 50149 w 39"/>
                <a:gd name="T45" fmla="*/ 50926 h 38"/>
                <a:gd name="T46" fmla="*/ 50149 w 39"/>
                <a:gd name="T47" fmla="*/ 84138 h 38"/>
                <a:gd name="T48" fmla="*/ 31913 w 39"/>
                <a:gd name="T49" fmla="*/ 84138 h 38"/>
                <a:gd name="T50" fmla="*/ 31913 w 39"/>
                <a:gd name="T51" fmla="*/ 44283 h 3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39" h="38">
                  <a:moveTo>
                    <a:pt x="9" y="4"/>
                  </a:moveTo>
                  <a:cubicBezTo>
                    <a:pt x="9" y="7"/>
                    <a:pt x="8" y="8"/>
                    <a:pt x="5" y="8"/>
                  </a:cubicBezTo>
                  <a:cubicBezTo>
                    <a:pt x="2" y="8"/>
                    <a:pt x="0" y="7"/>
                    <a:pt x="0" y="4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8" y="0"/>
                    <a:pt x="9" y="2"/>
                    <a:pt x="9" y="4"/>
                  </a:cubicBezTo>
                  <a:close/>
                  <a:moveTo>
                    <a:pt x="1" y="38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9" y="38"/>
                    <a:pt x="9" y="38"/>
                    <a:pt x="9" y="38"/>
                  </a:cubicBezTo>
                  <a:lnTo>
                    <a:pt x="1" y="38"/>
                  </a:lnTo>
                  <a:close/>
                  <a:moveTo>
                    <a:pt x="14" y="20"/>
                  </a:moveTo>
                  <a:cubicBezTo>
                    <a:pt x="14" y="17"/>
                    <a:pt x="14" y="14"/>
                    <a:pt x="14" y="12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22" y="14"/>
                    <a:pt x="25" y="11"/>
                    <a:pt x="29" y="11"/>
                  </a:cubicBezTo>
                  <a:cubicBezTo>
                    <a:pt x="35" y="11"/>
                    <a:pt x="39" y="15"/>
                    <a:pt x="39" y="22"/>
                  </a:cubicBezTo>
                  <a:cubicBezTo>
                    <a:pt x="39" y="38"/>
                    <a:pt x="39" y="38"/>
                    <a:pt x="39" y="38"/>
                  </a:cubicBezTo>
                  <a:cubicBezTo>
                    <a:pt x="31" y="38"/>
                    <a:pt x="31" y="38"/>
                    <a:pt x="31" y="38"/>
                  </a:cubicBezTo>
                  <a:cubicBezTo>
                    <a:pt x="31" y="23"/>
                    <a:pt x="31" y="23"/>
                    <a:pt x="31" y="23"/>
                  </a:cubicBezTo>
                  <a:cubicBezTo>
                    <a:pt x="31" y="20"/>
                    <a:pt x="29" y="18"/>
                    <a:pt x="26" y="18"/>
                  </a:cubicBezTo>
                  <a:cubicBezTo>
                    <a:pt x="24" y="18"/>
                    <a:pt x="23" y="19"/>
                    <a:pt x="22" y="21"/>
                  </a:cubicBezTo>
                  <a:cubicBezTo>
                    <a:pt x="22" y="21"/>
                    <a:pt x="22" y="22"/>
                    <a:pt x="22" y="23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14" y="38"/>
                    <a:pt x="14" y="38"/>
                    <a:pt x="14" y="38"/>
                  </a:cubicBezTo>
                  <a:lnTo>
                    <a:pt x="14" y="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97" name="Oval 6"/>
          <p:cNvSpPr>
            <a:spLocks noChangeArrowheads="1"/>
          </p:cNvSpPr>
          <p:nvPr/>
        </p:nvSpPr>
        <p:spPr bwMode="auto">
          <a:xfrm>
            <a:off x="858838" y="103188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98" name="Oval 3"/>
          <p:cNvSpPr>
            <a:spLocks noChangeArrowheads="1"/>
          </p:cNvSpPr>
          <p:nvPr/>
        </p:nvSpPr>
        <p:spPr bwMode="auto">
          <a:xfrm>
            <a:off x="-106363" y="242888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99" name="Oval 4"/>
          <p:cNvSpPr>
            <a:spLocks noChangeArrowheads="1"/>
          </p:cNvSpPr>
          <p:nvPr/>
        </p:nvSpPr>
        <p:spPr bwMode="auto">
          <a:xfrm>
            <a:off x="157163" y="41433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0" name="Oval 5"/>
          <p:cNvSpPr>
            <a:spLocks noChangeArrowheads="1"/>
          </p:cNvSpPr>
          <p:nvPr/>
        </p:nvSpPr>
        <p:spPr bwMode="auto">
          <a:xfrm>
            <a:off x="336550" y="225425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1" name="Rectangle 39"/>
          <p:cNvSpPr>
            <a:spLocks noChangeArrowheads="1"/>
          </p:cNvSpPr>
          <p:nvPr/>
        </p:nvSpPr>
        <p:spPr bwMode="auto">
          <a:xfrm>
            <a:off x="401638" y="328613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>
                <a:solidFill>
                  <a:srgbClr val="FFFFFF"/>
                </a:solidFill>
                <a:latin typeface="Impact" panose="020B0806030902050204" pitchFamily="34" charset="0"/>
              </a:rPr>
              <a:t>03</a:t>
            </a:r>
            <a:endParaRPr kumimoji="0" lang="zh-CN" altLang="zh-CN" sz="100">
              <a:latin typeface="Arial" panose="020B0604020202020204" pitchFamily="34" charset="0"/>
            </a:endParaRPr>
          </a:p>
        </p:txBody>
      </p:sp>
      <p:sp>
        <p:nvSpPr>
          <p:cNvPr id="118" name="Rectangle 39"/>
          <p:cNvSpPr>
            <a:spLocks noChangeArrowheads="1"/>
          </p:cNvSpPr>
          <p:nvPr/>
        </p:nvSpPr>
        <p:spPr bwMode="auto">
          <a:xfrm>
            <a:off x="915988" y="338138"/>
            <a:ext cx="2778125" cy="2159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kumimoji="0"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+mn-ea"/>
              </a:rPr>
              <a:t>Write your great  title here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10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9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9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9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39" dur="150" fill="hold"/>
                                        <p:tgtEl>
                                          <p:spTgt spid="10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38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38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38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38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38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38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38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38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38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38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3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6" presetClass="emph" presetSubtype="0" autoRev="1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id="69" dur="150" fill="hold"/>
                                        <p:tgtEl>
                                          <p:spTgt spid="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3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6" presetClass="emph" presetSubtype="0" autoRev="1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76" dur="150" fill="hold"/>
                                        <p:tgtEl>
                                          <p:spTgt spid="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6" presetClass="emph" presetSubtype="0" autoRev="1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animScale>
                                      <p:cBhvr>
                                        <p:cTn id="83" dur="150" fill="hold"/>
                                        <p:tgtEl>
                                          <p:spTgt spid="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6" presetClass="emph" presetSubtype="0" autoRev="1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Scale>
                                      <p:cBhvr>
                                        <p:cTn id="90" dur="150" fill="hold"/>
                                        <p:tgtEl>
                                          <p:spTgt spid="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91" presetID="2" presetClass="entr" presetSubtype="4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38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38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38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38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4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38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338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4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33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33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4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38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33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53" presetClass="entr" presetSubtype="16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6" presetClass="emph" presetSubtype="0" autoRev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117" dur="150" fill="hold"/>
                                        <p:tgtEl>
                                          <p:spTgt spid="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8" presetID="53" presetClass="entr" presetSubtype="16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6" presetClass="emph" presetSubtype="0" autoRev="1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animScale>
                                      <p:cBhvr>
                                        <p:cTn id="124" dur="150" fill="hold"/>
                                        <p:tgtEl>
                                          <p:spTgt spid="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5" presetID="53" presetClass="entr" presetSubtype="16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6" presetClass="emph" presetSubtype="0" autoRev="1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animScale>
                                      <p:cBhvr>
                                        <p:cTn id="131" dur="150" fill="hold"/>
                                        <p:tgtEl>
                                          <p:spTgt spid="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2" presetID="5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6" presetClass="emph" presetSubtype="0" autoRev="1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animScale>
                                      <p:cBhvr>
                                        <p:cTn id="138" dur="150" fill="hold"/>
                                        <p:tgtEl>
                                          <p:spTgt spid="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9" presetID="2" presetClass="entr" presetSubtype="4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338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33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2" presetClass="entr" presetSubtype="4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338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338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2" presetClass="entr" presetSubtype="4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338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338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1" presetID="2" presetClass="entr" presetSubtype="4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338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338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2" presetClass="entr" presetSubtype="4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338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338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53" presetClass="entr" presetSubtype="16" fill="hold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6" presetClass="emph" presetSubtype="0" autoRev="1" fill="hold" nodeType="withEffect">
                                  <p:stCondLst>
                                    <p:cond delay="2900"/>
                                  </p:stCondLst>
                                  <p:childTnLst>
                                    <p:animScale>
                                      <p:cBhvr>
                                        <p:cTn id="165" dur="150" fill="hold"/>
                                        <p:tgtEl>
                                          <p:spTgt spid="1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66" presetID="53" presetClass="entr" presetSubtype="16" fill="hold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3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6" presetClass="emph" presetSubtype="0" autoRev="1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Scale>
                                      <p:cBhvr>
                                        <p:cTn id="172" dur="150" fill="hold"/>
                                        <p:tgtEl>
                                          <p:spTgt spid="1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73" presetID="53" presetClass="entr" presetSubtype="16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6" presetClass="emph" presetSubtype="0" autoRev="1" fill="hold" nodeType="withEffect">
                                  <p:stCondLst>
                                    <p:cond delay="3100"/>
                                  </p:stCondLst>
                                  <p:childTnLst>
                                    <p:animScale>
                                      <p:cBhvr>
                                        <p:cTn id="179" dur="150" fill="hold"/>
                                        <p:tgtEl>
                                          <p:spTgt spid="1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0" presetID="53" presetClass="entr" presetSubtype="16" fill="hold" nodeType="with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3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6" presetClass="emph" presetSubtype="0" autoRev="1" fill="hold" nodeType="withEffect">
                                  <p:stCondLst>
                                    <p:cond delay="3200"/>
                                  </p:stCondLst>
                                  <p:childTnLst>
                                    <p:animScale>
                                      <p:cBhvr>
                                        <p:cTn id="186" dur="150" fill="hold"/>
                                        <p:tgtEl>
                                          <p:spTgt spid="1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7" presetID="2" presetClass="entr" presetSubtype="4" fill="hold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9" dur="500" fill="hold"/>
                                        <p:tgtEl>
                                          <p:spTgt spid="338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0" dur="500" fill="hold"/>
                                        <p:tgtEl>
                                          <p:spTgt spid="338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1" presetID="2" presetClass="entr" presetSubtype="4" fill="hold" grpId="0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3" dur="500" fill="hold"/>
                                        <p:tgtEl>
                                          <p:spTgt spid="338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4" dur="500" fill="hold"/>
                                        <p:tgtEl>
                                          <p:spTgt spid="338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5" presetID="2" presetClass="entr" presetSubtype="4" fill="hold" grpId="0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7" dur="500" fill="hold"/>
                                        <p:tgtEl>
                                          <p:spTgt spid="338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8" dur="500" fill="hold"/>
                                        <p:tgtEl>
                                          <p:spTgt spid="338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9" presetID="2" presetClass="entr" presetSubtype="4" fill="hold" grpId="0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1" dur="500" fill="hold"/>
                                        <p:tgtEl>
                                          <p:spTgt spid="338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2" dur="500" fill="hold"/>
                                        <p:tgtEl>
                                          <p:spTgt spid="338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3" presetID="2" presetClass="entr" presetSubtype="4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5" dur="500" fill="hold"/>
                                        <p:tgtEl>
                                          <p:spTgt spid="338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6" dur="500" fill="hold"/>
                                        <p:tgtEl>
                                          <p:spTgt spid="338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7" presetID="53" presetClass="entr" presetSubtype="16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9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1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6" presetClass="emph" presetSubtype="0" autoRev="1" fill="hold" nodeType="withEffect">
                                  <p:stCondLst>
                                    <p:cond delay="3800"/>
                                  </p:stCondLst>
                                  <p:childTnLst>
                                    <p:animScale>
                                      <p:cBhvr>
                                        <p:cTn id="213" dur="150" fill="hold"/>
                                        <p:tgtEl>
                                          <p:spTgt spid="1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14" presetID="53" presetClass="entr" presetSubtype="16" fill="hold" nodeType="withEffect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6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8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6" presetClass="emph" presetSubtype="0" autoRev="1" fill="hold" nodeType="withEffect">
                                  <p:stCondLst>
                                    <p:cond delay="3900"/>
                                  </p:stCondLst>
                                  <p:childTnLst>
                                    <p:animScale>
                                      <p:cBhvr>
                                        <p:cTn id="220" dur="150" fill="hold"/>
                                        <p:tgtEl>
                                          <p:spTgt spid="1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21" presetID="53" presetClass="entr" presetSubtype="16" fill="hold" nodeType="withEffect">
                                  <p:stCondLst>
                                    <p:cond delay="370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3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5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6" presetID="6" presetClass="emph" presetSubtype="0" autoRev="1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Scale>
                                      <p:cBhvr>
                                        <p:cTn id="227" dur="150" fill="hold"/>
                                        <p:tgtEl>
                                          <p:spTgt spid="1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28" presetID="53" presetClass="entr" presetSubtype="16" fill="hold" nodeType="withEffect">
                                  <p:stCondLst>
                                    <p:cond delay="380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0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2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6" presetClass="emph" presetSubtype="0" autoRev="1" fill="hold" nodeType="withEffect">
                                  <p:stCondLst>
                                    <p:cond delay="4100"/>
                                  </p:stCondLst>
                                  <p:childTnLst>
                                    <p:animScale>
                                      <p:cBhvr>
                                        <p:cTn id="234" dur="150" fill="hold"/>
                                        <p:tgtEl>
                                          <p:spTgt spid="1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16" grpId="0" animBg="1"/>
      <p:bldP spid="33820" grpId="0" animBg="1"/>
      <p:bldP spid="33824" grpId="0" animBg="1"/>
      <p:bldP spid="33828" grpId="0" animBg="1"/>
      <p:bldP spid="33829" grpId="0"/>
      <p:bldP spid="33830" grpId="0"/>
      <p:bldP spid="33831" grpId="0"/>
      <p:bldP spid="33832" grpId="0"/>
      <p:bldP spid="33833" grpId="0"/>
      <p:bldP spid="33834" grpId="0"/>
      <p:bldP spid="33835" grpId="0"/>
      <p:bldP spid="33836" grpId="0"/>
      <p:bldP spid="33837" grpId="0"/>
      <p:bldP spid="33850" grpId="0"/>
      <p:bldP spid="33863" grpId="0"/>
      <p:bldP spid="33876" grpId="0"/>
      <p:bldP spid="97" grpId="0" animBg="1"/>
      <p:bldP spid="97" grpId="1" animBg="1"/>
      <p:bldP spid="98" grpId="0" animBg="1"/>
      <p:bldP spid="98" grpId="1" animBg="1"/>
      <p:bldP spid="99" grpId="0" animBg="1"/>
      <p:bldP spid="99" grpId="1" animBg="1"/>
      <p:bldP spid="100" grpId="0" animBg="1"/>
      <p:bldP spid="100" grpId="1" animBg="1"/>
      <p:bldP spid="101" grpId="0"/>
      <p:bldP spid="101" grpId="1"/>
      <p:bldP spid="11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7"/>
          <p:cNvSpPr>
            <a:spLocks noChangeArrowheads="1"/>
          </p:cNvSpPr>
          <p:nvPr/>
        </p:nvSpPr>
        <p:spPr bwMode="auto">
          <a:xfrm>
            <a:off x="1563688" y="-1133475"/>
            <a:ext cx="1892300" cy="1895475"/>
          </a:xfrm>
          <a:prstGeom prst="ellipse">
            <a:avLst/>
          </a:prstGeom>
          <a:solidFill>
            <a:srgbClr val="BAE36B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" name="Oval 8"/>
          <p:cNvSpPr>
            <a:spLocks noChangeArrowheads="1"/>
          </p:cNvSpPr>
          <p:nvPr/>
        </p:nvSpPr>
        <p:spPr bwMode="auto">
          <a:xfrm>
            <a:off x="3559175" y="46038"/>
            <a:ext cx="292100" cy="292100"/>
          </a:xfrm>
          <a:prstGeom prst="ellipse">
            <a:avLst/>
          </a:prstGeom>
          <a:solidFill>
            <a:srgbClr val="6EAB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" name="Oval 9"/>
          <p:cNvSpPr>
            <a:spLocks noChangeArrowheads="1"/>
          </p:cNvSpPr>
          <p:nvPr/>
        </p:nvSpPr>
        <p:spPr bwMode="auto">
          <a:xfrm>
            <a:off x="1057275" y="274638"/>
            <a:ext cx="1276350" cy="1281112"/>
          </a:xfrm>
          <a:prstGeom prst="ellipse">
            <a:avLst/>
          </a:prstGeom>
          <a:solidFill>
            <a:srgbClr val="B9DBD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" name="Oval 10"/>
          <p:cNvSpPr>
            <a:spLocks noChangeArrowheads="1"/>
          </p:cNvSpPr>
          <p:nvPr/>
        </p:nvSpPr>
        <p:spPr bwMode="auto">
          <a:xfrm>
            <a:off x="2762250" y="192088"/>
            <a:ext cx="781050" cy="781050"/>
          </a:xfrm>
          <a:prstGeom prst="ellipse">
            <a:avLst/>
          </a:prstGeom>
          <a:solidFill>
            <a:srgbClr val="ED9B38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8" name="Oval 11"/>
          <p:cNvSpPr>
            <a:spLocks noChangeArrowheads="1"/>
          </p:cNvSpPr>
          <p:nvPr/>
        </p:nvSpPr>
        <p:spPr bwMode="auto">
          <a:xfrm>
            <a:off x="3941763" y="-185738"/>
            <a:ext cx="381000" cy="377826"/>
          </a:xfrm>
          <a:prstGeom prst="ellipse">
            <a:avLst/>
          </a:prstGeom>
          <a:solidFill>
            <a:srgbClr val="F5EA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" name="Oval 13"/>
          <p:cNvSpPr>
            <a:spLocks noChangeArrowheads="1"/>
          </p:cNvSpPr>
          <p:nvPr/>
        </p:nvSpPr>
        <p:spPr bwMode="auto">
          <a:xfrm>
            <a:off x="3603625" y="252413"/>
            <a:ext cx="1204913" cy="1209675"/>
          </a:xfrm>
          <a:prstGeom prst="ellipse">
            <a:avLst/>
          </a:prstGeom>
          <a:solidFill>
            <a:srgbClr val="D8AEAF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" name="Oval 17"/>
          <p:cNvSpPr>
            <a:spLocks noChangeArrowheads="1"/>
          </p:cNvSpPr>
          <p:nvPr/>
        </p:nvSpPr>
        <p:spPr bwMode="auto">
          <a:xfrm>
            <a:off x="1952625" y="1914525"/>
            <a:ext cx="1016000" cy="1017588"/>
          </a:xfrm>
          <a:prstGeom prst="ellipse">
            <a:avLst/>
          </a:prstGeom>
          <a:solidFill>
            <a:srgbClr val="A5CB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5" name="Oval 18"/>
          <p:cNvSpPr>
            <a:spLocks noChangeArrowheads="1"/>
          </p:cNvSpPr>
          <p:nvPr/>
        </p:nvSpPr>
        <p:spPr bwMode="auto">
          <a:xfrm>
            <a:off x="4541838" y="311150"/>
            <a:ext cx="215900" cy="215900"/>
          </a:xfrm>
          <a:prstGeom prst="ellipse">
            <a:avLst/>
          </a:prstGeom>
          <a:solidFill>
            <a:srgbClr val="BDED6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6" name="Oval 19"/>
          <p:cNvSpPr>
            <a:spLocks noChangeArrowheads="1"/>
          </p:cNvSpPr>
          <p:nvPr/>
        </p:nvSpPr>
        <p:spPr bwMode="auto">
          <a:xfrm>
            <a:off x="4119563" y="1560513"/>
            <a:ext cx="215900" cy="215900"/>
          </a:xfrm>
          <a:prstGeom prst="ellipse">
            <a:avLst/>
          </a:prstGeom>
          <a:solidFill>
            <a:srgbClr val="BCED61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7" name="Oval 20"/>
          <p:cNvSpPr>
            <a:spLocks noChangeArrowheads="1"/>
          </p:cNvSpPr>
          <p:nvPr/>
        </p:nvSpPr>
        <p:spPr bwMode="auto">
          <a:xfrm>
            <a:off x="3636963" y="1527175"/>
            <a:ext cx="377825" cy="379413"/>
          </a:xfrm>
          <a:prstGeom prst="ellipse">
            <a:avLst/>
          </a:prstGeom>
          <a:solidFill>
            <a:srgbClr val="CB99C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8" name="Oval 21"/>
          <p:cNvSpPr>
            <a:spLocks noChangeArrowheads="1"/>
          </p:cNvSpPr>
          <p:nvPr/>
        </p:nvSpPr>
        <p:spPr bwMode="auto">
          <a:xfrm>
            <a:off x="2874963" y="1320800"/>
            <a:ext cx="950912" cy="95250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9" name="Oval 22"/>
          <p:cNvSpPr>
            <a:spLocks noChangeArrowheads="1"/>
          </p:cNvSpPr>
          <p:nvPr/>
        </p:nvSpPr>
        <p:spPr bwMode="auto">
          <a:xfrm>
            <a:off x="2122488" y="998538"/>
            <a:ext cx="555625" cy="557212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0" name="Oval 23"/>
          <p:cNvSpPr>
            <a:spLocks noChangeArrowheads="1"/>
          </p:cNvSpPr>
          <p:nvPr/>
        </p:nvSpPr>
        <p:spPr bwMode="auto">
          <a:xfrm>
            <a:off x="1866900" y="1597025"/>
            <a:ext cx="514350" cy="514350"/>
          </a:xfrm>
          <a:prstGeom prst="ellipse">
            <a:avLst/>
          </a:prstGeom>
          <a:solidFill>
            <a:srgbClr val="8CDB27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1" name="Oval 24"/>
          <p:cNvSpPr>
            <a:spLocks noChangeArrowheads="1"/>
          </p:cNvSpPr>
          <p:nvPr/>
        </p:nvSpPr>
        <p:spPr bwMode="auto">
          <a:xfrm>
            <a:off x="1660525" y="1717675"/>
            <a:ext cx="139700" cy="139700"/>
          </a:xfrm>
          <a:prstGeom prst="ellipse">
            <a:avLst/>
          </a:prstGeom>
          <a:solidFill>
            <a:srgbClr val="E9B915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2" name="Oval 25"/>
          <p:cNvSpPr>
            <a:spLocks noChangeArrowheads="1"/>
          </p:cNvSpPr>
          <p:nvPr/>
        </p:nvSpPr>
        <p:spPr bwMode="auto">
          <a:xfrm>
            <a:off x="3032125" y="3043238"/>
            <a:ext cx="146050" cy="147637"/>
          </a:xfrm>
          <a:prstGeom prst="ellipse">
            <a:avLst/>
          </a:prstGeom>
          <a:solidFill>
            <a:srgbClr val="BCED60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3" name="Oval 26"/>
          <p:cNvSpPr>
            <a:spLocks noChangeArrowheads="1"/>
          </p:cNvSpPr>
          <p:nvPr/>
        </p:nvSpPr>
        <p:spPr bwMode="auto">
          <a:xfrm>
            <a:off x="2968625" y="3463925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4" name="Oval 27"/>
          <p:cNvSpPr>
            <a:spLocks noChangeArrowheads="1"/>
          </p:cNvSpPr>
          <p:nvPr/>
        </p:nvSpPr>
        <p:spPr bwMode="auto">
          <a:xfrm>
            <a:off x="3017838" y="3659188"/>
            <a:ext cx="438150" cy="438150"/>
          </a:xfrm>
          <a:prstGeom prst="ellipse">
            <a:avLst/>
          </a:prstGeom>
          <a:solidFill>
            <a:srgbClr val="F0CA6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5" name="Oval 28"/>
          <p:cNvSpPr>
            <a:spLocks noChangeArrowheads="1"/>
          </p:cNvSpPr>
          <p:nvPr/>
        </p:nvSpPr>
        <p:spPr bwMode="auto">
          <a:xfrm>
            <a:off x="2746375" y="4121150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6" name="Oval 29"/>
          <p:cNvSpPr>
            <a:spLocks noChangeArrowheads="1"/>
          </p:cNvSpPr>
          <p:nvPr/>
        </p:nvSpPr>
        <p:spPr bwMode="auto">
          <a:xfrm>
            <a:off x="2928938" y="4905375"/>
            <a:ext cx="263525" cy="265113"/>
          </a:xfrm>
          <a:prstGeom prst="ellipse">
            <a:avLst/>
          </a:prstGeom>
          <a:solidFill>
            <a:srgbClr val="7BBFA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7" name="Oval 30"/>
          <p:cNvSpPr>
            <a:spLocks noChangeArrowheads="1"/>
          </p:cNvSpPr>
          <p:nvPr/>
        </p:nvSpPr>
        <p:spPr bwMode="auto">
          <a:xfrm>
            <a:off x="2746375" y="4511675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8" name="Oval 31"/>
          <p:cNvSpPr>
            <a:spLocks noChangeArrowheads="1"/>
          </p:cNvSpPr>
          <p:nvPr/>
        </p:nvSpPr>
        <p:spPr bwMode="auto">
          <a:xfrm>
            <a:off x="2624138" y="4586288"/>
            <a:ext cx="212725" cy="212725"/>
          </a:xfrm>
          <a:prstGeom prst="ellipse">
            <a:avLst/>
          </a:prstGeom>
          <a:solidFill>
            <a:srgbClr val="8DC65B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9" name="Oval 32"/>
          <p:cNvSpPr>
            <a:spLocks noChangeArrowheads="1"/>
          </p:cNvSpPr>
          <p:nvPr/>
        </p:nvSpPr>
        <p:spPr bwMode="auto">
          <a:xfrm>
            <a:off x="2322513" y="3795713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0" name="Oval 33"/>
          <p:cNvSpPr>
            <a:spLocks noChangeArrowheads="1"/>
          </p:cNvSpPr>
          <p:nvPr/>
        </p:nvSpPr>
        <p:spPr bwMode="auto">
          <a:xfrm>
            <a:off x="2800350" y="1133475"/>
            <a:ext cx="463550" cy="463550"/>
          </a:xfrm>
          <a:prstGeom prst="ellipse">
            <a:avLst/>
          </a:prstGeom>
          <a:solidFill>
            <a:srgbClr val="B9DBD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1" name="Oval 34"/>
          <p:cNvSpPr>
            <a:spLocks noChangeArrowheads="1"/>
          </p:cNvSpPr>
          <p:nvPr/>
        </p:nvSpPr>
        <p:spPr bwMode="auto">
          <a:xfrm>
            <a:off x="3225800" y="2960688"/>
            <a:ext cx="622300" cy="62388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2" name="Oval 35"/>
          <p:cNvSpPr>
            <a:spLocks noChangeArrowheads="1"/>
          </p:cNvSpPr>
          <p:nvPr/>
        </p:nvSpPr>
        <p:spPr bwMode="auto">
          <a:xfrm>
            <a:off x="2530475" y="2770188"/>
            <a:ext cx="422275" cy="420687"/>
          </a:xfrm>
          <a:prstGeom prst="ellipse">
            <a:avLst/>
          </a:prstGeom>
          <a:solidFill>
            <a:srgbClr val="E27902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3" name="Oval 36"/>
          <p:cNvSpPr>
            <a:spLocks noChangeArrowheads="1"/>
          </p:cNvSpPr>
          <p:nvPr/>
        </p:nvSpPr>
        <p:spPr bwMode="auto">
          <a:xfrm>
            <a:off x="2373313" y="3076575"/>
            <a:ext cx="574675" cy="57150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4" name="Oval 37"/>
          <p:cNvSpPr>
            <a:spLocks noChangeArrowheads="1"/>
          </p:cNvSpPr>
          <p:nvPr/>
        </p:nvSpPr>
        <p:spPr bwMode="auto">
          <a:xfrm>
            <a:off x="3082925" y="2016125"/>
            <a:ext cx="1066800" cy="1068388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5" name="Rectangle 39"/>
          <p:cNvSpPr>
            <a:spLocks noChangeArrowheads="1"/>
          </p:cNvSpPr>
          <p:nvPr/>
        </p:nvSpPr>
        <p:spPr bwMode="auto">
          <a:xfrm>
            <a:off x="3252788" y="2212975"/>
            <a:ext cx="727075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4800">
                <a:solidFill>
                  <a:srgbClr val="FFFFFF"/>
                </a:solidFill>
                <a:latin typeface="Impact" panose="020B0806030902050204" pitchFamily="34" charset="0"/>
              </a:rPr>
              <a:t>04</a:t>
            </a:r>
            <a:endParaRPr kumimoji="0" lang="zh-CN" altLang="zh-CN" sz="1000">
              <a:latin typeface="Arial" panose="020B0604020202020204" pitchFamily="34" charset="0"/>
            </a:endParaRPr>
          </a:p>
        </p:txBody>
      </p:sp>
      <p:sp>
        <p:nvSpPr>
          <p:cNvPr id="36" name="Rectangle 39"/>
          <p:cNvSpPr>
            <a:spLocks noChangeArrowheads="1"/>
          </p:cNvSpPr>
          <p:nvPr/>
        </p:nvSpPr>
        <p:spPr bwMode="auto">
          <a:xfrm>
            <a:off x="4505325" y="2246313"/>
            <a:ext cx="2778125" cy="6477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kumimoji="0" lang="zh-CN" altLang="en-US">
                <a:solidFill>
                  <a:srgbClr val="EA5514"/>
                </a:solidFill>
                <a:latin typeface="Impact" panose="020B0806030902050204" pitchFamily="34" charset="0"/>
              </a:rPr>
              <a:t>HEAD INFO HERE</a:t>
            </a:r>
            <a:endParaRPr kumimoji="0" lang="en-US" altLang="zh-CN">
              <a:solidFill>
                <a:srgbClr val="EA5514"/>
              </a:solidFill>
              <a:latin typeface="Impact" panose="020B0806030902050204" pitchFamily="34" charset="0"/>
            </a:endParaRPr>
          </a:p>
          <a:p>
            <a:pPr>
              <a:buFont typeface="Arial" panose="020B0604020202020204" pitchFamily="34" charset="0"/>
              <a:buNone/>
            </a:pPr>
            <a:r>
              <a:rPr kumimoji="0" lang="en-US" altLang="zh-CN" sz="1200">
                <a:solidFill>
                  <a:srgbClr val="7F7F7F"/>
                </a:solidFill>
              </a:rPr>
              <a:t>We have many PowerPoint </a:t>
            </a:r>
            <a:r>
              <a:rPr kumimoji="0" lang="zh-CN" altLang="en-US" sz="1200">
                <a:solidFill>
                  <a:srgbClr val="7F7F7F"/>
                </a:solidFill>
              </a:rPr>
              <a:t>templates</a:t>
            </a:r>
            <a:r>
              <a:rPr kumimoji="0" lang="en-US" altLang="zh-CN" sz="1200">
                <a:solidFill>
                  <a:srgbClr val="7F7F7F"/>
                </a:solidFill>
              </a:rPr>
              <a:t> that has been specifically designed</a:t>
            </a:r>
            <a:r>
              <a:rPr kumimoji="0" lang="zh-CN" altLang="en-US" sz="1200">
                <a:solidFill>
                  <a:srgbClr val="7F7F7F"/>
                </a:solidFill>
              </a:rPr>
              <a:t>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1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39" dur="150" fill="hold"/>
                                        <p:tgtEl>
                                          <p:spTgt spid="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46" dur="150" fill="hold"/>
                                        <p:tgtEl>
                                          <p:spTgt spid="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53" dur="150" fill="hold"/>
                                        <p:tgtEl>
                                          <p:spTgt spid="1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3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mph" presetSubtype="0" autoRev="1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60" dur="150" fill="hold"/>
                                        <p:tgtEl>
                                          <p:spTgt spid="3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67" dur="150" fill="hold"/>
                                        <p:tgtEl>
                                          <p:spTgt spid="1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74" dur="150" fill="hold"/>
                                        <p:tgtEl>
                                          <p:spTgt spid="1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81" dur="150" fill="hold"/>
                                        <p:tgtEl>
                                          <p:spTgt spid="1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88" dur="150" fill="hold"/>
                                        <p:tgtEl>
                                          <p:spTgt spid="1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95" dur="150" fill="hold"/>
                                        <p:tgtEl>
                                          <p:spTgt spid="2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3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02" dur="150" fill="hold"/>
                                        <p:tgtEl>
                                          <p:spTgt spid="3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09" dur="150" fill="hold"/>
                                        <p:tgtEl>
                                          <p:spTgt spid="1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3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6" presetClass="emph" presetSubtype="0" autoRev="1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116" dur="150" fill="hold"/>
                                        <p:tgtEl>
                                          <p:spTgt spid="3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3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23" dur="150" fill="hold"/>
                                        <p:tgtEl>
                                          <p:spTgt spid="3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4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30" dur="150" fill="hold"/>
                                        <p:tgtEl>
                                          <p:spTgt spid="2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3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37" dur="150" fill="hold"/>
                                        <p:tgtEl>
                                          <p:spTgt spid="3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44" dur="150" fill="hold"/>
                                        <p:tgtEl>
                                          <p:spTgt spid="2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45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151" dur="150" fill="hold"/>
                                        <p:tgtEl>
                                          <p:spTgt spid="2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2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58" dur="150" fill="hold"/>
                                        <p:tgtEl>
                                          <p:spTgt spid="2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65" dur="150" fill="hold"/>
                                        <p:tgtEl>
                                          <p:spTgt spid="2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6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72" dur="150" fill="hold"/>
                                        <p:tgtEl>
                                          <p:spTgt spid="2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73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79" dur="150" fill="hold"/>
                                        <p:tgtEl>
                                          <p:spTgt spid="2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86" dur="150" fill="hold"/>
                                        <p:tgtEl>
                                          <p:spTgt spid="2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3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93" dur="150" fill="hold"/>
                                        <p:tgtEl>
                                          <p:spTgt spid="3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4" presetID="2" presetClass="entr" presetSubtype="2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8" presetID="53" presetClass="entr" presetSubtype="1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0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2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6" presetClass="emph" presetSubtype="0" autoRev="1" fill="hold" grpId="1" nodeType="withEffect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id="204" dur="150" fill="hold"/>
                                        <p:tgtEl>
                                          <p:spTgt spid="2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10" grpId="0" animBg="1"/>
      <p:bldP spid="10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/>
      <p:bldP spid="35" grpId="1"/>
      <p:bldP spid="3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61" name="Freeform 21"/>
          <p:cNvSpPr/>
          <p:nvPr/>
        </p:nvSpPr>
        <p:spPr bwMode="auto">
          <a:xfrm>
            <a:off x="3994150" y="1058863"/>
            <a:ext cx="1601788" cy="1608137"/>
          </a:xfrm>
          <a:custGeom>
            <a:avLst/>
            <a:gdLst>
              <a:gd name="T0" fmla="*/ 662446 w 914"/>
              <a:gd name="T1" fmla="*/ 525501 h 915"/>
              <a:gd name="T2" fmla="*/ 532761 w 914"/>
              <a:gd name="T3" fmla="*/ 474532 h 915"/>
              <a:gd name="T4" fmla="*/ 483691 w 914"/>
              <a:gd name="T5" fmla="*/ 346233 h 915"/>
              <a:gd name="T6" fmla="*/ 483691 w 914"/>
              <a:gd name="T7" fmla="*/ 80846 h 915"/>
              <a:gd name="T8" fmla="*/ 403076 w 914"/>
              <a:gd name="T9" fmla="*/ 0 h 915"/>
              <a:gd name="T10" fmla="*/ 78863 w 914"/>
              <a:gd name="T11" fmla="*/ 0 h 915"/>
              <a:gd name="T12" fmla="*/ 0 w 914"/>
              <a:gd name="T13" fmla="*/ 80846 h 915"/>
              <a:gd name="T14" fmla="*/ 0 w 914"/>
              <a:gd name="T15" fmla="*/ 405989 h 915"/>
              <a:gd name="T16" fmla="*/ 78863 w 914"/>
              <a:gd name="T17" fmla="*/ 485077 h 915"/>
              <a:gd name="T18" fmla="*/ 343491 w 914"/>
              <a:gd name="T19" fmla="*/ 485077 h 915"/>
              <a:gd name="T20" fmla="*/ 473176 w 914"/>
              <a:gd name="T21" fmla="*/ 536046 h 915"/>
              <a:gd name="T22" fmla="*/ 522246 w 914"/>
              <a:gd name="T23" fmla="*/ 666103 h 915"/>
              <a:gd name="T24" fmla="*/ 522246 w 914"/>
              <a:gd name="T25" fmla="*/ 1527291 h 915"/>
              <a:gd name="T26" fmla="*/ 601109 w 914"/>
              <a:gd name="T27" fmla="*/ 1608137 h 915"/>
              <a:gd name="T28" fmla="*/ 1522925 w 914"/>
              <a:gd name="T29" fmla="*/ 1608137 h 915"/>
              <a:gd name="T30" fmla="*/ 1601788 w 914"/>
              <a:gd name="T31" fmla="*/ 1527291 h 915"/>
              <a:gd name="T32" fmla="*/ 1601788 w 914"/>
              <a:gd name="T33" fmla="*/ 604589 h 915"/>
              <a:gd name="T34" fmla="*/ 1522925 w 914"/>
              <a:gd name="T35" fmla="*/ 525501 h 915"/>
              <a:gd name="T36" fmla="*/ 662446 w 914"/>
              <a:gd name="T37" fmla="*/ 525501 h 915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914" h="915">
                <a:moveTo>
                  <a:pt x="378" y="299"/>
                </a:moveTo>
                <a:cubicBezTo>
                  <a:pt x="353" y="299"/>
                  <a:pt x="320" y="286"/>
                  <a:pt x="304" y="270"/>
                </a:cubicBezTo>
                <a:cubicBezTo>
                  <a:pt x="288" y="255"/>
                  <a:pt x="276" y="222"/>
                  <a:pt x="276" y="197"/>
                </a:cubicBezTo>
                <a:cubicBezTo>
                  <a:pt x="276" y="46"/>
                  <a:pt x="276" y="46"/>
                  <a:pt x="276" y="46"/>
                </a:cubicBezTo>
                <a:cubicBezTo>
                  <a:pt x="276" y="21"/>
                  <a:pt x="255" y="0"/>
                  <a:pt x="230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20" y="0"/>
                  <a:pt x="0" y="21"/>
                  <a:pt x="0" y="46"/>
                </a:cubicBezTo>
                <a:cubicBezTo>
                  <a:pt x="0" y="231"/>
                  <a:pt x="0" y="231"/>
                  <a:pt x="0" y="231"/>
                </a:cubicBezTo>
                <a:cubicBezTo>
                  <a:pt x="0" y="256"/>
                  <a:pt x="20" y="276"/>
                  <a:pt x="45" y="276"/>
                </a:cubicBezTo>
                <a:cubicBezTo>
                  <a:pt x="196" y="276"/>
                  <a:pt x="196" y="276"/>
                  <a:pt x="196" y="276"/>
                </a:cubicBezTo>
                <a:cubicBezTo>
                  <a:pt x="221" y="276"/>
                  <a:pt x="254" y="289"/>
                  <a:pt x="270" y="305"/>
                </a:cubicBezTo>
                <a:cubicBezTo>
                  <a:pt x="285" y="320"/>
                  <a:pt x="298" y="354"/>
                  <a:pt x="298" y="379"/>
                </a:cubicBezTo>
                <a:cubicBezTo>
                  <a:pt x="298" y="869"/>
                  <a:pt x="298" y="869"/>
                  <a:pt x="298" y="869"/>
                </a:cubicBezTo>
                <a:cubicBezTo>
                  <a:pt x="298" y="894"/>
                  <a:pt x="318" y="915"/>
                  <a:pt x="343" y="915"/>
                </a:cubicBezTo>
                <a:cubicBezTo>
                  <a:pt x="869" y="915"/>
                  <a:pt x="869" y="915"/>
                  <a:pt x="869" y="915"/>
                </a:cubicBezTo>
                <a:cubicBezTo>
                  <a:pt x="894" y="915"/>
                  <a:pt x="914" y="894"/>
                  <a:pt x="914" y="869"/>
                </a:cubicBezTo>
                <a:cubicBezTo>
                  <a:pt x="914" y="344"/>
                  <a:pt x="914" y="344"/>
                  <a:pt x="914" y="344"/>
                </a:cubicBezTo>
                <a:cubicBezTo>
                  <a:pt x="914" y="319"/>
                  <a:pt x="894" y="299"/>
                  <a:pt x="869" y="299"/>
                </a:cubicBezTo>
                <a:lnTo>
                  <a:pt x="378" y="299"/>
                </a:lnTo>
                <a:close/>
              </a:path>
            </a:pathLst>
          </a:custGeom>
          <a:solidFill>
            <a:srgbClr val="EA551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5862" name="Freeform 22"/>
          <p:cNvSpPr/>
          <p:nvPr/>
        </p:nvSpPr>
        <p:spPr bwMode="auto">
          <a:xfrm>
            <a:off x="2795588" y="1727200"/>
            <a:ext cx="1603375" cy="1606550"/>
          </a:xfrm>
          <a:custGeom>
            <a:avLst/>
            <a:gdLst>
              <a:gd name="T0" fmla="*/ 298 w 914"/>
              <a:gd name="T1" fmla="*/ 537 h 915"/>
              <a:gd name="T2" fmla="*/ 270 w 914"/>
              <a:gd name="T3" fmla="*/ 610 h 915"/>
              <a:gd name="T4" fmla="*/ 196 w 914"/>
              <a:gd name="T5" fmla="*/ 639 h 915"/>
              <a:gd name="T6" fmla="*/ 45 w 914"/>
              <a:gd name="T7" fmla="*/ 639 h 915"/>
              <a:gd name="T8" fmla="*/ 0 w 914"/>
              <a:gd name="T9" fmla="*/ 684 h 915"/>
              <a:gd name="T10" fmla="*/ 0 w 914"/>
              <a:gd name="T11" fmla="*/ 869 h 915"/>
              <a:gd name="T12" fmla="*/ 45 w 914"/>
              <a:gd name="T13" fmla="*/ 915 h 915"/>
              <a:gd name="T14" fmla="*/ 230 w 914"/>
              <a:gd name="T15" fmla="*/ 915 h 915"/>
              <a:gd name="T16" fmla="*/ 276 w 914"/>
              <a:gd name="T17" fmla="*/ 869 h 915"/>
              <a:gd name="T18" fmla="*/ 276 w 914"/>
              <a:gd name="T19" fmla="*/ 718 h 915"/>
              <a:gd name="T20" fmla="*/ 304 w 914"/>
              <a:gd name="T21" fmla="*/ 645 h 915"/>
              <a:gd name="T22" fmla="*/ 378 w 914"/>
              <a:gd name="T23" fmla="*/ 616 h 915"/>
              <a:gd name="T24" fmla="*/ 869 w 914"/>
              <a:gd name="T25" fmla="*/ 616 h 915"/>
              <a:gd name="T26" fmla="*/ 914 w 914"/>
              <a:gd name="T27" fmla="*/ 571 h 915"/>
              <a:gd name="T28" fmla="*/ 914 w 914"/>
              <a:gd name="T29" fmla="*/ 46 h 915"/>
              <a:gd name="T30" fmla="*/ 869 w 914"/>
              <a:gd name="T31" fmla="*/ 0 h 915"/>
              <a:gd name="T32" fmla="*/ 343 w 914"/>
              <a:gd name="T33" fmla="*/ 0 h 915"/>
              <a:gd name="T34" fmla="*/ 298 w 914"/>
              <a:gd name="T35" fmla="*/ 46 h 915"/>
              <a:gd name="T36" fmla="*/ 298 w 914"/>
              <a:gd name="T37" fmla="*/ 537 h 9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914" h="915">
                <a:moveTo>
                  <a:pt x="298" y="537"/>
                </a:moveTo>
                <a:cubicBezTo>
                  <a:pt x="298" y="561"/>
                  <a:pt x="285" y="595"/>
                  <a:pt x="270" y="610"/>
                </a:cubicBezTo>
                <a:cubicBezTo>
                  <a:pt x="254" y="626"/>
                  <a:pt x="221" y="639"/>
                  <a:pt x="196" y="639"/>
                </a:cubicBezTo>
                <a:cubicBezTo>
                  <a:pt x="45" y="639"/>
                  <a:pt x="45" y="639"/>
                  <a:pt x="45" y="639"/>
                </a:cubicBezTo>
                <a:cubicBezTo>
                  <a:pt x="20" y="639"/>
                  <a:pt x="0" y="659"/>
                  <a:pt x="0" y="684"/>
                </a:cubicBezTo>
                <a:cubicBezTo>
                  <a:pt x="0" y="869"/>
                  <a:pt x="0" y="869"/>
                  <a:pt x="0" y="869"/>
                </a:cubicBezTo>
                <a:cubicBezTo>
                  <a:pt x="0" y="894"/>
                  <a:pt x="20" y="915"/>
                  <a:pt x="45" y="915"/>
                </a:cubicBezTo>
                <a:cubicBezTo>
                  <a:pt x="230" y="915"/>
                  <a:pt x="230" y="915"/>
                  <a:pt x="230" y="915"/>
                </a:cubicBezTo>
                <a:cubicBezTo>
                  <a:pt x="255" y="915"/>
                  <a:pt x="276" y="894"/>
                  <a:pt x="276" y="869"/>
                </a:cubicBezTo>
                <a:cubicBezTo>
                  <a:pt x="276" y="718"/>
                  <a:pt x="276" y="718"/>
                  <a:pt x="276" y="718"/>
                </a:cubicBezTo>
                <a:cubicBezTo>
                  <a:pt x="276" y="693"/>
                  <a:pt x="288" y="660"/>
                  <a:pt x="304" y="645"/>
                </a:cubicBezTo>
                <a:cubicBezTo>
                  <a:pt x="320" y="629"/>
                  <a:pt x="353" y="616"/>
                  <a:pt x="378" y="616"/>
                </a:cubicBezTo>
                <a:cubicBezTo>
                  <a:pt x="869" y="616"/>
                  <a:pt x="869" y="616"/>
                  <a:pt x="869" y="616"/>
                </a:cubicBezTo>
                <a:cubicBezTo>
                  <a:pt x="894" y="616"/>
                  <a:pt x="914" y="596"/>
                  <a:pt x="914" y="571"/>
                </a:cubicBezTo>
                <a:cubicBezTo>
                  <a:pt x="914" y="46"/>
                  <a:pt x="914" y="46"/>
                  <a:pt x="914" y="46"/>
                </a:cubicBezTo>
                <a:cubicBezTo>
                  <a:pt x="914" y="21"/>
                  <a:pt x="894" y="0"/>
                  <a:pt x="869" y="0"/>
                </a:cubicBezTo>
                <a:cubicBezTo>
                  <a:pt x="343" y="0"/>
                  <a:pt x="343" y="0"/>
                  <a:pt x="343" y="0"/>
                </a:cubicBezTo>
                <a:cubicBezTo>
                  <a:pt x="318" y="0"/>
                  <a:pt x="298" y="21"/>
                  <a:pt x="298" y="46"/>
                </a:cubicBezTo>
                <a:lnTo>
                  <a:pt x="298" y="537"/>
                </a:lnTo>
                <a:close/>
              </a:path>
            </a:pathLst>
          </a:custGeom>
          <a:solidFill>
            <a:srgbClr val="98D2E3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5863" name="Freeform 23"/>
          <p:cNvSpPr/>
          <p:nvPr/>
        </p:nvSpPr>
        <p:spPr bwMode="auto">
          <a:xfrm>
            <a:off x="3459163" y="2908300"/>
            <a:ext cx="1603375" cy="1606550"/>
          </a:xfrm>
          <a:custGeom>
            <a:avLst/>
            <a:gdLst>
              <a:gd name="T0" fmla="*/ 537 w 915"/>
              <a:gd name="T1" fmla="*/ 616 h 914"/>
              <a:gd name="T2" fmla="*/ 610 w 915"/>
              <a:gd name="T3" fmla="*/ 644 h 914"/>
              <a:gd name="T4" fmla="*/ 639 w 915"/>
              <a:gd name="T5" fmla="*/ 718 h 914"/>
              <a:gd name="T6" fmla="*/ 639 w 915"/>
              <a:gd name="T7" fmla="*/ 869 h 914"/>
              <a:gd name="T8" fmla="*/ 684 w 915"/>
              <a:gd name="T9" fmla="*/ 914 h 914"/>
              <a:gd name="T10" fmla="*/ 869 w 915"/>
              <a:gd name="T11" fmla="*/ 914 h 914"/>
              <a:gd name="T12" fmla="*/ 915 w 915"/>
              <a:gd name="T13" fmla="*/ 869 h 914"/>
              <a:gd name="T14" fmla="*/ 915 w 915"/>
              <a:gd name="T15" fmla="*/ 684 h 914"/>
              <a:gd name="T16" fmla="*/ 869 w 915"/>
              <a:gd name="T17" fmla="*/ 638 h 914"/>
              <a:gd name="T18" fmla="*/ 718 w 915"/>
              <a:gd name="T19" fmla="*/ 638 h 914"/>
              <a:gd name="T20" fmla="*/ 645 w 915"/>
              <a:gd name="T21" fmla="*/ 610 h 914"/>
              <a:gd name="T22" fmla="*/ 616 w 915"/>
              <a:gd name="T23" fmla="*/ 536 h 914"/>
              <a:gd name="T24" fmla="*/ 616 w 915"/>
              <a:gd name="T25" fmla="*/ 45 h 914"/>
              <a:gd name="T26" fmla="*/ 571 w 915"/>
              <a:gd name="T27" fmla="*/ 0 h 914"/>
              <a:gd name="T28" fmla="*/ 46 w 915"/>
              <a:gd name="T29" fmla="*/ 0 h 914"/>
              <a:gd name="T30" fmla="*/ 0 w 915"/>
              <a:gd name="T31" fmla="*/ 45 h 914"/>
              <a:gd name="T32" fmla="*/ 0 w 915"/>
              <a:gd name="T33" fmla="*/ 571 h 914"/>
              <a:gd name="T34" fmla="*/ 46 w 915"/>
              <a:gd name="T35" fmla="*/ 616 h 914"/>
              <a:gd name="T36" fmla="*/ 537 w 915"/>
              <a:gd name="T37" fmla="*/ 616 h 9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915" h="914">
                <a:moveTo>
                  <a:pt x="537" y="616"/>
                </a:moveTo>
                <a:cubicBezTo>
                  <a:pt x="562" y="616"/>
                  <a:pt x="595" y="629"/>
                  <a:pt x="610" y="644"/>
                </a:cubicBezTo>
                <a:cubicBezTo>
                  <a:pt x="626" y="660"/>
                  <a:pt x="639" y="693"/>
                  <a:pt x="639" y="718"/>
                </a:cubicBezTo>
                <a:cubicBezTo>
                  <a:pt x="639" y="869"/>
                  <a:pt x="639" y="869"/>
                  <a:pt x="639" y="869"/>
                </a:cubicBezTo>
                <a:cubicBezTo>
                  <a:pt x="639" y="894"/>
                  <a:pt x="659" y="914"/>
                  <a:pt x="684" y="914"/>
                </a:cubicBezTo>
                <a:cubicBezTo>
                  <a:pt x="869" y="914"/>
                  <a:pt x="869" y="914"/>
                  <a:pt x="869" y="914"/>
                </a:cubicBezTo>
                <a:cubicBezTo>
                  <a:pt x="894" y="914"/>
                  <a:pt x="915" y="894"/>
                  <a:pt x="915" y="869"/>
                </a:cubicBezTo>
                <a:cubicBezTo>
                  <a:pt x="915" y="684"/>
                  <a:pt x="915" y="684"/>
                  <a:pt x="915" y="684"/>
                </a:cubicBezTo>
                <a:cubicBezTo>
                  <a:pt x="915" y="659"/>
                  <a:pt x="894" y="638"/>
                  <a:pt x="869" y="638"/>
                </a:cubicBezTo>
                <a:cubicBezTo>
                  <a:pt x="718" y="638"/>
                  <a:pt x="718" y="638"/>
                  <a:pt x="718" y="638"/>
                </a:cubicBezTo>
                <a:cubicBezTo>
                  <a:pt x="693" y="638"/>
                  <a:pt x="660" y="625"/>
                  <a:pt x="645" y="610"/>
                </a:cubicBezTo>
                <a:cubicBezTo>
                  <a:pt x="629" y="594"/>
                  <a:pt x="616" y="561"/>
                  <a:pt x="616" y="536"/>
                </a:cubicBezTo>
                <a:cubicBezTo>
                  <a:pt x="616" y="45"/>
                  <a:pt x="616" y="45"/>
                  <a:pt x="616" y="45"/>
                </a:cubicBezTo>
                <a:cubicBezTo>
                  <a:pt x="616" y="20"/>
                  <a:pt x="596" y="0"/>
                  <a:pt x="571" y="0"/>
                </a:cubicBezTo>
                <a:cubicBezTo>
                  <a:pt x="46" y="0"/>
                  <a:pt x="46" y="0"/>
                  <a:pt x="46" y="0"/>
                </a:cubicBezTo>
                <a:cubicBezTo>
                  <a:pt x="21" y="0"/>
                  <a:pt x="0" y="20"/>
                  <a:pt x="0" y="45"/>
                </a:cubicBezTo>
                <a:cubicBezTo>
                  <a:pt x="0" y="571"/>
                  <a:pt x="0" y="571"/>
                  <a:pt x="0" y="571"/>
                </a:cubicBezTo>
                <a:cubicBezTo>
                  <a:pt x="0" y="596"/>
                  <a:pt x="21" y="616"/>
                  <a:pt x="46" y="616"/>
                </a:cubicBezTo>
                <a:lnTo>
                  <a:pt x="537" y="616"/>
                </a:lnTo>
                <a:close/>
              </a:path>
            </a:pathLst>
          </a:custGeom>
          <a:solidFill>
            <a:srgbClr val="FBE22D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5864" name="Freeform 24"/>
          <p:cNvSpPr/>
          <p:nvPr/>
        </p:nvSpPr>
        <p:spPr bwMode="auto">
          <a:xfrm>
            <a:off x="4656138" y="2241550"/>
            <a:ext cx="1604962" cy="1604963"/>
          </a:xfrm>
          <a:custGeom>
            <a:avLst/>
            <a:gdLst>
              <a:gd name="T0" fmla="*/ 616 w 915"/>
              <a:gd name="T1" fmla="*/ 378 h 914"/>
              <a:gd name="T2" fmla="*/ 645 w 915"/>
              <a:gd name="T3" fmla="*/ 304 h 914"/>
              <a:gd name="T4" fmla="*/ 718 w 915"/>
              <a:gd name="T5" fmla="*/ 276 h 914"/>
              <a:gd name="T6" fmla="*/ 869 w 915"/>
              <a:gd name="T7" fmla="*/ 276 h 914"/>
              <a:gd name="T8" fmla="*/ 915 w 915"/>
              <a:gd name="T9" fmla="*/ 231 h 914"/>
              <a:gd name="T10" fmla="*/ 915 w 915"/>
              <a:gd name="T11" fmla="*/ 45 h 914"/>
              <a:gd name="T12" fmla="*/ 869 w 915"/>
              <a:gd name="T13" fmla="*/ 0 h 914"/>
              <a:gd name="T14" fmla="*/ 684 w 915"/>
              <a:gd name="T15" fmla="*/ 0 h 914"/>
              <a:gd name="T16" fmla="*/ 639 w 915"/>
              <a:gd name="T17" fmla="*/ 45 h 914"/>
              <a:gd name="T18" fmla="*/ 639 w 915"/>
              <a:gd name="T19" fmla="*/ 196 h 914"/>
              <a:gd name="T20" fmla="*/ 610 w 915"/>
              <a:gd name="T21" fmla="*/ 270 h 914"/>
              <a:gd name="T22" fmla="*/ 537 w 915"/>
              <a:gd name="T23" fmla="*/ 298 h 914"/>
              <a:gd name="T24" fmla="*/ 46 w 915"/>
              <a:gd name="T25" fmla="*/ 298 h 914"/>
              <a:gd name="T26" fmla="*/ 0 w 915"/>
              <a:gd name="T27" fmla="*/ 344 h 914"/>
              <a:gd name="T28" fmla="*/ 0 w 915"/>
              <a:gd name="T29" fmla="*/ 869 h 914"/>
              <a:gd name="T30" fmla="*/ 46 w 915"/>
              <a:gd name="T31" fmla="*/ 914 h 914"/>
              <a:gd name="T32" fmla="*/ 571 w 915"/>
              <a:gd name="T33" fmla="*/ 914 h 914"/>
              <a:gd name="T34" fmla="*/ 616 w 915"/>
              <a:gd name="T35" fmla="*/ 869 h 914"/>
              <a:gd name="T36" fmla="*/ 616 w 915"/>
              <a:gd name="T37" fmla="*/ 378 h 9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915" h="914">
                <a:moveTo>
                  <a:pt x="616" y="378"/>
                </a:moveTo>
                <a:cubicBezTo>
                  <a:pt x="616" y="353"/>
                  <a:pt x="629" y="320"/>
                  <a:pt x="645" y="304"/>
                </a:cubicBezTo>
                <a:cubicBezTo>
                  <a:pt x="660" y="289"/>
                  <a:pt x="693" y="276"/>
                  <a:pt x="718" y="276"/>
                </a:cubicBezTo>
                <a:cubicBezTo>
                  <a:pt x="869" y="276"/>
                  <a:pt x="869" y="276"/>
                  <a:pt x="869" y="276"/>
                </a:cubicBezTo>
                <a:cubicBezTo>
                  <a:pt x="894" y="276"/>
                  <a:pt x="915" y="256"/>
                  <a:pt x="915" y="231"/>
                </a:cubicBezTo>
                <a:cubicBezTo>
                  <a:pt x="915" y="45"/>
                  <a:pt x="915" y="45"/>
                  <a:pt x="915" y="45"/>
                </a:cubicBezTo>
                <a:cubicBezTo>
                  <a:pt x="915" y="21"/>
                  <a:pt x="894" y="0"/>
                  <a:pt x="869" y="0"/>
                </a:cubicBezTo>
                <a:cubicBezTo>
                  <a:pt x="684" y="0"/>
                  <a:pt x="684" y="0"/>
                  <a:pt x="684" y="0"/>
                </a:cubicBezTo>
                <a:cubicBezTo>
                  <a:pt x="659" y="0"/>
                  <a:pt x="639" y="21"/>
                  <a:pt x="639" y="45"/>
                </a:cubicBezTo>
                <a:cubicBezTo>
                  <a:pt x="639" y="196"/>
                  <a:pt x="639" y="196"/>
                  <a:pt x="639" y="196"/>
                </a:cubicBezTo>
                <a:cubicBezTo>
                  <a:pt x="639" y="221"/>
                  <a:pt x="626" y="254"/>
                  <a:pt x="610" y="270"/>
                </a:cubicBezTo>
                <a:cubicBezTo>
                  <a:pt x="595" y="286"/>
                  <a:pt x="562" y="298"/>
                  <a:pt x="537" y="298"/>
                </a:cubicBezTo>
                <a:cubicBezTo>
                  <a:pt x="46" y="298"/>
                  <a:pt x="46" y="298"/>
                  <a:pt x="46" y="298"/>
                </a:cubicBezTo>
                <a:cubicBezTo>
                  <a:pt x="21" y="298"/>
                  <a:pt x="0" y="319"/>
                  <a:pt x="0" y="344"/>
                </a:cubicBezTo>
                <a:cubicBezTo>
                  <a:pt x="0" y="869"/>
                  <a:pt x="0" y="869"/>
                  <a:pt x="0" y="869"/>
                </a:cubicBezTo>
                <a:cubicBezTo>
                  <a:pt x="0" y="894"/>
                  <a:pt x="21" y="914"/>
                  <a:pt x="46" y="914"/>
                </a:cubicBezTo>
                <a:cubicBezTo>
                  <a:pt x="571" y="914"/>
                  <a:pt x="571" y="914"/>
                  <a:pt x="571" y="914"/>
                </a:cubicBezTo>
                <a:cubicBezTo>
                  <a:pt x="596" y="914"/>
                  <a:pt x="616" y="894"/>
                  <a:pt x="616" y="869"/>
                </a:cubicBezTo>
                <a:lnTo>
                  <a:pt x="616" y="378"/>
                </a:lnTo>
                <a:close/>
              </a:path>
            </a:pathLst>
          </a:custGeom>
          <a:solidFill>
            <a:srgbClr val="A9D25A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5865" name="Freeform 25"/>
          <p:cNvSpPr>
            <a:spLocks noEditPoints="1"/>
          </p:cNvSpPr>
          <p:nvPr/>
        </p:nvSpPr>
        <p:spPr bwMode="auto">
          <a:xfrm>
            <a:off x="4119563" y="1168400"/>
            <a:ext cx="230187" cy="258763"/>
          </a:xfrm>
          <a:custGeom>
            <a:avLst/>
            <a:gdLst>
              <a:gd name="T0" fmla="*/ 28 w 131"/>
              <a:gd name="T1" fmla="*/ 16 h 147"/>
              <a:gd name="T2" fmla="*/ 103 w 131"/>
              <a:gd name="T3" fmla="*/ 16 h 147"/>
              <a:gd name="T4" fmla="*/ 118 w 131"/>
              <a:gd name="T5" fmla="*/ 61 h 147"/>
              <a:gd name="T6" fmla="*/ 127 w 131"/>
              <a:gd name="T7" fmla="*/ 65 h 147"/>
              <a:gd name="T8" fmla="*/ 131 w 131"/>
              <a:gd name="T9" fmla="*/ 74 h 147"/>
              <a:gd name="T10" fmla="*/ 130 w 131"/>
              <a:gd name="T11" fmla="*/ 101 h 147"/>
              <a:gd name="T12" fmla="*/ 123 w 131"/>
              <a:gd name="T13" fmla="*/ 108 h 147"/>
              <a:gd name="T14" fmla="*/ 116 w 131"/>
              <a:gd name="T15" fmla="*/ 109 h 147"/>
              <a:gd name="T16" fmla="*/ 65 w 131"/>
              <a:gd name="T17" fmla="*/ 147 h 147"/>
              <a:gd name="T18" fmla="*/ 76 w 131"/>
              <a:gd name="T19" fmla="*/ 132 h 147"/>
              <a:gd name="T20" fmla="*/ 107 w 131"/>
              <a:gd name="T21" fmla="*/ 109 h 147"/>
              <a:gd name="T22" fmla="*/ 98 w 131"/>
              <a:gd name="T23" fmla="*/ 105 h 147"/>
              <a:gd name="T24" fmla="*/ 95 w 131"/>
              <a:gd name="T25" fmla="*/ 74 h 147"/>
              <a:gd name="T26" fmla="*/ 96 w 131"/>
              <a:gd name="T27" fmla="*/ 69 h 147"/>
              <a:gd name="T28" fmla="*/ 107 w 131"/>
              <a:gd name="T29" fmla="*/ 56 h 147"/>
              <a:gd name="T30" fmla="*/ 35 w 131"/>
              <a:gd name="T31" fmla="*/ 38 h 147"/>
              <a:gd name="T32" fmla="*/ 28 w 131"/>
              <a:gd name="T33" fmla="*/ 62 h 147"/>
              <a:gd name="T34" fmla="*/ 35 w 131"/>
              <a:gd name="T35" fmla="*/ 69 h 147"/>
              <a:gd name="T36" fmla="*/ 36 w 131"/>
              <a:gd name="T37" fmla="*/ 96 h 147"/>
              <a:gd name="T38" fmla="*/ 32 w 131"/>
              <a:gd name="T39" fmla="*/ 105 h 147"/>
              <a:gd name="T40" fmla="*/ 24 w 131"/>
              <a:gd name="T41" fmla="*/ 109 h 147"/>
              <a:gd name="T42" fmla="*/ 8 w 131"/>
              <a:gd name="T43" fmla="*/ 108 h 147"/>
              <a:gd name="T44" fmla="*/ 0 w 131"/>
              <a:gd name="T45" fmla="*/ 96 h 147"/>
              <a:gd name="T46" fmla="*/ 1 w 131"/>
              <a:gd name="T47" fmla="*/ 69 h 147"/>
              <a:gd name="T48" fmla="*/ 13 w 131"/>
              <a:gd name="T49" fmla="*/ 61 h 147"/>
              <a:gd name="T50" fmla="*/ 61 w 131"/>
              <a:gd name="T51" fmla="*/ 135 h 147"/>
              <a:gd name="T52" fmla="*/ 65 w 131"/>
              <a:gd name="T53" fmla="*/ 131 h 147"/>
              <a:gd name="T54" fmla="*/ 13 w 131"/>
              <a:gd name="T55" fmla="*/ 73 h 147"/>
              <a:gd name="T56" fmla="*/ 12 w 131"/>
              <a:gd name="T57" fmla="*/ 74 h 147"/>
              <a:gd name="T58" fmla="*/ 12 w 131"/>
              <a:gd name="T59" fmla="*/ 97 h 147"/>
              <a:gd name="T60" fmla="*/ 18 w 131"/>
              <a:gd name="T61" fmla="*/ 97 h 147"/>
              <a:gd name="T62" fmla="*/ 24 w 131"/>
              <a:gd name="T63" fmla="*/ 97 h 147"/>
              <a:gd name="T64" fmla="*/ 25 w 131"/>
              <a:gd name="T65" fmla="*/ 96 h 147"/>
              <a:gd name="T66" fmla="*/ 25 w 131"/>
              <a:gd name="T67" fmla="*/ 74 h 147"/>
              <a:gd name="T68" fmla="*/ 24 w 131"/>
              <a:gd name="T69" fmla="*/ 73 h 147"/>
              <a:gd name="T70" fmla="*/ 18 w 131"/>
              <a:gd name="T71" fmla="*/ 73 h 147"/>
              <a:gd name="T72" fmla="*/ 107 w 131"/>
              <a:gd name="T73" fmla="*/ 73 h 147"/>
              <a:gd name="T74" fmla="*/ 106 w 131"/>
              <a:gd name="T75" fmla="*/ 74 h 147"/>
              <a:gd name="T76" fmla="*/ 106 w 131"/>
              <a:gd name="T77" fmla="*/ 97 h 147"/>
              <a:gd name="T78" fmla="*/ 113 w 131"/>
              <a:gd name="T79" fmla="*/ 97 h 147"/>
              <a:gd name="T80" fmla="*/ 118 w 131"/>
              <a:gd name="T81" fmla="*/ 97 h 147"/>
              <a:gd name="T82" fmla="*/ 119 w 131"/>
              <a:gd name="T83" fmla="*/ 96 h 147"/>
              <a:gd name="T84" fmla="*/ 119 w 131"/>
              <a:gd name="T85" fmla="*/ 74 h 147"/>
              <a:gd name="T86" fmla="*/ 118 w 131"/>
              <a:gd name="T87" fmla="*/ 73 h 147"/>
              <a:gd name="T88" fmla="*/ 113 w 131"/>
              <a:gd name="T89" fmla="*/ 73 h 147"/>
              <a:gd name="T90" fmla="*/ 95 w 131"/>
              <a:gd name="T91" fmla="*/ 24 h 147"/>
              <a:gd name="T92" fmla="*/ 36 w 131"/>
              <a:gd name="T93" fmla="*/ 24 h 147"/>
              <a:gd name="T94" fmla="*/ 65 w 131"/>
              <a:gd name="T95" fmla="*/ 19 h 147"/>
              <a:gd name="T96" fmla="*/ 103 w 131"/>
              <a:gd name="T97" fmla="*/ 36 h 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31" h="147">
                <a:moveTo>
                  <a:pt x="13" y="61"/>
                </a:moveTo>
                <a:cubicBezTo>
                  <a:pt x="13" y="53"/>
                  <a:pt x="13" y="53"/>
                  <a:pt x="13" y="53"/>
                </a:cubicBezTo>
                <a:cubicBezTo>
                  <a:pt x="13" y="38"/>
                  <a:pt x="19" y="25"/>
                  <a:pt x="28" y="16"/>
                </a:cubicBezTo>
                <a:cubicBezTo>
                  <a:pt x="28" y="15"/>
                  <a:pt x="28" y="15"/>
                  <a:pt x="28" y="15"/>
                </a:cubicBezTo>
                <a:cubicBezTo>
                  <a:pt x="38" y="6"/>
                  <a:pt x="51" y="0"/>
                  <a:pt x="65" y="0"/>
                </a:cubicBezTo>
                <a:cubicBezTo>
                  <a:pt x="80" y="0"/>
                  <a:pt x="93" y="6"/>
                  <a:pt x="103" y="16"/>
                </a:cubicBezTo>
                <a:cubicBezTo>
                  <a:pt x="103" y="16"/>
                  <a:pt x="103" y="16"/>
                  <a:pt x="103" y="16"/>
                </a:cubicBezTo>
                <a:cubicBezTo>
                  <a:pt x="112" y="25"/>
                  <a:pt x="118" y="38"/>
                  <a:pt x="118" y="53"/>
                </a:cubicBezTo>
                <a:cubicBezTo>
                  <a:pt x="118" y="61"/>
                  <a:pt x="118" y="61"/>
                  <a:pt x="118" y="61"/>
                </a:cubicBezTo>
                <a:cubicBezTo>
                  <a:pt x="120" y="61"/>
                  <a:pt x="121" y="62"/>
                  <a:pt x="123" y="62"/>
                </a:cubicBezTo>
                <a:cubicBezTo>
                  <a:pt x="123" y="62"/>
                  <a:pt x="123" y="62"/>
                  <a:pt x="123" y="62"/>
                </a:cubicBezTo>
                <a:cubicBezTo>
                  <a:pt x="124" y="63"/>
                  <a:pt x="126" y="64"/>
                  <a:pt x="127" y="65"/>
                </a:cubicBezTo>
                <a:cubicBezTo>
                  <a:pt x="128" y="66"/>
                  <a:pt x="129" y="67"/>
                  <a:pt x="130" y="69"/>
                </a:cubicBezTo>
                <a:cubicBezTo>
                  <a:pt x="130" y="69"/>
                  <a:pt x="130" y="69"/>
                  <a:pt x="130" y="69"/>
                </a:cubicBezTo>
                <a:cubicBezTo>
                  <a:pt x="130" y="71"/>
                  <a:pt x="131" y="72"/>
                  <a:pt x="131" y="74"/>
                </a:cubicBezTo>
                <a:cubicBezTo>
                  <a:pt x="131" y="85"/>
                  <a:pt x="131" y="85"/>
                  <a:pt x="131" y="85"/>
                </a:cubicBezTo>
                <a:cubicBezTo>
                  <a:pt x="131" y="96"/>
                  <a:pt x="131" y="96"/>
                  <a:pt x="131" y="96"/>
                </a:cubicBezTo>
                <a:cubicBezTo>
                  <a:pt x="131" y="98"/>
                  <a:pt x="130" y="99"/>
                  <a:pt x="130" y="101"/>
                </a:cubicBezTo>
                <a:cubicBezTo>
                  <a:pt x="130" y="101"/>
                  <a:pt x="130" y="101"/>
                  <a:pt x="130" y="101"/>
                </a:cubicBezTo>
                <a:cubicBezTo>
                  <a:pt x="129" y="103"/>
                  <a:pt x="128" y="104"/>
                  <a:pt x="127" y="105"/>
                </a:cubicBezTo>
                <a:cubicBezTo>
                  <a:pt x="126" y="106"/>
                  <a:pt x="124" y="107"/>
                  <a:pt x="123" y="108"/>
                </a:cubicBezTo>
                <a:cubicBezTo>
                  <a:pt x="122" y="108"/>
                  <a:pt x="122" y="108"/>
                  <a:pt x="122" y="108"/>
                </a:cubicBezTo>
                <a:cubicBezTo>
                  <a:pt x="121" y="108"/>
                  <a:pt x="120" y="109"/>
                  <a:pt x="118" y="109"/>
                </a:cubicBezTo>
                <a:cubicBezTo>
                  <a:pt x="116" y="109"/>
                  <a:pt x="116" y="109"/>
                  <a:pt x="116" y="109"/>
                </a:cubicBezTo>
                <a:cubicBezTo>
                  <a:pt x="115" y="116"/>
                  <a:pt x="111" y="122"/>
                  <a:pt x="104" y="128"/>
                </a:cubicBezTo>
                <a:cubicBezTo>
                  <a:pt x="97" y="133"/>
                  <a:pt x="87" y="137"/>
                  <a:pt x="76" y="138"/>
                </a:cubicBezTo>
                <a:cubicBezTo>
                  <a:pt x="75" y="143"/>
                  <a:pt x="70" y="147"/>
                  <a:pt x="65" y="147"/>
                </a:cubicBezTo>
                <a:cubicBezTo>
                  <a:pt x="59" y="147"/>
                  <a:pt x="54" y="142"/>
                  <a:pt x="54" y="135"/>
                </a:cubicBezTo>
                <a:cubicBezTo>
                  <a:pt x="54" y="129"/>
                  <a:pt x="59" y="124"/>
                  <a:pt x="65" y="124"/>
                </a:cubicBezTo>
                <a:cubicBezTo>
                  <a:pt x="70" y="124"/>
                  <a:pt x="74" y="127"/>
                  <a:pt x="76" y="132"/>
                </a:cubicBezTo>
                <a:cubicBezTo>
                  <a:pt x="85" y="130"/>
                  <a:pt x="94" y="127"/>
                  <a:pt x="100" y="122"/>
                </a:cubicBezTo>
                <a:cubicBezTo>
                  <a:pt x="105" y="118"/>
                  <a:pt x="108" y="114"/>
                  <a:pt x="109" y="109"/>
                </a:cubicBezTo>
                <a:cubicBezTo>
                  <a:pt x="107" y="109"/>
                  <a:pt x="107" y="109"/>
                  <a:pt x="107" y="109"/>
                </a:cubicBezTo>
                <a:cubicBezTo>
                  <a:pt x="106" y="109"/>
                  <a:pt x="104" y="108"/>
                  <a:pt x="103" y="108"/>
                </a:cubicBezTo>
                <a:cubicBezTo>
                  <a:pt x="103" y="108"/>
                  <a:pt x="103" y="108"/>
                  <a:pt x="103" y="108"/>
                </a:cubicBezTo>
                <a:cubicBezTo>
                  <a:pt x="101" y="107"/>
                  <a:pt x="100" y="106"/>
                  <a:pt x="98" y="105"/>
                </a:cubicBezTo>
                <a:cubicBezTo>
                  <a:pt x="96" y="103"/>
                  <a:pt x="95" y="100"/>
                  <a:pt x="95" y="96"/>
                </a:cubicBezTo>
                <a:cubicBezTo>
                  <a:pt x="95" y="85"/>
                  <a:pt x="95" y="85"/>
                  <a:pt x="95" y="85"/>
                </a:cubicBezTo>
                <a:cubicBezTo>
                  <a:pt x="95" y="74"/>
                  <a:pt x="95" y="74"/>
                  <a:pt x="95" y="74"/>
                </a:cubicBezTo>
                <a:cubicBezTo>
                  <a:pt x="95" y="72"/>
                  <a:pt x="95" y="71"/>
                  <a:pt x="96" y="69"/>
                </a:cubicBezTo>
                <a:cubicBezTo>
                  <a:pt x="96" y="69"/>
                  <a:pt x="96" y="69"/>
                  <a:pt x="96" y="69"/>
                </a:cubicBezTo>
                <a:cubicBezTo>
                  <a:pt x="96" y="69"/>
                  <a:pt x="96" y="69"/>
                  <a:pt x="96" y="69"/>
                </a:cubicBezTo>
                <a:cubicBezTo>
                  <a:pt x="96" y="67"/>
                  <a:pt x="97" y="66"/>
                  <a:pt x="98" y="65"/>
                </a:cubicBezTo>
                <a:cubicBezTo>
                  <a:pt x="101" y="63"/>
                  <a:pt x="104" y="61"/>
                  <a:pt x="107" y="61"/>
                </a:cubicBezTo>
                <a:cubicBezTo>
                  <a:pt x="107" y="56"/>
                  <a:pt x="107" y="56"/>
                  <a:pt x="107" y="56"/>
                </a:cubicBezTo>
                <a:cubicBezTo>
                  <a:pt x="105" y="49"/>
                  <a:pt x="101" y="43"/>
                  <a:pt x="96" y="38"/>
                </a:cubicBezTo>
                <a:cubicBezTo>
                  <a:pt x="89" y="30"/>
                  <a:pt x="78" y="26"/>
                  <a:pt x="65" y="26"/>
                </a:cubicBezTo>
                <a:cubicBezTo>
                  <a:pt x="53" y="26"/>
                  <a:pt x="42" y="30"/>
                  <a:pt x="35" y="38"/>
                </a:cubicBezTo>
                <a:cubicBezTo>
                  <a:pt x="30" y="43"/>
                  <a:pt x="26" y="49"/>
                  <a:pt x="24" y="56"/>
                </a:cubicBezTo>
                <a:cubicBezTo>
                  <a:pt x="24" y="61"/>
                  <a:pt x="24" y="61"/>
                  <a:pt x="24" y="61"/>
                </a:cubicBezTo>
                <a:cubicBezTo>
                  <a:pt x="25" y="61"/>
                  <a:pt x="27" y="62"/>
                  <a:pt x="28" y="62"/>
                </a:cubicBezTo>
                <a:cubicBezTo>
                  <a:pt x="30" y="63"/>
                  <a:pt x="31" y="64"/>
                  <a:pt x="32" y="65"/>
                </a:cubicBezTo>
                <a:cubicBezTo>
                  <a:pt x="34" y="66"/>
                  <a:pt x="35" y="67"/>
                  <a:pt x="35" y="69"/>
                </a:cubicBezTo>
                <a:cubicBezTo>
                  <a:pt x="35" y="69"/>
                  <a:pt x="35" y="69"/>
                  <a:pt x="35" y="69"/>
                </a:cubicBezTo>
                <a:cubicBezTo>
                  <a:pt x="36" y="71"/>
                  <a:pt x="36" y="72"/>
                  <a:pt x="36" y="74"/>
                </a:cubicBezTo>
                <a:cubicBezTo>
                  <a:pt x="36" y="85"/>
                  <a:pt x="36" y="85"/>
                  <a:pt x="36" y="85"/>
                </a:cubicBezTo>
                <a:cubicBezTo>
                  <a:pt x="36" y="96"/>
                  <a:pt x="36" y="96"/>
                  <a:pt x="36" y="96"/>
                </a:cubicBezTo>
                <a:cubicBezTo>
                  <a:pt x="36" y="98"/>
                  <a:pt x="36" y="99"/>
                  <a:pt x="35" y="101"/>
                </a:cubicBezTo>
                <a:cubicBezTo>
                  <a:pt x="35" y="101"/>
                  <a:pt x="35" y="101"/>
                  <a:pt x="35" y="101"/>
                </a:cubicBezTo>
                <a:cubicBezTo>
                  <a:pt x="35" y="103"/>
                  <a:pt x="34" y="104"/>
                  <a:pt x="32" y="105"/>
                </a:cubicBezTo>
                <a:cubicBezTo>
                  <a:pt x="31" y="106"/>
                  <a:pt x="30" y="107"/>
                  <a:pt x="28" y="108"/>
                </a:cubicBezTo>
                <a:cubicBezTo>
                  <a:pt x="28" y="108"/>
                  <a:pt x="28" y="108"/>
                  <a:pt x="28" y="108"/>
                </a:cubicBezTo>
                <a:cubicBezTo>
                  <a:pt x="27" y="108"/>
                  <a:pt x="25" y="109"/>
                  <a:pt x="24" y="109"/>
                </a:cubicBezTo>
                <a:cubicBezTo>
                  <a:pt x="18" y="109"/>
                  <a:pt x="18" y="109"/>
                  <a:pt x="18" y="109"/>
                </a:cubicBezTo>
                <a:cubicBezTo>
                  <a:pt x="13" y="109"/>
                  <a:pt x="13" y="109"/>
                  <a:pt x="13" y="109"/>
                </a:cubicBezTo>
                <a:cubicBezTo>
                  <a:pt x="11" y="109"/>
                  <a:pt x="10" y="108"/>
                  <a:pt x="8" y="108"/>
                </a:cubicBezTo>
                <a:cubicBezTo>
                  <a:pt x="8" y="108"/>
                  <a:pt x="8" y="108"/>
                  <a:pt x="8" y="108"/>
                </a:cubicBezTo>
                <a:cubicBezTo>
                  <a:pt x="7" y="107"/>
                  <a:pt x="5" y="106"/>
                  <a:pt x="4" y="105"/>
                </a:cubicBezTo>
                <a:cubicBezTo>
                  <a:pt x="2" y="103"/>
                  <a:pt x="0" y="100"/>
                  <a:pt x="0" y="96"/>
                </a:cubicBezTo>
                <a:cubicBezTo>
                  <a:pt x="0" y="85"/>
                  <a:pt x="0" y="85"/>
                  <a:pt x="0" y="85"/>
                </a:cubicBezTo>
                <a:cubicBezTo>
                  <a:pt x="0" y="74"/>
                  <a:pt x="0" y="74"/>
                  <a:pt x="0" y="74"/>
                </a:cubicBezTo>
                <a:cubicBezTo>
                  <a:pt x="0" y="72"/>
                  <a:pt x="1" y="71"/>
                  <a:pt x="1" y="69"/>
                </a:cubicBezTo>
                <a:cubicBezTo>
                  <a:pt x="1" y="69"/>
                  <a:pt x="1" y="69"/>
                  <a:pt x="1" y="69"/>
                </a:cubicBezTo>
                <a:cubicBezTo>
                  <a:pt x="2" y="67"/>
                  <a:pt x="3" y="66"/>
                  <a:pt x="4" y="65"/>
                </a:cubicBezTo>
                <a:cubicBezTo>
                  <a:pt x="6" y="63"/>
                  <a:pt x="9" y="61"/>
                  <a:pt x="13" y="61"/>
                </a:cubicBezTo>
                <a:close/>
                <a:moveTo>
                  <a:pt x="65" y="131"/>
                </a:moveTo>
                <a:cubicBezTo>
                  <a:pt x="65" y="131"/>
                  <a:pt x="65" y="131"/>
                  <a:pt x="65" y="131"/>
                </a:cubicBezTo>
                <a:cubicBezTo>
                  <a:pt x="63" y="131"/>
                  <a:pt x="61" y="133"/>
                  <a:pt x="61" y="135"/>
                </a:cubicBezTo>
                <a:cubicBezTo>
                  <a:pt x="61" y="138"/>
                  <a:pt x="63" y="140"/>
                  <a:pt x="65" y="140"/>
                </a:cubicBezTo>
                <a:cubicBezTo>
                  <a:pt x="68" y="140"/>
                  <a:pt x="70" y="138"/>
                  <a:pt x="70" y="135"/>
                </a:cubicBezTo>
                <a:cubicBezTo>
                  <a:pt x="70" y="133"/>
                  <a:pt x="68" y="131"/>
                  <a:pt x="65" y="131"/>
                </a:cubicBezTo>
                <a:close/>
                <a:moveTo>
                  <a:pt x="18" y="73"/>
                </a:moveTo>
                <a:cubicBezTo>
                  <a:pt x="18" y="73"/>
                  <a:pt x="18" y="73"/>
                  <a:pt x="18" y="73"/>
                </a:cubicBezTo>
                <a:cubicBezTo>
                  <a:pt x="13" y="73"/>
                  <a:pt x="13" y="73"/>
                  <a:pt x="13" y="73"/>
                </a:cubicBezTo>
                <a:cubicBezTo>
                  <a:pt x="13" y="73"/>
                  <a:pt x="12" y="73"/>
                  <a:pt x="12" y="73"/>
                </a:cubicBezTo>
                <a:cubicBezTo>
                  <a:pt x="12" y="73"/>
                  <a:pt x="12" y="73"/>
                  <a:pt x="12" y="73"/>
                </a:cubicBezTo>
                <a:cubicBezTo>
                  <a:pt x="12" y="74"/>
                  <a:pt x="12" y="74"/>
                  <a:pt x="12" y="74"/>
                </a:cubicBezTo>
                <a:cubicBezTo>
                  <a:pt x="12" y="85"/>
                  <a:pt x="12" y="85"/>
                  <a:pt x="12" y="85"/>
                </a:cubicBezTo>
                <a:cubicBezTo>
                  <a:pt x="12" y="96"/>
                  <a:pt x="12" y="96"/>
                  <a:pt x="12" y="96"/>
                </a:cubicBezTo>
                <a:cubicBezTo>
                  <a:pt x="12" y="96"/>
                  <a:pt x="12" y="97"/>
                  <a:pt x="12" y="97"/>
                </a:cubicBezTo>
                <a:cubicBezTo>
                  <a:pt x="12" y="97"/>
                  <a:pt x="12" y="97"/>
                  <a:pt x="12" y="97"/>
                </a:cubicBezTo>
                <a:cubicBezTo>
                  <a:pt x="13" y="97"/>
                  <a:pt x="13" y="97"/>
                  <a:pt x="13" y="97"/>
                </a:cubicBezTo>
                <a:cubicBezTo>
                  <a:pt x="18" y="97"/>
                  <a:pt x="18" y="97"/>
                  <a:pt x="18" y="97"/>
                </a:cubicBezTo>
                <a:cubicBezTo>
                  <a:pt x="24" y="97"/>
                  <a:pt x="24" y="97"/>
                  <a:pt x="24" y="97"/>
                </a:cubicBezTo>
                <a:cubicBezTo>
                  <a:pt x="24" y="97"/>
                  <a:pt x="24" y="97"/>
                  <a:pt x="24" y="97"/>
                </a:cubicBezTo>
                <a:cubicBezTo>
                  <a:pt x="24" y="97"/>
                  <a:pt x="24" y="97"/>
                  <a:pt x="24" y="97"/>
                </a:cubicBezTo>
                <a:cubicBezTo>
                  <a:pt x="24" y="97"/>
                  <a:pt x="24" y="97"/>
                  <a:pt x="25" y="97"/>
                </a:cubicBezTo>
                <a:cubicBezTo>
                  <a:pt x="25" y="97"/>
                  <a:pt x="25" y="97"/>
                  <a:pt x="25" y="97"/>
                </a:cubicBezTo>
                <a:cubicBezTo>
                  <a:pt x="25" y="96"/>
                  <a:pt x="25" y="96"/>
                  <a:pt x="25" y="96"/>
                </a:cubicBezTo>
                <a:cubicBezTo>
                  <a:pt x="25" y="85"/>
                  <a:pt x="25" y="85"/>
                  <a:pt x="25" y="85"/>
                </a:cubicBezTo>
                <a:cubicBezTo>
                  <a:pt x="25" y="74"/>
                  <a:pt x="25" y="74"/>
                  <a:pt x="25" y="74"/>
                </a:cubicBezTo>
                <a:cubicBezTo>
                  <a:pt x="25" y="74"/>
                  <a:pt x="25" y="74"/>
                  <a:pt x="25" y="74"/>
                </a:cubicBezTo>
                <a:cubicBezTo>
                  <a:pt x="25" y="73"/>
                  <a:pt x="25" y="73"/>
                  <a:pt x="25" y="73"/>
                </a:cubicBezTo>
                <a:cubicBezTo>
                  <a:pt x="25" y="73"/>
                  <a:pt x="25" y="73"/>
                  <a:pt x="25" y="73"/>
                </a:cubicBezTo>
                <a:cubicBezTo>
                  <a:pt x="24" y="73"/>
                  <a:pt x="24" y="73"/>
                  <a:pt x="24" y="73"/>
                </a:cubicBezTo>
                <a:cubicBezTo>
                  <a:pt x="24" y="73"/>
                  <a:pt x="24" y="73"/>
                  <a:pt x="24" y="73"/>
                </a:cubicBezTo>
                <a:cubicBezTo>
                  <a:pt x="24" y="73"/>
                  <a:pt x="24" y="73"/>
                  <a:pt x="24" y="73"/>
                </a:cubicBezTo>
                <a:cubicBezTo>
                  <a:pt x="18" y="73"/>
                  <a:pt x="18" y="73"/>
                  <a:pt x="18" y="73"/>
                </a:cubicBezTo>
                <a:close/>
                <a:moveTo>
                  <a:pt x="113" y="73"/>
                </a:moveTo>
                <a:cubicBezTo>
                  <a:pt x="113" y="73"/>
                  <a:pt x="113" y="73"/>
                  <a:pt x="113" y="73"/>
                </a:cubicBezTo>
                <a:cubicBezTo>
                  <a:pt x="107" y="73"/>
                  <a:pt x="107" y="73"/>
                  <a:pt x="107" y="73"/>
                </a:cubicBezTo>
                <a:cubicBezTo>
                  <a:pt x="107" y="73"/>
                  <a:pt x="107" y="73"/>
                  <a:pt x="106" y="73"/>
                </a:cubicBezTo>
                <a:cubicBezTo>
                  <a:pt x="106" y="73"/>
                  <a:pt x="106" y="73"/>
                  <a:pt x="106" y="73"/>
                </a:cubicBezTo>
                <a:cubicBezTo>
                  <a:pt x="106" y="74"/>
                  <a:pt x="106" y="74"/>
                  <a:pt x="106" y="74"/>
                </a:cubicBezTo>
                <a:cubicBezTo>
                  <a:pt x="106" y="85"/>
                  <a:pt x="106" y="85"/>
                  <a:pt x="106" y="85"/>
                </a:cubicBezTo>
                <a:cubicBezTo>
                  <a:pt x="106" y="96"/>
                  <a:pt x="106" y="96"/>
                  <a:pt x="106" y="96"/>
                </a:cubicBezTo>
                <a:cubicBezTo>
                  <a:pt x="106" y="96"/>
                  <a:pt x="106" y="97"/>
                  <a:pt x="106" y="97"/>
                </a:cubicBezTo>
                <a:cubicBezTo>
                  <a:pt x="107" y="97"/>
                  <a:pt x="107" y="97"/>
                  <a:pt x="107" y="97"/>
                </a:cubicBezTo>
                <a:cubicBezTo>
                  <a:pt x="107" y="97"/>
                  <a:pt x="107" y="97"/>
                  <a:pt x="107" y="97"/>
                </a:cubicBezTo>
                <a:cubicBezTo>
                  <a:pt x="113" y="97"/>
                  <a:pt x="113" y="97"/>
                  <a:pt x="113" y="97"/>
                </a:cubicBezTo>
                <a:cubicBezTo>
                  <a:pt x="118" y="97"/>
                  <a:pt x="118" y="97"/>
                  <a:pt x="118" y="97"/>
                </a:cubicBezTo>
                <a:cubicBezTo>
                  <a:pt x="118" y="97"/>
                  <a:pt x="118" y="97"/>
                  <a:pt x="118" y="97"/>
                </a:cubicBezTo>
                <a:cubicBezTo>
                  <a:pt x="118" y="97"/>
                  <a:pt x="118" y="97"/>
                  <a:pt x="118" y="97"/>
                </a:cubicBezTo>
                <a:cubicBezTo>
                  <a:pt x="119" y="97"/>
                  <a:pt x="119" y="97"/>
                  <a:pt x="119" y="97"/>
                </a:cubicBezTo>
                <a:cubicBezTo>
                  <a:pt x="119" y="97"/>
                  <a:pt x="119" y="97"/>
                  <a:pt x="119" y="97"/>
                </a:cubicBezTo>
                <a:cubicBezTo>
                  <a:pt x="119" y="96"/>
                  <a:pt x="119" y="96"/>
                  <a:pt x="119" y="96"/>
                </a:cubicBezTo>
                <a:cubicBezTo>
                  <a:pt x="119" y="85"/>
                  <a:pt x="119" y="85"/>
                  <a:pt x="119" y="85"/>
                </a:cubicBezTo>
                <a:cubicBezTo>
                  <a:pt x="119" y="74"/>
                  <a:pt x="119" y="74"/>
                  <a:pt x="119" y="74"/>
                </a:cubicBezTo>
                <a:cubicBezTo>
                  <a:pt x="119" y="74"/>
                  <a:pt x="119" y="74"/>
                  <a:pt x="119" y="74"/>
                </a:cubicBezTo>
                <a:cubicBezTo>
                  <a:pt x="119" y="73"/>
                  <a:pt x="119" y="73"/>
                  <a:pt x="119" y="73"/>
                </a:cubicBezTo>
                <a:cubicBezTo>
                  <a:pt x="119" y="73"/>
                  <a:pt x="119" y="73"/>
                  <a:pt x="119" y="73"/>
                </a:cubicBezTo>
                <a:cubicBezTo>
                  <a:pt x="119" y="73"/>
                  <a:pt x="119" y="73"/>
                  <a:pt x="118" y="73"/>
                </a:cubicBezTo>
                <a:cubicBezTo>
                  <a:pt x="119" y="73"/>
                  <a:pt x="119" y="73"/>
                  <a:pt x="119" y="73"/>
                </a:cubicBezTo>
                <a:cubicBezTo>
                  <a:pt x="118" y="73"/>
                  <a:pt x="118" y="73"/>
                  <a:pt x="118" y="73"/>
                </a:cubicBezTo>
                <a:cubicBezTo>
                  <a:pt x="113" y="73"/>
                  <a:pt x="113" y="73"/>
                  <a:pt x="113" y="73"/>
                </a:cubicBezTo>
                <a:close/>
                <a:moveTo>
                  <a:pt x="103" y="36"/>
                </a:moveTo>
                <a:cubicBezTo>
                  <a:pt x="103" y="36"/>
                  <a:pt x="103" y="36"/>
                  <a:pt x="103" y="36"/>
                </a:cubicBezTo>
                <a:cubicBezTo>
                  <a:pt x="101" y="31"/>
                  <a:pt x="98" y="27"/>
                  <a:pt x="95" y="24"/>
                </a:cubicBezTo>
                <a:cubicBezTo>
                  <a:pt x="95" y="24"/>
                  <a:pt x="95" y="24"/>
                  <a:pt x="95" y="24"/>
                </a:cubicBezTo>
                <a:cubicBezTo>
                  <a:pt x="87" y="16"/>
                  <a:pt x="77" y="11"/>
                  <a:pt x="65" y="11"/>
                </a:cubicBezTo>
                <a:cubicBezTo>
                  <a:pt x="54" y="11"/>
                  <a:pt x="44" y="16"/>
                  <a:pt x="36" y="24"/>
                </a:cubicBezTo>
                <a:cubicBezTo>
                  <a:pt x="33" y="27"/>
                  <a:pt x="30" y="31"/>
                  <a:pt x="27" y="36"/>
                </a:cubicBezTo>
                <a:cubicBezTo>
                  <a:pt x="28" y="35"/>
                  <a:pt x="29" y="34"/>
                  <a:pt x="30" y="34"/>
                </a:cubicBezTo>
                <a:cubicBezTo>
                  <a:pt x="39" y="25"/>
                  <a:pt x="52" y="19"/>
                  <a:pt x="65" y="19"/>
                </a:cubicBezTo>
                <a:cubicBezTo>
                  <a:pt x="79" y="19"/>
                  <a:pt x="92" y="25"/>
                  <a:pt x="101" y="34"/>
                </a:cubicBezTo>
                <a:cubicBezTo>
                  <a:pt x="101" y="34"/>
                  <a:pt x="101" y="34"/>
                  <a:pt x="101" y="34"/>
                </a:cubicBezTo>
                <a:cubicBezTo>
                  <a:pt x="102" y="34"/>
                  <a:pt x="103" y="35"/>
                  <a:pt x="103" y="3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5866" name="Freeform 26"/>
          <p:cNvSpPr>
            <a:spLocks noEditPoints="1"/>
          </p:cNvSpPr>
          <p:nvPr/>
        </p:nvSpPr>
        <p:spPr bwMode="auto">
          <a:xfrm>
            <a:off x="4702175" y="4144963"/>
            <a:ext cx="242888" cy="254000"/>
          </a:xfrm>
          <a:custGeom>
            <a:avLst/>
            <a:gdLst>
              <a:gd name="T0" fmla="*/ 4 w 139"/>
              <a:gd name="T1" fmla="*/ 139 h 145"/>
              <a:gd name="T2" fmla="*/ 56 w 139"/>
              <a:gd name="T3" fmla="*/ 133 h 145"/>
              <a:gd name="T4" fmla="*/ 24 w 139"/>
              <a:gd name="T5" fmla="*/ 117 h 145"/>
              <a:gd name="T6" fmla="*/ 20 w 139"/>
              <a:gd name="T7" fmla="*/ 115 h 145"/>
              <a:gd name="T8" fmla="*/ 2 w 139"/>
              <a:gd name="T9" fmla="*/ 89 h 145"/>
              <a:gd name="T10" fmla="*/ 24 w 139"/>
              <a:gd name="T11" fmla="*/ 70 h 145"/>
              <a:gd name="T12" fmla="*/ 56 w 139"/>
              <a:gd name="T13" fmla="*/ 58 h 145"/>
              <a:gd name="T14" fmla="*/ 19 w 139"/>
              <a:gd name="T15" fmla="*/ 53 h 145"/>
              <a:gd name="T16" fmla="*/ 19 w 139"/>
              <a:gd name="T17" fmla="*/ 18 h 145"/>
              <a:gd name="T18" fmla="*/ 25 w 139"/>
              <a:gd name="T19" fmla="*/ 12 h 145"/>
              <a:gd name="T20" fmla="*/ 56 w 139"/>
              <a:gd name="T21" fmla="*/ 3 h 145"/>
              <a:gd name="T22" fmla="*/ 60 w 139"/>
              <a:gd name="T23" fmla="*/ 0 h 145"/>
              <a:gd name="T24" fmla="*/ 82 w 139"/>
              <a:gd name="T25" fmla="*/ 3 h 145"/>
              <a:gd name="T26" fmla="*/ 82 w 139"/>
              <a:gd name="T27" fmla="*/ 12 h 145"/>
              <a:gd name="T28" fmla="*/ 119 w 139"/>
              <a:gd name="T29" fmla="*/ 14 h 145"/>
              <a:gd name="T30" fmla="*/ 136 w 139"/>
              <a:gd name="T31" fmla="*/ 39 h 145"/>
              <a:gd name="T32" fmla="*/ 119 w 139"/>
              <a:gd name="T33" fmla="*/ 57 h 145"/>
              <a:gd name="T34" fmla="*/ 115 w 139"/>
              <a:gd name="T35" fmla="*/ 58 h 145"/>
              <a:gd name="T36" fmla="*/ 82 w 139"/>
              <a:gd name="T37" fmla="*/ 70 h 145"/>
              <a:gd name="T38" fmla="*/ 114 w 139"/>
              <a:gd name="T39" fmla="*/ 70 h 145"/>
              <a:gd name="T40" fmla="*/ 120 w 139"/>
              <a:gd name="T41" fmla="*/ 111 h 145"/>
              <a:gd name="T42" fmla="*/ 114 w 139"/>
              <a:gd name="T43" fmla="*/ 117 h 145"/>
              <a:gd name="T44" fmla="*/ 82 w 139"/>
              <a:gd name="T45" fmla="*/ 133 h 145"/>
              <a:gd name="T46" fmla="*/ 135 w 139"/>
              <a:gd name="T47" fmla="*/ 139 h 145"/>
              <a:gd name="T48" fmla="*/ 10 w 139"/>
              <a:gd name="T49" fmla="*/ 145 h 145"/>
              <a:gd name="T50" fmla="*/ 63 w 139"/>
              <a:gd name="T51" fmla="*/ 133 h 145"/>
              <a:gd name="T52" fmla="*/ 76 w 139"/>
              <a:gd name="T53" fmla="*/ 117 h 145"/>
              <a:gd name="T54" fmla="*/ 63 w 139"/>
              <a:gd name="T55" fmla="*/ 133 h 145"/>
              <a:gd name="T56" fmla="*/ 76 w 139"/>
              <a:gd name="T57" fmla="*/ 6 h 145"/>
              <a:gd name="T58" fmla="*/ 63 w 139"/>
              <a:gd name="T59" fmla="*/ 12 h 145"/>
              <a:gd name="T60" fmla="*/ 76 w 139"/>
              <a:gd name="T61" fmla="*/ 6 h 145"/>
              <a:gd name="T62" fmla="*/ 76 w 139"/>
              <a:gd name="T63" fmla="*/ 70 h 145"/>
              <a:gd name="T64" fmla="*/ 63 w 139"/>
              <a:gd name="T65" fmla="*/ 58 h 145"/>
              <a:gd name="T66" fmla="*/ 76 w 139"/>
              <a:gd name="T67" fmla="*/ 70 h 145"/>
              <a:gd name="T68" fmla="*/ 113 w 139"/>
              <a:gd name="T69" fmla="*/ 23 h 145"/>
              <a:gd name="T70" fmla="*/ 30 w 139"/>
              <a:gd name="T71" fmla="*/ 47 h 145"/>
              <a:gd name="T72" fmla="*/ 125 w 139"/>
              <a:gd name="T73" fmla="*/ 35 h 145"/>
              <a:gd name="T74" fmla="*/ 109 w 139"/>
              <a:gd name="T75" fmla="*/ 81 h 145"/>
              <a:gd name="T76" fmla="*/ 26 w 139"/>
              <a:gd name="T77" fmla="*/ 81 h 145"/>
              <a:gd name="T78" fmla="*/ 26 w 139"/>
              <a:gd name="T79" fmla="*/ 105 h 145"/>
              <a:gd name="T80" fmla="*/ 109 w 139"/>
              <a:gd name="T81" fmla="*/ 81 h 1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39" h="145">
                <a:moveTo>
                  <a:pt x="10" y="145"/>
                </a:moveTo>
                <a:cubicBezTo>
                  <a:pt x="6" y="145"/>
                  <a:pt x="4" y="142"/>
                  <a:pt x="4" y="139"/>
                </a:cubicBezTo>
                <a:cubicBezTo>
                  <a:pt x="4" y="136"/>
                  <a:pt x="6" y="133"/>
                  <a:pt x="10" y="133"/>
                </a:cubicBezTo>
                <a:cubicBezTo>
                  <a:pt x="56" y="133"/>
                  <a:pt x="56" y="133"/>
                  <a:pt x="56" y="133"/>
                </a:cubicBezTo>
                <a:cubicBezTo>
                  <a:pt x="56" y="117"/>
                  <a:pt x="56" y="117"/>
                  <a:pt x="56" y="117"/>
                </a:cubicBezTo>
                <a:cubicBezTo>
                  <a:pt x="24" y="117"/>
                  <a:pt x="24" y="117"/>
                  <a:pt x="24" y="117"/>
                </a:cubicBezTo>
                <a:cubicBezTo>
                  <a:pt x="24" y="117"/>
                  <a:pt x="24" y="117"/>
                  <a:pt x="24" y="117"/>
                </a:cubicBezTo>
                <a:cubicBezTo>
                  <a:pt x="22" y="117"/>
                  <a:pt x="21" y="116"/>
                  <a:pt x="20" y="115"/>
                </a:cubicBezTo>
                <a:cubicBezTo>
                  <a:pt x="2" y="97"/>
                  <a:pt x="2" y="97"/>
                  <a:pt x="2" y="97"/>
                </a:cubicBezTo>
                <a:cubicBezTo>
                  <a:pt x="0" y="95"/>
                  <a:pt x="0" y="92"/>
                  <a:pt x="2" y="89"/>
                </a:cubicBezTo>
                <a:cubicBezTo>
                  <a:pt x="20" y="72"/>
                  <a:pt x="20" y="72"/>
                  <a:pt x="20" y="72"/>
                </a:cubicBezTo>
                <a:cubicBezTo>
                  <a:pt x="20" y="71"/>
                  <a:pt x="22" y="70"/>
                  <a:pt x="24" y="70"/>
                </a:cubicBezTo>
                <a:cubicBezTo>
                  <a:pt x="56" y="70"/>
                  <a:pt x="56" y="70"/>
                  <a:pt x="56" y="70"/>
                </a:cubicBezTo>
                <a:cubicBezTo>
                  <a:pt x="56" y="58"/>
                  <a:pt x="56" y="58"/>
                  <a:pt x="56" y="58"/>
                </a:cubicBezTo>
                <a:cubicBezTo>
                  <a:pt x="24" y="58"/>
                  <a:pt x="24" y="58"/>
                  <a:pt x="24" y="58"/>
                </a:cubicBezTo>
                <a:cubicBezTo>
                  <a:pt x="21" y="58"/>
                  <a:pt x="19" y="56"/>
                  <a:pt x="19" y="53"/>
                </a:cubicBezTo>
                <a:cubicBezTo>
                  <a:pt x="19" y="52"/>
                  <a:pt x="19" y="52"/>
                  <a:pt x="19" y="52"/>
                </a:cubicBezTo>
                <a:cubicBezTo>
                  <a:pt x="19" y="18"/>
                  <a:pt x="19" y="18"/>
                  <a:pt x="19" y="18"/>
                </a:cubicBezTo>
                <a:cubicBezTo>
                  <a:pt x="19" y="14"/>
                  <a:pt x="21" y="12"/>
                  <a:pt x="24" y="12"/>
                </a:cubicBezTo>
                <a:cubicBezTo>
                  <a:pt x="25" y="12"/>
                  <a:pt x="25" y="12"/>
                  <a:pt x="25" y="12"/>
                </a:cubicBezTo>
                <a:cubicBezTo>
                  <a:pt x="56" y="12"/>
                  <a:pt x="56" y="12"/>
                  <a:pt x="56" y="12"/>
                </a:cubicBezTo>
                <a:cubicBezTo>
                  <a:pt x="56" y="3"/>
                  <a:pt x="56" y="3"/>
                  <a:pt x="56" y="3"/>
                </a:cubicBezTo>
                <a:cubicBezTo>
                  <a:pt x="56" y="1"/>
                  <a:pt x="58" y="0"/>
                  <a:pt x="60" y="0"/>
                </a:cubicBezTo>
                <a:cubicBezTo>
                  <a:pt x="60" y="0"/>
                  <a:pt x="60" y="0"/>
                  <a:pt x="60" y="0"/>
                </a:cubicBezTo>
                <a:cubicBezTo>
                  <a:pt x="79" y="0"/>
                  <a:pt x="79" y="0"/>
                  <a:pt x="79" y="0"/>
                </a:cubicBezTo>
                <a:cubicBezTo>
                  <a:pt x="81" y="0"/>
                  <a:pt x="82" y="1"/>
                  <a:pt x="82" y="3"/>
                </a:cubicBezTo>
                <a:cubicBezTo>
                  <a:pt x="82" y="3"/>
                  <a:pt x="82" y="3"/>
                  <a:pt x="82" y="3"/>
                </a:cubicBezTo>
                <a:cubicBezTo>
                  <a:pt x="82" y="12"/>
                  <a:pt x="82" y="12"/>
                  <a:pt x="82" y="12"/>
                </a:cubicBezTo>
                <a:cubicBezTo>
                  <a:pt x="115" y="12"/>
                  <a:pt x="115" y="12"/>
                  <a:pt x="115" y="12"/>
                </a:cubicBezTo>
                <a:cubicBezTo>
                  <a:pt x="117" y="12"/>
                  <a:pt x="118" y="13"/>
                  <a:pt x="119" y="14"/>
                </a:cubicBezTo>
                <a:cubicBezTo>
                  <a:pt x="136" y="31"/>
                  <a:pt x="136" y="31"/>
                  <a:pt x="136" y="31"/>
                </a:cubicBezTo>
                <a:cubicBezTo>
                  <a:pt x="139" y="33"/>
                  <a:pt x="139" y="37"/>
                  <a:pt x="136" y="39"/>
                </a:cubicBezTo>
                <a:cubicBezTo>
                  <a:pt x="136" y="39"/>
                  <a:pt x="136" y="39"/>
                  <a:pt x="136" y="39"/>
                </a:cubicBezTo>
                <a:cubicBezTo>
                  <a:pt x="119" y="57"/>
                  <a:pt x="119" y="57"/>
                  <a:pt x="119" y="57"/>
                </a:cubicBezTo>
                <a:cubicBezTo>
                  <a:pt x="118" y="58"/>
                  <a:pt x="116" y="58"/>
                  <a:pt x="115" y="58"/>
                </a:cubicBezTo>
                <a:cubicBezTo>
                  <a:pt x="115" y="58"/>
                  <a:pt x="115" y="58"/>
                  <a:pt x="115" y="58"/>
                </a:cubicBezTo>
                <a:cubicBezTo>
                  <a:pt x="82" y="58"/>
                  <a:pt x="82" y="58"/>
                  <a:pt x="82" y="58"/>
                </a:cubicBezTo>
                <a:cubicBezTo>
                  <a:pt x="82" y="70"/>
                  <a:pt x="82" y="70"/>
                  <a:pt x="82" y="70"/>
                </a:cubicBezTo>
                <a:cubicBezTo>
                  <a:pt x="114" y="70"/>
                  <a:pt x="114" y="70"/>
                  <a:pt x="114" y="70"/>
                </a:cubicBezTo>
                <a:cubicBezTo>
                  <a:pt x="114" y="70"/>
                  <a:pt x="114" y="70"/>
                  <a:pt x="114" y="70"/>
                </a:cubicBezTo>
                <a:cubicBezTo>
                  <a:pt x="118" y="70"/>
                  <a:pt x="120" y="73"/>
                  <a:pt x="120" y="76"/>
                </a:cubicBezTo>
                <a:cubicBezTo>
                  <a:pt x="120" y="111"/>
                  <a:pt x="120" y="111"/>
                  <a:pt x="120" y="111"/>
                </a:cubicBezTo>
                <a:cubicBezTo>
                  <a:pt x="120" y="111"/>
                  <a:pt x="120" y="111"/>
                  <a:pt x="120" y="111"/>
                </a:cubicBezTo>
                <a:cubicBezTo>
                  <a:pt x="120" y="114"/>
                  <a:pt x="118" y="117"/>
                  <a:pt x="114" y="117"/>
                </a:cubicBezTo>
                <a:cubicBezTo>
                  <a:pt x="82" y="117"/>
                  <a:pt x="82" y="117"/>
                  <a:pt x="82" y="117"/>
                </a:cubicBezTo>
                <a:cubicBezTo>
                  <a:pt x="82" y="133"/>
                  <a:pt x="82" y="133"/>
                  <a:pt x="82" y="133"/>
                </a:cubicBezTo>
                <a:cubicBezTo>
                  <a:pt x="129" y="133"/>
                  <a:pt x="129" y="133"/>
                  <a:pt x="129" y="133"/>
                </a:cubicBezTo>
                <a:cubicBezTo>
                  <a:pt x="132" y="133"/>
                  <a:pt x="135" y="136"/>
                  <a:pt x="135" y="139"/>
                </a:cubicBezTo>
                <a:cubicBezTo>
                  <a:pt x="135" y="142"/>
                  <a:pt x="132" y="145"/>
                  <a:pt x="129" y="145"/>
                </a:cubicBezTo>
                <a:cubicBezTo>
                  <a:pt x="10" y="145"/>
                  <a:pt x="10" y="145"/>
                  <a:pt x="10" y="145"/>
                </a:cubicBezTo>
                <a:close/>
                <a:moveTo>
                  <a:pt x="63" y="133"/>
                </a:moveTo>
                <a:cubicBezTo>
                  <a:pt x="63" y="133"/>
                  <a:pt x="63" y="133"/>
                  <a:pt x="63" y="133"/>
                </a:cubicBezTo>
                <a:cubicBezTo>
                  <a:pt x="76" y="133"/>
                  <a:pt x="76" y="133"/>
                  <a:pt x="76" y="133"/>
                </a:cubicBezTo>
                <a:cubicBezTo>
                  <a:pt x="76" y="117"/>
                  <a:pt x="76" y="117"/>
                  <a:pt x="76" y="117"/>
                </a:cubicBezTo>
                <a:cubicBezTo>
                  <a:pt x="63" y="117"/>
                  <a:pt x="63" y="117"/>
                  <a:pt x="63" y="117"/>
                </a:cubicBezTo>
                <a:cubicBezTo>
                  <a:pt x="63" y="133"/>
                  <a:pt x="63" y="133"/>
                  <a:pt x="63" y="133"/>
                </a:cubicBezTo>
                <a:close/>
                <a:moveTo>
                  <a:pt x="76" y="6"/>
                </a:moveTo>
                <a:cubicBezTo>
                  <a:pt x="76" y="6"/>
                  <a:pt x="76" y="6"/>
                  <a:pt x="76" y="6"/>
                </a:cubicBezTo>
                <a:cubicBezTo>
                  <a:pt x="63" y="6"/>
                  <a:pt x="63" y="6"/>
                  <a:pt x="63" y="6"/>
                </a:cubicBezTo>
                <a:cubicBezTo>
                  <a:pt x="63" y="12"/>
                  <a:pt x="63" y="12"/>
                  <a:pt x="63" y="12"/>
                </a:cubicBezTo>
                <a:cubicBezTo>
                  <a:pt x="76" y="12"/>
                  <a:pt x="76" y="12"/>
                  <a:pt x="76" y="12"/>
                </a:cubicBezTo>
                <a:cubicBezTo>
                  <a:pt x="76" y="6"/>
                  <a:pt x="76" y="6"/>
                  <a:pt x="76" y="6"/>
                </a:cubicBezTo>
                <a:close/>
                <a:moveTo>
                  <a:pt x="76" y="70"/>
                </a:moveTo>
                <a:cubicBezTo>
                  <a:pt x="76" y="70"/>
                  <a:pt x="76" y="70"/>
                  <a:pt x="76" y="70"/>
                </a:cubicBezTo>
                <a:cubicBezTo>
                  <a:pt x="76" y="58"/>
                  <a:pt x="76" y="58"/>
                  <a:pt x="76" y="58"/>
                </a:cubicBezTo>
                <a:cubicBezTo>
                  <a:pt x="63" y="58"/>
                  <a:pt x="63" y="58"/>
                  <a:pt x="63" y="58"/>
                </a:cubicBezTo>
                <a:cubicBezTo>
                  <a:pt x="63" y="70"/>
                  <a:pt x="63" y="70"/>
                  <a:pt x="63" y="70"/>
                </a:cubicBezTo>
                <a:cubicBezTo>
                  <a:pt x="76" y="70"/>
                  <a:pt x="76" y="70"/>
                  <a:pt x="76" y="70"/>
                </a:cubicBezTo>
                <a:close/>
                <a:moveTo>
                  <a:pt x="113" y="23"/>
                </a:moveTo>
                <a:cubicBezTo>
                  <a:pt x="113" y="23"/>
                  <a:pt x="113" y="23"/>
                  <a:pt x="113" y="23"/>
                </a:cubicBezTo>
                <a:cubicBezTo>
                  <a:pt x="30" y="23"/>
                  <a:pt x="30" y="23"/>
                  <a:pt x="30" y="23"/>
                </a:cubicBezTo>
                <a:cubicBezTo>
                  <a:pt x="30" y="47"/>
                  <a:pt x="30" y="47"/>
                  <a:pt x="30" y="47"/>
                </a:cubicBezTo>
                <a:cubicBezTo>
                  <a:pt x="113" y="47"/>
                  <a:pt x="113" y="47"/>
                  <a:pt x="113" y="47"/>
                </a:cubicBezTo>
                <a:cubicBezTo>
                  <a:pt x="125" y="35"/>
                  <a:pt x="125" y="35"/>
                  <a:pt x="125" y="35"/>
                </a:cubicBezTo>
                <a:cubicBezTo>
                  <a:pt x="113" y="23"/>
                  <a:pt x="113" y="23"/>
                  <a:pt x="113" y="23"/>
                </a:cubicBezTo>
                <a:close/>
                <a:moveTo>
                  <a:pt x="109" y="81"/>
                </a:moveTo>
                <a:cubicBezTo>
                  <a:pt x="109" y="81"/>
                  <a:pt x="109" y="81"/>
                  <a:pt x="109" y="81"/>
                </a:cubicBezTo>
                <a:cubicBezTo>
                  <a:pt x="26" y="81"/>
                  <a:pt x="26" y="81"/>
                  <a:pt x="26" y="81"/>
                </a:cubicBezTo>
                <a:cubicBezTo>
                  <a:pt x="14" y="93"/>
                  <a:pt x="14" y="93"/>
                  <a:pt x="14" y="93"/>
                </a:cubicBezTo>
                <a:cubicBezTo>
                  <a:pt x="26" y="105"/>
                  <a:pt x="26" y="105"/>
                  <a:pt x="26" y="105"/>
                </a:cubicBezTo>
                <a:cubicBezTo>
                  <a:pt x="109" y="105"/>
                  <a:pt x="109" y="105"/>
                  <a:pt x="109" y="105"/>
                </a:cubicBezTo>
                <a:cubicBezTo>
                  <a:pt x="109" y="81"/>
                  <a:pt x="109" y="81"/>
                  <a:pt x="109" y="8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5867" name="Freeform 27"/>
          <p:cNvSpPr>
            <a:spLocks noEditPoints="1"/>
          </p:cNvSpPr>
          <p:nvPr/>
        </p:nvSpPr>
        <p:spPr bwMode="auto">
          <a:xfrm>
            <a:off x="2941638" y="2984500"/>
            <a:ext cx="219075" cy="257175"/>
          </a:xfrm>
          <a:custGeom>
            <a:avLst/>
            <a:gdLst>
              <a:gd name="T0" fmla="*/ 6 w 125"/>
              <a:gd name="T1" fmla="*/ 0 h 147"/>
              <a:gd name="T2" fmla="*/ 6 w 125"/>
              <a:gd name="T3" fmla="*/ 0 h 147"/>
              <a:gd name="T4" fmla="*/ 6 w 125"/>
              <a:gd name="T5" fmla="*/ 0 h 147"/>
              <a:gd name="T6" fmla="*/ 6 w 125"/>
              <a:gd name="T7" fmla="*/ 0 h 147"/>
              <a:gd name="T8" fmla="*/ 119 w 125"/>
              <a:gd name="T9" fmla="*/ 0 h 147"/>
              <a:gd name="T10" fmla="*/ 124 w 125"/>
              <a:gd name="T11" fmla="*/ 6 h 147"/>
              <a:gd name="T12" fmla="*/ 123 w 125"/>
              <a:gd name="T13" fmla="*/ 10 h 147"/>
              <a:gd name="T14" fmla="*/ 94 w 125"/>
              <a:gd name="T15" fmla="*/ 38 h 147"/>
              <a:gd name="T16" fmla="*/ 123 w 125"/>
              <a:gd name="T17" fmla="*/ 66 h 147"/>
              <a:gd name="T18" fmla="*/ 123 w 125"/>
              <a:gd name="T19" fmla="*/ 74 h 147"/>
              <a:gd name="T20" fmla="*/ 119 w 125"/>
              <a:gd name="T21" fmla="*/ 76 h 147"/>
              <a:gd name="T22" fmla="*/ 118 w 125"/>
              <a:gd name="T23" fmla="*/ 76 h 147"/>
              <a:gd name="T24" fmla="*/ 12 w 125"/>
              <a:gd name="T25" fmla="*/ 76 h 147"/>
              <a:gd name="T26" fmla="*/ 12 w 125"/>
              <a:gd name="T27" fmla="*/ 142 h 147"/>
              <a:gd name="T28" fmla="*/ 6 w 125"/>
              <a:gd name="T29" fmla="*/ 147 h 147"/>
              <a:gd name="T30" fmla="*/ 0 w 125"/>
              <a:gd name="T31" fmla="*/ 142 h 147"/>
              <a:gd name="T32" fmla="*/ 0 w 125"/>
              <a:gd name="T33" fmla="*/ 70 h 147"/>
              <a:gd name="T34" fmla="*/ 0 w 125"/>
              <a:gd name="T35" fmla="*/ 70 h 147"/>
              <a:gd name="T36" fmla="*/ 0 w 125"/>
              <a:gd name="T37" fmla="*/ 70 h 147"/>
              <a:gd name="T38" fmla="*/ 0 w 125"/>
              <a:gd name="T39" fmla="*/ 6 h 147"/>
              <a:gd name="T40" fmla="*/ 6 w 125"/>
              <a:gd name="T41" fmla="*/ 0 h 147"/>
              <a:gd name="T42" fmla="*/ 6 w 125"/>
              <a:gd name="T43" fmla="*/ 0 h 147"/>
              <a:gd name="T44" fmla="*/ 6 w 125"/>
              <a:gd name="T45" fmla="*/ 0 h 147"/>
              <a:gd name="T46" fmla="*/ 6 w 125"/>
              <a:gd name="T47" fmla="*/ 0 h 147"/>
              <a:gd name="T48" fmla="*/ 6 w 125"/>
              <a:gd name="T49" fmla="*/ 0 h 147"/>
              <a:gd name="T50" fmla="*/ 12 w 125"/>
              <a:gd name="T51" fmla="*/ 11 h 147"/>
              <a:gd name="T52" fmla="*/ 12 w 125"/>
              <a:gd name="T53" fmla="*/ 11 h 147"/>
              <a:gd name="T54" fmla="*/ 12 w 125"/>
              <a:gd name="T55" fmla="*/ 64 h 147"/>
              <a:gd name="T56" fmla="*/ 105 w 125"/>
              <a:gd name="T57" fmla="*/ 64 h 147"/>
              <a:gd name="T58" fmla="*/ 82 w 125"/>
              <a:gd name="T59" fmla="*/ 42 h 147"/>
              <a:gd name="T60" fmla="*/ 82 w 125"/>
              <a:gd name="T61" fmla="*/ 34 h 147"/>
              <a:gd name="T62" fmla="*/ 105 w 125"/>
              <a:gd name="T63" fmla="*/ 11 h 147"/>
              <a:gd name="T64" fmla="*/ 12 w 125"/>
              <a:gd name="T65" fmla="*/ 11 h 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25" h="147">
                <a:moveTo>
                  <a:pt x="6" y="0"/>
                </a:moveTo>
                <a:cubicBezTo>
                  <a:pt x="6" y="0"/>
                  <a:pt x="6" y="0"/>
                  <a:pt x="6" y="0"/>
                </a:cubicBezTo>
                <a:cubicBezTo>
                  <a:pt x="6" y="0"/>
                  <a:pt x="6" y="0"/>
                  <a:pt x="6" y="0"/>
                </a:cubicBezTo>
                <a:cubicBezTo>
                  <a:pt x="6" y="0"/>
                  <a:pt x="6" y="0"/>
                  <a:pt x="6" y="0"/>
                </a:cubicBezTo>
                <a:cubicBezTo>
                  <a:pt x="119" y="0"/>
                  <a:pt x="119" y="0"/>
                  <a:pt x="119" y="0"/>
                </a:cubicBezTo>
                <a:cubicBezTo>
                  <a:pt x="122" y="0"/>
                  <a:pt x="124" y="2"/>
                  <a:pt x="124" y="6"/>
                </a:cubicBezTo>
                <a:cubicBezTo>
                  <a:pt x="124" y="7"/>
                  <a:pt x="124" y="9"/>
                  <a:pt x="123" y="10"/>
                </a:cubicBezTo>
                <a:cubicBezTo>
                  <a:pt x="94" y="38"/>
                  <a:pt x="94" y="38"/>
                  <a:pt x="94" y="38"/>
                </a:cubicBezTo>
                <a:cubicBezTo>
                  <a:pt x="123" y="66"/>
                  <a:pt x="123" y="66"/>
                  <a:pt x="123" y="66"/>
                </a:cubicBezTo>
                <a:cubicBezTo>
                  <a:pt x="125" y="68"/>
                  <a:pt x="125" y="72"/>
                  <a:pt x="123" y="74"/>
                </a:cubicBezTo>
                <a:cubicBezTo>
                  <a:pt x="121" y="75"/>
                  <a:pt x="120" y="76"/>
                  <a:pt x="119" y="76"/>
                </a:cubicBezTo>
                <a:cubicBezTo>
                  <a:pt x="118" y="76"/>
                  <a:pt x="118" y="76"/>
                  <a:pt x="118" y="76"/>
                </a:cubicBezTo>
                <a:cubicBezTo>
                  <a:pt x="12" y="76"/>
                  <a:pt x="12" y="76"/>
                  <a:pt x="12" y="76"/>
                </a:cubicBezTo>
                <a:cubicBezTo>
                  <a:pt x="12" y="142"/>
                  <a:pt x="12" y="142"/>
                  <a:pt x="12" y="142"/>
                </a:cubicBezTo>
                <a:cubicBezTo>
                  <a:pt x="12" y="145"/>
                  <a:pt x="9" y="147"/>
                  <a:pt x="6" y="147"/>
                </a:cubicBezTo>
                <a:cubicBezTo>
                  <a:pt x="3" y="147"/>
                  <a:pt x="0" y="145"/>
                  <a:pt x="0" y="142"/>
                </a:cubicBezTo>
                <a:cubicBezTo>
                  <a:pt x="0" y="70"/>
                  <a:pt x="0" y="70"/>
                  <a:pt x="0" y="70"/>
                </a:cubicBezTo>
                <a:cubicBezTo>
                  <a:pt x="0" y="70"/>
                  <a:pt x="0" y="70"/>
                  <a:pt x="0" y="70"/>
                </a:cubicBezTo>
                <a:cubicBezTo>
                  <a:pt x="0" y="70"/>
                  <a:pt x="0" y="70"/>
                  <a:pt x="0" y="70"/>
                </a:cubicBezTo>
                <a:cubicBezTo>
                  <a:pt x="0" y="6"/>
                  <a:pt x="0" y="6"/>
                  <a:pt x="0" y="6"/>
                </a:cubicBezTo>
                <a:cubicBezTo>
                  <a:pt x="0" y="2"/>
                  <a:pt x="3" y="0"/>
                  <a:pt x="6" y="0"/>
                </a:cubicBezTo>
                <a:close/>
                <a:moveTo>
                  <a:pt x="6" y="0"/>
                </a:moveTo>
                <a:cubicBezTo>
                  <a:pt x="6" y="0"/>
                  <a:pt x="6" y="0"/>
                  <a:pt x="6" y="0"/>
                </a:cubicBezTo>
                <a:cubicBezTo>
                  <a:pt x="6" y="0"/>
                  <a:pt x="6" y="0"/>
                  <a:pt x="6" y="0"/>
                </a:cubicBezTo>
                <a:cubicBezTo>
                  <a:pt x="6" y="0"/>
                  <a:pt x="6" y="0"/>
                  <a:pt x="6" y="0"/>
                </a:cubicBezTo>
                <a:close/>
                <a:moveTo>
                  <a:pt x="12" y="11"/>
                </a:moveTo>
                <a:cubicBezTo>
                  <a:pt x="12" y="11"/>
                  <a:pt x="12" y="11"/>
                  <a:pt x="12" y="11"/>
                </a:cubicBezTo>
                <a:cubicBezTo>
                  <a:pt x="12" y="64"/>
                  <a:pt x="12" y="64"/>
                  <a:pt x="12" y="64"/>
                </a:cubicBezTo>
                <a:cubicBezTo>
                  <a:pt x="105" y="64"/>
                  <a:pt x="105" y="64"/>
                  <a:pt x="105" y="64"/>
                </a:cubicBezTo>
                <a:cubicBezTo>
                  <a:pt x="82" y="42"/>
                  <a:pt x="82" y="42"/>
                  <a:pt x="82" y="42"/>
                </a:cubicBezTo>
                <a:cubicBezTo>
                  <a:pt x="80" y="40"/>
                  <a:pt x="80" y="36"/>
                  <a:pt x="82" y="34"/>
                </a:cubicBezTo>
                <a:cubicBezTo>
                  <a:pt x="105" y="11"/>
                  <a:pt x="105" y="11"/>
                  <a:pt x="105" y="11"/>
                </a:cubicBezTo>
                <a:cubicBezTo>
                  <a:pt x="12" y="11"/>
                  <a:pt x="12" y="11"/>
                  <a:pt x="12" y="1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5868" name="Freeform 28"/>
          <p:cNvSpPr>
            <a:spLocks noEditPoints="1"/>
          </p:cNvSpPr>
          <p:nvPr/>
        </p:nvSpPr>
        <p:spPr bwMode="auto">
          <a:xfrm>
            <a:off x="5902325" y="2362200"/>
            <a:ext cx="261938" cy="258763"/>
          </a:xfrm>
          <a:custGeom>
            <a:avLst/>
            <a:gdLst>
              <a:gd name="T0" fmla="*/ 145 w 149"/>
              <a:gd name="T1" fmla="*/ 101 h 148"/>
              <a:gd name="T2" fmla="*/ 145 w 149"/>
              <a:gd name="T3" fmla="*/ 111 h 148"/>
              <a:gd name="T4" fmla="*/ 72 w 149"/>
              <a:gd name="T5" fmla="*/ 147 h 148"/>
              <a:gd name="T6" fmla="*/ 1 w 149"/>
              <a:gd name="T7" fmla="*/ 103 h 148"/>
              <a:gd name="T8" fmla="*/ 24 w 149"/>
              <a:gd name="T9" fmla="*/ 90 h 148"/>
              <a:gd name="T10" fmla="*/ 1 w 149"/>
              <a:gd name="T11" fmla="*/ 71 h 148"/>
              <a:gd name="T12" fmla="*/ 24 w 149"/>
              <a:gd name="T13" fmla="*/ 58 h 148"/>
              <a:gd name="T14" fmla="*/ 1 w 149"/>
              <a:gd name="T15" fmla="*/ 40 h 148"/>
              <a:gd name="T16" fmla="*/ 72 w 149"/>
              <a:gd name="T17" fmla="*/ 1 h 148"/>
              <a:gd name="T18" fmla="*/ 145 w 149"/>
              <a:gd name="T19" fmla="*/ 37 h 148"/>
              <a:gd name="T20" fmla="*/ 145 w 149"/>
              <a:gd name="T21" fmla="*/ 47 h 148"/>
              <a:gd name="T22" fmla="*/ 145 w 149"/>
              <a:gd name="T23" fmla="*/ 69 h 148"/>
              <a:gd name="T24" fmla="*/ 145 w 149"/>
              <a:gd name="T25" fmla="*/ 79 h 148"/>
              <a:gd name="T26" fmla="*/ 130 w 149"/>
              <a:gd name="T27" fmla="*/ 106 h 148"/>
              <a:gd name="T28" fmla="*/ 113 w 149"/>
              <a:gd name="T29" fmla="*/ 96 h 148"/>
              <a:gd name="T30" fmla="*/ 75 w 149"/>
              <a:gd name="T31" fmla="*/ 116 h 148"/>
              <a:gd name="T32" fmla="*/ 74 w 149"/>
              <a:gd name="T33" fmla="*/ 116 h 148"/>
              <a:gd name="T34" fmla="*/ 74 w 149"/>
              <a:gd name="T35" fmla="*/ 116 h 148"/>
              <a:gd name="T36" fmla="*/ 73 w 149"/>
              <a:gd name="T37" fmla="*/ 116 h 148"/>
              <a:gd name="T38" fmla="*/ 72 w 149"/>
              <a:gd name="T39" fmla="*/ 115 h 148"/>
              <a:gd name="T40" fmla="*/ 18 w 149"/>
              <a:gd name="T41" fmla="*/ 106 h 148"/>
              <a:gd name="T42" fmla="*/ 130 w 149"/>
              <a:gd name="T43" fmla="*/ 106 h 148"/>
              <a:gd name="T44" fmla="*/ 74 w 149"/>
              <a:gd name="T45" fmla="*/ 104 h 148"/>
              <a:gd name="T46" fmla="*/ 113 w 149"/>
              <a:gd name="T47" fmla="*/ 64 h 148"/>
              <a:gd name="T48" fmla="*/ 75 w 149"/>
              <a:gd name="T49" fmla="*/ 84 h 148"/>
              <a:gd name="T50" fmla="*/ 74 w 149"/>
              <a:gd name="T51" fmla="*/ 84 h 148"/>
              <a:gd name="T52" fmla="*/ 74 w 149"/>
              <a:gd name="T53" fmla="*/ 84 h 148"/>
              <a:gd name="T54" fmla="*/ 73 w 149"/>
              <a:gd name="T55" fmla="*/ 84 h 148"/>
              <a:gd name="T56" fmla="*/ 72 w 149"/>
              <a:gd name="T57" fmla="*/ 84 h 148"/>
              <a:gd name="T58" fmla="*/ 18 w 149"/>
              <a:gd name="T59" fmla="*/ 74 h 148"/>
              <a:gd name="T60" fmla="*/ 74 w 149"/>
              <a:gd name="T61" fmla="*/ 72 h 148"/>
              <a:gd name="T62" fmla="*/ 130 w 149"/>
              <a:gd name="T63" fmla="*/ 42 h 148"/>
              <a:gd name="T64" fmla="*/ 18 w 149"/>
              <a:gd name="T65" fmla="*/ 42 h 1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49" h="148">
                <a:moveTo>
                  <a:pt x="124" y="90"/>
                </a:moveTo>
                <a:cubicBezTo>
                  <a:pt x="145" y="101"/>
                  <a:pt x="145" y="101"/>
                  <a:pt x="145" y="101"/>
                </a:cubicBezTo>
                <a:cubicBezTo>
                  <a:pt x="148" y="102"/>
                  <a:pt x="149" y="106"/>
                  <a:pt x="147" y="108"/>
                </a:cubicBezTo>
                <a:cubicBezTo>
                  <a:pt x="147" y="109"/>
                  <a:pt x="146" y="110"/>
                  <a:pt x="145" y="111"/>
                </a:cubicBezTo>
                <a:cubicBezTo>
                  <a:pt x="77" y="147"/>
                  <a:pt x="77" y="147"/>
                  <a:pt x="77" y="147"/>
                </a:cubicBezTo>
                <a:cubicBezTo>
                  <a:pt x="75" y="148"/>
                  <a:pt x="73" y="148"/>
                  <a:pt x="72" y="147"/>
                </a:cubicBezTo>
                <a:cubicBezTo>
                  <a:pt x="4" y="111"/>
                  <a:pt x="4" y="111"/>
                  <a:pt x="4" y="111"/>
                </a:cubicBezTo>
                <a:cubicBezTo>
                  <a:pt x="1" y="109"/>
                  <a:pt x="0" y="106"/>
                  <a:pt x="1" y="103"/>
                </a:cubicBezTo>
                <a:cubicBezTo>
                  <a:pt x="2" y="102"/>
                  <a:pt x="3" y="101"/>
                  <a:pt x="4" y="101"/>
                </a:cubicBezTo>
                <a:cubicBezTo>
                  <a:pt x="24" y="90"/>
                  <a:pt x="24" y="90"/>
                  <a:pt x="24" y="90"/>
                </a:cubicBezTo>
                <a:cubicBezTo>
                  <a:pt x="4" y="79"/>
                  <a:pt x="4" y="79"/>
                  <a:pt x="4" y="79"/>
                </a:cubicBezTo>
                <a:cubicBezTo>
                  <a:pt x="1" y="77"/>
                  <a:pt x="0" y="74"/>
                  <a:pt x="1" y="71"/>
                </a:cubicBezTo>
                <a:cubicBezTo>
                  <a:pt x="2" y="70"/>
                  <a:pt x="3" y="69"/>
                  <a:pt x="4" y="69"/>
                </a:cubicBezTo>
                <a:cubicBezTo>
                  <a:pt x="24" y="58"/>
                  <a:pt x="24" y="58"/>
                  <a:pt x="24" y="58"/>
                </a:cubicBezTo>
                <a:cubicBezTo>
                  <a:pt x="4" y="47"/>
                  <a:pt x="4" y="47"/>
                  <a:pt x="4" y="47"/>
                </a:cubicBezTo>
                <a:cubicBezTo>
                  <a:pt x="1" y="46"/>
                  <a:pt x="0" y="42"/>
                  <a:pt x="1" y="40"/>
                </a:cubicBezTo>
                <a:cubicBezTo>
                  <a:pt x="2" y="39"/>
                  <a:pt x="3" y="38"/>
                  <a:pt x="4" y="37"/>
                </a:cubicBezTo>
                <a:cubicBezTo>
                  <a:pt x="72" y="1"/>
                  <a:pt x="72" y="1"/>
                  <a:pt x="72" y="1"/>
                </a:cubicBezTo>
                <a:cubicBezTo>
                  <a:pt x="73" y="0"/>
                  <a:pt x="75" y="0"/>
                  <a:pt x="77" y="1"/>
                </a:cubicBezTo>
                <a:cubicBezTo>
                  <a:pt x="145" y="37"/>
                  <a:pt x="145" y="37"/>
                  <a:pt x="145" y="37"/>
                </a:cubicBezTo>
                <a:cubicBezTo>
                  <a:pt x="148" y="39"/>
                  <a:pt x="149" y="42"/>
                  <a:pt x="147" y="45"/>
                </a:cubicBezTo>
                <a:cubicBezTo>
                  <a:pt x="147" y="46"/>
                  <a:pt x="146" y="47"/>
                  <a:pt x="145" y="47"/>
                </a:cubicBezTo>
                <a:cubicBezTo>
                  <a:pt x="124" y="58"/>
                  <a:pt x="124" y="58"/>
                  <a:pt x="124" y="58"/>
                </a:cubicBezTo>
                <a:cubicBezTo>
                  <a:pt x="145" y="69"/>
                  <a:pt x="145" y="69"/>
                  <a:pt x="145" y="69"/>
                </a:cubicBezTo>
                <a:cubicBezTo>
                  <a:pt x="148" y="70"/>
                  <a:pt x="149" y="74"/>
                  <a:pt x="147" y="77"/>
                </a:cubicBezTo>
                <a:cubicBezTo>
                  <a:pt x="147" y="78"/>
                  <a:pt x="146" y="78"/>
                  <a:pt x="145" y="79"/>
                </a:cubicBezTo>
                <a:cubicBezTo>
                  <a:pt x="124" y="90"/>
                  <a:pt x="124" y="90"/>
                  <a:pt x="124" y="90"/>
                </a:cubicBezTo>
                <a:close/>
                <a:moveTo>
                  <a:pt x="130" y="106"/>
                </a:moveTo>
                <a:cubicBezTo>
                  <a:pt x="130" y="106"/>
                  <a:pt x="130" y="106"/>
                  <a:pt x="130" y="106"/>
                </a:cubicBezTo>
                <a:cubicBezTo>
                  <a:pt x="113" y="96"/>
                  <a:pt x="113" y="96"/>
                  <a:pt x="113" y="96"/>
                </a:cubicBezTo>
                <a:cubicBezTo>
                  <a:pt x="77" y="115"/>
                  <a:pt x="77" y="115"/>
                  <a:pt x="77" y="115"/>
                </a:cubicBezTo>
                <a:cubicBezTo>
                  <a:pt x="76" y="116"/>
                  <a:pt x="76" y="116"/>
                  <a:pt x="75" y="116"/>
                </a:cubicBezTo>
                <a:cubicBezTo>
                  <a:pt x="75" y="116"/>
                  <a:pt x="75" y="116"/>
                  <a:pt x="75" y="116"/>
                </a:cubicBezTo>
                <a:cubicBezTo>
                  <a:pt x="74" y="116"/>
                  <a:pt x="74" y="116"/>
                  <a:pt x="74" y="116"/>
                </a:cubicBezTo>
                <a:cubicBezTo>
                  <a:pt x="74" y="116"/>
                  <a:pt x="74" y="116"/>
                  <a:pt x="74" y="116"/>
                </a:cubicBezTo>
                <a:cubicBezTo>
                  <a:pt x="74" y="116"/>
                  <a:pt x="74" y="116"/>
                  <a:pt x="74" y="116"/>
                </a:cubicBezTo>
                <a:cubicBezTo>
                  <a:pt x="74" y="116"/>
                  <a:pt x="74" y="116"/>
                  <a:pt x="74" y="116"/>
                </a:cubicBezTo>
                <a:cubicBezTo>
                  <a:pt x="73" y="116"/>
                  <a:pt x="73" y="116"/>
                  <a:pt x="73" y="116"/>
                </a:cubicBezTo>
                <a:cubicBezTo>
                  <a:pt x="73" y="116"/>
                  <a:pt x="73" y="116"/>
                  <a:pt x="73" y="116"/>
                </a:cubicBezTo>
                <a:cubicBezTo>
                  <a:pt x="73" y="116"/>
                  <a:pt x="72" y="116"/>
                  <a:pt x="72" y="115"/>
                </a:cubicBezTo>
                <a:cubicBezTo>
                  <a:pt x="36" y="96"/>
                  <a:pt x="36" y="96"/>
                  <a:pt x="36" y="96"/>
                </a:cubicBezTo>
                <a:cubicBezTo>
                  <a:pt x="18" y="106"/>
                  <a:pt x="18" y="106"/>
                  <a:pt x="18" y="106"/>
                </a:cubicBezTo>
                <a:cubicBezTo>
                  <a:pt x="74" y="136"/>
                  <a:pt x="74" y="136"/>
                  <a:pt x="74" y="136"/>
                </a:cubicBezTo>
                <a:cubicBezTo>
                  <a:pt x="130" y="106"/>
                  <a:pt x="130" y="106"/>
                  <a:pt x="130" y="106"/>
                </a:cubicBezTo>
                <a:close/>
                <a:moveTo>
                  <a:pt x="74" y="104"/>
                </a:moveTo>
                <a:cubicBezTo>
                  <a:pt x="74" y="104"/>
                  <a:pt x="74" y="104"/>
                  <a:pt x="74" y="104"/>
                </a:cubicBezTo>
                <a:cubicBezTo>
                  <a:pt x="93" y="94"/>
                  <a:pt x="112" y="84"/>
                  <a:pt x="130" y="74"/>
                </a:cubicBezTo>
                <a:cubicBezTo>
                  <a:pt x="113" y="64"/>
                  <a:pt x="113" y="64"/>
                  <a:pt x="113" y="64"/>
                </a:cubicBezTo>
                <a:cubicBezTo>
                  <a:pt x="77" y="84"/>
                  <a:pt x="77" y="84"/>
                  <a:pt x="77" y="84"/>
                </a:cubicBezTo>
                <a:cubicBezTo>
                  <a:pt x="76" y="84"/>
                  <a:pt x="76" y="84"/>
                  <a:pt x="75" y="84"/>
                </a:cubicBezTo>
                <a:cubicBezTo>
                  <a:pt x="75" y="84"/>
                  <a:pt x="75" y="84"/>
                  <a:pt x="75" y="84"/>
                </a:cubicBezTo>
                <a:cubicBezTo>
                  <a:pt x="74" y="84"/>
                  <a:pt x="74" y="84"/>
                  <a:pt x="74" y="84"/>
                </a:cubicBezTo>
                <a:cubicBezTo>
                  <a:pt x="74" y="84"/>
                  <a:pt x="74" y="84"/>
                  <a:pt x="74" y="84"/>
                </a:cubicBezTo>
                <a:cubicBezTo>
                  <a:pt x="74" y="84"/>
                  <a:pt x="74" y="84"/>
                  <a:pt x="74" y="84"/>
                </a:cubicBezTo>
                <a:cubicBezTo>
                  <a:pt x="74" y="84"/>
                  <a:pt x="74" y="84"/>
                  <a:pt x="74" y="84"/>
                </a:cubicBezTo>
                <a:cubicBezTo>
                  <a:pt x="73" y="84"/>
                  <a:pt x="73" y="84"/>
                  <a:pt x="73" y="84"/>
                </a:cubicBezTo>
                <a:cubicBezTo>
                  <a:pt x="73" y="84"/>
                  <a:pt x="73" y="84"/>
                  <a:pt x="73" y="84"/>
                </a:cubicBezTo>
                <a:cubicBezTo>
                  <a:pt x="73" y="84"/>
                  <a:pt x="72" y="84"/>
                  <a:pt x="72" y="84"/>
                </a:cubicBezTo>
                <a:cubicBezTo>
                  <a:pt x="36" y="64"/>
                  <a:pt x="36" y="64"/>
                  <a:pt x="36" y="64"/>
                </a:cubicBezTo>
                <a:cubicBezTo>
                  <a:pt x="18" y="74"/>
                  <a:pt x="18" y="74"/>
                  <a:pt x="18" y="74"/>
                </a:cubicBezTo>
                <a:cubicBezTo>
                  <a:pt x="37" y="84"/>
                  <a:pt x="55" y="94"/>
                  <a:pt x="74" y="104"/>
                </a:cubicBezTo>
                <a:close/>
                <a:moveTo>
                  <a:pt x="74" y="72"/>
                </a:moveTo>
                <a:cubicBezTo>
                  <a:pt x="74" y="72"/>
                  <a:pt x="74" y="72"/>
                  <a:pt x="74" y="72"/>
                </a:cubicBezTo>
                <a:cubicBezTo>
                  <a:pt x="93" y="62"/>
                  <a:pt x="112" y="52"/>
                  <a:pt x="130" y="42"/>
                </a:cubicBezTo>
                <a:cubicBezTo>
                  <a:pt x="74" y="12"/>
                  <a:pt x="74" y="12"/>
                  <a:pt x="74" y="12"/>
                </a:cubicBezTo>
                <a:cubicBezTo>
                  <a:pt x="18" y="42"/>
                  <a:pt x="18" y="42"/>
                  <a:pt x="18" y="42"/>
                </a:cubicBezTo>
                <a:cubicBezTo>
                  <a:pt x="37" y="52"/>
                  <a:pt x="55" y="62"/>
                  <a:pt x="74" y="7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5869" name="Rectangle 29"/>
          <p:cNvSpPr>
            <a:spLocks noChangeArrowheads="1"/>
          </p:cNvSpPr>
          <p:nvPr/>
        </p:nvSpPr>
        <p:spPr bwMode="auto">
          <a:xfrm>
            <a:off x="4629150" y="1849438"/>
            <a:ext cx="863600" cy="61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zh-CN" sz="800">
                <a:solidFill>
                  <a:schemeClr val="bg1"/>
                </a:solidFill>
                <a:ea typeface="微软雅黑" panose="020B0503020204020204" pitchFamily="34" charset="-122"/>
              </a:rPr>
              <a:t>We have many PowerPoint templates that has been specifically designed.</a:t>
            </a:r>
          </a:p>
        </p:txBody>
      </p:sp>
      <p:sp>
        <p:nvSpPr>
          <p:cNvPr id="35870" name="Rectangle 30"/>
          <p:cNvSpPr>
            <a:spLocks noChangeArrowheads="1"/>
          </p:cNvSpPr>
          <p:nvPr/>
        </p:nvSpPr>
        <p:spPr bwMode="auto">
          <a:xfrm>
            <a:off x="4756150" y="3005138"/>
            <a:ext cx="863600" cy="61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zh-CN" sz="800">
                <a:solidFill>
                  <a:schemeClr val="bg1"/>
                </a:solidFill>
                <a:ea typeface="微软雅黑" panose="020B0503020204020204" pitchFamily="34" charset="-122"/>
              </a:rPr>
              <a:t>We have many PowerPoint templates that has been specifically designed.</a:t>
            </a:r>
          </a:p>
        </p:txBody>
      </p:sp>
      <p:sp>
        <p:nvSpPr>
          <p:cNvPr id="35871" name="Rectangle 31"/>
          <p:cNvSpPr>
            <a:spLocks noChangeArrowheads="1"/>
          </p:cNvSpPr>
          <p:nvPr/>
        </p:nvSpPr>
        <p:spPr bwMode="auto">
          <a:xfrm>
            <a:off x="3568700" y="3146425"/>
            <a:ext cx="863600" cy="61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zh-CN" sz="800">
                <a:solidFill>
                  <a:schemeClr val="bg1"/>
                </a:solidFill>
                <a:ea typeface="微软雅黑" panose="020B0503020204020204" pitchFamily="34" charset="-122"/>
              </a:rPr>
              <a:t>We have many PowerPoint templates that has been specifically designed.</a:t>
            </a:r>
          </a:p>
        </p:txBody>
      </p:sp>
      <p:sp>
        <p:nvSpPr>
          <p:cNvPr id="35872" name="Rectangle 32"/>
          <p:cNvSpPr>
            <a:spLocks noChangeArrowheads="1"/>
          </p:cNvSpPr>
          <p:nvPr/>
        </p:nvSpPr>
        <p:spPr bwMode="auto">
          <a:xfrm>
            <a:off x="3435350" y="1958975"/>
            <a:ext cx="863600" cy="61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zh-CN" sz="800">
                <a:solidFill>
                  <a:schemeClr val="bg1"/>
                </a:solidFill>
                <a:ea typeface="微软雅黑" panose="020B0503020204020204" pitchFamily="34" charset="-122"/>
              </a:rPr>
              <a:t>We have many PowerPoint templates that has been specifically designed.</a:t>
            </a:r>
          </a:p>
        </p:txBody>
      </p:sp>
      <p:sp>
        <p:nvSpPr>
          <p:cNvPr id="35873" name="Rectangle 33"/>
          <p:cNvSpPr>
            <a:spLocks noChangeArrowheads="1"/>
          </p:cNvSpPr>
          <p:nvPr/>
        </p:nvSpPr>
        <p:spPr bwMode="auto">
          <a:xfrm>
            <a:off x="855663" y="1851025"/>
            <a:ext cx="2376487" cy="7318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/>
            <a:r>
              <a:rPr kumimoji="0" lang="zh-CN" altLang="en-US" sz="800" b="1">
                <a:solidFill>
                  <a:srgbClr val="98D2E3"/>
                </a:solidFill>
              </a:rPr>
              <a:t>BUSINESS SECTION</a:t>
            </a:r>
            <a:r>
              <a:rPr kumimoji="0" lang="zh-CN" altLang="en-US" sz="1000" b="1">
                <a:solidFill>
                  <a:srgbClr val="98D2E3"/>
                </a:solidFill>
              </a:rPr>
              <a:t> </a:t>
            </a:r>
            <a:r>
              <a:rPr kumimoji="0" lang="zh-CN" altLang="en-US" sz="2400" b="1">
                <a:solidFill>
                  <a:srgbClr val="98D2E3"/>
                </a:solidFill>
              </a:rPr>
              <a:t>01</a:t>
            </a:r>
          </a:p>
          <a:p>
            <a:pPr algn="r"/>
            <a:r>
              <a:rPr kumimoji="0" lang="en-US" altLang="zh-CN" sz="800">
                <a:solidFill>
                  <a:srgbClr val="7F7F7F"/>
                </a:solidFill>
              </a:rPr>
              <a:t>We have many PowerPoint </a:t>
            </a:r>
            <a:r>
              <a:rPr kumimoji="0" lang="zh-CN" altLang="en-US" sz="800">
                <a:solidFill>
                  <a:srgbClr val="7F7F7F"/>
                </a:solidFill>
              </a:rPr>
              <a:t>templates</a:t>
            </a:r>
            <a:r>
              <a:rPr kumimoji="0" lang="en-US" altLang="zh-CN" sz="800">
                <a:solidFill>
                  <a:srgbClr val="7F7F7F"/>
                </a:solidFill>
              </a:rPr>
              <a:t> that has been specifically designed to help anyone that is stepping into the world of PowerPoint for the very first time. </a:t>
            </a:r>
            <a:endParaRPr kumimoji="0" lang="zh-CN" altLang="en-US" sz="800">
              <a:solidFill>
                <a:srgbClr val="7F7F7F"/>
              </a:solidFill>
            </a:endParaRPr>
          </a:p>
        </p:txBody>
      </p:sp>
      <p:sp>
        <p:nvSpPr>
          <p:cNvPr id="35874" name="Rectangle 34"/>
          <p:cNvSpPr>
            <a:spLocks noChangeArrowheads="1"/>
          </p:cNvSpPr>
          <p:nvPr/>
        </p:nvSpPr>
        <p:spPr bwMode="auto">
          <a:xfrm>
            <a:off x="998538" y="3432175"/>
            <a:ext cx="2376487" cy="7318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/>
            <a:r>
              <a:rPr kumimoji="0" lang="zh-CN" altLang="en-US" sz="800" b="1">
                <a:solidFill>
                  <a:srgbClr val="FBE22D"/>
                </a:solidFill>
              </a:rPr>
              <a:t>BUSINESS SECTION</a:t>
            </a:r>
            <a:r>
              <a:rPr kumimoji="0" lang="zh-CN" altLang="en-US" sz="1000" b="1">
                <a:solidFill>
                  <a:srgbClr val="FBE22D"/>
                </a:solidFill>
              </a:rPr>
              <a:t> </a:t>
            </a:r>
            <a:r>
              <a:rPr kumimoji="0" lang="zh-CN" altLang="en-US" sz="2400" b="1">
                <a:solidFill>
                  <a:srgbClr val="FBE22D"/>
                </a:solidFill>
              </a:rPr>
              <a:t>02</a:t>
            </a:r>
          </a:p>
          <a:p>
            <a:pPr algn="r"/>
            <a:r>
              <a:rPr kumimoji="0" lang="en-US" altLang="zh-CN" sz="800">
                <a:solidFill>
                  <a:srgbClr val="7F7F7F"/>
                </a:solidFill>
              </a:rPr>
              <a:t>We have many PowerPoint </a:t>
            </a:r>
            <a:r>
              <a:rPr kumimoji="0" lang="zh-CN" altLang="en-US" sz="800">
                <a:solidFill>
                  <a:srgbClr val="7F7F7F"/>
                </a:solidFill>
              </a:rPr>
              <a:t>templates</a:t>
            </a:r>
            <a:r>
              <a:rPr kumimoji="0" lang="en-US" altLang="zh-CN" sz="800">
                <a:solidFill>
                  <a:srgbClr val="7F7F7F"/>
                </a:solidFill>
              </a:rPr>
              <a:t> that has been specifically designed to help anyone that is stepping into the world of PowerPoint for the very first time. </a:t>
            </a:r>
            <a:endParaRPr kumimoji="0" lang="zh-CN" altLang="en-US" sz="800">
              <a:solidFill>
                <a:srgbClr val="7F7F7F"/>
              </a:solidFill>
            </a:endParaRPr>
          </a:p>
        </p:txBody>
      </p:sp>
      <p:sp>
        <p:nvSpPr>
          <p:cNvPr id="35875" name="Rectangle 35"/>
          <p:cNvSpPr>
            <a:spLocks noChangeArrowheads="1"/>
          </p:cNvSpPr>
          <p:nvPr/>
        </p:nvSpPr>
        <p:spPr bwMode="auto">
          <a:xfrm>
            <a:off x="5751513" y="1346200"/>
            <a:ext cx="2376487" cy="7318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0" lang="zh-CN" altLang="en-US" sz="2400" b="1">
                <a:solidFill>
                  <a:srgbClr val="EA5514"/>
                </a:solidFill>
              </a:rPr>
              <a:t>03</a:t>
            </a:r>
            <a:r>
              <a:rPr kumimoji="0" lang="zh-CN" altLang="en-US" sz="800" b="1">
                <a:solidFill>
                  <a:srgbClr val="EA5514"/>
                </a:solidFill>
              </a:rPr>
              <a:t> BUSINESS SECTION</a:t>
            </a:r>
            <a:endParaRPr kumimoji="0" lang="zh-CN" altLang="en-US" sz="2400" b="1">
              <a:solidFill>
                <a:srgbClr val="EA5514"/>
              </a:solidFill>
            </a:endParaRPr>
          </a:p>
          <a:p>
            <a:r>
              <a:rPr kumimoji="0" lang="en-US" altLang="zh-CN" sz="800">
                <a:solidFill>
                  <a:srgbClr val="7F7F7F"/>
                </a:solidFill>
              </a:rPr>
              <a:t>We have many PowerPoint </a:t>
            </a:r>
            <a:r>
              <a:rPr kumimoji="0" lang="zh-CN" altLang="en-US" sz="800">
                <a:solidFill>
                  <a:srgbClr val="7F7F7F"/>
                </a:solidFill>
              </a:rPr>
              <a:t>templates</a:t>
            </a:r>
            <a:r>
              <a:rPr kumimoji="0" lang="en-US" altLang="zh-CN" sz="800">
                <a:solidFill>
                  <a:srgbClr val="7F7F7F"/>
                </a:solidFill>
              </a:rPr>
              <a:t> that has been specifically designed to help anyone that is stepping into the world of PowerPoint for the very first time. </a:t>
            </a:r>
            <a:endParaRPr kumimoji="0" lang="zh-CN" altLang="en-US" sz="800">
              <a:solidFill>
                <a:srgbClr val="7F7F7F"/>
              </a:solidFill>
            </a:endParaRPr>
          </a:p>
        </p:txBody>
      </p:sp>
      <p:sp>
        <p:nvSpPr>
          <p:cNvPr id="35876" name="Rectangle 36"/>
          <p:cNvSpPr>
            <a:spLocks noChangeArrowheads="1"/>
          </p:cNvSpPr>
          <p:nvPr/>
        </p:nvSpPr>
        <p:spPr bwMode="auto">
          <a:xfrm>
            <a:off x="5895975" y="2990850"/>
            <a:ext cx="2376488" cy="7318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0" lang="zh-CN" altLang="en-US" sz="2400" b="1">
                <a:solidFill>
                  <a:srgbClr val="A9D25A"/>
                </a:solidFill>
              </a:rPr>
              <a:t>04</a:t>
            </a:r>
            <a:r>
              <a:rPr kumimoji="0" lang="zh-CN" altLang="en-US" sz="800" b="1">
                <a:solidFill>
                  <a:srgbClr val="A9D25A"/>
                </a:solidFill>
              </a:rPr>
              <a:t> BUSINESS SECTION</a:t>
            </a:r>
            <a:endParaRPr kumimoji="0" lang="zh-CN" altLang="en-US" sz="2400" b="1">
              <a:solidFill>
                <a:srgbClr val="A9D25A"/>
              </a:solidFill>
            </a:endParaRPr>
          </a:p>
          <a:p>
            <a:r>
              <a:rPr kumimoji="0" lang="en-US" altLang="zh-CN" sz="800">
                <a:solidFill>
                  <a:srgbClr val="7F7F7F"/>
                </a:solidFill>
              </a:rPr>
              <a:t>We have many PowerPoint </a:t>
            </a:r>
            <a:r>
              <a:rPr kumimoji="0" lang="zh-CN" altLang="en-US" sz="800">
                <a:solidFill>
                  <a:srgbClr val="7F7F7F"/>
                </a:solidFill>
              </a:rPr>
              <a:t>templates</a:t>
            </a:r>
            <a:r>
              <a:rPr kumimoji="0" lang="en-US" altLang="zh-CN" sz="800">
                <a:solidFill>
                  <a:srgbClr val="7F7F7F"/>
                </a:solidFill>
              </a:rPr>
              <a:t> that has been specifically designed to help anyone that is stepping into the world of PowerPoint for the very first time. </a:t>
            </a:r>
            <a:endParaRPr kumimoji="0" lang="zh-CN" altLang="en-US" sz="800">
              <a:solidFill>
                <a:srgbClr val="7F7F7F"/>
              </a:solidFill>
            </a:endParaRPr>
          </a:p>
        </p:txBody>
      </p:sp>
      <p:sp>
        <p:nvSpPr>
          <p:cNvPr id="37" name="Oval 6"/>
          <p:cNvSpPr>
            <a:spLocks noChangeArrowheads="1"/>
          </p:cNvSpPr>
          <p:nvPr/>
        </p:nvSpPr>
        <p:spPr bwMode="auto">
          <a:xfrm>
            <a:off x="858838" y="103188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8" name="Oval 3"/>
          <p:cNvSpPr>
            <a:spLocks noChangeArrowheads="1"/>
          </p:cNvSpPr>
          <p:nvPr/>
        </p:nvSpPr>
        <p:spPr bwMode="auto">
          <a:xfrm>
            <a:off x="-106363" y="242888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9" name="Oval 4"/>
          <p:cNvSpPr>
            <a:spLocks noChangeArrowheads="1"/>
          </p:cNvSpPr>
          <p:nvPr/>
        </p:nvSpPr>
        <p:spPr bwMode="auto">
          <a:xfrm>
            <a:off x="157163" y="41433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0" name="Oval 5"/>
          <p:cNvSpPr>
            <a:spLocks noChangeArrowheads="1"/>
          </p:cNvSpPr>
          <p:nvPr/>
        </p:nvSpPr>
        <p:spPr bwMode="auto">
          <a:xfrm>
            <a:off x="336550" y="225425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1" name="Rectangle 39"/>
          <p:cNvSpPr>
            <a:spLocks noChangeArrowheads="1"/>
          </p:cNvSpPr>
          <p:nvPr/>
        </p:nvSpPr>
        <p:spPr bwMode="auto">
          <a:xfrm>
            <a:off x="401638" y="328613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>
                <a:solidFill>
                  <a:srgbClr val="FFFFFF"/>
                </a:solidFill>
                <a:latin typeface="Impact" panose="020B0806030902050204" pitchFamily="34" charset="0"/>
              </a:rPr>
              <a:t>04</a:t>
            </a:r>
            <a:endParaRPr kumimoji="0" lang="zh-CN" altLang="zh-CN" sz="100">
              <a:latin typeface="Arial" panose="020B0604020202020204" pitchFamily="34" charset="0"/>
            </a:endParaRPr>
          </a:p>
        </p:txBody>
      </p:sp>
      <p:sp>
        <p:nvSpPr>
          <p:cNvPr id="42" name="Rectangle 39"/>
          <p:cNvSpPr>
            <a:spLocks noChangeArrowheads="1"/>
          </p:cNvSpPr>
          <p:nvPr/>
        </p:nvSpPr>
        <p:spPr bwMode="auto">
          <a:xfrm>
            <a:off x="915988" y="338138"/>
            <a:ext cx="2778125" cy="2159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kumimoji="0"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+mn-ea"/>
              </a:rPr>
              <a:t>Write your great  title here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4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3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3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3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42" dur="150" fill="hold"/>
                                        <p:tgtEl>
                                          <p:spTgt spid="4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" presetClass="entr" presetSubtype="8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58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58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58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58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58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58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300" fill="hold"/>
                                        <p:tgtEl>
                                          <p:spTgt spid="358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00" fill="hold"/>
                                        <p:tgtEl>
                                          <p:spTgt spid="358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300"/>
                                        <p:tgtEl>
                                          <p:spTgt spid="35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6" presetClass="emph" presetSubtype="0" autoRev="1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Scale>
                                      <p:cBhvr>
                                        <p:cTn id="61" dur="150" fill="hold"/>
                                        <p:tgtEl>
                                          <p:spTgt spid="3586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2" presetID="2" presetClass="entr" presetSubtype="1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58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58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58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58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2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58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58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300" fill="hold"/>
                                        <p:tgtEl>
                                          <p:spTgt spid="358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00" fill="hold"/>
                                        <p:tgtEl>
                                          <p:spTgt spid="358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300"/>
                                        <p:tgtEl>
                                          <p:spTgt spid="35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6" presetClass="emph" presetSubtype="0" autoRev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80" dur="150" fill="hold"/>
                                        <p:tgtEl>
                                          <p:spTgt spid="3586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1" presetID="2" presetClass="entr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58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58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58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58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8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58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58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53" presetClass="entr" presetSubtype="16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300" fill="hold"/>
                                        <p:tgtEl>
                                          <p:spTgt spid="358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300" fill="hold"/>
                                        <p:tgtEl>
                                          <p:spTgt spid="358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300"/>
                                        <p:tgtEl>
                                          <p:spTgt spid="35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6" presetClass="emph" presetSubtype="0" autoRev="1" fill="hold" nodeType="withEffect">
                                  <p:stCondLst>
                                    <p:cond delay="2600"/>
                                  </p:stCondLst>
                                  <p:childTnLst>
                                    <p:animScale>
                                      <p:cBhvr>
                                        <p:cTn id="99" dur="150" fill="hold"/>
                                        <p:tgtEl>
                                          <p:spTgt spid="3586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0" presetID="2" presetClass="entr" presetSubtype="2" fill="hold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358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58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2" presetClass="entr" presetSubtype="2" fill="hold" grpId="0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35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35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2" presetClass="entr" presetSubtype="2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358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358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53" presetClass="entr" presetSubtype="16" fill="hold" nodeType="with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300" fill="hold"/>
                                        <p:tgtEl>
                                          <p:spTgt spid="358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300" fill="hold"/>
                                        <p:tgtEl>
                                          <p:spTgt spid="358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300"/>
                                        <p:tgtEl>
                                          <p:spTgt spid="35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6" presetClass="emph" presetSubtype="0" autoRev="1" fill="hold" nodeType="withEffect">
                                  <p:stCondLst>
                                    <p:cond delay="3200"/>
                                  </p:stCondLst>
                                  <p:childTnLst>
                                    <p:animScale>
                                      <p:cBhvr>
                                        <p:cTn id="118" dur="150" fill="hold"/>
                                        <p:tgtEl>
                                          <p:spTgt spid="3586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61" grpId="0" animBg="1"/>
      <p:bldP spid="35869" grpId="0"/>
      <p:bldP spid="35870" grpId="0"/>
      <p:bldP spid="35871" grpId="0"/>
      <p:bldP spid="35872" grpId="0"/>
      <p:bldP spid="35873" grpId="0"/>
      <p:bldP spid="35874" grpId="0"/>
      <p:bldP spid="35875" grpId="0"/>
      <p:bldP spid="35876" grpId="0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/>
      <p:bldP spid="41" grpId="1"/>
      <p:bldP spid="4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 bwMode="auto">
          <a:xfrm>
            <a:off x="3575050" y="1333500"/>
            <a:ext cx="1895475" cy="3073400"/>
            <a:chOff x="3575050" y="1334056"/>
            <a:chExt cx="1895475" cy="3073400"/>
          </a:xfrm>
        </p:grpSpPr>
        <p:sp>
          <p:nvSpPr>
            <p:cNvPr id="15381" name="Freeform 21"/>
            <p:cNvSpPr/>
            <p:nvPr/>
          </p:nvSpPr>
          <p:spPr bwMode="auto">
            <a:xfrm>
              <a:off x="4586288" y="2523094"/>
              <a:ext cx="539750" cy="790575"/>
            </a:xfrm>
            <a:custGeom>
              <a:avLst/>
              <a:gdLst>
                <a:gd name="T0" fmla="*/ 293 w 434"/>
                <a:gd name="T1" fmla="*/ 94 h 635"/>
                <a:gd name="T2" fmla="*/ 334 w 434"/>
                <a:gd name="T3" fmla="*/ 80 h 635"/>
                <a:gd name="T4" fmla="*/ 401 w 434"/>
                <a:gd name="T5" fmla="*/ 118 h 635"/>
                <a:gd name="T6" fmla="*/ 434 w 434"/>
                <a:gd name="T7" fmla="*/ 118 h 635"/>
                <a:gd name="T8" fmla="*/ 434 w 434"/>
                <a:gd name="T9" fmla="*/ 0 h 635"/>
                <a:gd name="T10" fmla="*/ 0 w 434"/>
                <a:gd name="T11" fmla="*/ 0 h 635"/>
                <a:gd name="T12" fmla="*/ 0 w 434"/>
                <a:gd name="T13" fmla="*/ 463 h 635"/>
                <a:gd name="T14" fmla="*/ 158 w 434"/>
                <a:gd name="T15" fmla="*/ 463 h 635"/>
                <a:gd name="T16" fmla="*/ 169 w 434"/>
                <a:gd name="T17" fmla="*/ 474 h 635"/>
                <a:gd name="T18" fmla="*/ 169 w 434"/>
                <a:gd name="T19" fmla="*/ 528 h 635"/>
                <a:gd name="T20" fmla="*/ 165 w 434"/>
                <a:gd name="T21" fmla="*/ 537 h 635"/>
                <a:gd name="T22" fmla="*/ 129 w 434"/>
                <a:gd name="T23" fmla="*/ 586 h 635"/>
                <a:gd name="T24" fmla="*/ 141 w 434"/>
                <a:gd name="T25" fmla="*/ 619 h 635"/>
                <a:gd name="T26" fmla="*/ 184 w 434"/>
                <a:gd name="T27" fmla="*/ 635 h 635"/>
                <a:gd name="T28" fmla="*/ 251 w 434"/>
                <a:gd name="T29" fmla="*/ 594 h 635"/>
                <a:gd name="T30" fmla="*/ 210 w 434"/>
                <a:gd name="T31" fmla="*/ 533 h 635"/>
                <a:gd name="T32" fmla="*/ 204 w 434"/>
                <a:gd name="T33" fmla="*/ 524 h 635"/>
                <a:gd name="T34" fmla="*/ 204 w 434"/>
                <a:gd name="T35" fmla="*/ 471 h 635"/>
                <a:gd name="T36" fmla="*/ 215 w 434"/>
                <a:gd name="T37" fmla="*/ 460 h 635"/>
                <a:gd name="T38" fmla="*/ 434 w 434"/>
                <a:gd name="T39" fmla="*/ 460 h 635"/>
                <a:gd name="T40" fmla="*/ 434 w 434"/>
                <a:gd name="T41" fmla="*/ 199 h 635"/>
                <a:gd name="T42" fmla="*/ 410 w 434"/>
                <a:gd name="T43" fmla="*/ 199 h 635"/>
                <a:gd name="T44" fmla="*/ 338 w 434"/>
                <a:gd name="T45" fmla="*/ 243 h 635"/>
                <a:gd name="T46" fmla="*/ 270 w 434"/>
                <a:gd name="T47" fmla="*/ 161 h 635"/>
                <a:gd name="T48" fmla="*/ 293 w 434"/>
                <a:gd name="T49" fmla="*/ 94 h 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34" h="635">
                  <a:moveTo>
                    <a:pt x="293" y="94"/>
                  </a:moveTo>
                  <a:cubicBezTo>
                    <a:pt x="304" y="84"/>
                    <a:pt x="318" y="79"/>
                    <a:pt x="334" y="80"/>
                  </a:cubicBezTo>
                  <a:cubicBezTo>
                    <a:pt x="360" y="81"/>
                    <a:pt x="391" y="108"/>
                    <a:pt x="401" y="118"/>
                  </a:cubicBezTo>
                  <a:cubicBezTo>
                    <a:pt x="434" y="118"/>
                    <a:pt x="434" y="118"/>
                    <a:pt x="434" y="118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63"/>
                    <a:pt x="0" y="463"/>
                    <a:pt x="0" y="463"/>
                  </a:cubicBezTo>
                  <a:cubicBezTo>
                    <a:pt x="158" y="463"/>
                    <a:pt x="158" y="463"/>
                    <a:pt x="158" y="463"/>
                  </a:cubicBezTo>
                  <a:cubicBezTo>
                    <a:pt x="164" y="463"/>
                    <a:pt x="169" y="468"/>
                    <a:pt x="169" y="474"/>
                  </a:cubicBezTo>
                  <a:cubicBezTo>
                    <a:pt x="169" y="528"/>
                    <a:pt x="169" y="528"/>
                    <a:pt x="169" y="528"/>
                  </a:cubicBezTo>
                  <a:cubicBezTo>
                    <a:pt x="169" y="532"/>
                    <a:pt x="168" y="535"/>
                    <a:pt x="165" y="537"/>
                  </a:cubicBezTo>
                  <a:cubicBezTo>
                    <a:pt x="156" y="544"/>
                    <a:pt x="130" y="568"/>
                    <a:pt x="129" y="586"/>
                  </a:cubicBezTo>
                  <a:cubicBezTo>
                    <a:pt x="129" y="598"/>
                    <a:pt x="133" y="611"/>
                    <a:pt x="141" y="619"/>
                  </a:cubicBezTo>
                  <a:cubicBezTo>
                    <a:pt x="151" y="630"/>
                    <a:pt x="166" y="635"/>
                    <a:pt x="184" y="635"/>
                  </a:cubicBezTo>
                  <a:cubicBezTo>
                    <a:pt x="207" y="635"/>
                    <a:pt x="248" y="630"/>
                    <a:pt x="251" y="594"/>
                  </a:cubicBezTo>
                  <a:cubicBezTo>
                    <a:pt x="253" y="560"/>
                    <a:pt x="210" y="533"/>
                    <a:pt x="210" y="533"/>
                  </a:cubicBezTo>
                  <a:cubicBezTo>
                    <a:pt x="206" y="531"/>
                    <a:pt x="204" y="527"/>
                    <a:pt x="204" y="524"/>
                  </a:cubicBezTo>
                  <a:cubicBezTo>
                    <a:pt x="204" y="471"/>
                    <a:pt x="204" y="471"/>
                    <a:pt x="204" y="471"/>
                  </a:cubicBezTo>
                  <a:cubicBezTo>
                    <a:pt x="204" y="465"/>
                    <a:pt x="209" y="460"/>
                    <a:pt x="215" y="460"/>
                  </a:cubicBezTo>
                  <a:cubicBezTo>
                    <a:pt x="434" y="460"/>
                    <a:pt x="434" y="460"/>
                    <a:pt x="434" y="460"/>
                  </a:cubicBezTo>
                  <a:cubicBezTo>
                    <a:pt x="434" y="199"/>
                    <a:pt x="434" y="199"/>
                    <a:pt x="434" y="199"/>
                  </a:cubicBezTo>
                  <a:cubicBezTo>
                    <a:pt x="410" y="199"/>
                    <a:pt x="410" y="199"/>
                    <a:pt x="410" y="199"/>
                  </a:cubicBezTo>
                  <a:cubicBezTo>
                    <a:pt x="399" y="211"/>
                    <a:pt x="368" y="243"/>
                    <a:pt x="338" y="243"/>
                  </a:cubicBezTo>
                  <a:cubicBezTo>
                    <a:pt x="305" y="243"/>
                    <a:pt x="270" y="222"/>
                    <a:pt x="270" y="161"/>
                  </a:cubicBezTo>
                  <a:cubicBezTo>
                    <a:pt x="270" y="124"/>
                    <a:pt x="282" y="104"/>
                    <a:pt x="293" y="94"/>
                  </a:cubicBezTo>
                  <a:close/>
                </a:path>
              </a:pathLst>
            </a:custGeom>
            <a:solidFill>
              <a:srgbClr val="EA5514"/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</a:endParaRPr>
            </a:p>
          </p:txBody>
        </p:sp>
        <p:sp>
          <p:nvSpPr>
            <p:cNvPr id="15382" name="Freeform 22"/>
            <p:cNvSpPr/>
            <p:nvPr/>
          </p:nvSpPr>
          <p:spPr bwMode="auto">
            <a:xfrm>
              <a:off x="4017963" y="2523094"/>
              <a:ext cx="541337" cy="576262"/>
            </a:xfrm>
            <a:custGeom>
              <a:avLst/>
              <a:gdLst>
                <a:gd name="T0" fmla="*/ 434 w 434"/>
                <a:gd name="T1" fmla="*/ 0 h 463"/>
                <a:gd name="T2" fmla="*/ 1 w 434"/>
                <a:gd name="T3" fmla="*/ 0 h 463"/>
                <a:gd name="T4" fmla="*/ 1 w 434"/>
                <a:gd name="T5" fmla="*/ 113 h 463"/>
                <a:gd name="T6" fmla="*/ 31 w 434"/>
                <a:gd name="T7" fmla="*/ 113 h 463"/>
                <a:gd name="T8" fmla="*/ 103 w 434"/>
                <a:gd name="T9" fmla="*/ 70 h 463"/>
                <a:gd name="T10" fmla="*/ 165 w 434"/>
                <a:gd name="T11" fmla="*/ 154 h 463"/>
                <a:gd name="T12" fmla="*/ 145 w 434"/>
                <a:gd name="T13" fmla="*/ 219 h 463"/>
                <a:gd name="T14" fmla="*/ 100 w 434"/>
                <a:gd name="T15" fmla="*/ 234 h 463"/>
                <a:gd name="T16" fmla="*/ 33 w 434"/>
                <a:gd name="T17" fmla="*/ 192 h 463"/>
                <a:gd name="T18" fmla="*/ 0 w 434"/>
                <a:gd name="T19" fmla="*/ 192 h 463"/>
                <a:gd name="T20" fmla="*/ 0 w 434"/>
                <a:gd name="T21" fmla="*/ 442 h 463"/>
                <a:gd name="T22" fmla="*/ 8 w 434"/>
                <a:gd name="T23" fmla="*/ 463 h 463"/>
                <a:gd name="T24" fmla="*/ 434 w 434"/>
                <a:gd name="T25" fmla="*/ 463 h 463"/>
                <a:gd name="T26" fmla="*/ 434 w 434"/>
                <a:gd name="T27" fmla="*/ 0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34" h="463">
                  <a:moveTo>
                    <a:pt x="434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113"/>
                    <a:pt x="1" y="113"/>
                    <a:pt x="1" y="113"/>
                  </a:cubicBezTo>
                  <a:cubicBezTo>
                    <a:pt x="31" y="113"/>
                    <a:pt x="31" y="113"/>
                    <a:pt x="31" y="113"/>
                  </a:cubicBezTo>
                  <a:cubicBezTo>
                    <a:pt x="39" y="99"/>
                    <a:pt x="60" y="69"/>
                    <a:pt x="103" y="70"/>
                  </a:cubicBezTo>
                  <a:cubicBezTo>
                    <a:pt x="165" y="72"/>
                    <a:pt x="165" y="134"/>
                    <a:pt x="165" y="154"/>
                  </a:cubicBezTo>
                  <a:cubicBezTo>
                    <a:pt x="165" y="184"/>
                    <a:pt x="158" y="205"/>
                    <a:pt x="145" y="219"/>
                  </a:cubicBezTo>
                  <a:cubicBezTo>
                    <a:pt x="133" y="229"/>
                    <a:pt x="118" y="234"/>
                    <a:pt x="100" y="234"/>
                  </a:cubicBezTo>
                  <a:cubicBezTo>
                    <a:pt x="62" y="233"/>
                    <a:pt x="42" y="209"/>
                    <a:pt x="33" y="192"/>
                  </a:cubicBezTo>
                  <a:cubicBezTo>
                    <a:pt x="0" y="192"/>
                    <a:pt x="0" y="192"/>
                    <a:pt x="0" y="192"/>
                  </a:cubicBezTo>
                  <a:cubicBezTo>
                    <a:pt x="0" y="442"/>
                    <a:pt x="0" y="442"/>
                    <a:pt x="0" y="442"/>
                  </a:cubicBezTo>
                  <a:cubicBezTo>
                    <a:pt x="3" y="449"/>
                    <a:pt x="6" y="456"/>
                    <a:pt x="8" y="463"/>
                  </a:cubicBezTo>
                  <a:cubicBezTo>
                    <a:pt x="434" y="463"/>
                    <a:pt x="434" y="463"/>
                    <a:pt x="434" y="463"/>
                  </a:cubicBezTo>
                  <a:lnTo>
                    <a:pt x="434" y="0"/>
                  </a:lnTo>
                  <a:close/>
                </a:path>
              </a:pathLst>
            </a:custGeom>
            <a:solidFill>
              <a:srgbClr val="98D2E3"/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</a:endParaRPr>
            </a:p>
          </p:txBody>
        </p:sp>
        <p:sp>
          <p:nvSpPr>
            <p:cNvPr id="15383" name="Freeform 23"/>
            <p:cNvSpPr/>
            <p:nvPr/>
          </p:nvSpPr>
          <p:spPr bwMode="auto">
            <a:xfrm>
              <a:off x="4019550" y="1334056"/>
              <a:ext cx="1385888" cy="768350"/>
            </a:xfrm>
            <a:custGeom>
              <a:avLst/>
              <a:gdLst>
                <a:gd name="T0" fmla="*/ 0 w 1114"/>
                <a:gd name="T1" fmla="*/ 445 h 616"/>
                <a:gd name="T2" fmla="*/ 186 w 1114"/>
                <a:gd name="T3" fmla="*/ 445 h 616"/>
                <a:gd name="T4" fmla="*/ 198 w 1114"/>
                <a:gd name="T5" fmla="*/ 456 h 616"/>
                <a:gd name="T6" fmla="*/ 198 w 1114"/>
                <a:gd name="T7" fmla="*/ 511 h 616"/>
                <a:gd name="T8" fmla="*/ 193 w 1114"/>
                <a:gd name="T9" fmla="*/ 521 h 616"/>
                <a:gd name="T10" fmla="*/ 161 w 1114"/>
                <a:gd name="T11" fmla="*/ 565 h 616"/>
                <a:gd name="T12" fmla="*/ 214 w 1114"/>
                <a:gd name="T13" fmla="*/ 616 h 616"/>
                <a:gd name="T14" fmla="*/ 279 w 1114"/>
                <a:gd name="T15" fmla="*/ 571 h 616"/>
                <a:gd name="T16" fmla="*/ 240 w 1114"/>
                <a:gd name="T17" fmla="*/ 519 h 616"/>
                <a:gd name="T18" fmla="*/ 233 w 1114"/>
                <a:gd name="T19" fmla="*/ 508 h 616"/>
                <a:gd name="T20" fmla="*/ 234 w 1114"/>
                <a:gd name="T21" fmla="*/ 458 h 616"/>
                <a:gd name="T22" fmla="*/ 245 w 1114"/>
                <a:gd name="T23" fmla="*/ 448 h 616"/>
                <a:gd name="T24" fmla="*/ 647 w 1114"/>
                <a:gd name="T25" fmla="*/ 448 h 616"/>
                <a:gd name="T26" fmla="*/ 647 w 1114"/>
                <a:gd name="T27" fmla="*/ 412 h 616"/>
                <a:gd name="T28" fmla="*/ 605 w 1114"/>
                <a:gd name="T29" fmla="*/ 339 h 616"/>
                <a:gd name="T30" fmla="*/ 683 w 1114"/>
                <a:gd name="T31" fmla="*/ 279 h 616"/>
                <a:gd name="T32" fmla="*/ 767 w 1114"/>
                <a:gd name="T33" fmla="*/ 338 h 616"/>
                <a:gd name="T34" fmla="*/ 728 w 1114"/>
                <a:gd name="T35" fmla="*/ 413 h 616"/>
                <a:gd name="T36" fmla="*/ 728 w 1114"/>
                <a:gd name="T37" fmla="*/ 446 h 616"/>
                <a:gd name="T38" fmla="*/ 1114 w 1114"/>
                <a:gd name="T39" fmla="*/ 446 h 616"/>
                <a:gd name="T40" fmla="*/ 952 w 1114"/>
                <a:gd name="T41" fmla="*/ 204 h 616"/>
                <a:gd name="T42" fmla="*/ 460 w 1114"/>
                <a:gd name="T43" fmla="*/ 2 h 616"/>
                <a:gd name="T44" fmla="*/ 0 w 1114"/>
                <a:gd name="T45" fmla="*/ 148 h 616"/>
                <a:gd name="T46" fmla="*/ 0 w 1114"/>
                <a:gd name="T47" fmla="*/ 445 h 6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114" h="616">
                  <a:moveTo>
                    <a:pt x="0" y="445"/>
                  </a:moveTo>
                  <a:cubicBezTo>
                    <a:pt x="186" y="445"/>
                    <a:pt x="186" y="445"/>
                    <a:pt x="186" y="445"/>
                  </a:cubicBezTo>
                  <a:cubicBezTo>
                    <a:pt x="193" y="445"/>
                    <a:pt x="198" y="449"/>
                    <a:pt x="198" y="456"/>
                  </a:cubicBezTo>
                  <a:cubicBezTo>
                    <a:pt x="198" y="511"/>
                    <a:pt x="198" y="511"/>
                    <a:pt x="198" y="511"/>
                  </a:cubicBezTo>
                  <a:cubicBezTo>
                    <a:pt x="198" y="515"/>
                    <a:pt x="196" y="519"/>
                    <a:pt x="193" y="521"/>
                  </a:cubicBezTo>
                  <a:cubicBezTo>
                    <a:pt x="184" y="526"/>
                    <a:pt x="161" y="546"/>
                    <a:pt x="161" y="565"/>
                  </a:cubicBezTo>
                  <a:cubicBezTo>
                    <a:pt x="161" y="591"/>
                    <a:pt x="179" y="616"/>
                    <a:pt x="214" y="616"/>
                  </a:cubicBezTo>
                  <a:cubicBezTo>
                    <a:pt x="249" y="616"/>
                    <a:pt x="278" y="597"/>
                    <a:pt x="279" y="571"/>
                  </a:cubicBezTo>
                  <a:cubicBezTo>
                    <a:pt x="280" y="534"/>
                    <a:pt x="240" y="519"/>
                    <a:pt x="240" y="519"/>
                  </a:cubicBezTo>
                  <a:cubicBezTo>
                    <a:pt x="236" y="517"/>
                    <a:pt x="233" y="513"/>
                    <a:pt x="233" y="508"/>
                  </a:cubicBezTo>
                  <a:cubicBezTo>
                    <a:pt x="234" y="458"/>
                    <a:pt x="234" y="458"/>
                    <a:pt x="234" y="458"/>
                  </a:cubicBezTo>
                  <a:cubicBezTo>
                    <a:pt x="235" y="452"/>
                    <a:pt x="239" y="448"/>
                    <a:pt x="245" y="448"/>
                  </a:cubicBezTo>
                  <a:cubicBezTo>
                    <a:pt x="647" y="448"/>
                    <a:pt x="647" y="448"/>
                    <a:pt x="647" y="448"/>
                  </a:cubicBezTo>
                  <a:cubicBezTo>
                    <a:pt x="647" y="412"/>
                    <a:pt x="647" y="412"/>
                    <a:pt x="647" y="412"/>
                  </a:cubicBezTo>
                  <a:cubicBezTo>
                    <a:pt x="634" y="404"/>
                    <a:pt x="605" y="380"/>
                    <a:pt x="605" y="339"/>
                  </a:cubicBezTo>
                  <a:cubicBezTo>
                    <a:pt x="605" y="298"/>
                    <a:pt x="646" y="279"/>
                    <a:pt x="683" y="279"/>
                  </a:cubicBezTo>
                  <a:cubicBezTo>
                    <a:pt x="722" y="279"/>
                    <a:pt x="767" y="294"/>
                    <a:pt x="767" y="338"/>
                  </a:cubicBezTo>
                  <a:cubicBezTo>
                    <a:pt x="767" y="378"/>
                    <a:pt x="739" y="404"/>
                    <a:pt x="728" y="413"/>
                  </a:cubicBezTo>
                  <a:cubicBezTo>
                    <a:pt x="728" y="446"/>
                    <a:pt x="728" y="446"/>
                    <a:pt x="728" y="446"/>
                  </a:cubicBezTo>
                  <a:cubicBezTo>
                    <a:pt x="1114" y="446"/>
                    <a:pt x="1114" y="446"/>
                    <a:pt x="1114" y="446"/>
                  </a:cubicBezTo>
                  <a:cubicBezTo>
                    <a:pt x="1079" y="356"/>
                    <a:pt x="1025" y="265"/>
                    <a:pt x="952" y="204"/>
                  </a:cubicBezTo>
                  <a:cubicBezTo>
                    <a:pt x="809" y="83"/>
                    <a:pt x="677" y="5"/>
                    <a:pt x="460" y="2"/>
                  </a:cubicBezTo>
                  <a:cubicBezTo>
                    <a:pt x="326" y="0"/>
                    <a:pt x="149" y="37"/>
                    <a:pt x="0" y="148"/>
                  </a:cubicBezTo>
                  <a:lnTo>
                    <a:pt x="0" y="445"/>
                  </a:lnTo>
                  <a:close/>
                </a:path>
              </a:pathLst>
            </a:custGeom>
            <a:solidFill>
              <a:srgbClr val="EB4544"/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</a:endParaRPr>
            </a:p>
          </p:txBody>
        </p:sp>
        <p:sp>
          <p:nvSpPr>
            <p:cNvPr id="15384" name="Freeform 24"/>
            <p:cNvSpPr/>
            <p:nvPr/>
          </p:nvSpPr>
          <p:spPr bwMode="auto">
            <a:xfrm>
              <a:off x="4586288" y="1710294"/>
              <a:ext cx="742950" cy="784225"/>
            </a:xfrm>
            <a:custGeom>
              <a:avLst/>
              <a:gdLst>
                <a:gd name="T0" fmla="*/ 434 w 598"/>
                <a:gd name="T1" fmla="*/ 422 h 631"/>
                <a:gd name="T2" fmla="*/ 445 w 598"/>
                <a:gd name="T3" fmla="*/ 411 h 631"/>
                <a:gd name="T4" fmla="*/ 492 w 598"/>
                <a:gd name="T5" fmla="*/ 411 h 631"/>
                <a:gd name="T6" fmla="*/ 501 w 598"/>
                <a:gd name="T7" fmla="*/ 415 h 631"/>
                <a:gd name="T8" fmla="*/ 556 w 598"/>
                <a:gd name="T9" fmla="*/ 451 h 631"/>
                <a:gd name="T10" fmla="*/ 598 w 598"/>
                <a:gd name="T11" fmla="*/ 389 h 631"/>
                <a:gd name="T12" fmla="*/ 557 w 598"/>
                <a:gd name="T13" fmla="*/ 334 h 631"/>
                <a:gd name="T14" fmla="*/ 499 w 598"/>
                <a:gd name="T15" fmla="*/ 374 h 631"/>
                <a:gd name="T16" fmla="*/ 491 w 598"/>
                <a:gd name="T17" fmla="*/ 377 h 631"/>
                <a:gd name="T18" fmla="*/ 441 w 598"/>
                <a:gd name="T19" fmla="*/ 377 h 631"/>
                <a:gd name="T20" fmla="*/ 430 w 598"/>
                <a:gd name="T21" fmla="*/ 366 h 631"/>
                <a:gd name="T22" fmla="*/ 430 w 598"/>
                <a:gd name="T23" fmla="*/ 167 h 631"/>
                <a:gd name="T24" fmla="*/ 262 w 598"/>
                <a:gd name="T25" fmla="*/ 167 h 631"/>
                <a:gd name="T26" fmla="*/ 251 w 598"/>
                <a:gd name="T27" fmla="*/ 156 h 631"/>
                <a:gd name="T28" fmla="*/ 251 w 598"/>
                <a:gd name="T29" fmla="*/ 107 h 631"/>
                <a:gd name="T30" fmla="*/ 256 w 598"/>
                <a:gd name="T31" fmla="*/ 98 h 631"/>
                <a:gd name="T32" fmla="*/ 290 w 598"/>
                <a:gd name="T33" fmla="*/ 37 h 631"/>
                <a:gd name="T34" fmla="*/ 228 w 598"/>
                <a:gd name="T35" fmla="*/ 0 h 631"/>
                <a:gd name="T36" fmla="*/ 172 w 598"/>
                <a:gd name="T37" fmla="*/ 38 h 631"/>
                <a:gd name="T38" fmla="*/ 208 w 598"/>
                <a:gd name="T39" fmla="*/ 96 h 631"/>
                <a:gd name="T40" fmla="*/ 214 w 598"/>
                <a:gd name="T41" fmla="*/ 105 h 631"/>
                <a:gd name="T42" fmla="*/ 214 w 598"/>
                <a:gd name="T43" fmla="*/ 158 h 631"/>
                <a:gd name="T44" fmla="*/ 203 w 598"/>
                <a:gd name="T45" fmla="*/ 169 h 631"/>
                <a:gd name="T46" fmla="*/ 0 w 598"/>
                <a:gd name="T47" fmla="*/ 169 h 631"/>
                <a:gd name="T48" fmla="*/ 0 w 598"/>
                <a:gd name="T49" fmla="*/ 631 h 631"/>
                <a:gd name="T50" fmla="*/ 434 w 598"/>
                <a:gd name="T51" fmla="*/ 631 h 631"/>
                <a:gd name="T52" fmla="*/ 434 w 598"/>
                <a:gd name="T53" fmla="*/ 422 h 6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98" h="631">
                  <a:moveTo>
                    <a:pt x="434" y="422"/>
                  </a:moveTo>
                  <a:cubicBezTo>
                    <a:pt x="434" y="416"/>
                    <a:pt x="439" y="411"/>
                    <a:pt x="445" y="411"/>
                  </a:cubicBezTo>
                  <a:cubicBezTo>
                    <a:pt x="492" y="411"/>
                    <a:pt x="492" y="411"/>
                    <a:pt x="492" y="411"/>
                  </a:cubicBezTo>
                  <a:cubicBezTo>
                    <a:pt x="496" y="411"/>
                    <a:pt x="499" y="413"/>
                    <a:pt x="501" y="415"/>
                  </a:cubicBezTo>
                  <a:cubicBezTo>
                    <a:pt x="509" y="425"/>
                    <a:pt x="533" y="451"/>
                    <a:pt x="556" y="451"/>
                  </a:cubicBezTo>
                  <a:cubicBezTo>
                    <a:pt x="587" y="451"/>
                    <a:pt x="598" y="419"/>
                    <a:pt x="598" y="389"/>
                  </a:cubicBezTo>
                  <a:cubicBezTo>
                    <a:pt x="598" y="356"/>
                    <a:pt x="583" y="336"/>
                    <a:pt x="557" y="334"/>
                  </a:cubicBezTo>
                  <a:cubicBezTo>
                    <a:pt x="540" y="333"/>
                    <a:pt x="513" y="358"/>
                    <a:pt x="499" y="374"/>
                  </a:cubicBezTo>
                  <a:cubicBezTo>
                    <a:pt x="497" y="376"/>
                    <a:pt x="494" y="377"/>
                    <a:pt x="491" y="377"/>
                  </a:cubicBezTo>
                  <a:cubicBezTo>
                    <a:pt x="441" y="377"/>
                    <a:pt x="441" y="377"/>
                    <a:pt x="441" y="377"/>
                  </a:cubicBezTo>
                  <a:cubicBezTo>
                    <a:pt x="435" y="377"/>
                    <a:pt x="430" y="372"/>
                    <a:pt x="430" y="366"/>
                  </a:cubicBezTo>
                  <a:cubicBezTo>
                    <a:pt x="430" y="167"/>
                    <a:pt x="430" y="167"/>
                    <a:pt x="430" y="167"/>
                  </a:cubicBezTo>
                  <a:cubicBezTo>
                    <a:pt x="262" y="167"/>
                    <a:pt x="262" y="167"/>
                    <a:pt x="262" y="167"/>
                  </a:cubicBezTo>
                  <a:cubicBezTo>
                    <a:pt x="255" y="167"/>
                    <a:pt x="251" y="162"/>
                    <a:pt x="251" y="156"/>
                  </a:cubicBezTo>
                  <a:cubicBezTo>
                    <a:pt x="251" y="107"/>
                    <a:pt x="251" y="107"/>
                    <a:pt x="251" y="107"/>
                  </a:cubicBezTo>
                  <a:cubicBezTo>
                    <a:pt x="251" y="103"/>
                    <a:pt x="252" y="100"/>
                    <a:pt x="256" y="98"/>
                  </a:cubicBezTo>
                  <a:cubicBezTo>
                    <a:pt x="256" y="97"/>
                    <a:pt x="290" y="75"/>
                    <a:pt x="290" y="37"/>
                  </a:cubicBezTo>
                  <a:cubicBezTo>
                    <a:pt x="290" y="2"/>
                    <a:pt x="239" y="0"/>
                    <a:pt x="228" y="0"/>
                  </a:cubicBezTo>
                  <a:cubicBezTo>
                    <a:pt x="207" y="0"/>
                    <a:pt x="172" y="8"/>
                    <a:pt x="172" y="38"/>
                  </a:cubicBezTo>
                  <a:cubicBezTo>
                    <a:pt x="172" y="76"/>
                    <a:pt x="207" y="95"/>
                    <a:pt x="208" y="96"/>
                  </a:cubicBezTo>
                  <a:cubicBezTo>
                    <a:pt x="212" y="97"/>
                    <a:pt x="214" y="101"/>
                    <a:pt x="214" y="105"/>
                  </a:cubicBezTo>
                  <a:cubicBezTo>
                    <a:pt x="214" y="158"/>
                    <a:pt x="214" y="158"/>
                    <a:pt x="214" y="158"/>
                  </a:cubicBezTo>
                  <a:cubicBezTo>
                    <a:pt x="214" y="164"/>
                    <a:pt x="209" y="169"/>
                    <a:pt x="203" y="169"/>
                  </a:cubicBezTo>
                  <a:cubicBezTo>
                    <a:pt x="0" y="169"/>
                    <a:pt x="0" y="169"/>
                    <a:pt x="0" y="169"/>
                  </a:cubicBezTo>
                  <a:cubicBezTo>
                    <a:pt x="0" y="631"/>
                    <a:pt x="0" y="631"/>
                    <a:pt x="0" y="631"/>
                  </a:cubicBezTo>
                  <a:cubicBezTo>
                    <a:pt x="434" y="631"/>
                    <a:pt x="434" y="631"/>
                    <a:pt x="434" y="631"/>
                  </a:cubicBezTo>
                  <a:lnTo>
                    <a:pt x="434" y="422"/>
                  </a:lnTo>
                  <a:close/>
                </a:path>
              </a:pathLst>
            </a:custGeom>
            <a:solidFill>
              <a:srgbClr val="FBE22D"/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</a:endParaRPr>
            </a:p>
          </p:txBody>
        </p:sp>
        <p:sp>
          <p:nvSpPr>
            <p:cNvPr id="15385" name="Freeform 25"/>
            <p:cNvSpPr/>
            <p:nvPr/>
          </p:nvSpPr>
          <p:spPr bwMode="auto">
            <a:xfrm>
              <a:off x="4949825" y="1919844"/>
              <a:ext cx="520700" cy="1128712"/>
            </a:xfrm>
            <a:custGeom>
              <a:avLst/>
              <a:gdLst>
                <a:gd name="T0" fmla="*/ 161 w 419"/>
                <a:gd name="T1" fmla="*/ 0 h 906"/>
                <a:gd name="T2" fmla="*/ 161 w 419"/>
                <a:gd name="T3" fmla="*/ 186 h 906"/>
                <a:gd name="T4" fmla="*/ 194 w 419"/>
                <a:gd name="T5" fmla="*/ 186 h 906"/>
                <a:gd name="T6" fmla="*/ 266 w 419"/>
                <a:gd name="T7" fmla="*/ 143 h 906"/>
                <a:gd name="T8" fmla="*/ 328 w 419"/>
                <a:gd name="T9" fmla="*/ 220 h 906"/>
                <a:gd name="T10" fmla="*/ 264 w 419"/>
                <a:gd name="T11" fmla="*/ 304 h 906"/>
                <a:gd name="T12" fmla="*/ 195 w 419"/>
                <a:gd name="T13" fmla="*/ 264 h 906"/>
                <a:gd name="T14" fmla="*/ 164 w 419"/>
                <a:gd name="T15" fmla="*/ 264 h 906"/>
                <a:gd name="T16" fmla="*/ 164 w 419"/>
                <a:gd name="T17" fmla="*/ 613 h 906"/>
                <a:gd name="T18" fmla="*/ 153 w 419"/>
                <a:gd name="T19" fmla="*/ 624 h 906"/>
                <a:gd name="T20" fmla="*/ 105 w 419"/>
                <a:gd name="T21" fmla="*/ 624 h 906"/>
                <a:gd name="T22" fmla="*/ 97 w 419"/>
                <a:gd name="T23" fmla="*/ 621 h 906"/>
                <a:gd name="T24" fmla="*/ 41 w 419"/>
                <a:gd name="T25" fmla="*/ 586 h 906"/>
                <a:gd name="T26" fmla="*/ 16 w 419"/>
                <a:gd name="T27" fmla="*/ 594 h 906"/>
                <a:gd name="T28" fmla="*/ 0 w 419"/>
                <a:gd name="T29" fmla="*/ 645 h 906"/>
                <a:gd name="T30" fmla="*/ 46 w 419"/>
                <a:gd name="T31" fmla="*/ 705 h 906"/>
                <a:gd name="T32" fmla="*/ 104 w 419"/>
                <a:gd name="T33" fmla="*/ 665 h 906"/>
                <a:gd name="T34" fmla="*/ 113 w 419"/>
                <a:gd name="T35" fmla="*/ 661 h 906"/>
                <a:gd name="T36" fmla="*/ 153 w 419"/>
                <a:gd name="T37" fmla="*/ 661 h 906"/>
                <a:gd name="T38" fmla="*/ 164 w 419"/>
                <a:gd name="T39" fmla="*/ 672 h 906"/>
                <a:gd name="T40" fmla="*/ 164 w 419"/>
                <a:gd name="T41" fmla="*/ 906 h 906"/>
                <a:gd name="T42" fmla="*/ 318 w 419"/>
                <a:gd name="T43" fmla="*/ 573 h 906"/>
                <a:gd name="T44" fmla="*/ 419 w 419"/>
                <a:gd name="T45" fmla="*/ 210 h 906"/>
                <a:gd name="T46" fmla="*/ 376 w 419"/>
                <a:gd name="T47" fmla="*/ 0 h 906"/>
                <a:gd name="T48" fmla="*/ 161 w 419"/>
                <a:gd name="T49" fmla="*/ 0 h 9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19" h="906">
                  <a:moveTo>
                    <a:pt x="161" y="0"/>
                  </a:moveTo>
                  <a:cubicBezTo>
                    <a:pt x="161" y="186"/>
                    <a:pt x="161" y="186"/>
                    <a:pt x="161" y="186"/>
                  </a:cubicBezTo>
                  <a:cubicBezTo>
                    <a:pt x="194" y="186"/>
                    <a:pt x="194" y="186"/>
                    <a:pt x="194" y="186"/>
                  </a:cubicBezTo>
                  <a:cubicBezTo>
                    <a:pt x="205" y="174"/>
                    <a:pt x="238" y="142"/>
                    <a:pt x="266" y="143"/>
                  </a:cubicBezTo>
                  <a:cubicBezTo>
                    <a:pt x="296" y="145"/>
                    <a:pt x="328" y="166"/>
                    <a:pt x="328" y="220"/>
                  </a:cubicBezTo>
                  <a:cubicBezTo>
                    <a:pt x="328" y="271"/>
                    <a:pt x="303" y="304"/>
                    <a:pt x="264" y="304"/>
                  </a:cubicBezTo>
                  <a:cubicBezTo>
                    <a:pt x="232" y="304"/>
                    <a:pt x="205" y="275"/>
                    <a:pt x="195" y="264"/>
                  </a:cubicBezTo>
                  <a:cubicBezTo>
                    <a:pt x="164" y="264"/>
                    <a:pt x="164" y="264"/>
                    <a:pt x="164" y="264"/>
                  </a:cubicBezTo>
                  <a:cubicBezTo>
                    <a:pt x="164" y="613"/>
                    <a:pt x="164" y="613"/>
                    <a:pt x="164" y="613"/>
                  </a:cubicBezTo>
                  <a:cubicBezTo>
                    <a:pt x="164" y="619"/>
                    <a:pt x="159" y="624"/>
                    <a:pt x="153" y="624"/>
                  </a:cubicBezTo>
                  <a:cubicBezTo>
                    <a:pt x="105" y="624"/>
                    <a:pt x="105" y="624"/>
                    <a:pt x="105" y="624"/>
                  </a:cubicBezTo>
                  <a:cubicBezTo>
                    <a:pt x="102" y="624"/>
                    <a:pt x="99" y="623"/>
                    <a:pt x="97" y="621"/>
                  </a:cubicBezTo>
                  <a:cubicBezTo>
                    <a:pt x="88" y="611"/>
                    <a:pt x="59" y="587"/>
                    <a:pt x="41" y="586"/>
                  </a:cubicBezTo>
                  <a:cubicBezTo>
                    <a:pt x="31" y="585"/>
                    <a:pt x="22" y="588"/>
                    <a:pt x="16" y="594"/>
                  </a:cubicBezTo>
                  <a:cubicBezTo>
                    <a:pt x="5" y="604"/>
                    <a:pt x="0" y="622"/>
                    <a:pt x="0" y="645"/>
                  </a:cubicBezTo>
                  <a:cubicBezTo>
                    <a:pt x="0" y="683"/>
                    <a:pt x="17" y="705"/>
                    <a:pt x="46" y="705"/>
                  </a:cubicBezTo>
                  <a:cubicBezTo>
                    <a:pt x="66" y="705"/>
                    <a:pt x="96" y="675"/>
                    <a:pt x="104" y="665"/>
                  </a:cubicBezTo>
                  <a:cubicBezTo>
                    <a:pt x="106" y="662"/>
                    <a:pt x="110" y="661"/>
                    <a:pt x="113" y="661"/>
                  </a:cubicBezTo>
                  <a:cubicBezTo>
                    <a:pt x="153" y="661"/>
                    <a:pt x="153" y="661"/>
                    <a:pt x="153" y="661"/>
                  </a:cubicBezTo>
                  <a:cubicBezTo>
                    <a:pt x="159" y="661"/>
                    <a:pt x="164" y="666"/>
                    <a:pt x="164" y="672"/>
                  </a:cubicBezTo>
                  <a:cubicBezTo>
                    <a:pt x="164" y="906"/>
                    <a:pt x="164" y="906"/>
                    <a:pt x="164" y="906"/>
                  </a:cubicBezTo>
                  <a:cubicBezTo>
                    <a:pt x="207" y="808"/>
                    <a:pt x="271" y="669"/>
                    <a:pt x="318" y="573"/>
                  </a:cubicBezTo>
                  <a:cubicBezTo>
                    <a:pt x="393" y="422"/>
                    <a:pt x="419" y="329"/>
                    <a:pt x="419" y="210"/>
                  </a:cubicBezTo>
                  <a:cubicBezTo>
                    <a:pt x="419" y="156"/>
                    <a:pt x="404" y="79"/>
                    <a:pt x="376" y="0"/>
                  </a:cubicBezTo>
                  <a:lnTo>
                    <a:pt x="161" y="0"/>
                  </a:lnTo>
                  <a:close/>
                </a:path>
              </a:pathLst>
            </a:custGeom>
            <a:solidFill>
              <a:srgbClr val="98D2E3"/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</a:endParaRPr>
            </a:p>
          </p:txBody>
        </p:sp>
        <p:sp>
          <p:nvSpPr>
            <p:cNvPr id="15386" name="Freeform 26"/>
            <p:cNvSpPr/>
            <p:nvPr/>
          </p:nvSpPr>
          <p:spPr bwMode="auto">
            <a:xfrm>
              <a:off x="4038600" y="3123169"/>
              <a:ext cx="1081088" cy="444500"/>
            </a:xfrm>
            <a:custGeom>
              <a:avLst/>
              <a:gdLst>
                <a:gd name="T0" fmla="*/ 665 w 868"/>
                <a:gd name="T1" fmla="*/ 0 h 358"/>
                <a:gd name="T2" fmla="*/ 665 w 868"/>
                <a:gd name="T3" fmla="*/ 36 h 358"/>
                <a:gd name="T4" fmla="*/ 712 w 868"/>
                <a:gd name="T5" fmla="*/ 114 h 358"/>
                <a:gd name="T6" fmla="*/ 623 w 868"/>
                <a:gd name="T7" fmla="*/ 175 h 358"/>
                <a:gd name="T8" fmla="*/ 564 w 868"/>
                <a:gd name="T9" fmla="*/ 153 h 358"/>
                <a:gd name="T10" fmla="*/ 546 w 868"/>
                <a:gd name="T11" fmla="*/ 103 h 358"/>
                <a:gd name="T12" fmla="*/ 586 w 868"/>
                <a:gd name="T13" fmla="*/ 41 h 358"/>
                <a:gd name="T14" fmla="*/ 586 w 868"/>
                <a:gd name="T15" fmla="*/ 3 h 358"/>
                <a:gd name="T16" fmla="*/ 0 w 868"/>
                <a:gd name="T17" fmla="*/ 3 h 358"/>
                <a:gd name="T18" fmla="*/ 26 w 868"/>
                <a:gd name="T19" fmla="*/ 104 h 358"/>
                <a:gd name="T20" fmla="*/ 167 w 868"/>
                <a:gd name="T21" fmla="*/ 358 h 358"/>
                <a:gd name="T22" fmla="*/ 701 w 868"/>
                <a:gd name="T23" fmla="*/ 358 h 358"/>
                <a:gd name="T24" fmla="*/ 822 w 868"/>
                <a:gd name="T25" fmla="*/ 241 h 358"/>
                <a:gd name="T26" fmla="*/ 845 w 868"/>
                <a:gd name="T27" fmla="*/ 51 h 358"/>
                <a:gd name="T28" fmla="*/ 868 w 868"/>
                <a:gd name="T29" fmla="*/ 0 h 358"/>
                <a:gd name="T30" fmla="*/ 665 w 868"/>
                <a:gd name="T31" fmla="*/ 0 h 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68" h="358">
                  <a:moveTo>
                    <a:pt x="665" y="0"/>
                  </a:moveTo>
                  <a:cubicBezTo>
                    <a:pt x="665" y="36"/>
                    <a:pt x="665" y="36"/>
                    <a:pt x="665" y="36"/>
                  </a:cubicBezTo>
                  <a:cubicBezTo>
                    <a:pt x="679" y="46"/>
                    <a:pt x="715" y="75"/>
                    <a:pt x="712" y="114"/>
                  </a:cubicBezTo>
                  <a:cubicBezTo>
                    <a:pt x="709" y="152"/>
                    <a:pt x="675" y="175"/>
                    <a:pt x="623" y="175"/>
                  </a:cubicBezTo>
                  <a:cubicBezTo>
                    <a:pt x="592" y="175"/>
                    <a:pt x="574" y="163"/>
                    <a:pt x="564" y="153"/>
                  </a:cubicBezTo>
                  <a:cubicBezTo>
                    <a:pt x="552" y="139"/>
                    <a:pt x="545" y="121"/>
                    <a:pt x="546" y="103"/>
                  </a:cubicBezTo>
                  <a:cubicBezTo>
                    <a:pt x="548" y="77"/>
                    <a:pt x="575" y="51"/>
                    <a:pt x="586" y="41"/>
                  </a:cubicBezTo>
                  <a:cubicBezTo>
                    <a:pt x="586" y="3"/>
                    <a:pt x="586" y="3"/>
                    <a:pt x="586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6" y="45"/>
                    <a:pt x="27" y="81"/>
                    <a:pt x="26" y="104"/>
                  </a:cubicBezTo>
                  <a:cubicBezTo>
                    <a:pt x="18" y="303"/>
                    <a:pt x="126" y="358"/>
                    <a:pt x="167" y="358"/>
                  </a:cubicBezTo>
                  <a:cubicBezTo>
                    <a:pt x="315" y="358"/>
                    <a:pt x="651" y="358"/>
                    <a:pt x="701" y="358"/>
                  </a:cubicBezTo>
                  <a:cubicBezTo>
                    <a:pt x="750" y="358"/>
                    <a:pt x="800" y="291"/>
                    <a:pt x="822" y="241"/>
                  </a:cubicBezTo>
                  <a:cubicBezTo>
                    <a:pt x="844" y="190"/>
                    <a:pt x="830" y="88"/>
                    <a:pt x="845" y="51"/>
                  </a:cubicBezTo>
                  <a:cubicBezTo>
                    <a:pt x="849" y="43"/>
                    <a:pt x="857" y="25"/>
                    <a:pt x="868" y="0"/>
                  </a:cubicBezTo>
                  <a:lnTo>
                    <a:pt x="665" y="0"/>
                  </a:lnTo>
                  <a:close/>
                </a:path>
              </a:pathLst>
            </a:custGeom>
            <a:solidFill>
              <a:srgbClr val="A8CE52"/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</a:endParaRPr>
            </a:p>
          </p:txBody>
        </p:sp>
        <p:sp>
          <p:nvSpPr>
            <p:cNvPr id="15387" name="Freeform 27"/>
            <p:cNvSpPr/>
            <p:nvPr/>
          </p:nvSpPr>
          <p:spPr bwMode="auto">
            <a:xfrm>
              <a:off x="3575050" y="1538844"/>
              <a:ext cx="620713" cy="1471612"/>
            </a:xfrm>
            <a:custGeom>
              <a:avLst/>
              <a:gdLst>
                <a:gd name="T0" fmla="*/ 334 w 500"/>
                <a:gd name="T1" fmla="*/ 970 h 1182"/>
                <a:gd name="T2" fmla="*/ 346 w 500"/>
                <a:gd name="T3" fmla="*/ 959 h 1182"/>
                <a:gd name="T4" fmla="*/ 398 w 500"/>
                <a:gd name="T5" fmla="*/ 959 h 1182"/>
                <a:gd name="T6" fmla="*/ 409 w 500"/>
                <a:gd name="T7" fmla="*/ 967 h 1182"/>
                <a:gd name="T8" fmla="*/ 457 w 500"/>
                <a:gd name="T9" fmla="*/ 1001 h 1182"/>
                <a:gd name="T10" fmla="*/ 486 w 500"/>
                <a:gd name="T11" fmla="*/ 992 h 1182"/>
                <a:gd name="T12" fmla="*/ 500 w 500"/>
                <a:gd name="T13" fmla="*/ 943 h 1182"/>
                <a:gd name="T14" fmla="*/ 460 w 500"/>
                <a:gd name="T15" fmla="*/ 881 h 1182"/>
                <a:gd name="T16" fmla="*/ 405 w 500"/>
                <a:gd name="T17" fmla="*/ 917 h 1182"/>
                <a:gd name="T18" fmla="*/ 395 w 500"/>
                <a:gd name="T19" fmla="*/ 924 h 1182"/>
                <a:gd name="T20" fmla="*/ 347 w 500"/>
                <a:gd name="T21" fmla="*/ 924 h 1182"/>
                <a:gd name="T22" fmla="*/ 336 w 500"/>
                <a:gd name="T23" fmla="*/ 913 h 1182"/>
                <a:gd name="T24" fmla="*/ 336 w 500"/>
                <a:gd name="T25" fmla="*/ 783 h 1182"/>
                <a:gd name="T26" fmla="*/ 334 w 500"/>
                <a:gd name="T27" fmla="*/ 778 h 1182"/>
                <a:gd name="T28" fmla="*/ 336 w 500"/>
                <a:gd name="T29" fmla="*/ 772 h 1182"/>
                <a:gd name="T30" fmla="*/ 336 w 500"/>
                <a:gd name="T31" fmla="*/ 0 h 1182"/>
                <a:gd name="T32" fmla="*/ 134 w 500"/>
                <a:gd name="T33" fmla="*/ 281 h 1182"/>
                <a:gd name="T34" fmla="*/ 221 w 500"/>
                <a:gd name="T35" fmla="*/ 959 h 1182"/>
                <a:gd name="T36" fmla="*/ 334 w 500"/>
                <a:gd name="T37" fmla="*/ 1182 h 1182"/>
                <a:gd name="T38" fmla="*/ 334 w 500"/>
                <a:gd name="T39" fmla="*/ 970 h 1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00" h="1182">
                  <a:moveTo>
                    <a:pt x="334" y="970"/>
                  </a:moveTo>
                  <a:cubicBezTo>
                    <a:pt x="334" y="964"/>
                    <a:pt x="339" y="959"/>
                    <a:pt x="346" y="959"/>
                  </a:cubicBezTo>
                  <a:cubicBezTo>
                    <a:pt x="398" y="959"/>
                    <a:pt x="398" y="959"/>
                    <a:pt x="398" y="959"/>
                  </a:cubicBezTo>
                  <a:cubicBezTo>
                    <a:pt x="403" y="959"/>
                    <a:pt x="407" y="963"/>
                    <a:pt x="409" y="967"/>
                  </a:cubicBezTo>
                  <a:cubicBezTo>
                    <a:pt x="409" y="969"/>
                    <a:pt x="419" y="999"/>
                    <a:pt x="457" y="1001"/>
                  </a:cubicBezTo>
                  <a:cubicBezTo>
                    <a:pt x="470" y="1001"/>
                    <a:pt x="479" y="998"/>
                    <a:pt x="486" y="992"/>
                  </a:cubicBezTo>
                  <a:cubicBezTo>
                    <a:pt x="495" y="983"/>
                    <a:pt x="500" y="966"/>
                    <a:pt x="500" y="943"/>
                  </a:cubicBezTo>
                  <a:cubicBezTo>
                    <a:pt x="500" y="907"/>
                    <a:pt x="493" y="882"/>
                    <a:pt x="460" y="881"/>
                  </a:cubicBezTo>
                  <a:cubicBezTo>
                    <a:pt x="421" y="880"/>
                    <a:pt x="406" y="916"/>
                    <a:pt x="405" y="917"/>
                  </a:cubicBezTo>
                  <a:cubicBezTo>
                    <a:pt x="403" y="921"/>
                    <a:pt x="399" y="924"/>
                    <a:pt x="395" y="924"/>
                  </a:cubicBezTo>
                  <a:cubicBezTo>
                    <a:pt x="347" y="924"/>
                    <a:pt x="347" y="924"/>
                    <a:pt x="347" y="924"/>
                  </a:cubicBezTo>
                  <a:cubicBezTo>
                    <a:pt x="341" y="924"/>
                    <a:pt x="336" y="919"/>
                    <a:pt x="336" y="913"/>
                  </a:cubicBezTo>
                  <a:cubicBezTo>
                    <a:pt x="336" y="783"/>
                    <a:pt x="336" y="783"/>
                    <a:pt x="336" y="783"/>
                  </a:cubicBezTo>
                  <a:cubicBezTo>
                    <a:pt x="335" y="782"/>
                    <a:pt x="334" y="780"/>
                    <a:pt x="334" y="778"/>
                  </a:cubicBezTo>
                  <a:cubicBezTo>
                    <a:pt x="334" y="776"/>
                    <a:pt x="335" y="774"/>
                    <a:pt x="336" y="772"/>
                  </a:cubicBezTo>
                  <a:cubicBezTo>
                    <a:pt x="336" y="0"/>
                    <a:pt x="336" y="0"/>
                    <a:pt x="336" y="0"/>
                  </a:cubicBezTo>
                  <a:cubicBezTo>
                    <a:pt x="254" y="67"/>
                    <a:pt x="182" y="159"/>
                    <a:pt x="134" y="281"/>
                  </a:cubicBezTo>
                  <a:cubicBezTo>
                    <a:pt x="0" y="619"/>
                    <a:pt x="191" y="899"/>
                    <a:pt x="221" y="959"/>
                  </a:cubicBezTo>
                  <a:cubicBezTo>
                    <a:pt x="238" y="992"/>
                    <a:pt x="291" y="1088"/>
                    <a:pt x="334" y="1182"/>
                  </a:cubicBezTo>
                  <a:lnTo>
                    <a:pt x="334" y="970"/>
                  </a:lnTo>
                  <a:close/>
                </a:path>
              </a:pathLst>
            </a:custGeom>
            <a:solidFill>
              <a:srgbClr val="7BBFAA"/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</a:endParaRPr>
            </a:p>
          </p:txBody>
        </p:sp>
        <p:sp>
          <p:nvSpPr>
            <p:cNvPr id="15388" name="Freeform 28"/>
            <p:cNvSpPr/>
            <p:nvPr/>
          </p:nvSpPr>
          <p:spPr bwMode="auto">
            <a:xfrm>
              <a:off x="4019550" y="1916669"/>
              <a:ext cx="539750" cy="577850"/>
            </a:xfrm>
            <a:custGeom>
              <a:avLst/>
              <a:gdLst>
                <a:gd name="T0" fmla="*/ 433 w 433"/>
                <a:gd name="T1" fmla="*/ 3 h 465"/>
                <a:gd name="T2" fmla="*/ 256 w 433"/>
                <a:gd name="T3" fmla="*/ 3 h 465"/>
                <a:gd name="T4" fmla="*/ 255 w 433"/>
                <a:gd name="T5" fmla="*/ 34 h 465"/>
                <a:gd name="T6" fmla="*/ 301 w 433"/>
                <a:gd name="T7" fmla="*/ 105 h 465"/>
                <a:gd name="T8" fmla="*/ 214 w 433"/>
                <a:gd name="T9" fmla="*/ 172 h 465"/>
                <a:gd name="T10" fmla="*/ 139 w 433"/>
                <a:gd name="T11" fmla="*/ 98 h 465"/>
                <a:gd name="T12" fmla="*/ 175 w 433"/>
                <a:gd name="T13" fmla="*/ 39 h 465"/>
                <a:gd name="T14" fmla="*/ 175 w 433"/>
                <a:gd name="T15" fmla="*/ 0 h 465"/>
                <a:gd name="T16" fmla="*/ 0 w 433"/>
                <a:gd name="T17" fmla="*/ 0 h 465"/>
                <a:gd name="T18" fmla="*/ 0 w 433"/>
                <a:gd name="T19" fmla="*/ 465 h 465"/>
                <a:gd name="T20" fmla="*/ 433 w 433"/>
                <a:gd name="T21" fmla="*/ 465 h 465"/>
                <a:gd name="T22" fmla="*/ 433 w 433"/>
                <a:gd name="T23" fmla="*/ 3 h 4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33" h="465">
                  <a:moveTo>
                    <a:pt x="433" y="3"/>
                  </a:moveTo>
                  <a:cubicBezTo>
                    <a:pt x="256" y="3"/>
                    <a:pt x="256" y="3"/>
                    <a:pt x="256" y="3"/>
                  </a:cubicBezTo>
                  <a:cubicBezTo>
                    <a:pt x="255" y="34"/>
                    <a:pt x="255" y="34"/>
                    <a:pt x="255" y="34"/>
                  </a:cubicBezTo>
                  <a:cubicBezTo>
                    <a:pt x="270" y="42"/>
                    <a:pt x="302" y="63"/>
                    <a:pt x="301" y="105"/>
                  </a:cubicBezTo>
                  <a:cubicBezTo>
                    <a:pt x="300" y="142"/>
                    <a:pt x="261" y="172"/>
                    <a:pt x="214" y="172"/>
                  </a:cubicBezTo>
                  <a:cubicBezTo>
                    <a:pt x="165" y="172"/>
                    <a:pt x="139" y="134"/>
                    <a:pt x="139" y="98"/>
                  </a:cubicBezTo>
                  <a:cubicBezTo>
                    <a:pt x="139" y="70"/>
                    <a:pt x="164" y="47"/>
                    <a:pt x="175" y="39"/>
                  </a:cubicBezTo>
                  <a:cubicBezTo>
                    <a:pt x="175" y="0"/>
                    <a:pt x="175" y="0"/>
                    <a:pt x="17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65"/>
                    <a:pt x="0" y="465"/>
                    <a:pt x="0" y="465"/>
                  </a:cubicBezTo>
                  <a:cubicBezTo>
                    <a:pt x="433" y="465"/>
                    <a:pt x="433" y="465"/>
                    <a:pt x="433" y="465"/>
                  </a:cubicBezTo>
                  <a:lnTo>
                    <a:pt x="433" y="3"/>
                  </a:lnTo>
                  <a:close/>
                </a:path>
              </a:pathLst>
            </a:custGeom>
            <a:solidFill>
              <a:srgbClr val="A9D25A"/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</a:endParaRPr>
            </a:p>
          </p:txBody>
        </p:sp>
        <p:grpSp>
          <p:nvGrpSpPr>
            <p:cNvPr id="15389" name="Group 29"/>
            <p:cNvGrpSpPr/>
            <p:nvPr/>
          </p:nvGrpSpPr>
          <p:grpSpPr bwMode="auto">
            <a:xfrm>
              <a:off x="4171950" y="3605769"/>
              <a:ext cx="800100" cy="801687"/>
              <a:chOff x="0" y="0"/>
              <a:chExt cx="504" cy="505"/>
            </a:xfrm>
            <a:solidFill>
              <a:srgbClr val="EA5514"/>
            </a:solidFill>
          </p:grpSpPr>
          <p:sp>
            <p:nvSpPr>
              <p:cNvPr id="15390" name="Freeform 30"/>
              <p:cNvSpPr/>
              <p:nvPr/>
            </p:nvSpPr>
            <p:spPr bwMode="auto">
              <a:xfrm>
                <a:off x="0" y="0"/>
                <a:ext cx="504" cy="463"/>
              </a:xfrm>
              <a:custGeom>
                <a:avLst/>
                <a:gdLst>
                  <a:gd name="T0" fmla="*/ 7 w 642"/>
                  <a:gd name="T1" fmla="*/ 0 h 589"/>
                  <a:gd name="T2" fmla="*/ 628 w 642"/>
                  <a:gd name="T3" fmla="*/ 0 h 589"/>
                  <a:gd name="T4" fmla="*/ 628 w 642"/>
                  <a:gd name="T5" fmla="*/ 51 h 589"/>
                  <a:gd name="T6" fmla="*/ 642 w 642"/>
                  <a:gd name="T7" fmla="*/ 82 h 589"/>
                  <a:gd name="T8" fmla="*/ 612 w 642"/>
                  <a:gd name="T9" fmla="*/ 129 h 589"/>
                  <a:gd name="T10" fmla="*/ 637 w 642"/>
                  <a:gd name="T11" fmla="*/ 171 h 589"/>
                  <a:gd name="T12" fmla="*/ 612 w 642"/>
                  <a:gd name="T13" fmla="*/ 225 h 589"/>
                  <a:gd name="T14" fmla="*/ 636 w 642"/>
                  <a:gd name="T15" fmla="*/ 261 h 589"/>
                  <a:gd name="T16" fmla="*/ 612 w 642"/>
                  <a:gd name="T17" fmla="*/ 306 h 589"/>
                  <a:gd name="T18" fmla="*/ 636 w 642"/>
                  <a:gd name="T19" fmla="*/ 347 h 589"/>
                  <a:gd name="T20" fmla="*/ 610 w 642"/>
                  <a:gd name="T21" fmla="*/ 394 h 589"/>
                  <a:gd name="T22" fmla="*/ 626 w 642"/>
                  <a:gd name="T23" fmla="*/ 424 h 589"/>
                  <a:gd name="T24" fmla="*/ 575 w 642"/>
                  <a:gd name="T25" fmla="*/ 495 h 589"/>
                  <a:gd name="T26" fmla="*/ 467 w 642"/>
                  <a:gd name="T27" fmla="*/ 589 h 589"/>
                  <a:gd name="T28" fmla="*/ 174 w 642"/>
                  <a:gd name="T29" fmla="*/ 589 h 589"/>
                  <a:gd name="T30" fmla="*/ 39 w 642"/>
                  <a:gd name="T31" fmla="*/ 476 h 589"/>
                  <a:gd name="T32" fmla="*/ 32 w 642"/>
                  <a:gd name="T33" fmla="*/ 429 h 589"/>
                  <a:gd name="T34" fmla="*/ 2 w 642"/>
                  <a:gd name="T35" fmla="*/ 389 h 589"/>
                  <a:gd name="T36" fmla="*/ 26 w 642"/>
                  <a:gd name="T37" fmla="*/ 355 h 589"/>
                  <a:gd name="T38" fmla="*/ 2 w 642"/>
                  <a:gd name="T39" fmla="*/ 295 h 589"/>
                  <a:gd name="T40" fmla="*/ 23 w 642"/>
                  <a:gd name="T41" fmla="*/ 258 h 589"/>
                  <a:gd name="T42" fmla="*/ 5 w 642"/>
                  <a:gd name="T43" fmla="*/ 214 h 589"/>
                  <a:gd name="T44" fmla="*/ 24 w 642"/>
                  <a:gd name="T45" fmla="*/ 168 h 589"/>
                  <a:gd name="T46" fmla="*/ 2 w 642"/>
                  <a:gd name="T47" fmla="*/ 120 h 589"/>
                  <a:gd name="T48" fmla="*/ 7 w 642"/>
                  <a:gd name="T49" fmla="*/ 0 h 5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42" h="589">
                    <a:moveTo>
                      <a:pt x="7" y="0"/>
                    </a:moveTo>
                    <a:cubicBezTo>
                      <a:pt x="628" y="0"/>
                      <a:pt x="628" y="0"/>
                      <a:pt x="628" y="0"/>
                    </a:cubicBezTo>
                    <a:cubicBezTo>
                      <a:pt x="628" y="51"/>
                      <a:pt x="628" y="51"/>
                      <a:pt x="628" y="51"/>
                    </a:cubicBezTo>
                    <a:cubicBezTo>
                      <a:pt x="628" y="51"/>
                      <a:pt x="642" y="62"/>
                      <a:pt x="642" y="82"/>
                    </a:cubicBezTo>
                    <a:cubicBezTo>
                      <a:pt x="642" y="101"/>
                      <a:pt x="612" y="115"/>
                      <a:pt x="612" y="129"/>
                    </a:cubicBezTo>
                    <a:cubicBezTo>
                      <a:pt x="612" y="144"/>
                      <a:pt x="637" y="152"/>
                      <a:pt x="637" y="171"/>
                    </a:cubicBezTo>
                    <a:cubicBezTo>
                      <a:pt x="637" y="190"/>
                      <a:pt x="610" y="206"/>
                      <a:pt x="612" y="225"/>
                    </a:cubicBezTo>
                    <a:cubicBezTo>
                      <a:pt x="613" y="244"/>
                      <a:pt x="637" y="246"/>
                      <a:pt x="636" y="261"/>
                    </a:cubicBezTo>
                    <a:cubicBezTo>
                      <a:pt x="634" y="277"/>
                      <a:pt x="612" y="292"/>
                      <a:pt x="612" y="306"/>
                    </a:cubicBezTo>
                    <a:cubicBezTo>
                      <a:pt x="612" y="320"/>
                      <a:pt x="636" y="331"/>
                      <a:pt x="636" y="347"/>
                    </a:cubicBezTo>
                    <a:cubicBezTo>
                      <a:pt x="636" y="363"/>
                      <a:pt x="612" y="378"/>
                      <a:pt x="610" y="394"/>
                    </a:cubicBezTo>
                    <a:cubicBezTo>
                      <a:pt x="609" y="409"/>
                      <a:pt x="626" y="413"/>
                      <a:pt x="626" y="424"/>
                    </a:cubicBezTo>
                    <a:cubicBezTo>
                      <a:pt x="626" y="435"/>
                      <a:pt x="618" y="459"/>
                      <a:pt x="575" y="495"/>
                    </a:cubicBezTo>
                    <a:cubicBezTo>
                      <a:pt x="532" y="532"/>
                      <a:pt x="467" y="589"/>
                      <a:pt x="467" y="589"/>
                    </a:cubicBezTo>
                    <a:cubicBezTo>
                      <a:pt x="174" y="589"/>
                      <a:pt x="174" y="589"/>
                      <a:pt x="174" y="589"/>
                    </a:cubicBezTo>
                    <a:cubicBezTo>
                      <a:pt x="39" y="476"/>
                      <a:pt x="39" y="476"/>
                      <a:pt x="39" y="476"/>
                    </a:cubicBezTo>
                    <a:cubicBezTo>
                      <a:pt x="35" y="462"/>
                      <a:pt x="35" y="438"/>
                      <a:pt x="32" y="429"/>
                    </a:cubicBezTo>
                    <a:cubicBezTo>
                      <a:pt x="29" y="419"/>
                      <a:pt x="2" y="405"/>
                      <a:pt x="2" y="389"/>
                    </a:cubicBezTo>
                    <a:cubicBezTo>
                      <a:pt x="2" y="373"/>
                      <a:pt x="26" y="366"/>
                      <a:pt x="26" y="355"/>
                    </a:cubicBezTo>
                    <a:cubicBezTo>
                      <a:pt x="26" y="344"/>
                      <a:pt x="0" y="316"/>
                      <a:pt x="2" y="295"/>
                    </a:cubicBezTo>
                    <a:cubicBezTo>
                      <a:pt x="4" y="274"/>
                      <a:pt x="21" y="269"/>
                      <a:pt x="23" y="258"/>
                    </a:cubicBezTo>
                    <a:cubicBezTo>
                      <a:pt x="24" y="247"/>
                      <a:pt x="5" y="230"/>
                      <a:pt x="5" y="214"/>
                    </a:cubicBezTo>
                    <a:cubicBezTo>
                      <a:pt x="5" y="198"/>
                      <a:pt x="24" y="182"/>
                      <a:pt x="24" y="168"/>
                    </a:cubicBezTo>
                    <a:cubicBezTo>
                      <a:pt x="24" y="153"/>
                      <a:pt x="4" y="144"/>
                      <a:pt x="2" y="120"/>
                    </a:cubicBezTo>
                    <a:cubicBezTo>
                      <a:pt x="0" y="96"/>
                      <a:pt x="7" y="0"/>
                      <a:pt x="7" y="0"/>
                    </a:cubicBezTo>
                    <a:close/>
                  </a:path>
                </a:pathLst>
              </a:custGeom>
              <a:solidFill>
                <a:srgbClr val="DDDDDD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CN" alt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15391" name="Freeform 31"/>
              <p:cNvSpPr/>
              <p:nvPr/>
            </p:nvSpPr>
            <p:spPr bwMode="auto">
              <a:xfrm>
                <a:off x="142" y="477"/>
                <a:ext cx="208" cy="28"/>
              </a:xfrm>
              <a:custGeom>
                <a:avLst/>
                <a:gdLst>
                  <a:gd name="T0" fmla="*/ 0 w 266"/>
                  <a:gd name="T1" fmla="*/ 0 h 36"/>
                  <a:gd name="T2" fmla="*/ 266 w 266"/>
                  <a:gd name="T3" fmla="*/ 0 h 36"/>
                  <a:gd name="T4" fmla="*/ 223 w 266"/>
                  <a:gd name="T5" fmla="*/ 36 h 36"/>
                  <a:gd name="T6" fmla="*/ 50 w 266"/>
                  <a:gd name="T7" fmla="*/ 36 h 36"/>
                  <a:gd name="T8" fmla="*/ 0 w 266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6" h="36">
                    <a:moveTo>
                      <a:pt x="0" y="0"/>
                    </a:moveTo>
                    <a:cubicBezTo>
                      <a:pt x="266" y="0"/>
                      <a:pt x="266" y="0"/>
                      <a:pt x="266" y="0"/>
                    </a:cubicBezTo>
                    <a:cubicBezTo>
                      <a:pt x="266" y="0"/>
                      <a:pt x="237" y="36"/>
                      <a:pt x="223" y="36"/>
                    </a:cubicBezTo>
                    <a:cubicBezTo>
                      <a:pt x="209" y="36"/>
                      <a:pt x="62" y="36"/>
                      <a:pt x="50" y="36"/>
                    </a:cubicBezTo>
                    <a:cubicBezTo>
                      <a:pt x="37" y="36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CN" alt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+mn-ea"/>
                </a:endParaRPr>
              </a:p>
            </p:txBody>
          </p:sp>
        </p:grpSp>
      </p:grpSp>
      <p:sp>
        <p:nvSpPr>
          <p:cNvPr id="15392" name="Freeform 32"/>
          <p:cNvSpPr>
            <a:spLocks noEditPoints="1"/>
          </p:cNvSpPr>
          <p:nvPr/>
        </p:nvSpPr>
        <p:spPr bwMode="auto">
          <a:xfrm>
            <a:off x="4270375" y="2176463"/>
            <a:ext cx="184150" cy="196850"/>
          </a:xfrm>
          <a:custGeom>
            <a:avLst/>
            <a:gdLst>
              <a:gd name="T0" fmla="*/ 121 w 148"/>
              <a:gd name="T1" fmla="*/ 103 h 158"/>
              <a:gd name="T2" fmla="*/ 140 w 148"/>
              <a:gd name="T3" fmla="*/ 111 h 158"/>
              <a:gd name="T4" fmla="*/ 140 w 148"/>
              <a:gd name="T5" fmla="*/ 111 h 158"/>
              <a:gd name="T6" fmla="*/ 148 w 148"/>
              <a:gd name="T7" fmla="*/ 130 h 158"/>
              <a:gd name="T8" fmla="*/ 121 w 148"/>
              <a:gd name="T9" fmla="*/ 158 h 158"/>
              <a:gd name="T10" fmla="*/ 93 w 148"/>
              <a:gd name="T11" fmla="*/ 130 h 158"/>
              <a:gd name="T12" fmla="*/ 95 w 148"/>
              <a:gd name="T13" fmla="*/ 122 h 158"/>
              <a:gd name="T14" fmla="*/ 65 w 148"/>
              <a:gd name="T15" fmla="*/ 104 h 158"/>
              <a:gd name="T16" fmla="*/ 64 w 148"/>
              <a:gd name="T17" fmla="*/ 106 h 158"/>
              <a:gd name="T18" fmla="*/ 64 w 148"/>
              <a:gd name="T19" fmla="*/ 106 h 158"/>
              <a:gd name="T20" fmla="*/ 38 w 148"/>
              <a:gd name="T21" fmla="*/ 117 h 158"/>
              <a:gd name="T22" fmla="*/ 0 w 148"/>
              <a:gd name="T23" fmla="*/ 79 h 158"/>
              <a:gd name="T24" fmla="*/ 38 w 148"/>
              <a:gd name="T25" fmla="*/ 42 h 158"/>
              <a:gd name="T26" fmla="*/ 64 w 148"/>
              <a:gd name="T27" fmla="*/ 53 h 158"/>
              <a:gd name="T28" fmla="*/ 64 w 148"/>
              <a:gd name="T29" fmla="*/ 53 h 158"/>
              <a:gd name="T30" fmla="*/ 64 w 148"/>
              <a:gd name="T31" fmla="*/ 53 h 158"/>
              <a:gd name="T32" fmla="*/ 65 w 148"/>
              <a:gd name="T33" fmla="*/ 54 h 158"/>
              <a:gd name="T34" fmla="*/ 95 w 148"/>
              <a:gd name="T35" fmla="*/ 37 h 158"/>
              <a:gd name="T36" fmla="*/ 93 w 148"/>
              <a:gd name="T37" fmla="*/ 28 h 158"/>
              <a:gd name="T38" fmla="*/ 121 w 148"/>
              <a:gd name="T39" fmla="*/ 0 h 158"/>
              <a:gd name="T40" fmla="*/ 148 w 148"/>
              <a:gd name="T41" fmla="*/ 28 h 158"/>
              <a:gd name="T42" fmla="*/ 121 w 148"/>
              <a:gd name="T43" fmla="*/ 55 h 158"/>
              <a:gd name="T44" fmla="*/ 101 w 148"/>
              <a:gd name="T45" fmla="*/ 47 h 158"/>
              <a:gd name="T46" fmla="*/ 101 w 148"/>
              <a:gd name="T47" fmla="*/ 47 h 158"/>
              <a:gd name="T48" fmla="*/ 72 w 148"/>
              <a:gd name="T49" fmla="*/ 64 h 158"/>
              <a:gd name="T50" fmla="*/ 75 w 148"/>
              <a:gd name="T51" fmla="*/ 79 h 158"/>
              <a:gd name="T52" fmla="*/ 72 w 148"/>
              <a:gd name="T53" fmla="*/ 94 h 158"/>
              <a:gd name="T54" fmla="*/ 101 w 148"/>
              <a:gd name="T55" fmla="*/ 111 h 158"/>
              <a:gd name="T56" fmla="*/ 101 w 148"/>
              <a:gd name="T57" fmla="*/ 111 h 158"/>
              <a:gd name="T58" fmla="*/ 101 w 148"/>
              <a:gd name="T59" fmla="*/ 111 h 158"/>
              <a:gd name="T60" fmla="*/ 101 w 148"/>
              <a:gd name="T61" fmla="*/ 111 h 158"/>
              <a:gd name="T62" fmla="*/ 121 w 148"/>
              <a:gd name="T63" fmla="*/ 103 h 158"/>
              <a:gd name="T64" fmla="*/ 131 w 148"/>
              <a:gd name="T65" fmla="*/ 120 h 158"/>
              <a:gd name="T66" fmla="*/ 131 w 148"/>
              <a:gd name="T67" fmla="*/ 120 h 158"/>
              <a:gd name="T68" fmla="*/ 121 w 148"/>
              <a:gd name="T69" fmla="*/ 115 h 158"/>
              <a:gd name="T70" fmla="*/ 110 w 148"/>
              <a:gd name="T71" fmla="*/ 120 h 158"/>
              <a:gd name="T72" fmla="*/ 110 w 148"/>
              <a:gd name="T73" fmla="*/ 120 h 158"/>
              <a:gd name="T74" fmla="*/ 105 w 148"/>
              <a:gd name="T75" fmla="*/ 130 h 158"/>
              <a:gd name="T76" fmla="*/ 121 w 148"/>
              <a:gd name="T77" fmla="*/ 146 h 158"/>
              <a:gd name="T78" fmla="*/ 136 w 148"/>
              <a:gd name="T79" fmla="*/ 130 h 158"/>
              <a:gd name="T80" fmla="*/ 131 w 148"/>
              <a:gd name="T81" fmla="*/ 120 h 158"/>
              <a:gd name="T82" fmla="*/ 131 w 148"/>
              <a:gd name="T83" fmla="*/ 120 h 158"/>
              <a:gd name="T84" fmla="*/ 56 w 148"/>
              <a:gd name="T85" fmla="*/ 61 h 158"/>
              <a:gd name="T86" fmla="*/ 56 w 148"/>
              <a:gd name="T87" fmla="*/ 61 h 158"/>
              <a:gd name="T88" fmla="*/ 38 w 148"/>
              <a:gd name="T89" fmla="*/ 54 h 158"/>
              <a:gd name="T90" fmla="*/ 12 w 148"/>
              <a:gd name="T91" fmla="*/ 79 h 158"/>
              <a:gd name="T92" fmla="*/ 38 w 148"/>
              <a:gd name="T93" fmla="*/ 104 h 158"/>
              <a:gd name="T94" fmla="*/ 55 w 148"/>
              <a:gd name="T95" fmla="*/ 97 h 158"/>
              <a:gd name="T96" fmla="*/ 56 w 148"/>
              <a:gd name="T97" fmla="*/ 97 h 158"/>
              <a:gd name="T98" fmla="*/ 63 w 148"/>
              <a:gd name="T99" fmla="*/ 79 h 158"/>
              <a:gd name="T100" fmla="*/ 56 w 148"/>
              <a:gd name="T101" fmla="*/ 61 h 158"/>
              <a:gd name="T102" fmla="*/ 56 w 148"/>
              <a:gd name="T103" fmla="*/ 61 h 158"/>
              <a:gd name="T104" fmla="*/ 121 w 148"/>
              <a:gd name="T105" fmla="*/ 13 h 158"/>
              <a:gd name="T106" fmla="*/ 121 w 148"/>
              <a:gd name="T107" fmla="*/ 13 h 158"/>
              <a:gd name="T108" fmla="*/ 105 w 148"/>
              <a:gd name="T109" fmla="*/ 28 h 158"/>
              <a:gd name="T110" fmla="*/ 108 w 148"/>
              <a:gd name="T111" fmla="*/ 36 h 158"/>
              <a:gd name="T112" fmla="*/ 108 w 148"/>
              <a:gd name="T113" fmla="*/ 36 h 158"/>
              <a:gd name="T114" fmla="*/ 108 w 148"/>
              <a:gd name="T115" fmla="*/ 36 h 158"/>
              <a:gd name="T116" fmla="*/ 109 w 148"/>
              <a:gd name="T117" fmla="*/ 38 h 158"/>
              <a:gd name="T118" fmla="*/ 110 w 148"/>
              <a:gd name="T119" fmla="*/ 39 h 158"/>
              <a:gd name="T120" fmla="*/ 121 w 148"/>
              <a:gd name="T121" fmla="*/ 43 h 158"/>
              <a:gd name="T122" fmla="*/ 136 w 148"/>
              <a:gd name="T123" fmla="*/ 28 h 158"/>
              <a:gd name="T124" fmla="*/ 121 w 148"/>
              <a:gd name="T125" fmla="*/ 13 h 1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48" h="158">
                <a:moveTo>
                  <a:pt x="121" y="103"/>
                </a:moveTo>
                <a:cubicBezTo>
                  <a:pt x="128" y="103"/>
                  <a:pt x="135" y="106"/>
                  <a:pt x="140" y="111"/>
                </a:cubicBezTo>
                <a:cubicBezTo>
                  <a:pt x="140" y="111"/>
                  <a:pt x="140" y="111"/>
                  <a:pt x="140" y="111"/>
                </a:cubicBezTo>
                <a:cubicBezTo>
                  <a:pt x="145" y="116"/>
                  <a:pt x="148" y="123"/>
                  <a:pt x="148" y="130"/>
                </a:cubicBezTo>
                <a:cubicBezTo>
                  <a:pt x="148" y="146"/>
                  <a:pt x="136" y="158"/>
                  <a:pt x="121" y="158"/>
                </a:cubicBezTo>
                <a:cubicBezTo>
                  <a:pt x="105" y="158"/>
                  <a:pt x="93" y="146"/>
                  <a:pt x="93" y="130"/>
                </a:cubicBezTo>
                <a:cubicBezTo>
                  <a:pt x="93" y="127"/>
                  <a:pt x="94" y="124"/>
                  <a:pt x="95" y="122"/>
                </a:cubicBezTo>
                <a:cubicBezTo>
                  <a:pt x="65" y="104"/>
                  <a:pt x="65" y="104"/>
                  <a:pt x="65" y="104"/>
                </a:cubicBezTo>
                <a:cubicBezTo>
                  <a:pt x="65" y="105"/>
                  <a:pt x="65" y="105"/>
                  <a:pt x="64" y="106"/>
                </a:cubicBezTo>
                <a:cubicBezTo>
                  <a:pt x="64" y="106"/>
                  <a:pt x="64" y="106"/>
                  <a:pt x="64" y="106"/>
                </a:cubicBezTo>
                <a:cubicBezTo>
                  <a:pt x="57" y="113"/>
                  <a:pt x="48" y="117"/>
                  <a:pt x="38" y="117"/>
                </a:cubicBezTo>
                <a:cubicBezTo>
                  <a:pt x="17" y="117"/>
                  <a:pt x="0" y="100"/>
                  <a:pt x="0" y="79"/>
                </a:cubicBezTo>
                <a:cubicBezTo>
                  <a:pt x="0" y="59"/>
                  <a:pt x="17" y="42"/>
                  <a:pt x="38" y="42"/>
                </a:cubicBezTo>
                <a:cubicBezTo>
                  <a:pt x="48" y="42"/>
                  <a:pt x="57" y="46"/>
                  <a:pt x="64" y="53"/>
                </a:cubicBezTo>
                <a:cubicBezTo>
                  <a:pt x="64" y="53"/>
                  <a:pt x="64" y="53"/>
                  <a:pt x="64" y="53"/>
                </a:cubicBezTo>
                <a:cubicBezTo>
                  <a:pt x="64" y="53"/>
                  <a:pt x="64" y="53"/>
                  <a:pt x="64" y="53"/>
                </a:cubicBezTo>
                <a:cubicBezTo>
                  <a:pt x="65" y="53"/>
                  <a:pt x="65" y="54"/>
                  <a:pt x="65" y="54"/>
                </a:cubicBezTo>
                <a:cubicBezTo>
                  <a:pt x="95" y="37"/>
                  <a:pt x="95" y="37"/>
                  <a:pt x="95" y="37"/>
                </a:cubicBezTo>
                <a:cubicBezTo>
                  <a:pt x="94" y="34"/>
                  <a:pt x="93" y="31"/>
                  <a:pt x="93" y="28"/>
                </a:cubicBezTo>
                <a:cubicBezTo>
                  <a:pt x="93" y="13"/>
                  <a:pt x="106" y="0"/>
                  <a:pt x="121" y="0"/>
                </a:cubicBezTo>
                <a:cubicBezTo>
                  <a:pt x="136" y="0"/>
                  <a:pt x="148" y="13"/>
                  <a:pt x="148" y="28"/>
                </a:cubicBezTo>
                <a:cubicBezTo>
                  <a:pt x="148" y="43"/>
                  <a:pt x="136" y="55"/>
                  <a:pt x="121" y="55"/>
                </a:cubicBezTo>
                <a:cubicBezTo>
                  <a:pt x="113" y="55"/>
                  <a:pt x="106" y="52"/>
                  <a:pt x="101" y="47"/>
                </a:cubicBezTo>
                <a:cubicBezTo>
                  <a:pt x="101" y="47"/>
                  <a:pt x="101" y="47"/>
                  <a:pt x="101" y="47"/>
                </a:cubicBezTo>
                <a:cubicBezTo>
                  <a:pt x="72" y="64"/>
                  <a:pt x="72" y="64"/>
                  <a:pt x="72" y="64"/>
                </a:cubicBezTo>
                <a:cubicBezTo>
                  <a:pt x="74" y="69"/>
                  <a:pt x="75" y="74"/>
                  <a:pt x="75" y="79"/>
                </a:cubicBezTo>
                <a:cubicBezTo>
                  <a:pt x="75" y="84"/>
                  <a:pt x="74" y="89"/>
                  <a:pt x="72" y="94"/>
                </a:cubicBezTo>
                <a:cubicBezTo>
                  <a:pt x="101" y="111"/>
                  <a:pt x="101" y="111"/>
                  <a:pt x="101" y="111"/>
                </a:cubicBezTo>
                <a:cubicBezTo>
                  <a:pt x="101" y="111"/>
                  <a:pt x="101" y="111"/>
                  <a:pt x="101" y="111"/>
                </a:cubicBezTo>
                <a:cubicBezTo>
                  <a:pt x="101" y="111"/>
                  <a:pt x="101" y="111"/>
                  <a:pt x="101" y="111"/>
                </a:cubicBezTo>
                <a:cubicBezTo>
                  <a:pt x="101" y="111"/>
                  <a:pt x="101" y="111"/>
                  <a:pt x="101" y="111"/>
                </a:cubicBezTo>
                <a:cubicBezTo>
                  <a:pt x="106" y="106"/>
                  <a:pt x="113" y="103"/>
                  <a:pt x="121" y="103"/>
                </a:cubicBezTo>
                <a:close/>
                <a:moveTo>
                  <a:pt x="131" y="120"/>
                </a:moveTo>
                <a:cubicBezTo>
                  <a:pt x="131" y="120"/>
                  <a:pt x="131" y="120"/>
                  <a:pt x="131" y="120"/>
                </a:cubicBezTo>
                <a:cubicBezTo>
                  <a:pt x="129" y="117"/>
                  <a:pt x="125" y="115"/>
                  <a:pt x="121" y="115"/>
                </a:cubicBezTo>
                <a:cubicBezTo>
                  <a:pt x="116" y="115"/>
                  <a:pt x="113" y="117"/>
                  <a:pt x="110" y="120"/>
                </a:cubicBezTo>
                <a:cubicBezTo>
                  <a:pt x="110" y="120"/>
                  <a:pt x="110" y="120"/>
                  <a:pt x="110" y="120"/>
                </a:cubicBezTo>
                <a:cubicBezTo>
                  <a:pt x="107" y="122"/>
                  <a:pt x="105" y="126"/>
                  <a:pt x="105" y="130"/>
                </a:cubicBezTo>
                <a:cubicBezTo>
                  <a:pt x="105" y="139"/>
                  <a:pt x="112" y="146"/>
                  <a:pt x="121" y="146"/>
                </a:cubicBezTo>
                <a:cubicBezTo>
                  <a:pt x="129" y="146"/>
                  <a:pt x="136" y="139"/>
                  <a:pt x="136" y="130"/>
                </a:cubicBezTo>
                <a:cubicBezTo>
                  <a:pt x="136" y="126"/>
                  <a:pt x="134" y="122"/>
                  <a:pt x="131" y="120"/>
                </a:cubicBezTo>
                <a:cubicBezTo>
                  <a:pt x="131" y="120"/>
                  <a:pt x="131" y="120"/>
                  <a:pt x="131" y="120"/>
                </a:cubicBezTo>
                <a:close/>
                <a:moveTo>
                  <a:pt x="56" y="61"/>
                </a:moveTo>
                <a:cubicBezTo>
                  <a:pt x="56" y="61"/>
                  <a:pt x="56" y="61"/>
                  <a:pt x="56" y="61"/>
                </a:cubicBezTo>
                <a:cubicBezTo>
                  <a:pt x="51" y="57"/>
                  <a:pt x="45" y="54"/>
                  <a:pt x="38" y="54"/>
                </a:cubicBezTo>
                <a:cubicBezTo>
                  <a:pt x="24" y="54"/>
                  <a:pt x="12" y="65"/>
                  <a:pt x="12" y="79"/>
                </a:cubicBezTo>
                <a:cubicBezTo>
                  <a:pt x="12" y="93"/>
                  <a:pt x="24" y="104"/>
                  <a:pt x="38" y="104"/>
                </a:cubicBezTo>
                <a:cubicBezTo>
                  <a:pt x="44" y="104"/>
                  <a:pt x="51" y="102"/>
                  <a:pt x="55" y="97"/>
                </a:cubicBezTo>
                <a:cubicBezTo>
                  <a:pt x="56" y="97"/>
                  <a:pt x="56" y="97"/>
                  <a:pt x="56" y="97"/>
                </a:cubicBezTo>
                <a:cubicBezTo>
                  <a:pt x="60" y="92"/>
                  <a:pt x="63" y="86"/>
                  <a:pt x="63" y="79"/>
                </a:cubicBezTo>
                <a:cubicBezTo>
                  <a:pt x="63" y="72"/>
                  <a:pt x="60" y="66"/>
                  <a:pt x="56" y="61"/>
                </a:cubicBezTo>
                <a:cubicBezTo>
                  <a:pt x="56" y="61"/>
                  <a:pt x="56" y="61"/>
                  <a:pt x="56" y="61"/>
                </a:cubicBezTo>
                <a:close/>
                <a:moveTo>
                  <a:pt x="121" y="13"/>
                </a:moveTo>
                <a:cubicBezTo>
                  <a:pt x="121" y="13"/>
                  <a:pt x="121" y="13"/>
                  <a:pt x="121" y="13"/>
                </a:cubicBezTo>
                <a:cubicBezTo>
                  <a:pt x="112" y="13"/>
                  <a:pt x="105" y="19"/>
                  <a:pt x="105" y="28"/>
                </a:cubicBezTo>
                <a:cubicBezTo>
                  <a:pt x="105" y="31"/>
                  <a:pt x="106" y="34"/>
                  <a:pt x="108" y="36"/>
                </a:cubicBezTo>
                <a:cubicBezTo>
                  <a:pt x="108" y="36"/>
                  <a:pt x="108" y="36"/>
                  <a:pt x="108" y="36"/>
                </a:cubicBezTo>
                <a:cubicBezTo>
                  <a:pt x="108" y="36"/>
                  <a:pt x="108" y="36"/>
                  <a:pt x="108" y="36"/>
                </a:cubicBezTo>
                <a:cubicBezTo>
                  <a:pt x="108" y="37"/>
                  <a:pt x="109" y="38"/>
                  <a:pt x="109" y="38"/>
                </a:cubicBezTo>
                <a:cubicBezTo>
                  <a:pt x="110" y="39"/>
                  <a:pt x="110" y="39"/>
                  <a:pt x="110" y="39"/>
                </a:cubicBezTo>
                <a:cubicBezTo>
                  <a:pt x="113" y="41"/>
                  <a:pt x="116" y="43"/>
                  <a:pt x="121" y="43"/>
                </a:cubicBezTo>
                <a:cubicBezTo>
                  <a:pt x="129" y="43"/>
                  <a:pt x="136" y="36"/>
                  <a:pt x="136" y="28"/>
                </a:cubicBezTo>
                <a:cubicBezTo>
                  <a:pt x="136" y="19"/>
                  <a:pt x="129" y="13"/>
                  <a:pt x="121" y="1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5393" name="Freeform 33"/>
          <p:cNvSpPr>
            <a:spLocks noEditPoints="1"/>
          </p:cNvSpPr>
          <p:nvPr/>
        </p:nvSpPr>
        <p:spPr bwMode="auto">
          <a:xfrm>
            <a:off x="4676775" y="2728913"/>
            <a:ext cx="179388" cy="187325"/>
          </a:xfrm>
          <a:custGeom>
            <a:avLst/>
            <a:gdLst>
              <a:gd name="T0" fmla="*/ 123 w 144"/>
              <a:gd name="T1" fmla="*/ 21 h 151"/>
              <a:gd name="T2" fmla="*/ 127 w 144"/>
              <a:gd name="T3" fmla="*/ 119 h 151"/>
              <a:gd name="T4" fmla="*/ 133 w 144"/>
              <a:gd name="T5" fmla="*/ 76 h 151"/>
              <a:gd name="T6" fmla="*/ 108 w 144"/>
              <a:gd name="T7" fmla="*/ 101 h 151"/>
              <a:gd name="T8" fmla="*/ 105 w 144"/>
              <a:gd name="T9" fmla="*/ 76 h 151"/>
              <a:gd name="T10" fmla="*/ 42 w 144"/>
              <a:gd name="T11" fmla="*/ 100 h 151"/>
              <a:gd name="T12" fmla="*/ 32 w 144"/>
              <a:gd name="T13" fmla="*/ 76 h 151"/>
              <a:gd name="T14" fmla="*/ 25 w 144"/>
              <a:gd name="T15" fmla="*/ 112 h 151"/>
              <a:gd name="T16" fmla="*/ 0 w 144"/>
              <a:gd name="T17" fmla="*/ 72 h 151"/>
              <a:gd name="T18" fmla="*/ 72 w 144"/>
              <a:gd name="T19" fmla="*/ 0 h 151"/>
              <a:gd name="T20" fmla="*/ 94 w 144"/>
              <a:gd name="T21" fmla="*/ 131 h 151"/>
              <a:gd name="T22" fmla="*/ 88 w 144"/>
              <a:gd name="T23" fmla="*/ 151 h 151"/>
              <a:gd name="T24" fmla="*/ 56 w 144"/>
              <a:gd name="T25" fmla="*/ 151 h 151"/>
              <a:gd name="T26" fmla="*/ 50 w 144"/>
              <a:gd name="T27" fmla="*/ 146 h 151"/>
              <a:gd name="T28" fmla="*/ 33 w 144"/>
              <a:gd name="T29" fmla="*/ 131 h 151"/>
              <a:gd name="T30" fmla="*/ 29 w 144"/>
              <a:gd name="T31" fmla="*/ 121 h 151"/>
              <a:gd name="T32" fmla="*/ 76 w 144"/>
              <a:gd name="T33" fmla="*/ 83 h 151"/>
              <a:gd name="T34" fmla="*/ 115 w 144"/>
              <a:gd name="T35" fmla="*/ 121 h 151"/>
              <a:gd name="T36" fmla="*/ 111 w 144"/>
              <a:gd name="T37" fmla="*/ 131 h 151"/>
              <a:gd name="T38" fmla="*/ 94 w 144"/>
              <a:gd name="T39" fmla="*/ 131 h 151"/>
              <a:gd name="T40" fmla="*/ 83 w 144"/>
              <a:gd name="T41" fmla="*/ 140 h 151"/>
              <a:gd name="T42" fmla="*/ 83 w 144"/>
              <a:gd name="T43" fmla="*/ 125 h 151"/>
              <a:gd name="T44" fmla="*/ 97 w 144"/>
              <a:gd name="T45" fmla="*/ 120 h 151"/>
              <a:gd name="T46" fmla="*/ 47 w 144"/>
              <a:gd name="T47" fmla="*/ 120 h 151"/>
              <a:gd name="T48" fmla="*/ 56 w 144"/>
              <a:gd name="T49" fmla="*/ 120 h 151"/>
              <a:gd name="T50" fmla="*/ 61 w 144"/>
              <a:gd name="T51" fmla="*/ 140 h 151"/>
              <a:gd name="T52" fmla="*/ 115 w 144"/>
              <a:gd name="T53" fmla="*/ 29 h 151"/>
              <a:gd name="T54" fmla="*/ 114 w 144"/>
              <a:gd name="T55" fmla="*/ 28 h 151"/>
              <a:gd name="T56" fmla="*/ 112 w 144"/>
              <a:gd name="T57" fmla="*/ 69 h 151"/>
              <a:gd name="T58" fmla="*/ 115 w 144"/>
              <a:gd name="T59" fmla="*/ 29 h 151"/>
              <a:gd name="T60" fmla="*/ 108 w 144"/>
              <a:gd name="T61" fmla="*/ 23 h 151"/>
              <a:gd name="T62" fmla="*/ 101 w 144"/>
              <a:gd name="T63" fmla="*/ 24 h 151"/>
              <a:gd name="T64" fmla="*/ 108 w 144"/>
              <a:gd name="T65" fmla="*/ 23 h 151"/>
              <a:gd name="T66" fmla="*/ 82 w 144"/>
              <a:gd name="T67" fmla="*/ 12 h 151"/>
              <a:gd name="T68" fmla="*/ 75 w 144"/>
              <a:gd name="T69" fmla="*/ 35 h 151"/>
              <a:gd name="T70" fmla="*/ 96 w 144"/>
              <a:gd name="T71" fmla="*/ 30 h 151"/>
              <a:gd name="T72" fmla="*/ 82 w 144"/>
              <a:gd name="T73" fmla="*/ 12 h 151"/>
              <a:gd name="T74" fmla="*/ 69 w 144"/>
              <a:gd name="T75" fmla="*/ 12 h 151"/>
              <a:gd name="T76" fmla="*/ 49 w 144"/>
              <a:gd name="T77" fmla="*/ 27 h 151"/>
              <a:gd name="T78" fmla="*/ 50 w 144"/>
              <a:gd name="T79" fmla="*/ 31 h 151"/>
              <a:gd name="T80" fmla="*/ 69 w 144"/>
              <a:gd name="T81" fmla="*/ 12 h 151"/>
              <a:gd name="T82" fmla="*/ 48 w 144"/>
              <a:gd name="T83" fmla="*/ 16 h 151"/>
              <a:gd name="T84" fmla="*/ 41 w 144"/>
              <a:gd name="T85" fmla="*/ 27 h 151"/>
              <a:gd name="T86" fmla="*/ 48 w 144"/>
              <a:gd name="T87" fmla="*/ 16 h 151"/>
              <a:gd name="T88" fmla="*/ 30 w 144"/>
              <a:gd name="T89" fmla="*/ 28 h 151"/>
              <a:gd name="T90" fmla="*/ 11 w 144"/>
              <a:gd name="T91" fmla="*/ 69 h 151"/>
              <a:gd name="T92" fmla="*/ 39 w 144"/>
              <a:gd name="T93" fmla="*/ 33 h 151"/>
              <a:gd name="T94" fmla="*/ 99 w 144"/>
              <a:gd name="T95" fmla="*/ 36 h 151"/>
              <a:gd name="T96" fmla="*/ 96 w 144"/>
              <a:gd name="T97" fmla="*/ 37 h 151"/>
              <a:gd name="T98" fmla="*/ 75 w 144"/>
              <a:gd name="T99" fmla="*/ 69 h 151"/>
              <a:gd name="T100" fmla="*/ 99 w 144"/>
              <a:gd name="T101" fmla="*/ 36 h 151"/>
              <a:gd name="T102" fmla="*/ 69 w 144"/>
              <a:gd name="T103" fmla="*/ 42 h 151"/>
              <a:gd name="T104" fmla="*/ 45 w 144"/>
              <a:gd name="T105" fmla="*/ 36 h 151"/>
              <a:gd name="T106" fmla="*/ 69 w 144"/>
              <a:gd name="T107" fmla="*/ 69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44" h="151">
                <a:moveTo>
                  <a:pt x="72" y="0"/>
                </a:moveTo>
                <a:cubicBezTo>
                  <a:pt x="92" y="0"/>
                  <a:pt x="110" y="8"/>
                  <a:pt x="123" y="21"/>
                </a:cubicBezTo>
                <a:cubicBezTo>
                  <a:pt x="136" y="34"/>
                  <a:pt x="144" y="53"/>
                  <a:pt x="144" y="72"/>
                </a:cubicBezTo>
                <a:cubicBezTo>
                  <a:pt x="144" y="90"/>
                  <a:pt x="138" y="106"/>
                  <a:pt x="127" y="119"/>
                </a:cubicBezTo>
                <a:cubicBezTo>
                  <a:pt x="122" y="124"/>
                  <a:pt x="114" y="118"/>
                  <a:pt x="119" y="112"/>
                </a:cubicBezTo>
                <a:cubicBezTo>
                  <a:pt x="127" y="102"/>
                  <a:pt x="132" y="89"/>
                  <a:pt x="133" y="76"/>
                </a:cubicBezTo>
                <a:cubicBezTo>
                  <a:pt x="112" y="76"/>
                  <a:pt x="112" y="76"/>
                  <a:pt x="112" y="76"/>
                </a:cubicBezTo>
                <a:cubicBezTo>
                  <a:pt x="112" y="85"/>
                  <a:pt x="110" y="94"/>
                  <a:pt x="108" y="101"/>
                </a:cubicBezTo>
                <a:cubicBezTo>
                  <a:pt x="107" y="106"/>
                  <a:pt x="101" y="105"/>
                  <a:pt x="102" y="100"/>
                </a:cubicBezTo>
                <a:cubicBezTo>
                  <a:pt x="104" y="93"/>
                  <a:pt x="105" y="85"/>
                  <a:pt x="105" y="76"/>
                </a:cubicBezTo>
                <a:cubicBezTo>
                  <a:pt x="78" y="76"/>
                  <a:pt x="66" y="76"/>
                  <a:pt x="39" y="76"/>
                </a:cubicBezTo>
                <a:cubicBezTo>
                  <a:pt x="39" y="85"/>
                  <a:pt x="40" y="93"/>
                  <a:pt x="42" y="100"/>
                </a:cubicBezTo>
                <a:cubicBezTo>
                  <a:pt x="43" y="105"/>
                  <a:pt x="37" y="106"/>
                  <a:pt x="35" y="101"/>
                </a:cubicBezTo>
                <a:cubicBezTo>
                  <a:pt x="33" y="93"/>
                  <a:pt x="32" y="85"/>
                  <a:pt x="32" y="76"/>
                </a:cubicBezTo>
                <a:cubicBezTo>
                  <a:pt x="11" y="76"/>
                  <a:pt x="11" y="76"/>
                  <a:pt x="11" y="76"/>
                </a:cubicBezTo>
                <a:cubicBezTo>
                  <a:pt x="12" y="89"/>
                  <a:pt x="17" y="102"/>
                  <a:pt x="25" y="112"/>
                </a:cubicBezTo>
                <a:cubicBezTo>
                  <a:pt x="30" y="118"/>
                  <a:pt x="21" y="124"/>
                  <a:pt x="17" y="119"/>
                </a:cubicBezTo>
                <a:cubicBezTo>
                  <a:pt x="6" y="106"/>
                  <a:pt x="0" y="90"/>
                  <a:pt x="0" y="72"/>
                </a:cubicBezTo>
                <a:cubicBezTo>
                  <a:pt x="0" y="53"/>
                  <a:pt x="8" y="34"/>
                  <a:pt x="21" y="21"/>
                </a:cubicBezTo>
                <a:cubicBezTo>
                  <a:pt x="34" y="8"/>
                  <a:pt x="52" y="0"/>
                  <a:pt x="72" y="0"/>
                </a:cubicBezTo>
                <a:close/>
                <a:moveTo>
                  <a:pt x="94" y="131"/>
                </a:moveTo>
                <a:cubicBezTo>
                  <a:pt x="94" y="131"/>
                  <a:pt x="94" y="131"/>
                  <a:pt x="94" y="131"/>
                </a:cubicBezTo>
                <a:cubicBezTo>
                  <a:pt x="94" y="146"/>
                  <a:pt x="94" y="146"/>
                  <a:pt x="94" y="146"/>
                </a:cubicBezTo>
                <a:cubicBezTo>
                  <a:pt x="94" y="149"/>
                  <a:pt x="91" y="151"/>
                  <a:pt x="88" y="151"/>
                </a:cubicBezTo>
                <a:cubicBezTo>
                  <a:pt x="88" y="151"/>
                  <a:pt x="88" y="151"/>
                  <a:pt x="88" y="151"/>
                </a:cubicBezTo>
                <a:cubicBezTo>
                  <a:pt x="56" y="151"/>
                  <a:pt x="56" y="151"/>
                  <a:pt x="56" y="151"/>
                </a:cubicBezTo>
                <a:cubicBezTo>
                  <a:pt x="52" y="151"/>
                  <a:pt x="50" y="149"/>
                  <a:pt x="50" y="146"/>
                </a:cubicBezTo>
                <a:cubicBezTo>
                  <a:pt x="50" y="146"/>
                  <a:pt x="50" y="146"/>
                  <a:pt x="50" y="146"/>
                </a:cubicBezTo>
                <a:cubicBezTo>
                  <a:pt x="50" y="131"/>
                  <a:pt x="50" y="131"/>
                  <a:pt x="50" y="131"/>
                </a:cubicBezTo>
                <a:cubicBezTo>
                  <a:pt x="33" y="131"/>
                  <a:pt x="33" y="131"/>
                  <a:pt x="33" y="131"/>
                </a:cubicBezTo>
                <a:cubicBezTo>
                  <a:pt x="30" y="131"/>
                  <a:pt x="28" y="128"/>
                  <a:pt x="28" y="125"/>
                </a:cubicBezTo>
                <a:cubicBezTo>
                  <a:pt x="28" y="124"/>
                  <a:pt x="28" y="122"/>
                  <a:pt x="29" y="121"/>
                </a:cubicBezTo>
                <a:cubicBezTo>
                  <a:pt x="68" y="83"/>
                  <a:pt x="68" y="83"/>
                  <a:pt x="68" y="83"/>
                </a:cubicBezTo>
                <a:cubicBezTo>
                  <a:pt x="70" y="81"/>
                  <a:pt x="74" y="81"/>
                  <a:pt x="76" y="83"/>
                </a:cubicBezTo>
                <a:cubicBezTo>
                  <a:pt x="76" y="83"/>
                  <a:pt x="76" y="83"/>
                  <a:pt x="76" y="83"/>
                </a:cubicBezTo>
                <a:cubicBezTo>
                  <a:pt x="115" y="121"/>
                  <a:pt x="115" y="121"/>
                  <a:pt x="115" y="121"/>
                </a:cubicBezTo>
                <a:cubicBezTo>
                  <a:pt x="117" y="124"/>
                  <a:pt x="117" y="127"/>
                  <a:pt x="115" y="129"/>
                </a:cubicBezTo>
                <a:cubicBezTo>
                  <a:pt x="113" y="130"/>
                  <a:pt x="112" y="131"/>
                  <a:pt x="111" y="131"/>
                </a:cubicBezTo>
                <a:cubicBezTo>
                  <a:pt x="110" y="131"/>
                  <a:pt x="110" y="131"/>
                  <a:pt x="110" y="131"/>
                </a:cubicBezTo>
                <a:cubicBezTo>
                  <a:pt x="94" y="131"/>
                  <a:pt x="94" y="131"/>
                  <a:pt x="94" y="131"/>
                </a:cubicBezTo>
                <a:close/>
                <a:moveTo>
                  <a:pt x="83" y="140"/>
                </a:moveTo>
                <a:cubicBezTo>
                  <a:pt x="83" y="140"/>
                  <a:pt x="83" y="140"/>
                  <a:pt x="83" y="140"/>
                </a:cubicBezTo>
                <a:cubicBezTo>
                  <a:pt x="83" y="125"/>
                  <a:pt x="83" y="125"/>
                  <a:pt x="83" y="125"/>
                </a:cubicBezTo>
                <a:cubicBezTo>
                  <a:pt x="83" y="125"/>
                  <a:pt x="83" y="125"/>
                  <a:pt x="83" y="125"/>
                </a:cubicBezTo>
                <a:cubicBezTo>
                  <a:pt x="83" y="122"/>
                  <a:pt x="85" y="120"/>
                  <a:pt x="88" y="120"/>
                </a:cubicBezTo>
                <a:cubicBezTo>
                  <a:pt x="97" y="120"/>
                  <a:pt x="97" y="120"/>
                  <a:pt x="97" y="120"/>
                </a:cubicBezTo>
                <a:cubicBezTo>
                  <a:pt x="72" y="95"/>
                  <a:pt x="72" y="95"/>
                  <a:pt x="72" y="95"/>
                </a:cubicBezTo>
                <a:cubicBezTo>
                  <a:pt x="47" y="120"/>
                  <a:pt x="47" y="120"/>
                  <a:pt x="47" y="120"/>
                </a:cubicBezTo>
                <a:cubicBezTo>
                  <a:pt x="55" y="120"/>
                  <a:pt x="55" y="120"/>
                  <a:pt x="55" y="120"/>
                </a:cubicBezTo>
                <a:cubicBezTo>
                  <a:pt x="56" y="120"/>
                  <a:pt x="56" y="120"/>
                  <a:pt x="56" y="120"/>
                </a:cubicBezTo>
                <a:cubicBezTo>
                  <a:pt x="59" y="120"/>
                  <a:pt x="61" y="122"/>
                  <a:pt x="61" y="125"/>
                </a:cubicBezTo>
                <a:cubicBezTo>
                  <a:pt x="61" y="140"/>
                  <a:pt x="61" y="140"/>
                  <a:pt x="61" y="140"/>
                </a:cubicBezTo>
                <a:cubicBezTo>
                  <a:pt x="83" y="140"/>
                  <a:pt x="83" y="140"/>
                  <a:pt x="83" y="140"/>
                </a:cubicBezTo>
                <a:close/>
                <a:moveTo>
                  <a:pt x="115" y="29"/>
                </a:moveTo>
                <a:cubicBezTo>
                  <a:pt x="115" y="29"/>
                  <a:pt x="115" y="29"/>
                  <a:pt x="115" y="29"/>
                </a:cubicBezTo>
                <a:cubicBezTo>
                  <a:pt x="115" y="29"/>
                  <a:pt x="114" y="28"/>
                  <a:pt x="114" y="28"/>
                </a:cubicBezTo>
                <a:cubicBezTo>
                  <a:pt x="111" y="30"/>
                  <a:pt x="108" y="32"/>
                  <a:pt x="105" y="33"/>
                </a:cubicBezTo>
                <a:cubicBezTo>
                  <a:pt x="109" y="44"/>
                  <a:pt x="111" y="56"/>
                  <a:pt x="112" y="69"/>
                </a:cubicBezTo>
                <a:cubicBezTo>
                  <a:pt x="133" y="69"/>
                  <a:pt x="133" y="69"/>
                  <a:pt x="133" y="69"/>
                </a:cubicBezTo>
                <a:cubicBezTo>
                  <a:pt x="132" y="54"/>
                  <a:pt x="125" y="40"/>
                  <a:pt x="115" y="29"/>
                </a:cubicBezTo>
                <a:close/>
                <a:moveTo>
                  <a:pt x="108" y="23"/>
                </a:moveTo>
                <a:cubicBezTo>
                  <a:pt x="108" y="23"/>
                  <a:pt x="108" y="23"/>
                  <a:pt x="108" y="23"/>
                </a:cubicBezTo>
                <a:cubicBezTo>
                  <a:pt x="104" y="21"/>
                  <a:pt x="100" y="18"/>
                  <a:pt x="96" y="16"/>
                </a:cubicBezTo>
                <a:cubicBezTo>
                  <a:pt x="98" y="19"/>
                  <a:pt x="99" y="21"/>
                  <a:pt x="101" y="24"/>
                </a:cubicBezTo>
                <a:cubicBezTo>
                  <a:pt x="101" y="25"/>
                  <a:pt x="102" y="26"/>
                  <a:pt x="102" y="27"/>
                </a:cubicBezTo>
                <a:cubicBezTo>
                  <a:pt x="104" y="26"/>
                  <a:pt x="106" y="25"/>
                  <a:pt x="108" y="23"/>
                </a:cubicBezTo>
                <a:close/>
                <a:moveTo>
                  <a:pt x="82" y="12"/>
                </a:moveTo>
                <a:cubicBezTo>
                  <a:pt x="82" y="12"/>
                  <a:pt x="82" y="12"/>
                  <a:pt x="82" y="12"/>
                </a:cubicBezTo>
                <a:cubicBezTo>
                  <a:pt x="80" y="12"/>
                  <a:pt x="78" y="12"/>
                  <a:pt x="75" y="12"/>
                </a:cubicBezTo>
                <a:cubicBezTo>
                  <a:pt x="75" y="35"/>
                  <a:pt x="75" y="35"/>
                  <a:pt x="75" y="35"/>
                </a:cubicBezTo>
                <a:cubicBezTo>
                  <a:pt x="82" y="35"/>
                  <a:pt x="88" y="33"/>
                  <a:pt x="94" y="31"/>
                </a:cubicBezTo>
                <a:cubicBezTo>
                  <a:pt x="95" y="31"/>
                  <a:pt x="96" y="30"/>
                  <a:pt x="96" y="30"/>
                </a:cubicBezTo>
                <a:cubicBezTo>
                  <a:pt x="96" y="29"/>
                  <a:pt x="95" y="28"/>
                  <a:pt x="95" y="27"/>
                </a:cubicBezTo>
                <a:cubicBezTo>
                  <a:pt x="91" y="20"/>
                  <a:pt x="87" y="15"/>
                  <a:pt x="82" y="12"/>
                </a:cubicBezTo>
                <a:close/>
                <a:moveTo>
                  <a:pt x="69" y="12"/>
                </a:moveTo>
                <a:cubicBezTo>
                  <a:pt x="69" y="12"/>
                  <a:pt x="69" y="12"/>
                  <a:pt x="69" y="12"/>
                </a:cubicBezTo>
                <a:cubicBezTo>
                  <a:pt x="66" y="12"/>
                  <a:pt x="64" y="12"/>
                  <a:pt x="62" y="12"/>
                </a:cubicBezTo>
                <a:cubicBezTo>
                  <a:pt x="57" y="15"/>
                  <a:pt x="53" y="20"/>
                  <a:pt x="49" y="27"/>
                </a:cubicBezTo>
                <a:cubicBezTo>
                  <a:pt x="48" y="28"/>
                  <a:pt x="48" y="29"/>
                  <a:pt x="47" y="30"/>
                </a:cubicBezTo>
                <a:cubicBezTo>
                  <a:pt x="48" y="30"/>
                  <a:pt x="49" y="31"/>
                  <a:pt x="50" y="31"/>
                </a:cubicBezTo>
                <a:cubicBezTo>
                  <a:pt x="56" y="33"/>
                  <a:pt x="62" y="35"/>
                  <a:pt x="69" y="35"/>
                </a:cubicBezTo>
                <a:cubicBezTo>
                  <a:pt x="69" y="12"/>
                  <a:pt x="69" y="12"/>
                  <a:pt x="69" y="12"/>
                </a:cubicBezTo>
                <a:close/>
                <a:moveTo>
                  <a:pt x="48" y="16"/>
                </a:moveTo>
                <a:cubicBezTo>
                  <a:pt x="48" y="16"/>
                  <a:pt x="48" y="16"/>
                  <a:pt x="48" y="16"/>
                </a:cubicBezTo>
                <a:cubicBezTo>
                  <a:pt x="44" y="18"/>
                  <a:pt x="39" y="21"/>
                  <a:pt x="36" y="23"/>
                </a:cubicBezTo>
                <a:cubicBezTo>
                  <a:pt x="37" y="25"/>
                  <a:pt x="39" y="26"/>
                  <a:pt x="41" y="27"/>
                </a:cubicBezTo>
                <a:cubicBezTo>
                  <a:pt x="42" y="26"/>
                  <a:pt x="43" y="25"/>
                  <a:pt x="43" y="24"/>
                </a:cubicBezTo>
                <a:cubicBezTo>
                  <a:pt x="45" y="21"/>
                  <a:pt x="46" y="19"/>
                  <a:pt x="48" y="16"/>
                </a:cubicBezTo>
                <a:close/>
                <a:moveTo>
                  <a:pt x="30" y="28"/>
                </a:moveTo>
                <a:cubicBezTo>
                  <a:pt x="30" y="28"/>
                  <a:pt x="30" y="28"/>
                  <a:pt x="30" y="28"/>
                </a:cubicBezTo>
                <a:cubicBezTo>
                  <a:pt x="30" y="28"/>
                  <a:pt x="29" y="29"/>
                  <a:pt x="29" y="29"/>
                </a:cubicBezTo>
                <a:cubicBezTo>
                  <a:pt x="18" y="40"/>
                  <a:pt x="12" y="54"/>
                  <a:pt x="11" y="69"/>
                </a:cubicBezTo>
                <a:cubicBezTo>
                  <a:pt x="32" y="69"/>
                  <a:pt x="32" y="69"/>
                  <a:pt x="32" y="69"/>
                </a:cubicBezTo>
                <a:cubicBezTo>
                  <a:pt x="32" y="56"/>
                  <a:pt x="35" y="44"/>
                  <a:pt x="39" y="33"/>
                </a:cubicBezTo>
                <a:cubicBezTo>
                  <a:pt x="36" y="32"/>
                  <a:pt x="33" y="30"/>
                  <a:pt x="30" y="28"/>
                </a:cubicBezTo>
                <a:close/>
                <a:moveTo>
                  <a:pt x="99" y="36"/>
                </a:moveTo>
                <a:cubicBezTo>
                  <a:pt x="99" y="36"/>
                  <a:pt x="99" y="36"/>
                  <a:pt x="99" y="36"/>
                </a:cubicBezTo>
                <a:cubicBezTo>
                  <a:pt x="98" y="37"/>
                  <a:pt x="97" y="37"/>
                  <a:pt x="96" y="37"/>
                </a:cubicBezTo>
                <a:cubicBezTo>
                  <a:pt x="90" y="40"/>
                  <a:pt x="83" y="41"/>
                  <a:pt x="75" y="42"/>
                </a:cubicBezTo>
                <a:cubicBezTo>
                  <a:pt x="75" y="69"/>
                  <a:pt x="75" y="69"/>
                  <a:pt x="75" y="69"/>
                </a:cubicBezTo>
                <a:cubicBezTo>
                  <a:pt x="105" y="69"/>
                  <a:pt x="105" y="69"/>
                  <a:pt x="105" y="69"/>
                </a:cubicBezTo>
                <a:cubicBezTo>
                  <a:pt x="105" y="57"/>
                  <a:pt x="103" y="46"/>
                  <a:pt x="99" y="36"/>
                </a:cubicBezTo>
                <a:close/>
                <a:moveTo>
                  <a:pt x="69" y="42"/>
                </a:moveTo>
                <a:cubicBezTo>
                  <a:pt x="69" y="42"/>
                  <a:pt x="69" y="42"/>
                  <a:pt x="69" y="42"/>
                </a:cubicBezTo>
                <a:cubicBezTo>
                  <a:pt x="61" y="41"/>
                  <a:pt x="54" y="40"/>
                  <a:pt x="48" y="37"/>
                </a:cubicBezTo>
                <a:cubicBezTo>
                  <a:pt x="47" y="37"/>
                  <a:pt x="46" y="37"/>
                  <a:pt x="45" y="36"/>
                </a:cubicBezTo>
                <a:cubicBezTo>
                  <a:pt x="41" y="46"/>
                  <a:pt x="39" y="57"/>
                  <a:pt x="39" y="69"/>
                </a:cubicBezTo>
                <a:cubicBezTo>
                  <a:pt x="69" y="69"/>
                  <a:pt x="69" y="69"/>
                  <a:pt x="69" y="69"/>
                </a:cubicBezTo>
                <a:cubicBezTo>
                  <a:pt x="69" y="42"/>
                  <a:pt x="69" y="42"/>
                  <a:pt x="69" y="4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5394" name="Freeform 34"/>
          <p:cNvSpPr>
            <a:spLocks noEditPoints="1"/>
          </p:cNvSpPr>
          <p:nvPr/>
        </p:nvSpPr>
        <p:spPr bwMode="auto">
          <a:xfrm>
            <a:off x="4678363" y="2176463"/>
            <a:ext cx="174625" cy="176212"/>
          </a:xfrm>
          <a:custGeom>
            <a:avLst/>
            <a:gdLst>
              <a:gd name="T0" fmla="*/ 6 w 141"/>
              <a:gd name="T1" fmla="*/ 141 h 141"/>
              <a:gd name="T2" fmla="*/ 10 w 141"/>
              <a:gd name="T3" fmla="*/ 113 h 141"/>
              <a:gd name="T4" fmla="*/ 38 w 141"/>
              <a:gd name="T5" fmla="*/ 101 h 141"/>
              <a:gd name="T6" fmla="*/ 38 w 141"/>
              <a:gd name="T7" fmla="*/ 100 h 141"/>
              <a:gd name="T8" fmla="*/ 30 w 141"/>
              <a:gd name="T9" fmla="*/ 84 h 141"/>
              <a:gd name="T10" fmla="*/ 28 w 141"/>
              <a:gd name="T11" fmla="*/ 79 h 141"/>
              <a:gd name="T12" fmla="*/ 20 w 141"/>
              <a:gd name="T13" fmla="*/ 68 h 141"/>
              <a:gd name="T14" fmla="*/ 19 w 141"/>
              <a:gd name="T15" fmla="*/ 42 h 141"/>
              <a:gd name="T16" fmla="*/ 57 w 141"/>
              <a:gd name="T17" fmla="*/ 0 h 141"/>
              <a:gd name="T18" fmla="*/ 80 w 141"/>
              <a:gd name="T19" fmla="*/ 8 h 141"/>
              <a:gd name="T20" fmla="*/ 104 w 141"/>
              <a:gd name="T21" fmla="*/ 33 h 141"/>
              <a:gd name="T22" fmla="*/ 102 w 141"/>
              <a:gd name="T23" fmla="*/ 54 h 141"/>
              <a:gd name="T24" fmla="*/ 104 w 141"/>
              <a:gd name="T25" fmla="*/ 66 h 141"/>
              <a:gd name="T26" fmla="*/ 103 w 141"/>
              <a:gd name="T27" fmla="*/ 141 h 141"/>
              <a:gd name="T28" fmla="*/ 91 w 141"/>
              <a:gd name="T29" fmla="*/ 68 h 141"/>
              <a:gd name="T30" fmla="*/ 91 w 141"/>
              <a:gd name="T31" fmla="*/ 53 h 141"/>
              <a:gd name="T32" fmla="*/ 93 w 141"/>
              <a:gd name="T33" fmla="*/ 35 h 141"/>
              <a:gd name="T34" fmla="*/ 81 w 141"/>
              <a:gd name="T35" fmla="*/ 19 h 141"/>
              <a:gd name="T36" fmla="*/ 76 w 141"/>
              <a:gd name="T37" fmla="*/ 18 h 141"/>
              <a:gd name="T38" fmla="*/ 66 w 141"/>
              <a:gd name="T39" fmla="*/ 12 h 141"/>
              <a:gd name="T40" fmla="*/ 40 w 141"/>
              <a:gd name="T41" fmla="*/ 16 h 141"/>
              <a:gd name="T42" fmla="*/ 32 w 141"/>
              <a:gd name="T43" fmla="*/ 28 h 141"/>
              <a:gd name="T44" fmla="*/ 32 w 141"/>
              <a:gd name="T45" fmla="*/ 53 h 141"/>
              <a:gd name="T46" fmla="*/ 32 w 141"/>
              <a:gd name="T47" fmla="*/ 56 h 141"/>
              <a:gd name="T48" fmla="*/ 31 w 141"/>
              <a:gd name="T49" fmla="*/ 65 h 141"/>
              <a:gd name="T50" fmla="*/ 31 w 141"/>
              <a:gd name="T51" fmla="*/ 65 h 141"/>
              <a:gd name="T52" fmla="*/ 35 w 141"/>
              <a:gd name="T53" fmla="*/ 71 h 141"/>
              <a:gd name="T54" fmla="*/ 35 w 141"/>
              <a:gd name="T55" fmla="*/ 71 h 141"/>
              <a:gd name="T56" fmla="*/ 47 w 141"/>
              <a:gd name="T57" fmla="*/ 91 h 141"/>
              <a:gd name="T58" fmla="*/ 50 w 141"/>
              <a:gd name="T59" fmla="*/ 98 h 141"/>
              <a:gd name="T60" fmla="*/ 46 w 141"/>
              <a:gd name="T61" fmla="*/ 108 h 141"/>
              <a:gd name="T62" fmla="*/ 18 w 141"/>
              <a:gd name="T63" fmla="*/ 121 h 141"/>
              <a:gd name="T64" fmla="*/ 118 w 141"/>
              <a:gd name="T65" fmla="*/ 100 h 141"/>
              <a:gd name="T66" fmla="*/ 121 w 141"/>
              <a:gd name="T67" fmla="*/ 103 h 141"/>
              <a:gd name="T68" fmla="*/ 107 w 141"/>
              <a:gd name="T69" fmla="*/ 107 h 141"/>
              <a:gd name="T70" fmla="*/ 103 w 141"/>
              <a:gd name="T71" fmla="*/ 121 h 141"/>
              <a:gd name="T72" fmla="*/ 100 w 141"/>
              <a:gd name="T73" fmla="*/ 107 h 141"/>
              <a:gd name="T74" fmla="*/ 86 w 141"/>
              <a:gd name="T75" fmla="*/ 103 h 141"/>
              <a:gd name="T76" fmla="*/ 100 w 141"/>
              <a:gd name="T77" fmla="*/ 100 h 141"/>
              <a:gd name="T78" fmla="*/ 103 w 141"/>
              <a:gd name="T79" fmla="*/ 86 h 141"/>
              <a:gd name="T80" fmla="*/ 107 w 141"/>
              <a:gd name="T81" fmla="*/ 100 h 141"/>
              <a:gd name="T82" fmla="*/ 103 w 141"/>
              <a:gd name="T83" fmla="*/ 76 h 141"/>
              <a:gd name="T84" fmla="*/ 76 w 141"/>
              <a:gd name="T85" fmla="*/ 103 h 141"/>
              <a:gd name="T86" fmla="*/ 131 w 141"/>
              <a:gd name="T87" fmla="*/ 103 h 1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41" h="141">
                <a:moveTo>
                  <a:pt x="11" y="136"/>
                </a:moveTo>
                <a:cubicBezTo>
                  <a:pt x="11" y="139"/>
                  <a:pt x="9" y="141"/>
                  <a:pt x="6" y="141"/>
                </a:cubicBezTo>
                <a:cubicBezTo>
                  <a:pt x="3" y="141"/>
                  <a:pt x="0" y="139"/>
                  <a:pt x="0" y="136"/>
                </a:cubicBezTo>
                <a:cubicBezTo>
                  <a:pt x="0" y="126"/>
                  <a:pt x="5" y="119"/>
                  <a:pt x="10" y="113"/>
                </a:cubicBezTo>
                <a:cubicBezTo>
                  <a:pt x="18" y="106"/>
                  <a:pt x="29" y="103"/>
                  <a:pt x="35" y="102"/>
                </a:cubicBezTo>
                <a:cubicBezTo>
                  <a:pt x="36" y="102"/>
                  <a:pt x="38" y="101"/>
                  <a:pt x="38" y="101"/>
                </a:cubicBezTo>
                <a:cubicBezTo>
                  <a:pt x="38" y="101"/>
                  <a:pt x="38" y="101"/>
                  <a:pt x="38" y="101"/>
                </a:cubicBezTo>
                <a:cubicBezTo>
                  <a:pt x="38" y="100"/>
                  <a:pt x="38" y="100"/>
                  <a:pt x="38" y="100"/>
                </a:cubicBezTo>
                <a:cubicBezTo>
                  <a:pt x="39" y="100"/>
                  <a:pt x="39" y="99"/>
                  <a:pt x="39" y="99"/>
                </a:cubicBezTo>
                <a:cubicBezTo>
                  <a:pt x="34" y="95"/>
                  <a:pt x="32" y="89"/>
                  <a:pt x="30" y="84"/>
                </a:cubicBezTo>
                <a:cubicBezTo>
                  <a:pt x="29" y="82"/>
                  <a:pt x="28" y="80"/>
                  <a:pt x="28" y="79"/>
                </a:cubicBezTo>
                <a:cubicBezTo>
                  <a:pt x="28" y="79"/>
                  <a:pt x="28" y="79"/>
                  <a:pt x="28" y="79"/>
                </a:cubicBezTo>
                <a:cubicBezTo>
                  <a:pt x="27" y="79"/>
                  <a:pt x="27" y="79"/>
                  <a:pt x="27" y="79"/>
                </a:cubicBezTo>
                <a:cubicBezTo>
                  <a:pt x="25" y="77"/>
                  <a:pt x="22" y="73"/>
                  <a:pt x="20" y="68"/>
                </a:cubicBezTo>
                <a:cubicBezTo>
                  <a:pt x="19" y="64"/>
                  <a:pt x="18" y="59"/>
                  <a:pt x="21" y="55"/>
                </a:cubicBezTo>
                <a:cubicBezTo>
                  <a:pt x="19" y="51"/>
                  <a:pt x="19" y="46"/>
                  <a:pt x="19" y="42"/>
                </a:cubicBezTo>
                <a:cubicBezTo>
                  <a:pt x="19" y="29"/>
                  <a:pt x="23" y="14"/>
                  <a:pt x="34" y="7"/>
                </a:cubicBezTo>
                <a:cubicBezTo>
                  <a:pt x="41" y="3"/>
                  <a:pt x="48" y="1"/>
                  <a:pt x="57" y="0"/>
                </a:cubicBezTo>
                <a:cubicBezTo>
                  <a:pt x="60" y="0"/>
                  <a:pt x="64" y="0"/>
                  <a:pt x="68" y="1"/>
                </a:cubicBezTo>
                <a:cubicBezTo>
                  <a:pt x="73" y="2"/>
                  <a:pt x="78" y="4"/>
                  <a:pt x="80" y="8"/>
                </a:cubicBezTo>
                <a:cubicBezTo>
                  <a:pt x="86" y="7"/>
                  <a:pt x="91" y="10"/>
                  <a:pt x="95" y="15"/>
                </a:cubicBezTo>
                <a:cubicBezTo>
                  <a:pt x="100" y="21"/>
                  <a:pt x="103" y="29"/>
                  <a:pt x="104" y="33"/>
                </a:cubicBezTo>
                <a:cubicBezTo>
                  <a:pt x="104" y="37"/>
                  <a:pt x="104" y="41"/>
                  <a:pt x="104" y="45"/>
                </a:cubicBezTo>
                <a:cubicBezTo>
                  <a:pt x="103" y="47"/>
                  <a:pt x="103" y="50"/>
                  <a:pt x="102" y="54"/>
                </a:cubicBezTo>
                <a:cubicBezTo>
                  <a:pt x="103" y="56"/>
                  <a:pt x="104" y="58"/>
                  <a:pt x="104" y="61"/>
                </a:cubicBezTo>
                <a:cubicBezTo>
                  <a:pt x="104" y="63"/>
                  <a:pt x="104" y="64"/>
                  <a:pt x="104" y="66"/>
                </a:cubicBezTo>
                <a:cubicBezTo>
                  <a:pt x="125" y="66"/>
                  <a:pt x="141" y="83"/>
                  <a:pt x="141" y="103"/>
                </a:cubicBezTo>
                <a:cubicBezTo>
                  <a:pt x="141" y="124"/>
                  <a:pt x="124" y="141"/>
                  <a:pt x="103" y="141"/>
                </a:cubicBezTo>
                <a:cubicBezTo>
                  <a:pt x="83" y="141"/>
                  <a:pt x="66" y="124"/>
                  <a:pt x="66" y="103"/>
                </a:cubicBezTo>
                <a:cubicBezTo>
                  <a:pt x="66" y="87"/>
                  <a:pt x="76" y="73"/>
                  <a:pt x="91" y="68"/>
                </a:cubicBezTo>
                <a:cubicBezTo>
                  <a:pt x="93" y="64"/>
                  <a:pt x="95" y="62"/>
                  <a:pt x="92" y="58"/>
                </a:cubicBezTo>
                <a:cubicBezTo>
                  <a:pt x="91" y="57"/>
                  <a:pt x="90" y="55"/>
                  <a:pt x="91" y="53"/>
                </a:cubicBezTo>
                <a:cubicBezTo>
                  <a:pt x="92" y="49"/>
                  <a:pt x="93" y="46"/>
                  <a:pt x="93" y="43"/>
                </a:cubicBezTo>
                <a:cubicBezTo>
                  <a:pt x="93" y="40"/>
                  <a:pt x="93" y="38"/>
                  <a:pt x="93" y="35"/>
                </a:cubicBezTo>
                <a:cubicBezTo>
                  <a:pt x="93" y="32"/>
                  <a:pt x="90" y="26"/>
                  <a:pt x="87" y="22"/>
                </a:cubicBezTo>
                <a:cubicBezTo>
                  <a:pt x="85" y="20"/>
                  <a:pt x="83" y="18"/>
                  <a:pt x="81" y="19"/>
                </a:cubicBezTo>
                <a:cubicBezTo>
                  <a:pt x="81" y="19"/>
                  <a:pt x="81" y="19"/>
                  <a:pt x="81" y="19"/>
                </a:cubicBezTo>
                <a:cubicBezTo>
                  <a:pt x="79" y="19"/>
                  <a:pt x="77" y="19"/>
                  <a:pt x="76" y="18"/>
                </a:cubicBezTo>
                <a:cubicBezTo>
                  <a:pt x="74" y="17"/>
                  <a:pt x="73" y="16"/>
                  <a:pt x="72" y="14"/>
                </a:cubicBezTo>
                <a:cubicBezTo>
                  <a:pt x="71" y="13"/>
                  <a:pt x="69" y="12"/>
                  <a:pt x="66" y="12"/>
                </a:cubicBezTo>
                <a:cubicBezTo>
                  <a:pt x="63" y="11"/>
                  <a:pt x="59" y="11"/>
                  <a:pt x="57" y="11"/>
                </a:cubicBezTo>
                <a:cubicBezTo>
                  <a:pt x="50" y="11"/>
                  <a:pt x="45" y="13"/>
                  <a:pt x="40" y="16"/>
                </a:cubicBezTo>
                <a:cubicBezTo>
                  <a:pt x="37" y="18"/>
                  <a:pt x="34" y="22"/>
                  <a:pt x="32" y="28"/>
                </a:cubicBezTo>
                <a:cubicBezTo>
                  <a:pt x="32" y="28"/>
                  <a:pt x="32" y="28"/>
                  <a:pt x="32" y="28"/>
                </a:cubicBezTo>
                <a:cubicBezTo>
                  <a:pt x="30" y="32"/>
                  <a:pt x="30" y="37"/>
                  <a:pt x="30" y="41"/>
                </a:cubicBezTo>
                <a:cubicBezTo>
                  <a:pt x="30" y="46"/>
                  <a:pt x="30" y="50"/>
                  <a:pt x="32" y="53"/>
                </a:cubicBezTo>
                <a:cubicBezTo>
                  <a:pt x="32" y="54"/>
                  <a:pt x="32" y="55"/>
                  <a:pt x="32" y="56"/>
                </a:cubicBezTo>
                <a:cubicBezTo>
                  <a:pt x="32" y="56"/>
                  <a:pt x="32" y="56"/>
                  <a:pt x="32" y="56"/>
                </a:cubicBezTo>
                <a:cubicBezTo>
                  <a:pt x="32" y="56"/>
                  <a:pt x="32" y="56"/>
                  <a:pt x="32" y="56"/>
                </a:cubicBezTo>
                <a:cubicBezTo>
                  <a:pt x="32" y="60"/>
                  <a:pt x="29" y="60"/>
                  <a:pt x="31" y="65"/>
                </a:cubicBezTo>
                <a:cubicBezTo>
                  <a:pt x="30" y="65"/>
                  <a:pt x="30" y="65"/>
                  <a:pt x="30" y="65"/>
                </a:cubicBezTo>
                <a:cubicBezTo>
                  <a:pt x="31" y="65"/>
                  <a:pt x="31" y="65"/>
                  <a:pt x="31" y="65"/>
                </a:cubicBezTo>
                <a:cubicBezTo>
                  <a:pt x="31" y="67"/>
                  <a:pt x="33" y="70"/>
                  <a:pt x="35" y="71"/>
                </a:cubicBezTo>
                <a:cubicBezTo>
                  <a:pt x="35" y="71"/>
                  <a:pt x="35" y="71"/>
                  <a:pt x="35" y="71"/>
                </a:cubicBezTo>
                <a:cubicBezTo>
                  <a:pt x="35" y="71"/>
                  <a:pt x="35" y="71"/>
                  <a:pt x="35" y="71"/>
                </a:cubicBezTo>
                <a:cubicBezTo>
                  <a:pt x="35" y="71"/>
                  <a:pt x="35" y="71"/>
                  <a:pt x="35" y="71"/>
                </a:cubicBezTo>
                <a:cubicBezTo>
                  <a:pt x="37" y="73"/>
                  <a:pt x="39" y="76"/>
                  <a:pt x="40" y="80"/>
                </a:cubicBezTo>
                <a:cubicBezTo>
                  <a:pt x="42" y="84"/>
                  <a:pt x="44" y="89"/>
                  <a:pt x="47" y="91"/>
                </a:cubicBezTo>
                <a:cubicBezTo>
                  <a:pt x="49" y="92"/>
                  <a:pt x="50" y="94"/>
                  <a:pt x="50" y="96"/>
                </a:cubicBezTo>
                <a:cubicBezTo>
                  <a:pt x="50" y="98"/>
                  <a:pt x="50" y="98"/>
                  <a:pt x="50" y="98"/>
                </a:cubicBezTo>
                <a:cubicBezTo>
                  <a:pt x="50" y="102"/>
                  <a:pt x="49" y="106"/>
                  <a:pt x="46" y="108"/>
                </a:cubicBezTo>
                <a:cubicBezTo>
                  <a:pt x="46" y="108"/>
                  <a:pt x="46" y="108"/>
                  <a:pt x="46" y="108"/>
                </a:cubicBezTo>
                <a:cubicBezTo>
                  <a:pt x="44" y="111"/>
                  <a:pt x="40" y="112"/>
                  <a:pt x="36" y="113"/>
                </a:cubicBezTo>
                <a:cubicBezTo>
                  <a:pt x="31" y="113"/>
                  <a:pt x="23" y="116"/>
                  <a:pt x="18" y="121"/>
                </a:cubicBezTo>
                <a:cubicBezTo>
                  <a:pt x="14" y="125"/>
                  <a:pt x="11" y="129"/>
                  <a:pt x="11" y="136"/>
                </a:cubicBezTo>
                <a:close/>
                <a:moveTo>
                  <a:pt x="118" y="100"/>
                </a:moveTo>
                <a:cubicBezTo>
                  <a:pt x="118" y="100"/>
                  <a:pt x="118" y="100"/>
                  <a:pt x="118" y="100"/>
                </a:cubicBezTo>
                <a:cubicBezTo>
                  <a:pt x="120" y="100"/>
                  <a:pt x="121" y="102"/>
                  <a:pt x="121" y="103"/>
                </a:cubicBezTo>
                <a:cubicBezTo>
                  <a:pt x="121" y="105"/>
                  <a:pt x="120" y="107"/>
                  <a:pt x="118" y="107"/>
                </a:cubicBezTo>
                <a:cubicBezTo>
                  <a:pt x="107" y="107"/>
                  <a:pt x="107" y="107"/>
                  <a:pt x="107" y="107"/>
                </a:cubicBezTo>
                <a:cubicBezTo>
                  <a:pt x="107" y="118"/>
                  <a:pt x="107" y="118"/>
                  <a:pt x="107" y="118"/>
                </a:cubicBezTo>
                <a:cubicBezTo>
                  <a:pt x="107" y="120"/>
                  <a:pt x="105" y="121"/>
                  <a:pt x="103" y="121"/>
                </a:cubicBezTo>
                <a:cubicBezTo>
                  <a:pt x="102" y="121"/>
                  <a:pt x="100" y="120"/>
                  <a:pt x="100" y="118"/>
                </a:cubicBezTo>
                <a:cubicBezTo>
                  <a:pt x="100" y="107"/>
                  <a:pt x="100" y="107"/>
                  <a:pt x="100" y="107"/>
                </a:cubicBezTo>
                <a:cubicBezTo>
                  <a:pt x="89" y="107"/>
                  <a:pt x="89" y="107"/>
                  <a:pt x="89" y="107"/>
                </a:cubicBezTo>
                <a:cubicBezTo>
                  <a:pt x="87" y="107"/>
                  <a:pt x="86" y="105"/>
                  <a:pt x="86" y="103"/>
                </a:cubicBezTo>
                <a:cubicBezTo>
                  <a:pt x="86" y="102"/>
                  <a:pt x="87" y="100"/>
                  <a:pt x="89" y="100"/>
                </a:cubicBezTo>
                <a:cubicBezTo>
                  <a:pt x="100" y="100"/>
                  <a:pt x="100" y="100"/>
                  <a:pt x="100" y="100"/>
                </a:cubicBezTo>
                <a:cubicBezTo>
                  <a:pt x="100" y="89"/>
                  <a:pt x="100" y="89"/>
                  <a:pt x="100" y="89"/>
                </a:cubicBezTo>
                <a:cubicBezTo>
                  <a:pt x="100" y="87"/>
                  <a:pt x="102" y="86"/>
                  <a:pt x="103" y="86"/>
                </a:cubicBezTo>
                <a:cubicBezTo>
                  <a:pt x="105" y="86"/>
                  <a:pt x="107" y="87"/>
                  <a:pt x="107" y="89"/>
                </a:cubicBezTo>
                <a:cubicBezTo>
                  <a:pt x="107" y="100"/>
                  <a:pt x="107" y="100"/>
                  <a:pt x="107" y="100"/>
                </a:cubicBezTo>
                <a:cubicBezTo>
                  <a:pt x="118" y="100"/>
                  <a:pt x="118" y="100"/>
                  <a:pt x="118" y="100"/>
                </a:cubicBezTo>
                <a:close/>
                <a:moveTo>
                  <a:pt x="103" y="76"/>
                </a:moveTo>
                <a:cubicBezTo>
                  <a:pt x="103" y="76"/>
                  <a:pt x="103" y="76"/>
                  <a:pt x="103" y="76"/>
                </a:cubicBezTo>
                <a:cubicBezTo>
                  <a:pt x="89" y="76"/>
                  <a:pt x="76" y="88"/>
                  <a:pt x="76" y="103"/>
                </a:cubicBezTo>
                <a:cubicBezTo>
                  <a:pt x="76" y="118"/>
                  <a:pt x="89" y="131"/>
                  <a:pt x="103" y="131"/>
                </a:cubicBezTo>
                <a:cubicBezTo>
                  <a:pt x="118" y="131"/>
                  <a:pt x="131" y="118"/>
                  <a:pt x="131" y="103"/>
                </a:cubicBezTo>
                <a:cubicBezTo>
                  <a:pt x="131" y="88"/>
                  <a:pt x="118" y="76"/>
                  <a:pt x="103" y="7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5395" name="Freeform 35"/>
          <p:cNvSpPr>
            <a:spLocks noEditPoints="1"/>
          </p:cNvSpPr>
          <p:nvPr/>
        </p:nvSpPr>
        <p:spPr bwMode="auto">
          <a:xfrm>
            <a:off x="4268788" y="2728913"/>
            <a:ext cx="196850" cy="179387"/>
          </a:xfrm>
          <a:custGeom>
            <a:avLst/>
            <a:gdLst>
              <a:gd name="T0" fmla="*/ 59 w 160"/>
              <a:gd name="T1" fmla="*/ 62 h 145"/>
              <a:gd name="T2" fmla="*/ 59 w 160"/>
              <a:gd name="T3" fmla="*/ 78 h 145"/>
              <a:gd name="T4" fmla="*/ 42 w 160"/>
              <a:gd name="T5" fmla="*/ 78 h 145"/>
              <a:gd name="T6" fmla="*/ 42 w 160"/>
              <a:gd name="T7" fmla="*/ 62 h 145"/>
              <a:gd name="T8" fmla="*/ 80 w 160"/>
              <a:gd name="T9" fmla="*/ 0 h 145"/>
              <a:gd name="T10" fmla="*/ 136 w 160"/>
              <a:gd name="T11" fmla="*/ 20 h 145"/>
              <a:gd name="T12" fmla="*/ 136 w 160"/>
              <a:gd name="T13" fmla="*/ 120 h 145"/>
              <a:gd name="T14" fmla="*/ 61 w 160"/>
              <a:gd name="T15" fmla="*/ 138 h 145"/>
              <a:gd name="T16" fmla="*/ 26 w 160"/>
              <a:gd name="T17" fmla="*/ 143 h 145"/>
              <a:gd name="T18" fmla="*/ 20 w 160"/>
              <a:gd name="T19" fmla="*/ 145 h 145"/>
              <a:gd name="T20" fmla="*/ 11 w 160"/>
              <a:gd name="T21" fmla="*/ 138 h 145"/>
              <a:gd name="T22" fmla="*/ 11 w 160"/>
              <a:gd name="T23" fmla="*/ 132 h 145"/>
              <a:gd name="T24" fmla="*/ 4 w 160"/>
              <a:gd name="T25" fmla="*/ 93 h 145"/>
              <a:gd name="T26" fmla="*/ 24 w 160"/>
              <a:gd name="T27" fmla="*/ 20 h 145"/>
              <a:gd name="T28" fmla="*/ 128 w 160"/>
              <a:gd name="T29" fmla="*/ 30 h 145"/>
              <a:gd name="T30" fmla="*/ 80 w 160"/>
              <a:gd name="T31" fmla="*/ 13 h 145"/>
              <a:gd name="T32" fmla="*/ 12 w 160"/>
              <a:gd name="T33" fmla="*/ 70 h 145"/>
              <a:gd name="T34" fmla="*/ 26 w 160"/>
              <a:gd name="T35" fmla="*/ 105 h 145"/>
              <a:gd name="T36" fmla="*/ 23 w 160"/>
              <a:gd name="T37" fmla="*/ 131 h 145"/>
              <a:gd name="T38" fmla="*/ 48 w 160"/>
              <a:gd name="T39" fmla="*/ 121 h 145"/>
              <a:gd name="T40" fmla="*/ 80 w 160"/>
              <a:gd name="T41" fmla="*/ 127 h 145"/>
              <a:gd name="T42" fmla="*/ 148 w 160"/>
              <a:gd name="T43" fmla="*/ 70 h 145"/>
              <a:gd name="T44" fmla="*/ 53 w 160"/>
              <a:gd name="T45" fmla="*/ 67 h 145"/>
              <a:gd name="T46" fmla="*/ 50 w 160"/>
              <a:gd name="T47" fmla="*/ 66 h 145"/>
              <a:gd name="T48" fmla="*/ 46 w 160"/>
              <a:gd name="T49" fmla="*/ 70 h 145"/>
              <a:gd name="T50" fmla="*/ 50 w 160"/>
              <a:gd name="T51" fmla="*/ 74 h 145"/>
              <a:gd name="T52" fmla="*/ 55 w 160"/>
              <a:gd name="T53" fmla="*/ 70 h 145"/>
              <a:gd name="T54" fmla="*/ 80 w 160"/>
              <a:gd name="T55" fmla="*/ 58 h 145"/>
              <a:gd name="T56" fmla="*/ 88 w 160"/>
              <a:gd name="T57" fmla="*/ 62 h 145"/>
              <a:gd name="T58" fmla="*/ 88 w 160"/>
              <a:gd name="T59" fmla="*/ 78 h 145"/>
              <a:gd name="T60" fmla="*/ 72 w 160"/>
              <a:gd name="T61" fmla="*/ 78 h 145"/>
              <a:gd name="T62" fmla="*/ 72 w 160"/>
              <a:gd name="T63" fmla="*/ 62 h 145"/>
              <a:gd name="T64" fmla="*/ 83 w 160"/>
              <a:gd name="T65" fmla="*/ 67 h 145"/>
              <a:gd name="T66" fmla="*/ 80 w 160"/>
              <a:gd name="T67" fmla="*/ 66 h 145"/>
              <a:gd name="T68" fmla="*/ 76 w 160"/>
              <a:gd name="T69" fmla="*/ 70 h 145"/>
              <a:gd name="T70" fmla="*/ 80 w 160"/>
              <a:gd name="T71" fmla="*/ 74 h 145"/>
              <a:gd name="T72" fmla="*/ 84 w 160"/>
              <a:gd name="T73" fmla="*/ 70 h 145"/>
              <a:gd name="T74" fmla="*/ 110 w 160"/>
              <a:gd name="T75" fmla="*/ 58 h 145"/>
              <a:gd name="T76" fmla="*/ 118 w 160"/>
              <a:gd name="T77" fmla="*/ 62 h 145"/>
              <a:gd name="T78" fmla="*/ 118 w 160"/>
              <a:gd name="T79" fmla="*/ 78 h 145"/>
              <a:gd name="T80" fmla="*/ 101 w 160"/>
              <a:gd name="T81" fmla="*/ 78 h 145"/>
              <a:gd name="T82" fmla="*/ 101 w 160"/>
              <a:gd name="T83" fmla="*/ 62 h 145"/>
              <a:gd name="T84" fmla="*/ 113 w 160"/>
              <a:gd name="T85" fmla="*/ 67 h 145"/>
              <a:gd name="T86" fmla="*/ 110 w 160"/>
              <a:gd name="T87" fmla="*/ 66 h 145"/>
              <a:gd name="T88" fmla="*/ 105 w 160"/>
              <a:gd name="T89" fmla="*/ 70 h 145"/>
              <a:gd name="T90" fmla="*/ 110 w 160"/>
              <a:gd name="T91" fmla="*/ 74 h 145"/>
              <a:gd name="T92" fmla="*/ 114 w 160"/>
              <a:gd name="T93" fmla="*/ 70 h 1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60" h="145">
                <a:moveTo>
                  <a:pt x="50" y="58"/>
                </a:moveTo>
                <a:cubicBezTo>
                  <a:pt x="54" y="58"/>
                  <a:pt x="56" y="60"/>
                  <a:pt x="59" y="62"/>
                </a:cubicBezTo>
                <a:cubicBezTo>
                  <a:pt x="61" y="64"/>
                  <a:pt x="62" y="67"/>
                  <a:pt x="62" y="70"/>
                </a:cubicBezTo>
                <a:cubicBezTo>
                  <a:pt x="62" y="73"/>
                  <a:pt x="61" y="76"/>
                  <a:pt x="59" y="78"/>
                </a:cubicBezTo>
                <a:cubicBezTo>
                  <a:pt x="56" y="80"/>
                  <a:pt x="54" y="82"/>
                  <a:pt x="50" y="82"/>
                </a:cubicBezTo>
                <a:cubicBezTo>
                  <a:pt x="47" y="82"/>
                  <a:pt x="44" y="80"/>
                  <a:pt x="42" y="78"/>
                </a:cubicBezTo>
                <a:cubicBezTo>
                  <a:pt x="40" y="76"/>
                  <a:pt x="39" y="73"/>
                  <a:pt x="39" y="70"/>
                </a:cubicBezTo>
                <a:cubicBezTo>
                  <a:pt x="39" y="67"/>
                  <a:pt x="40" y="64"/>
                  <a:pt x="42" y="62"/>
                </a:cubicBezTo>
                <a:cubicBezTo>
                  <a:pt x="44" y="60"/>
                  <a:pt x="47" y="58"/>
                  <a:pt x="50" y="58"/>
                </a:cubicBezTo>
                <a:close/>
                <a:moveTo>
                  <a:pt x="80" y="0"/>
                </a:moveTo>
                <a:cubicBezTo>
                  <a:pt x="80" y="0"/>
                  <a:pt x="80" y="0"/>
                  <a:pt x="80" y="0"/>
                </a:cubicBezTo>
                <a:cubicBezTo>
                  <a:pt x="102" y="0"/>
                  <a:pt x="122" y="8"/>
                  <a:pt x="136" y="20"/>
                </a:cubicBezTo>
                <a:cubicBezTo>
                  <a:pt x="151" y="33"/>
                  <a:pt x="160" y="51"/>
                  <a:pt x="160" y="70"/>
                </a:cubicBezTo>
                <a:cubicBezTo>
                  <a:pt x="160" y="89"/>
                  <a:pt x="151" y="107"/>
                  <a:pt x="136" y="120"/>
                </a:cubicBezTo>
                <a:cubicBezTo>
                  <a:pt x="122" y="132"/>
                  <a:pt x="102" y="140"/>
                  <a:pt x="80" y="140"/>
                </a:cubicBezTo>
                <a:cubicBezTo>
                  <a:pt x="73" y="140"/>
                  <a:pt x="67" y="139"/>
                  <a:pt x="61" y="138"/>
                </a:cubicBezTo>
                <a:cubicBezTo>
                  <a:pt x="55" y="137"/>
                  <a:pt x="50" y="135"/>
                  <a:pt x="45" y="133"/>
                </a:cubicBezTo>
                <a:cubicBezTo>
                  <a:pt x="26" y="143"/>
                  <a:pt x="26" y="143"/>
                  <a:pt x="26" y="143"/>
                </a:cubicBezTo>
                <a:cubicBezTo>
                  <a:pt x="24" y="144"/>
                  <a:pt x="22" y="145"/>
                  <a:pt x="20" y="145"/>
                </a:cubicBezTo>
                <a:cubicBezTo>
                  <a:pt x="20" y="145"/>
                  <a:pt x="20" y="145"/>
                  <a:pt x="20" y="145"/>
                </a:cubicBezTo>
                <a:cubicBezTo>
                  <a:pt x="18" y="145"/>
                  <a:pt x="16" y="144"/>
                  <a:pt x="15" y="143"/>
                </a:cubicBezTo>
                <a:cubicBezTo>
                  <a:pt x="13" y="141"/>
                  <a:pt x="12" y="140"/>
                  <a:pt x="11" y="138"/>
                </a:cubicBezTo>
                <a:cubicBezTo>
                  <a:pt x="11" y="138"/>
                  <a:pt x="11" y="138"/>
                  <a:pt x="11" y="138"/>
                </a:cubicBezTo>
                <a:cubicBezTo>
                  <a:pt x="10" y="136"/>
                  <a:pt x="10" y="134"/>
                  <a:pt x="11" y="132"/>
                </a:cubicBezTo>
                <a:cubicBezTo>
                  <a:pt x="15" y="111"/>
                  <a:pt x="15" y="111"/>
                  <a:pt x="15" y="111"/>
                </a:cubicBezTo>
                <a:cubicBezTo>
                  <a:pt x="11" y="106"/>
                  <a:pt x="7" y="100"/>
                  <a:pt x="4" y="93"/>
                </a:cubicBezTo>
                <a:cubicBezTo>
                  <a:pt x="1" y="86"/>
                  <a:pt x="0" y="78"/>
                  <a:pt x="0" y="70"/>
                </a:cubicBezTo>
                <a:cubicBezTo>
                  <a:pt x="0" y="51"/>
                  <a:pt x="9" y="33"/>
                  <a:pt x="24" y="20"/>
                </a:cubicBezTo>
                <a:cubicBezTo>
                  <a:pt x="38" y="8"/>
                  <a:pt x="58" y="0"/>
                  <a:pt x="80" y="0"/>
                </a:cubicBezTo>
                <a:close/>
                <a:moveTo>
                  <a:pt x="128" y="30"/>
                </a:moveTo>
                <a:cubicBezTo>
                  <a:pt x="128" y="30"/>
                  <a:pt x="128" y="30"/>
                  <a:pt x="128" y="30"/>
                </a:cubicBezTo>
                <a:cubicBezTo>
                  <a:pt x="116" y="19"/>
                  <a:pt x="99" y="13"/>
                  <a:pt x="80" y="13"/>
                </a:cubicBezTo>
                <a:cubicBezTo>
                  <a:pt x="61" y="13"/>
                  <a:pt x="44" y="19"/>
                  <a:pt x="32" y="30"/>
                </a:cubicBezTo>
                <a:cubicBezTo>
                  <a:pt x="20" y="40"/>
                  <a:pt x="12" y="54"/>
                  <a:pt x="12" y="70"/>
                </a:cubicBezTo>
                <a:cubicBezTo>
                  <a:pt x="12" y="76"/>
                  <a:pt x="13" y="83"/>
                  <a:pt x="16" y="89"/>
                </a:cubicBezTo>
                <a:cubicBezTo>
                  <a:pt x="18" y="95"/>
                  <a:pt x="22" y="100"/>
                  <a:pt x="26" y="105"/>
                </a:cubicBezTo>
                <a:cubicBezTo>
                  <a:pt x="28" y="106"/>
                  <a:pt x="29" y="109"/>
                  <a:pt x="28" y="111"/>
                </a:cubicBezTo>
                <a:cubicBezTo>
                  <a:pt x="23" y="131"/>
                  <a:pt x="23" y="131"/>
                  <a:pt x="23" y="131"/>
                </a:cubicBezTo>
                <a:cubicBezTo>
                  <a:pt x="42" y="121"/>
                  <a:pt x="42" y="121"/>
                  <a:pt x="42" y="121"/>
                </a:cubicBezTo>
                <a:cubicBezTo>
                  <a:pt x="44" y="120"/>
                  <a:pt x="46" y="120"/>
                  <a:pt x="48" y="121"/>
                </a:cubicBezTo>
                <a:cubicBezTo>
                  <a:pt x="53" y="123"/>
                  <a:pt x="58" y="125"/>
                  <a:pt x="63" y="126"/>
                </a:cubicBezTo>
                <a:cubicBezTo>
                  <a:pt x="69" y="127"/>
                  <a:pt x="74" y="127"/>
                  <a:pt x="80" y="127"/>
                </a:cubicBezTo>
                <a:cubicBezTo>
                  <a:pt x="99" y="127"/>
                  <a:pt x="116" y="121"/>
                  <a:pt x="128" y="110"/>
                </a:cubicBezTo>
                <a:cubicBezTo>
                  <a:pt x="140" y="100"/>
                  <a:pt x="148" y="86"/>
                  <a:pt x="148" y="70"/>
                </a:cubicBezTo>
                <a:cubicBezTo>
                  <a:pt x="148" y="54"/>
                  <a:pt x="140" y="40"/>
                  <a:pt x="128" y="30"/>
                </a:cubicBezTo>
                <a:close/>
                <a:moveTo>
                  <a:pt x="53" y="67"/>
                </a:moveTo>
                <a:cubicBezTo>
                  <a:pt x="53" y="67"/>
                  <a:pt x="53" y="67"/>
                  <a:pt x="53" y="67"/>
                </a:cubicBezTo>
                <a:cubicBezTo>
                  <a:pt x="53" y="66"/>
                  <a:pt x="51" y="66"/>
                  <a:pt x="50" y="66"/>
                </a:cubicBezTo>
                <a:cubicBezTo>
                  <a:pt x="49" y="66"/>
                  <a:pt x="48" y="66"/>
                  <a:pt x="47" y="67"/>
                </a:cubicBezTo>
                <a:cubicBezTo>
                  <a:pt x="47" y="68"/>
                  <a:pt x="46" y="69"/>
                  <a:pt x="46" y="70"/>
                </a:cubicBezTo>
                <a:cubicBezTo>
                  <a:pt x="46" y="71"/>
                  <a:pt x="47" y="72"/>
                  <a:pt x="47" y="73"/>
                </a:cubicBezTo>
                <a:cubicBezTo>
                  <a:pt x="48" y="74"/>
                  <a:pt x="49" y="74"/>
                  <a:pt x="50" y="74"/>
                </a:cubicBezTo>
                <a:cubicBezTo>
                  <a:pt x="51" y="74"/>
                  <a:pt x="53" y="74"/>
                  <a:pt x="53" y="73"/>
                </a:cubicBezTo>
                <a:cubicBezTo>
                  <a:pt x="54" y="72"/>
                  <a:pt x="55" y="71"/>
                  <a:pt x="55" y="70"/>
                </a:cubicBezTo>
                <a:cubicBezTo>
                  <a:pt x="55" y="69"/>
                  <a:pt x="54" y="68"/>
                  <a:pt x="53" y="67"/>
                </a:cubicBezTo>
                <a:close/>
                <a:moveTo>
                  <a:pt x="80" y="58"/>
                </a:moveTo>
                <a:cubicBezTo>
                  <a:pt x="80" y="58"/>
                  <a:pt x="80" y="58"/>
                  <a:pt x="80" y="58"/>
                </a:cubicBezTo>
                <a:cubicBezTo>
                  <a:pt x="83" y="58"/>
                  <a:pt x="86" y="60"/>
                  <a:pt x="88" y="62"/>
                </a:cubicBezTo>
                <a:cubicBezTo>
                  <a:pt x="90" y="64"/>
                  <a:pt x="92" y="67"/>
                  <a:pt x="92" y="70"/>
                </a:cubicBezTo>
                <a:cubicBezTo>
                  <a:pt x="92" y="73"/>
                  <a:pt x="90" y="76"/>
                  <a:pt x="88" y="78"/>
                </a:cubicBezTo>
                <a:cubicBezTo>
                  <a:pt x="86" y="80"/>
                  <a:pt x="83" y="82"/>
                  <a:pt x="80" y="82"/>
                </a:cubicBezTo>
                <a:cubicBezTo>
                  <a:pt x="77" y="82"/>
                  <a:pt x="74" y="80"/>
                  <a:pt x="72" y="78"/>
                </a:cubicBezTo>
                <a:cubicBezTo>
                  <a:pt x="70" y="76"/>
                  <a:pt x="68" y="73"/>
                  <a:pt x="68" y="70"/>
                </a:cubicBezTo>
                <a:cubicBezTo>
                  <a:pt x="68" y="67"/>
                  <a:pt x="70" y="64"/>
                  <a:pt x="72" y="62"/>
                </a:cubicBezTo>
                <a:cubicBezTo>
                  <a:pt x="74" y="60"/>
                  <a:pt x="77" y="58"/>
                  <a:pt x="80" y="58"/>
                </a:cubicBezTo>
                <a:close/>
                <a:moveTo>
                  <a:pt x="83" y="67"/>
                </a:moveTo>
                <a:cubicBezTo>
                  <a:pt x="83" y="67"/>
                  <a:pt x="83" y="67"/>
                  <a:pt x="83" y="67"/>
                </a:cubicBezTo>
                <a:cubicBezTo>
                  <a:pt x="82" y="66"/>
                  <a:pt x="81" y="66"/>
                  <a:pt x="80" y="66"/>
                </a:cubicBezTo>
                <a:cubicBezTo>
                  <a:pt x="79" y="66"/>
                  <a:pt x="78" y="66"/>
                  <a:pt x="77" y="67"/>
                </a:cubicBezTo>
                <a:cubicBezTo>
                  <a:pt x="76" y="68"/>
                  <a:pt x="76" y="69"/>
                  <a:pt x="76" y="70"/>
                </a:cubicBezTo>
                <a:cubicBezTo>
                  <a:pt x="76" y="71"/>
                  <a:pt x="76" y="72"/>
                  <a:pt x="77" y="73"/>
                </a:cubicBezTo>
                <a:cubicBezTo>
                  <a:pt x="78" y="74"/>
                  <a:pt x="79" y="74"/>
                  <a:pt x="80" y="74"/>
                </a:cubicBezTo>
                <a:cubicBezTo>
                  <a:pt x="81" y="74"/>
                  <a:pt x="82" y="74"/>
                  <a:pt x="83" y="73"/>
                </a:cubicBezTo>
                <a:cubicBezTo>
                  <a:pt x="84" y="72"/>
                  <a:pt x="84" y="71"/>
                  <a:pt x="84" y="70"/>
                </a:cubicBezTo>
                <a:cubicBezTo>
                  <a:pt x="84" y="69"/>
                  <a:pt x="84" y="68"/>
                  <a:pt x="83" y="67"/>
                </a:cubicBezTo>
                <a:close/>
                <a:moveTo>
                  <a:pt x="110" y="58"/>
                </a:moveTo>
                <a:cubicBezTo>
                  <a:pt x="110" y="58"/>
                  <a:pt x="110" y="58"/>
                  <a:pt x="110" y="58"/>
                </a:cubicBezTo>
                <a:cubicBezTo>
                  <a:pt x="113" y="58"/>
                  <a:pt x="116" y="60"/>
                  <a:pt x="118" y="62"/>
                </a:cubicBezTo>
                <a:cubicBezTo>
                  <a:pt x="120" y="64"/>
                  <a:pt x="121" y="67"/>
                  <a:pt x="121" y="70"/>
                </a:cubicBezTo>
                <a:cubicBezTo>
                  <a:pt x="121" y="73"/>
                  <a:pt x="120" y="76"/>
                  <a:pt x="118" y="78"/>
                </a:cubicBezTo>
                <a:cubicBezTo>
                  <a:pt x="116" y="80"/>
                  <a:pt x="113" y="82"/>
                  <a:pt x="110" y="82"/>
                </a:cubicBezTo>
                <a:cubicBezTo>
                  <a:pt x="106" y="82"/>
                  <a:pt x="103" y="80"/>
                  <a:pt x="101" y="78"/>
                </a:cubicBezTo>
                <a:cubicBezTo>
                  <a:pt x="99" y="76"/>
                  <a:pt x="98" y="73"/>
                  <a:pt x="98" y="70"/>
                </a:cubicBezTo>
                <a:cubicBezTo>
                  <a:pt x="98" y="67"/>
                  <a:pt x="99" y="64"/>
                  <a:pt x="101" y="62"/>
                </a:cubicBezTo>
                <a:cubicBezTo>
                  <a:pt x="103" y="60"/>
                  <a:pt x="106" y="58"/>
                  <a:pt x="110" y="58"/>
                </a:cubicBezTo>
                <a:close/>
                <a:moveTo>
                  <a:pt x="113" y="67"/>
                </a:moveTo>
                <a:cubicBezTo>
                  <a:pt x="113" y="67"/>
                  <a:pt x="113" y="67"/>
                  <a:pt x="113" y="67"/>
                </a:cubicBezTo>
                <a:cubicBezTo>
                  <a:pt x="112" y="66"/>
                  <a:pt x="111" y="66"/>
                  <a:pt x="110" y="66"/>
                </a:cubicBezTo>
                <a:cubicBezTo>
                  <a:pt x="108" y="66"/>
                  <a:pt x="107" y="66"/>
                  <a:pt x="106" y="67"/>
                </a:cubicBezTo>
                <a:cubicBezTo>
                  <a:pt x="106" y="68"/>
                  <a:pt x="105" y="69"/>
                  <a:pt x="105" y="70"/>
                </a:cubicBezTo>
                <a:cubicBezTo>
                  <a:pt x="105" y="71"/>
                  <a:pt x="106" y="72"/>
                  <a:pt x="106" y="73"/>
                </a:cubicBezTo>
                <a:cubicBezTo>
                  <a:pt x="107" y="74"/>
                  <a:pt x="108" y="74"/>
                  <a:pt x="110" y="74"/>
                </a:cubicBezTo>
                <a:cubicBezTo>
                  <a:pt x="111" y="74"/>
                  <a:pt x="112" y="74"/>
                  <a:pt x="113" y="73"/>
                </a:cubicBezTo>
                <a:cubicBezTo>
                  <a:pt x="113" y="72"/>
                  <a:pt x="114" y="71"/>
                  <a:pt x="114" y="70"/>
                </a:cubicBezTo>
                <a:cubicBezTo>
                  <a:pt x="114" y="69"/>
                  <a:pt x="113" y="68"/>
                  <a:pt x="113" y="6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5396" name="Oval 36"/>
          <p:cNvSpPr>
            <a:spLocks noChangeArrowheads="1"/>
          </p:cNvSpPr>
          <p:nvPr/>
        </p:nvSpPr>
        <p:spPr bwMode="auto">
          <a:xfrm>
            <a:off x="6135688" y="1808163"/>
            <a:ext cx="561975" cy="560387"/>
          </a:xfrm>
          <a:prstGeom prst="ellipse">
            <a:avLst/>
          </a:prstGeom>
          <a:noFill/>
          <a:ln w="12700" cmpd="sng">
            <a:solidFill>
              <a:srgbClr val="A9D25A"/>
            </a:solidFill>
            <a:rou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5397" name="Oval 37"/>
          <p:cNvSpPr>
            <a:spLocks noChangeArrowheads="1"/>
          </p:cNvSpPr>
          <p:nvPr/>
        </p:nvSpPr>
        <p:spPr bwMode="auto">
          <a:xfrm>
            <a:off x="6135688" y="2609850"/>
            <a:ext cx="561975" cy="561975"/>
          </a:xfrm>
          <a:prstGeom prst="ellipse">
            <a:avLst/>
          </a:prstGeom>
          <a:noFill/>
          <a:ln w="12700" cmpd="sng">
            <a:solidFill>
              <a:srgbClr val="ED7D31"/>
            </a:solidFill>
            <a:rou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5398" name="Oval 38"/>
          <p:cNvSpPr>
            <a:spLocks noChangeArrowheads="1"/>
          </p:cNvSpPr>
          <p:nvPr/>
        </p:nvSpPr>
        <p:spPr bwMode="auto">
          <a:xfrm>
            <a:off x="6135688" y="3411538"/>
            <a:ext cx="561975" cy="561975"/>
          </a:xfrm>
          <a:prstGeom prst="ellipse">
            <a:avLst/>
          </a:prstGeom>
          <a:noFill/>
          <a:ln w="12700" cmpd="sng">
            <a:solidFill>
              <a:srgbClr val="FBE22D"/>
            </a:solidFill>
            <a:rou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5399" name="Oval 39"/>
          <p:cNvSpPr>
            <a:spLocks noChangeArrowheads="1"/>
          </p:cNvSpPr>
          <p:nvPr/>
        </p:nvSpPr>
        <p:spPr bwMode="auto">
          <a:xfrm>
            <a:off x="2439988" y="1808163"/>
            <a:ext cx="561975" cy="560387"/>
          </a:xfrm>
          <a:prstGeom prst="ellipse">
            <a:avLst/>
          </a:prstGeom>
          <a:noFill/>
          <a:ln w="12700" cmpd="sng">
            <a:solidFill>
              <a:srgbClr val="A9D25A"/>
            </a:solidFill>
            <a:rou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5400" name="Oval 40"/>
          <p:cNvSpPr>
            <a:spLocks noChangeArrowheads="1"/>
          </p:cNvSpPr>
          <p:nvPr/>
        </p:nvSpPr>
        <p:spPr bwMode="auto">
          <a:xfrm>
            <a:off x="2439988" y="2609850"/>
            <a:ext cx="561975" cy="561975"/>
          </a:xfrm>
          <a:prstGeom prst="ellipse">
            <a:avLst/>
          </a:prstGeom>
          <a:noFill/>
          <a:ln w="12700" cmpd="sng">
            <a:solidFill>
              <a:srgbClr val="EA5514"/>
            </a:solidFill>
            <a:rou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5401" name="Oval 41"/>
          <p:cNvSpPr>
            <a:spLocks noChangeArrowheads="1"/>
          </p:cNvSpPr>
          <p:nvPr/>
        </p:nvSpPr>
        <p:spPr bwMode="auto">
          <a:xfrm>
            <a:off x="2439988" y="3411538"/>
            <a:ext cx="561975" cy="561975"/>
          </a:xfrm>
          <a:prstGeom prst="ellipse">
            <a:avLst/>
          </a:prstGeom>
          <a:noFill/>
          <a:ln w="12700" cmpd="sng">
            <a:solidFill>
              <a:srgbClr val="FBE22D"/>
            </a:solidFill>
            <a:rou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5402" name="Rectangle 42"/>
          <p:cNvSpPr>
            <a:spLocks noChangeArrowheads="1"/>
          </p:cNvSpPr>
          <p:nvPr/>
        </p:nvSpPr>
        <p:spPr bwMode="auto">
          <a:xfrm>
            <a:off x="395288" y="1874838"/>
            <a:ext cx="1870075" cy="39687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CN" altLang="en-US" sz="1000" b="1" dirty="0">
                <a:solidFill>
                  <a:srgbClr val="A9D25A"/>
                </a:solidFill>
                <a:latin typeface="+mn-lt"/>
                <a:ea typeface="+mn-ea"/>
              </a:rPr>
              <a:t>Head Title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</a:rPr>
              <a:t>We have many PowerPoint </a:t>
            </a:r>
            <a:r>
              <a:rPr kumimoji="0"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</a:rPr>
              <a:t>templates</a:t>
            </a:r>
            <a:r>
              <a:rPr kumimoji="0"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</a:rPr>
              <a:t> that has been specifically designed</a:t>
            </a:r>
            <a:r>
              <a:rPr kumimoji="0"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</a:rPr>
              <a:t>.</a:t>
            </a:r>
          </a:p>
        </p:txBody>
      </p:sp>
      <p:sp>
        <p:nvSpPr>
          <p:cNvPr id="15403" name="Rectangle 43"/>
          <p:cNvSpPr>
            <a:spLocks noChangeArrowheads="1"/>
          </p:cNvSpPr>
          <p:nvPr/>
        </p:nvSpPr>
        <p:spPr bwMode="auto">
          <a:xfrm>
            <a:off x="395288" y="2686050"/>
            <a:ext cx="1870075" cy="39687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CN" altLang="en-US" sz="1000" b="1" dirty="0">
                <a:solidFill>
                  <a:srgbClr val="EA5514"/>
                </a:solidFill>
                <a:latin typeface="+mn-lt"/>
                <a:ea typeface="+mn-ea"/>
              </a:rPr>
              <a:t>Head Title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</a:rPr>
              <a:t>We have many PowerPoint </a:t>
            </a:r>
            <a:r>
              <a:rPr kumimoji="0"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</a:rPr>
              <a:t>templates</a:t>
            </a:r>
            <a:r>
              <a:rPr kumimoji="0"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</a:rPr>
              <a:t> that has been specifically designed</a:t>
            </a:r>
            <a:r>
              <a:rPr kumimoji="0"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</a:rPr>
              <a:t>.</a:t>
            </a:r>
          </a:p>
        </p:txBody>
      </p:sp>
      <p:sp>
        <p:nvSpPr>
          <p:cNvPr id="15404" name="Rectangle 44"/>
          <p:cNvSpPr>
            <a:spLocks noChangeArrowheads="1"/>
          </p:cNvSpPr>
          <p:nvPr/>
        </p:nvSpPr>
        <p:spPr bwMode="auto">
          <a:xfrm>
            <a:off x="395288" y="3490913"/>
            <a:ext cx="1870075" cy="39687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CN" altLang="en-US" sz="1000" b="1" dirty="0">
                <a:solidFill>
                  <a:srgbClr val="FBE22D"/>
                </a:solidFill>
                <a:latin typeface="+mn-lt"/>
                <a:ea typeface="+mn-ea"/>
              </a:rPr>
              <a:t>Head Title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</a:rPr>
              <a:t>We have many PowerPoint </a:t>
            </a:r>
            <a:r>
              <a:rPr kumimoji="0"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</a:rPr>
              <a:t>templates</a:t>
            </a:r>
            <a:r>
              <a:rPr kumimoji="0"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</a:rPr>
              <a:t> that has been specifically designed</a:t>
            </a:r>
            <a:r>
              <a:rPr kumimoji="0"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</a:rPr>
              <a:t>.</a:t>
            </a:r>
          </a:p>
        </p:txBody>
      </p:sp>
      <p:sp>
        <p:nvSpPr>
          <p:cNvPr id="15405" name="Rectangle 45"/>
          <p:cNvSpPr>
            <a:spLocks noChangeArrowheads="1"/>
          </p:cNvSpPr>
          <p:nvPr/>
        </p:nvSpPr>
        <p:spPr bwMode="auto">
          <a:xfrm>
            <a:off x="6878638" y="1874838"/>
            <a:ext cx="1870075" cy="39687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CN" altLang="en-US" sz="1000" b="1" dirty="0">
                <a:solidFill>
                  <a:srgbClr val="A9D25A"/>
                </a:solidFill>
                <a:latin typeface="+mn-lt"/>
                <a:ea typeface="+mn-ea"/>
              </a:rPr>
              <a:t>Head Title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</a:rPr>
              <a:t>We have many PowerPoint </a:t>
            </a:r>
            <a:r>
              <a:rPr kumimoji="0"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</a:rPr>
              <a:t>templates</a:t>
            </a:r>
            <a:r>
              <a:rPr kumimoji="0"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</a:rPr>
              <a:t> that has been specifically designed</a:t>
            </a:r>
            <a:r>
              <a:rPr kumimoji="0"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</a:rPr>
              <a:t>.</a:t>
            </a:r>
          </a:p>
        </p:txBody>
      </p:sp>
      <p:sp>
        <p:nvSpPr>
          <p:cNvPr id="15406" name="Rectangle 46"/>
          <p:cNvSpPr>
            <a:spLocks noChangeArrowheads="1"/>
          </p:cNvSpPr>
          <p:nvPr/>
        </p:nvSpPr>
        <p:spPr bwMode="auto">
          <a:xfrm>
            <a:off x="6878638" y="2686050"/>
            <a:ext cx="1870075" cy="39687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CN" altLang="en-US" sz="1000" b="1" dirty="0">
                <a:solidFill>
                  <a:srgbClr val="EA5514"/>
                </a:solidFill>
                <a:latin typeface="+mn-lt"/>
                <a:ea typeface="+mn-ea"/>
              </a:rPr>
              <a:t>Head Title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</a:rPr>
              <a:t>We have many PowerPoint </a:t>
            </a:r>
            <a:r>
              <a:rPr kumimoji="0"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</a:rPr>
              <a:t>templates</a:t>
            </a:r>
            <a:r>
              <a:rPr kumimoji="0"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</a:rPr>
              <a:t> that has been specifically designed</a:t>
            </a:r>
            <a:r>
              <a:rPr kumimoji="0"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</a:rPr>
              <a:t>.</a:t>
            </a:r>
          </a:p>
        </p:txBody>
      </p:sp>
      <p:sp>
        <p:nvSpPr>
          <p:cNvPr id="15407" name="Rectangle 47"/>
          <p:cNvSpPr>
            <a:spLocks noChangeArrowheads="1"/>
          </p:cNvSpPr>
          <p:nvPr/>
        </p:nvSpPr>
        <p:spPr bwMode="auto">
          <a:xfrm>
            <a:off x="6878638" y="3490913"/>
            <a:ext cx="1870075" cy="39687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CN" altLang="en-US" sz="1000" b="1" dirty="0">
                <a:solidFill>
                  <a:srgbClr val="FBE22D"/>
                </a:solidFill>
                <a:latin typeface="+mn-lt"/>
                <a:ea typeface="+mn-ea"/>
              </a:rPr>
              <a:t>Head Title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</a:rPr>
              <a:t>We have many PowerPoint </a:t>
            </a:r>
            <a:r>
              <a:rPr kumimoji="0"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</a:rPr>
              <a:t>templates</a:t>
            </a:r>
            <a:r>
              <a:rPr kumimoji="0"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</a:rPr>
              <a:t> that has been specifically designed</a:t>
            </a:r>
            <a:r>
              <a:rPr kumimoji="0"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</a:rPr>
              <a:t>.</a:t>
            </a:r>
          </a:p>
        </p:txBody>
      </p:sp>
      <p:sp>
        <p:nvSpPr>
          <p:cNvPr id="15408" name="Rectangle 48"/>
          <p:cNvSpPr>
            <a:spLocks noChangeArrowheads="1"/>
          </p:cNvSpPr>
          <p:nvPr/>
        </p:nvSpPr>
        <p:spPr bwMode="auto">
          <a:xfrm>
            <a:off x="2465388" y="1963738"/>
            <a:ext cx="506412" cy="24447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CN" altLang="zh-CN" sz="16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</a:rPr>
              <a:t>25%</a:t>
            </a:r>
          </a:p>
        </p:txBody>
      </p:sp>
      <p:sp>
        <p:nvSpPr>
          <p:cNvPr id="15409" name="Rectangle 49"/>
          <p:cNvSpPr>
            <a:spLocks noChangeArrowheads="1"/>
          </p:cNvSpPr>
          <p:nvPr/>
        </p:nvSpPr>
        <p:spPr bwMode="auto">
          <a:xfrm>
            <a:off x="2465388" y="2770188"/>
            <a:ext cx="506412" cy="24447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CN" altLang="zh-CN" sz="16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</a:rPr>
              <a:t>32%</a:t>
            </a:r>
          </a:p>
        </p:txBody>
      </p:sp>
      <p:sp>
        <p:nvSpPr>
          <p:cNvPr id="15410" name="Rectangle 50"/>
          <p:cNvSpPr>
            <a:spLocks noChangeArrowheads="1"/>
          </p:cNvSpPr>
          <p:nvPr/>
        </p:nvSpPr>
        <p:spPr bwMode="auto">
          <a:xfrm>
            <a:off x="2465388" y="3570288"/>
            <a:ext cx="506412" cy="24447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CN" altLang="zh-CN" sz="16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</a:rPr>
              <a:t>60%</a:t>
            </a:r>
          </a:p>
        </p:txBody>
      </p:sp>
      <p:sp>
        <p:nvSpPr>
          <p:cNvPr id="15411" name="Rectangle 51"/>
          <p:cNvSpPr>
            <a:spLocks noChangeArrowheads="1"/>
          </p:cNvSpPr>
          <p:nvPr/>
        </p:nvSpPr>
        <p:spPr bwMode="auto">
          <a:xfrm>
            <a:off x="6161088" y="1963738"/>
            <a:ext cx="506412" cy="24447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CN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</a:rPr>
              <a:t>18%</a:t>
            </a:r>
          </a:p>
        </p:txBody>
      </p:sp>
      <p:sp>
        <p:nvSpPr>
          <p:cNvPr id="15412" name="Rectangle 52"/>
          <p:cNvSpPr>
            <a:spLocks noChangeArrowheads="1"/>
          </p:cNvSpPr>
          <p:nvPr/>
        </p:nvSpPr>
        <p:spPr bwMode="auto">
          <a:xfrm>
            <a:off x="6161088" y="2770188"/>
            <a:ext cx="506412" cy="24447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CN" altLang="zh-CN" sz="16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</a:rPr>
              <a:t>55%</a:t>
            </a:r>
          </a:p>
        </p:txBody>
      </p:sp>
      <p:sp>
        <p:nvSpPr>
          <p:cNvPr id="15413" name="Rectangle 53"/>
          <p:cNvSpPr>
            <a:spLocks noChangeArrowheads="1"/>
          </p:cNvSpPr>
          <p:nvPr/>
        </p:nvSpPr>
        <p:spPr bwMode="auto">
          <a:xfrm>
            <a:off x="6161088" y="3570288"/>
            <a:ext cx="506412" cy="24447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CN" altLang="zh-CN" sz="16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</a:rPr>
              <a:t>82%</a:t>
            </a:r>
          </a:p>
        </p:txBody>
      </p:sp>
      <p:sp>
        <p:nvSpPr>
          <p:cNvPr id="54" name="Oval 6"/>
          <p:cNvSpPr>
            <a:spLocks noChangeArrowheads="1"/>
          </p:cNvSpPr>
          <p:nvPr/>
        </p:nvSpPr>
        <p:spPr bwMode="auto">
          <a:xfrm>
            <a:off x="858838" y="103188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5" name="Oval 3"/>
          <p:cNvSpPr>
            <a:spLocks noChangeArrowheads="1"/>
          </p:cNvSpPr>
          <p:nvPr/>
        </p:nvSpPr>
        <p:spPr bwMode="auto">
          <a:xfrm>
            <a:off x="-106363" y="242888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6" name="Oval 4"/>
          <p:cNvSpPr>
            <a:spLocks noChangeArrowheads="1"/>
          </p:cNvSpPr>
          <p:nvPr/>
        </p:nvSpPr>
        <p:spPr bwMode="auto">
          <a:xfrm>
            <a:off x="157163" y="41433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7" name="Oval 5"/>
          <p:cNvSpPr>
            <a:spLocks noChangeArrowheads="1"/>
          </p:cNvSpPr>
          <p:nvPr/>
        </p:nvSpPr>
        <p:spPr bwMode="auto">
          <a:xfrm>
            <a:off x="336550" y="225425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8" name="Rectangle 39"/>
          <p:cNvSpPr>
            <a:spLocks noChangeArrowheads="1"/>
          </p:cNvSpPr>
          <p:nvPr/>
        </p:nvSpPr>
        <p:spPr bwMode="auto">
          <a:xfrm>
            <a:off x="401638" y="328613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>
                <a:solidFill>
                  <a:srgbClr val="FFFFFF"/>
                </a:solidFill>
                <a:latin typeface="Impact" panose="020B0806030902050204" pitchFamily="34" charset="0"/>
              </a:rPr>
              <a:t>04</a:t>
            </a:r>
            <a:endParaRPr kumimoji="0" lang="zh-CN" altLang="zh-CN" sz="100">
              <a:latin typeface="Arial" panose="020B0604020202020204" pitchFamily="34" charset="0"/>
            </a:endParaRPr>
          </a:p>
        </p:txBody>
      </p:sp>
      <p:sp>
        <p:nvSpPr>
          <p:cNvPr id="59" name="Rectangle 39"/>
          <p:cNvSpPr>
            <a:spLocks noChangeArrowheads="1"/>
          </p:cNvSpPr>
          <p:nvPr/>
        </p:nvSpPr>
        <p:spPr bwMode="auto">
          <a:xfrm>
            <a:off x="915988" y="338138"/>
            <a:ext cx="2778125" cy="2159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kumimoji="0"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+mn-ea"/>
              </a:rPr>
              <a:t>Write your great  title here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5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5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5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5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42" dur="150" fill="hold"/>
                                        <p:tgtEl>
                                          <p:spTgt spid="5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00" fill="hold"/>
                                        <p:tgtEl>
                                          <p:spTgt spid="153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" fill="hold"/>
                                        <p:tgtEl>
                                          <p:spTgt spid="153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300"/>
                                        <p:tgtEl>
                                          <p:spTgt spid="15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mph" presetSubtype="0" autoRev="1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Scale>
                                      <p:cBhvr>
                                        <p:cTn id="53" dur="150" fill="hold"/>
                                        <p:tgtEl>
                                          <p:spTgt spid="1539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300" fill="hold"/>
                                        <p:tgtEl>
                                          <p:spTgt spid="15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00" fill="hold"/>
                                        <p:tgtEl>
                                          <p:spTgt spid="15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300"/>
                                        <p:tgtEl>
                                          <p:spTgt spid="15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mph" presetSubtype="0" autoRev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Scale>
                                      <p:cBhvr>
                                        <p:cTn id="60" dur="150" fill="hold"/>
                                        <p:tgtEl>
                                          <p:spTgt spid="1539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300" fill="hold"/>
                                        <p:tgtEl>
                                          <p:spTgt spid="153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00" fill="hold"/>
                                        <p:tgtEl>
                                          <p:spTgt spid="153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300"/>
                                        <p:tgtEl>
                                          <p:spTgt spid="15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6" presetClass="emph" presetSubtype="0" autoRev="1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animScale>
                                      <p:cBhvr>
                                        <p:cTn id="67" dur="150" fill="hold"/>
                                        <p:tgtEl>
                                          <p:spTgt spid="1539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300" fill="hold"/>
                                        <p:tgtEl>
                                          <p:spTgt spid="153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153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300"/>
                                        <p:tgtEl>
                                          <p:spTgt spid="15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6" presetClass="emph" presetSubtype="0" autoRev="1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animScale>
                                      <p:cBhvr>
                                        <p:cTn id="74" dur="150" fill="hold"/>
                                        <p:tgtEl>
                                          <p:spTgt spid="1539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2" presetClass="entr" presetSubtype="2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5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5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2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5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5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2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54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54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2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53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53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2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5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5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2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54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54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2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53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53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2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15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15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2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54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54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8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153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153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8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154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154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" presetClass="entr" presetSubtype="8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154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154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2" presetClass="entr" presetSubtype="8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154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154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2" presetClass="entr" presetSubtype="8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154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154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2" presetClass="entr" presetSubtype="8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154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154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2" presetClass="entr" presetSubtype="8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154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154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2" presetClass="entr" presetSubtype="8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15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15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2" presetClass="entr" presetSubtype="8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154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154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96" grpId="0" animBg="1"/>
      <p:bldP spid="15397" grpId="0" animBg="1"/>
      <p:bldP spid="15398" grpId="0" animBg="1"/>
      <p:bldP spid="15399" grpId="0" animBg="1"/>
      <p:bldP spid="15400" grpId="0" animBg="1"/>
      <p:bldP spid="15401" grpId="0" animBg="1"/>
      <p:bldP spid="15402" grpId="0"/>
      <p:bldP spid="15403" grpId="0"/>
      <p:bldP spid="15404" grpId="0"/>
      <p:bldP spid="15405" grpId="0"/>
      <p:bldP spid="15406" grpId="0"/>
      <p:bldP spid="15407" grpId="0"/>
      <p:bldP spid="15408" grpId="0"/>
      <p:bldP spid="15409" grpId="0"/>
      <p:bldP spid="15410" grpId="0"/>
      <p:bldP spid="15411" grpId="0"/>
      <p:bldP spid="15412" grpId="0"/>
      <p:bldP spid="15413" grpId="0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  <p:bldP spid="57" grpId="0" animBg="1"/>
      <p:bldP spid="57" grpId="1" animBg="1"/>
      <p:bldP spid="58" grpId="0"/>
      <p:bldP spid="58" grpId="1"/>
      <p:bldP spid="5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0" y="2427288"/>
            <a:ext cx="9144000" cy="2714625"/>
          </a:xfrm>
          <a:prstGeom prst="rect">
            <a:avLst/>
          </a:prstGeom>
          <a:blipFill dpi="0" rotWithShape="1">
            <a:blip r:embed="rId2"/>
            <a:srcRect/>
            <a:stretch>
              <a:fillRect b="-125969"/>
            </a:stretch>
          </a:blipFill>
          <a:ln>
            <a:noFill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latin typeface="+mn-lt"/>
              <a:ea typeface="+mn-ea"/>
            </a:endParaRPr>
          </a:p>
        </p:txBody>
      </p:sp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0" y="2427288"/>
            <a:ext cx="9144000" cy="2714625"/>
          </a:xfrm>
          <a:prstGeom prst="rect">
            <a:avLst/>
          </a:prstGeom>
          <a:solidFill>
            <a:srgbClr val="26313E">
              <a:alpha val="89803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8935" name="Rectangle 23"/>
          <p:cNvSpPr>
            <a:spLocks noChangeArrowheads="1"/>
          </p:cNvSpPr>
          <p:nvPr/>
        </p:nvSpPr>
        <p:spPr bwMode="auto">
          <a:xfrm>
            <a:off x="896938" y="1976438"/>
            <a:ext cx="1679575" cy="2178050"/>
          </a:xfrm>
          <a:prstGeom prst="rect">
            <a:avLst/>
          </a:prstGeom>
          <a:solidFill>
            <a:srgbClr val="98D2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8936" name="Freeform 24"/>
          <p:cNvSpPr/>
          <p:nvPr/>
        </p:nvSpPr>
        <p:spPr bwMode="auto">
          <a:xfrm>
            <a:off x="896938" y="1419225"/>
            <a:ext cx="1679575" cy="219075"/>
          </a:xfrm>
          <a:custGeom>
            <a:avLst/>
            <a:gdLst>
              <a:gd name="T0" fmla="*/ 1679575 w 1472"/>
              <a:gd name="T1" fmla="*/ 51346 h 192"/>
              <a:gd name="T2" fmla="*/ 1628229 w 1472"/>
              <a:gd name="T3" fmla="*/ 0 h 192"/>
              <a:gd name="T4" fmla="*/ 51346 w 1472"/>
              <a:gd name="T5" fmla="*/ 0 h 192"/>
              <a:gd name="T6" fmla="*/ 0 w 1472"/>
              <a:gd name="T7" fmla="*/ 51346 h 192"/>
              <a:gd name="T8" fmla="*/ 0 w 1472"/>
              <a:gd name="T9" fmla="*/ 167729 h 192"/>
              <a:gd name="T10" fmla="*/ 51346 w 1472"/>
              <a:gd name="T11" fmla="*/ 219075 h 192"/>
              <a:gd name="T12" fmla="*/ 1628229 w 1472"/>
              <a:gd name="T13" fmla="*/ 219075 h 192"/>
              <a:gd name="T14" fmla="*/ 1679575 w 1472"/>
              <a:gd name="T15" fmla="*/ 167729 h 192"/>
              <a:gd name="T16" fmla="*/ 1679575 w 1472"/>
              <a:gd name="T17" fmla="*/ 51346 h 19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472" h="192">
                <a:moveTo>
                  <a:pt x="1472" y="45"/>
                </a:moveTo>
                <a:cubicBezTo>
                  <a:pt x="1472" y="20"/>
                  <a:pt x="1452" y="0"/>
                  <a:pt x="1427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20" y="0"/>
                  <a:pt x="0" y="20"/>
                  <a:pt x="0" y="45"/>
                </a:cubicBezTo>
                <a:cubicBezTo>
                  <a:pt x="0" y="147"/>
                  <a:pt x="0" y="147"/>
                  <a:pt x="0" y="147"/>
                </a:cubicBezTo>
                <a:cubicBezTo>
                  <a:pt x="0" y="172"/>
                  <a:pt x="20" y="192"/>
                  <a:pt x="45" y="192"/>
                </a:cubicBezTo>
                <a:cubicBezTo>
                  <a:pt x="1427" y="192"/>
                  <a:pt x="1427" y="192"/>
                  <a:pt x="1427" y="192"/>
                </a:cubicBezTo>
                <a:cubicBezTo>
                  <a:pt x="1452" y="192"/>
                  <a:pt x="1472" y="172"/>
                  <a:pt x="1472" y="147"/>
                </a:cubicBezTo>
                <a:lnTo>
                  <a:pt x="1472" y="45"/>
                </a:lnTo>
                <a:close/>
              </a:path>
            </a:pathLst>
          </a:custGeom>
          <a:solidFill>
            <a:srgbClr val="98D2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8937" name="Rectangle 25"/>
          <p:cNvSpPr>
            <a:spLocks noChangeArrowheads="1"/>
          </p:cNvSpPr>
          <p:nvPr/>
        </p:nvSpPr>
        <p:spPr bwMode="auto">
          <a:xfrm>
            <a:off x="2786063" y="1976438"/>
            <a:ext cx="1679575" cy="2178050"/>
          </a:xfrm>
          <a:prstGeom prst="rect">
            <a:avLst/>
          </a:prstGeom>
          <a:solidFill>
            <a:srgbClr val="FBE2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8938" name="Freeform 26"/>
          <p:cNvSpPr/>
          <p:nvPr/>
        </p:nvSpPr>
        <p:spPr bwMode="auto">
          <a:xfrm>
            <a:off x="2786063" y="1419225"/>
            <a:ext cx="1679575" cy="219075"/>
          </a:xfrm>
          <a:custGeom>
            <a:avLst/>
            <a:gdLst>
              <a:gd name="T0" fmla="*/ 1679575 w 1472"/>
              <a:gd name="T1" fmla="*/ 51346 h 192"/>
              <a:gd name="T2" fmla="*/ 1628229 w 1472"/>
              <a:gd name="T3" fmla="*/ 0 h 192"/>
              <a:gd name="T4" fmla="*/ 51346 w 1472"/>
              <a:gd name="T5" fmla="*/ 0 h 192"/>
              <a:gd name="T6" fmla="*/ 0 w 1472"/>
              <a:gd name="T7" fmla="*/ 51346 h 192"/>
              <a:gd name="T8" fmla="*/ 0 w 1472"/>
              <a:gd name="T9" fmla="*/ 167729 h 192"/>
              <a:gd name="T10" fmla="*/ 51346 w 1472"/>
              <a:gd name="T11" fmla="*/ 219075 h 192"/>
              <a:gd name="T12" fmla="*/ 1628229 w 1472"/>
              <a:gd name="T13" fmla="*/ 219075 h 192"/>
              <a:gd name="T14" fmla="*/ 1679575 w 1472"/>
              <a:gd name="T15" fmla="*/ 167729 h 192"/>
              <a:gd name="T16" fmla="*/ 1679575 w 1472"/>
              <a:gd name="T17" fmla="*/ 51346 h 19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472" h="192">
                <a:moveTo>
                  <a:pt x="1472" y="45"/>
                </a:moveTo>
                <a:cubicBezTo>
                  <a:pt x="1472" y="20"/>
                  <a:pt x="1452" y="0"/>
                  <a:pt x="1427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20" y="0"/>
                  <a:pt x="0" y="20"/>
                  <a:pt x="0" y="45"/>
                </a:cubicBezTo>
                <a:cubicBezTo>
                  <a:pt x="0" y="147"/>
                  <a:pt x="0" y="147"/>
                  <a:pt x="0" y="147"/>
                </a:cubicBezTo>
                <a:cubicBezTo>
                  <a:pt x="0" y="172"/>
                  <a:pt x="20" y="192"/>
                  <a:pt x="45" y="192"/>
                </a:cubicBezTo>
                <a:cubicBezTo>
                  <a:pt x="1427" y="192"/>
                  <a:pt x="1427" y="192"/>
                  <a:pt x="1427" y="192"/>
                </a:cubicBezTo>
                <a:cubicBezTo>
                  <a:pt x="1452" y="192"/>
                  <a:pt x="1472" y="172"/>
                  <a:pt x="1472" y="147"/>
                </a:cubicBezTo>
                <a:lnTo>
                  <a:pt x="1472" y="45"/>
                </a:lnTo>
                <a:close/>
              </a:path>
            </a:pathLst>
          </a:custGeom>
          <a:solidFill>
            <a:srgbClr val="FBE2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8939" name="Rectangle 27"/>
          <p:cNvSpPr>
            <a:spLocks noChangeArrowheads="1"/>
          </p:cNvSpPr>
          <p:nvPr/>
        </p:nvSpPr>
        <p:spPr bwMode="auto">
          <a:xfrm>
            <a:off x="4676775" y="1976438"/>
            <a:ext cx="1679575" cy="2178050"/>
          </a:xfrm>
          <a:prstGeom prst="rect">
            <a:avLst/>
          </a:prstGeom>
          <a:solidFill>
            <a:srgbClr val="A9D2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8940" name="Freeform 28"/>
          <p:cNvSpPr/>
          <p:nvPr/>
        </p:nvSpPr>
        <p:spPr bwMode="auto">
          <a:xfrm>
            <a:off x="4676775" y="1419225"/>
            <a:ext cx="1679575" cy="219075"/>
          </a:xfrm>
          <a:custGeom>
            <a:avLst/>
            <a:gdLst>
              <a:gd name="T0" fmla="*/ 1679575 w 1472"/>
              <a:gd name="T1" fmla="*/ 51346 h 192"/>
              <a:gd name="T2" fmla="*/ 1628229 w 1472"/>
              <a:gd name="T3" fmla="*/ 0 h 192"/>
              <a:gd name="T4" fmla="*/ 51346 w 1472"/>
              <a:gd name="T5" fmla="*/ 0 h 192"/>
              <a:gd name="T6" fmla="*/ 0 w 1472"/>
              <a:gd name="T7" fmla="*/ 51346 h 192"/>
              <a:gd name="T8" fmla="*/ 0 w 1472"/>
              <a:gd name="T9" fmla="*/ 167729 h 192"/>
              <a:gd name="T10" fmla="*/ 51346 w 1472"/>
              <a:gd name="T11" fmla="*/ 219075 h 192"/>
              <a:gd name="T12" fmla="*/ 1628229 w 1472"/>
              <a:gd name="T13" fmla="*/ 219075 h 192"/>
              <a:gd name="T14" fmla="*/ 1679575 w 1472"/>
              <a:gd name="T15" fmla="*/ 167729 h 192"/>
              <a:gd name="T16" fmla="*/ 1679575 w 1472"/>
              <a:gd name="T17" fmla="*/ 51346 h 19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472" h="192">
                <a:moveTo>
                  <a:pt x="1472" y="45"/>
                </a:moveTo>
                <a:cubicBezTo>
                  <a:pt x="1472" y="20"/>
                  <a:pt x="1452" y="0"/>
                  <a:pt x="1427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20" y="0"/>
                  <a:pt x="0" y="20"/>
                  <a:pt x="0" y="45"/>
                </a:cubicBezTo>
                <a:cubicBezTo>
                  <a:pt x="0" y="147"/>
                  <a:pt x="0" y="147"/>
                  <a:pt x="0" y="147"/>
                </a:cubicBezTo>
                <a:cubicBezTo>
                  <a:pt x="0" y="172"/>
                  <a:pt x="20" y="192"/>
                  <a:pt x="45" y="192"/>
                </a:cubicBezTo>
                <a:cubicBezTo>
                  <a:pt x="1427" y="192"/>
                  <a:pt x="1427" y="192"/>
                  <a:pt x="1427" y="192"/>
                </a:cubicBezTo>
                <a:cubicBezTo>
                  <a:pt x="1452" y="192"/>
                  <a:pt x="1472" y="172"/>
                  <a:pt x="1472" y="147"/>
                </a:cubicBezTo>
                <a:lnTo>
                  <a:pt x="1472" y="45"/>
                </a:lnTo>
                <a:close/>
              </a:path>
            </a:pathLst>
          </a:custGeom>
          <a:solidFill>
            <a:srgbClr val="A9D2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8941" name="Rectangle 29"/>
          <p:cNvSpPr>
            <a:spLocks noChangeArrowheads="1"/>
          </p:cNvSpPr>
          <p:nvPr/>
        </p:nvSpPr>
        <p:spPr bwMode="auto">
          <a:xfrm>
            <a:off x="6565900" y="1976438"/>
            <a:ext cx="1679575" cy="2178050"/>
          </a:xfrm>
          <a:prstGeom prst="rect">
            <a:avLst/>
          </a:prstGeom>
          <a:solidFill>
            <a:srgbClr val="EA551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8942" name="Freeform 30"/>
          <p:cNvSpPr/>
          <p:nvPr/>
        </p:nvSpPr>
        <p:spPr bwMode="auto">
          <a:xfrm>
            <a:off x="6565900" y="1419225"/>
            <a:ext cx="1679575" cy="219075"/>
          </a:xfrm>
          <a:custGeom>
            <a:avLst/>
            <a:gdLst>
              <a:gd name="T0" fmla="*/ 1679575 w 1472"/>
              <a:gd name="T1" fmla="*/ 51346 h 192"/>
              <a:gd name="T2" fmla="*/ 1628229 w 1472"/>
              <a:gd name="T3" fmla="*/ 0 h 192"/>
              <a:gd name="T4" fmla="*/ 51346 w 1472"/>
              <a:gd name="T5" fmla="*/ 0 h 192"/>
              <a:gd name="T6" fmla="*/ 0 w 1472"/>
              <a:gd name="T7" fmla="*/ 51346 h 192"/>
              <a:gd name="T8" fmla="*/ 0 w 1472"/>
              <a:gd name="T9" fmla="*/ 167729 h 192"/>
              <a:gd name="T10" fmla="*/ 51346 w 1472"/>
              <a:gd name="T11" fmla="*/ 219075 h 192"/>
              <a:gd name="T12" fmla="*/ 1628229 w 1472"/>
              <a:gd name="T13" fmla="*/ 219075 h 192"/>
              <a:gd name="T14" fmla="*/ 1679575 w 1472"/>
              <a:gd name="T15" fmla="*/ 167729 h 192"/>
              <a:gd name="T16" fmla="*/ 1679575 w 1472"/>
              <a:gd name="T17" fmla="*/ 51346 h 19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472" h="192">
                <a:moveTo>
                  <a:pt x="1472" y="45"/>
                </a:moveTo>
                <a:cubicBezTo>
                  <a:pt x="1472" y="20"/>
                  <a:pt x="1452" y="0"/>
                  <a:pt x="1427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20" y="0"/>
                  <a:pt x="0" y="20"/>
                  <a:pt x="0" y="45"/>
                </a:cubicBezTo>
                <a:cubicBezTo>
                  <a:pt x="0" y="147"/>
                  <a:pt x="0" y="147"/>
                  <a:pt x="0" y="147"/>
                </a:cubicBezTo>
                <a:cubicBezTo>
                  <a:pt x="0" y="172"/>
                  <a:pt x="20" y="192"/>
                  <a:pt x="45" y="192"/>
                </a:cubicBezTo>
                <a:cubicBezTo>
                  <a:pt x="1427" y="192"/>
                  <a:pt x="1427" y="192"/>
                  <a:pt x="1427" y="192"/>
                </a:cubicBezTo>
                <a:cubicBezTo>
                  <a:pt x="1452" y="192"/>
                  <a:pt x="1472" y="172"/>
                  <a:pt x="1472" y="147"/>
                </a:cubicBezTo>
                <a:lnTo>
                  <a:pt x="1472" y="45"/>
                </a:lnTo>
                <a:close/>
              </a:path>
            </a:pathLst>
          </a:custGeom>
          <a:solidFill>
            <a:srgbClr val="EA551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8943" name="Rectangle 31"/>
          <p:cNvSpPr>
            <a:spLocks noChangeArrowheads="1"/>
          </p:cNvSpPr>
          <p:nvPr/>
        </p:nvSpPr>
        <p:spPr bwMode="auto">
          <a:xfrm>
            <a:off x="1081088" y="1420813"/>
            <a:ext cx="1328737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zh-CN" sz="800" b="1">
                <a:solidFill>
                  <a:schemeClr val="bg1"/>
                </a:solidFill>
              </a:rPr>
              <a:t>01 BUSINESS SECTION</a:t>
            </a:r>
          </a:p>
        </p:txBody>
      </p:sp>
      <p:sp>
        <p:nvSpPr>
          <p:cNvPr id="38944" name="Rectangle 32"/>
          <p:cNvSpPr>
            <a:spLocks noChangeArrowheads="1"/>
          </p:cNvSpPr>
          <p:nvPr/>
        </p:nvSpPr>
        <p:spPr bwMode="auto">
          <a:xfrm>
            <a:off x="2960688" y="1420813"/>
            <a:ext cx="1328737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zh-CN" sz="800" b="1">
                <a:solidFill>
                  <a:schemeClr val="bg1"/>
                </a:solidFill>
              </a:rPr>
              <a:t>01 BUSINESS SECTION</a:t>
            </a:r>
          </a:p>
        </p:txBody>
      </p:sp>
      <p:sp>
        <p:nvSpPr>
          <p:cNvPr id="38945" name="Rectangle 33"/>
          <p:cNvSpPr>
            <a:spLocks noChangeArrowheads="1"/>
          </p:cNvSpPr>
          <p:nvPr/>
        </p:nvSpPr>
        <p:spPr bwMode="auto">
          <a:xfrm>
            <a:off x="4848225" y="1420813"/>
            <a:ext cx="1328738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zh-CN" sz="800" b="1">
                <a:solidFill>
                  <a:schemeClr val="bg1"/>
                </a:solidFill>
              </a:rPr>
              <a:t>05 BUSINESS SECTION</a:t>
            </a:r>
          </a:p>
        </p:txBody>
      </p:sp>
      <p:sp>
        <p:nvSpPr>
          <p:cNvPr id="38946" name="Rectangle 34"/>
          <p:cNvSpPr>
            <a:spLocks noChangeArrowheads="1"/>
          </p:cNvSpPr>
          <p:nvPr/>
        </p:nvSpPr>
        <p:spPr bwMode="auto">
          <a:xfrm>
            <a:off x="6759575" y="1420813"/>
            <a:ext cx="1328738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zh-CN" sz="800" b="1">
                <a:solidFill>
                  <a:schemeClr val="bg1"/>
                </a:solidFill>
              </a:rPr>
              <a:t>04 BUSINESS SECTION</a:t>
            </a:r>
          </a:p>
        </p:txBody>
      </p:sp>
      <p:sp>
        <p:nvSpPr>
          <p:cNvPr id="38947" name="Rectangle 35"/>
          <p:cNvSpPr>
            <a:spLocks noChangeArrowheads="1"/>
          </p:cNvSpPr>
          <p:nvPr/>
        </p:nvSpPr>
        <p:spPr bwMode="auto">
          <a:xfrm>
            <a:off x="1009650" y="2354263"/>
            <a:ext cx="14414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1000" b="1">
                <a:solidFill>
                  <a:schemeClr val="bg1"/>
                </a:solidFill>
              </a:rPr>
              <a:t>Head Title</a:t>
            </a:r>
          </a:p>
          <a:p>
            <a:pPr algn="ctr"/>
            <a:endParaRPr kumimoji="0" lang="zh-CN" altLang="en-US" sz="800">
              <a:solidFill>
                <a:schemeClr val="bg1"/>
              </a:solidFill>
            </a:endParaRPr>
          </a:p>
          <a:p>
            <a:pPr algn="ctr"/>
            <a:r>
              <a:rPr kumimoji="0" lang="en-US" altLang="zh-CN" sz="800">
                <a:solidFill>
                  <a:schemeClr val="bg1"/>
                </a:solidFill>
              </a:rPr>
              <a:t>We have many PowerPoint </a:t>
            </a:r>
            <a:r>
              <a:rPr kumimoji="0" lang="zh-CN" altLang="en-US" sz="800">
                <a:solidFill>
                  <a:schemeClr val="bg1"/>
                </a:solidFill>
              </a:rPr>
              <a:t>templates</a:t>
            </a:r>
            <a:r>
              <a:rPr kumimoji="0" lang="en-US" altLang="zh-CN" sz="800">
                <a:solidFill>
                  <a:schemeClr val="bg1"/>
                </a:solidFill>
              </a:rPr>
              <a:t> that has been specifically designed</a:t>
            </a:r>
            <a:r>
              <a:rPr kumimoji="0" lang="zh-CN" altLang="en-US" sz="80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38948" name="Rectangle 36"/>
          <p:cNvSpPr>
            <a:spLocks noChangeArrowheads="1"/>
          </p:cNvSpPr>
          <p:nvPr/>
        </p:nvSpPr>
        <p:spPr bwMode="auto">
          <a:xfrm>
            <a:off x="2903538" y="2354263"/>
            <a:ext cx="14414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1000" b="1">
                <a:solidFill>
                  <a:schemeClr val="bg1"/>
                </a:solidFill>
              </a:rPr>
              <a:t>Head Title</a:t>
            </a:r>
          </a:p>
          <a:p>
            <a:pPr algn="ctr"/>
            <a:endParaRPr kumimoji="0" lang="zh-CN" altLang="en-US" sz="800">
              <a:solidFill>
                <a:schemeClr val="bg1"/>
              </a:solidFill>
            </a:endParaRPr>
          </a:p>
          <a:p>
            <a:pPr algn="ctr"/>
            <a:r>
              <a:rPr kumimoji="0" lang="en-US" altLang="zh-CN" sz="800">
                <a:solidFill>
                  <a:schemeClr val="bg1"/>
                </a:solidFill>
              </a:rPr>
              <a:t>We have many PowerPoint </a:t>
            </a:r>
            <a:r>
              <a:rPr kumimoji="0" lang="zh-CN" altLang="en-US" sz="800">
                <a:solidFill>
                  <a:schemeClr val="bg1"/>
                </a:solidFill>
              </a:rPr>
              <a:t>templates</a:t>
            </a:r>
            <a:r>
              <a:rPr kumimoji="0" lang="en-US" altLang="zh-CN" sz="800">
                <a:solidFill>
                  <a:schemeClr val="bg1"/>
                </a:solidFill>
              </a:rPr>
              <a:t> that has been specifically designed</a:t>
            </a:r>
            <a:r>
              <a:rPr kumimoji="0" lang="zh-CN" altLang="en-US" sz="80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38949" name="Rectangle 37"/>
          <p:cNvSpPr>
            <a:spLocks noChangeArrowheads="1"/>
          </p:cNvSpPr>
          <p:nvPr/>
        </p:nvSpPr>
        <p:spPr bwMode="auto">
          <a:xfrm>
            <a:off x="4795838" y="2354263"/>
            <a:ext cx="14414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1000" b="1">
                <a:solidFill>
                  <a:schemeClr val="bg1"/>
                </a:solidFill>
              </a:rPr>
              <a:t>Head Title</a:t>
            </a:r>
          </a:p>
          <a:p>
            <a:pPr algn="ctr"/>
            <a:endParaRPr kumimoji="0" lang="zh-CN" altLang="en-US" sz="800">
              <a:solidFill>
                <a:schemeClr val="bg1"/>
              </a:solidFill>
            </a:endParaRPr>
          </a:p>
          <a:p>
            <a:pPr algn="ctr"/>
            <a:r>
              <a:rPr kumimoji="0" lang="en-US" altLang="zh-CN" sz="800">
                <a:solidFill>
                  <a:schemeClr val="bg1"/>
                </a:solidFill>
              </a:rPr>
              <a:t>We have many PowerPoint </a:t>
            </a:r>
            <a:r>
              <a:rPr kumimoji="0" lang="zh-CN" altLang="en-US" sz="800">
                <a:solidFill>
                  <a:schemeClr val="bg1"/>
                </a:solidFill>
              </a:rPr>
              <a:t>templates</a:t>
            </a:r>
            <a:r>
              <a:rPr kumimoji="0" lang="en-US" altLang="zh-CN" sz="800">
                <a:solidFill>
                  <a:schemeClr val="bg1"/>
                </a:solidFill>
              </a:rPr>
              <a:t> that has been specifically designed</a:t>
            </a:r>
            <a:r>
              <a:rPr kumimoji="0" lang="zh-CN" altLang="en-US" sz="80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38950" name="Rectangle 38"/>
          <p:cNvSpPr>
            <a:spLocks noChangeArrowheads="1"/>
          </p:cNvSpPr>
          <p:nvPr/>
        </p:nvSpPr>
        <p:spPr bwMode="auto">
          <a:xfrm>
            <a:off x="6681788" y="2354263"/>
            <a:ext cx="14414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1000" b="1">
                <a:solidFill>
                  <a:schemeClr val="bg1"/>
                </a:solidFill>
              </a:rPr>
              <a:t>Head Title</a:t>
            </a:r>
          </a:p>
          <a:p>
            <a:pPr algn="ctr"/>
            <a:endParaRPr kumimoji="0" lang="zh-CN" altLang="en-US" sz="800">
              <a:solidFill>
                <a:schemeClr val="bg1"/>
              </a:solidFill>
            </a:endParaRPr>
          </a:p>
          <a:p>
            <a:pPr algn="ctr"/>
            <a:r>
              <a:rPr kumimoji="0" lang="en-US" altLang="zh-CN" sz="800">
                <a:solidFill>
                  <a:schemeClr val="bg1"/>
                </a:solidFill>
              </a:rPr>
              <a:t>We have many PowerPoint </a:t>
            </a:r>
            <a:r>
              <a:rPr kumimoji="0" lang="zh-CN" altLang="en-US" sz="800">
                <a:solidFill>
                  <a:schemeClr val="bg1"/>
                </a:solidFill>
              </a:rPr>
              <a:t>templates</a:t>
            </a:r>
            <a:r>
              <a:rPr kumimoji="0" lang="en-US" altLang="zh-CN" sz="800">
                <a:solidFill>
                  <a:schemeClr val="bg1"/>
                </a:solidFill>
              </a:rPr>
              <a:t> that has been specifically designed</a:t>
            </a:r>
            <a:r>
              <a:rPr kumimoji="0" lang="zh-CN" altLang="en-US" sz="80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38951" name="Freeform 39"/>
          <p:cNvSpPr>
            <a:spLocks noEditPoints="1"/>
          </p:cNvSpPr>
          <p:nvPr/>
        </p:nvSpPr>
        <p:spPr bwMode="auto">
          <a:xfrm flipH="1">
            <a:off x="5334000" y="3324225"/>
            <a:ext cx="393700" cy="314325"/>
          </a:xfrm>
          <a:custGeom>
            <a:avLst/>
            <a:gdLst>
              <a:gd name="T0" fmla="*/ 340135 w 147"/>
              <a:gd name="T1" fmla="*/ 118862 h 119"/>
              <a:gd name="T2" fmla="*/ 310675 w 147"/>
              <a:gd name="T3" fmla="*/ 118862 h 119"/>
              <a:gd name="T4" fmla="*/ 93738 w 147"/>
              <a:gd name="T5" fmla="*/ 47545 h 119"/>
              <a:gd name="T6" fmla="*/ 45530 w 147"/>
              <a:gd name="T7" fmla="*/ 47545 h 119"/>
              <a:gd name="T8" fmla="*/ 91060 w 147"/>
              <a:gd name="T9" fmla="*/ 55469 h 119"/>
              <a:gd name="T10" fmla="*/ 26782 w 147"/>
              <a:gd name="T11" fmla="*/ 55469 h 119"/>
              <a:gd name="T12" fmla="*/ 26782 w 147"/>
              <a:gd name="T13" fmla="*/ 39621 h 119"/>
              <a:gd name="T14" fmla="*/ 34817 w 147"/>
              <a:gd name="T15" fmla="*/ 29055 h 119"/>
              <a:gd name="T16" fmla="*/ 107129 w 147"/>
              <a:gd name="T17" fmla="*/ 10566 h 119"/>
              <a:gd name="T18" fmla="*/ 270501 w 147"/>
              <a:gd name="T19" fmla="*/ 0 h 119"/>
              <a:gd name="T20" fmla="*/ 302640 w 147"/>
              <a:gd name="T21" fmla="*/ 55469 h 119"/>
              <a:gd name="T22" fmla="*/ 393700 w 147"/>
              <a:gd name="T23" fmla="*/ 68676 h 119"/>
              <a:gd name="T24" fmla="*/ 393700 w 147"/>
              <a:gd name="T25" fmla="*/ 298477 h 119"/>
              <a:gd name="T26" fmla="*/ 377631 w 147"/>
              <a:gd name="T27" fmla="*/ 314325 h 119"/>
              <a:gd name="T28" fmla="*/ 0 w 147"/>
              <a:gd name="T29" fmla="*/ 298477 h 119"/>
              <a:gd name="T30" fmla="*/ 0 w 147"/>
              <a:gd name="T31" fmla="*/ 68676 h 119"/>
              <a:gd name="T32" fmla="*/ 16069 w 147"/>
              <a:gd name="T33" fmla="*/ 55469 h 119"/>
              <a:gd name="T34" fmla="*/ 195511 w 147"/>
              <a:gd name="T35" fmla="*/ 113580 h 119"/>
              <a:gd name="T36" fmla="*/ 233006 w 147"/>
              <a:gd name="T37" fmla="*/ 129428 h 119"/>
              <a:gd name="T38" fmla="*/ 195511 w 147"/>
              <a:gd name="T39" fmla="*/ 213952 h 119"/>
              <a:gd name="T40" fmla="*/ 195511 w 147"/>
              <a:gd name="T41" fmla="*/ 113580 h 119"/>
              <a:gd name="T42" fmla="*/ 219615 w 147"/>
              <a:gd name="T43" fmla="*/ 142635 h 119"/>
              <a:gd name="T44" fmla="*/ 163372 w 147"/>
              <a:gd name="T45" fmla="*/ 163766 h 119"/>
              <a:gd name="T46" fmla="*/ 230328 w 147"/>
              <a:gd name="T47" fmla="*/ 163766 h 119"/>
              <a:gd name="T48" fmla="*/ 219615 w 147"/>
              <a:gd name="T49" fmla="*/ 142635 h 119"/>
              <a:gd name="T50" fmla="*/ 101773 w 147"/>
              <a:gd name="T51" fmla="*/ 84524 h 119"/>
              <a:gd name="T52" fmla="*/ 29461 w 147"/>
              <a:gd name="T53" fmla="*/ 285270 h 119"/>
              <a:gd name="T54" fmla="*/ 364239 w 147"/>
              <a:gd name="T55" fmla="*/ 84524 h 119"/>
              <a:gd name="T56" fmla="*/ 291927 w 147"/>
              <a:gd name="T57" fmla="*/ 84524 h 119"/>
              <a:gd name="T58" fmla="*/ 259788 w 147"/>
              <a:gd name="T59" fmla="*/ 31697 h 119"/>
              <a:gd name="T60" fmla="*/ 117842 w 147"/>
              <a:gd name="T61" fmla="*/ 73959 h 119"/>
              <a:gd name="T62" fmla="*/ 195511 w 147"/>
              <a:gd name="T63" fmla="*/ 60752 h 119"/>
              <a:gd name="T64" fmla="*/ 299962 w 147"/>
              <a:gd name="T65" fmla="*/ 163766 h 119"/>
              <a:gd name="T66" fmla="*/ 91060 w 147"/>
              <a:gd name="T67" fmla="*/ 163766 h 119"/>
              <a:gd name="T68" fmla="*/ 195511 w 147"/>
              <a:gd name="T69" fmla="*/ 92449 h 119"/>
              <a:gd name="T70" fmla="*/ 123199 w 147"/>
              <a:gd name="T71" fmla="*/ 163766 h 119"/>
              <a:gd name="T72" fmla="*/ 270501 w 147"/>
              <a:gd name="T73" fmla="*/ 163766 h 119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147" h="119">
                <a:moveTo>
                  <a:pt x="122" y="40"/>
                </a:moveTo>
                <a:cubicBezTo>
                  <a:pt x="125" y="40"/>
                  <a:pt x="127" y="42"/>
                  <a:pt x="127" y="45"/>
                </a:cubicBezTo>
                <a:cubicBezTo>
                  <a:pt x="127" y="48"/>
                  <a:pt x="125" y="50"/>
                  <a:pt x="122" y="50"/>
                </a:cubicBezTo>
                <a:cubicBezTo>
                  <a:pt x="119" y="50"/>
                  <a:pt x="116" y="48"/>
                  <a:pt x="116" y="45"/>
                </a:cubicBezTo>
                <a:cubicBezTo>
                  <a:pt x="116" y="42"/>
                  <a:pt x="119" y="40"/>
                  <a:pt x="122" y="40"/>
                </a:cubicBezTo>
                <a:close/>
                <a:moveTo>
                  <a:pt x="35" y="18"/>
                </a:moveTo>
                <a:cubicBezTo>
                  <a:pt x="35" y="18"/>
                  <a:pt x="35" y="18"/>
                  <a:pt x="35" y="18"/>
                </a:cubicBezTo>
                <a:cubicBezTo>
                  <a:pt x="17" y="18"/>
                  <a:pt x="17" y="18"/>
                  <a:pt x="17" y="18"/>
                </a:cubicBezTo>
                <a:cubicBezTo>
                  <a:pt x="17" y="21"/>
                  <a:pt x="17" y="21"/>
                  <a:pt x="17" y="21"/>
                </a:cubicBezTo>
                <a:cubicBezTo>
                  <a:pt x="34" y="21"/>
                  <a:pt x="34" y="21"/>
                  <a:pt x="34" y="21"/>
                </a:cubicBezTo>
                <a:cubicBezTo>
                  <a:pt x="35" y="18"/>
                  <a:pt x="35" y="18"/>
                  <a:pt x="35" y="18"/>
                </a:cubicBezTo>
                <a:close/>
                <a:moveTo>
                  <a:pt x="10" y="21"/>
                </a:moveTo>
                <a:cubicBezTo>
                  <a:pt x="10" y="21"/>
                  <a:pt x="10" y="21"/>
                  <a:pt x="10" y="21"/>
                </a:cubicBezTo>
                <a:cubicBezTo>
                  <a:pt x="10" y="15"/>
                  <a:pt x="10" y="15"/>
                  <a:pt x="10" y="15"/>
                </a:cubicBezTo>
                <a:cubicBezTo>
                  <a:pt x="10" y="15"/>
                  <a:pt x="10" y="15"/>
                  <a:pt x="10" y="15"/>
                </a:cubicBezTo>
                <a:cubicBezTo>
                  <a:pt x="10" y="13"/>
                  <a:pt x="12" y="11"/>
                  <a:pt x="13" y="11"/>
                </a:cubicBezTo>
                <a:cubicBezTo>
                  <a:pt x="38" y="11"/>
                  <a:pt x="38" y="11"/>
                  <a:pt x="38" y="11"/>
                </a:cubicBezTo>
                <a:cubicBezTo>
                  <a:pt x="40" y="4"/>
                  <a:pt x="40" y="4"/>
                  <a:pt x="40" y="4"/>
                </a:cubicBezTo>
                <a:cubicBezTo>
                  <a:pt x="41" y="2"/>
                  <a:pt x="44" y="0"/>
                  <a:pt x="46" y="0"/>
                </a:cubicBezTo>
                <a:cubicBezTo>
                  <a:pt x="101" y="0"/>
                  <a:pt x="101" y="0"/>
                  <a:pt x="101" y="0"/>
                </a:cubicBezTo>
                <a:cubicBezTo>
                  <a:pt x="104" y="0"/>
                  <a:pt x="106" y="2"/>
                  <a:pt x="107" y="4"/>
                </a:cubicBezTo>
                <a:cubicBezTo>
                  <a:pt x="113" y="21"/>
                  <a:pt x="113" y="21"/>
                  <a:pt x="113" y="21"/>
                </a:cubicBezTo>
                <a:cubicBezTo>
                  <a:pt x="141" y="21"/>
                  <a:pt x="141" y="21"/>
                  <a:pt x="141" y="21"/>
                </a:cubicBezTo>
                <a:cubicBezTo>
                  <a:pt x="144" y="21"/>
                  <a:pt x="147" y="23"/>
                  <a:pt x="147" y="26"/>
                </a:cubicBezTo>
                <a:cubicBezTo>
                  <a:pt x="147" y="27"/>
                  <a:pt x="147" y="27"/>
                  <a:pt x="147" y="27"/>
                </a:cubicBezTo>
                <a:cubicBezTo>
                  <a:pt x="147" y="113"/>
                  <a:pt x="147" y="113"/>
                  <a:pt x="147" y="113"/>
                </a:cubicBezTo>
                <a:cubicBezTo>
                  <a:pt x="147" y="117"/>
                  <a:pt x="144" y="119"/>
                  <a:pt x="141" y="119"/>
                </a:cubicBezTo>
                <a:cubicBezTo>
                  <a:pt x="141" y="119"/>
                  <a:pt x="141" y="119"/>
                  <a:pt x="141" y="119"/>
                </a:cubicBezTo>
                <a:cubicBezTo>
                  <a:pt x="6" y="119"/>
                  <a:pt x="6" y="119"/>
                  <a:pt x="6" y="119"/>
                </a:cubicBezTo>
                <a:cubicBezTo>
                  <a:pt x="3" y="119"/>
                  <a:pt x="0" y="117"/>
                  <a:pt x="0" y="113"/>
                </a:cubicBezTo>
                <a:cubicBezTo>
                  <a:pt x="0" y="113"/>
                  <a:pt x="0" y="113"/>
                  <a:pt x="0" y="113"/>
                </a:cubicBezTo>
                <a:cubicBezTo>
                  <a:pt x="0" y="26"/>
                  <a:pt x="0" y="26"/>
                  <a:pt x="0" y="26"/>
                </a:cubicBezTo>
                <a:cubicBezTo>
                  <a:pt x="0" y="23"/>
                  <a:pt x="3" y="21"/>
                  <a:pt x="6" y="21"/>
                </a:cubicBezTo>
                <a:cubicBezTo>
                  <a:pt x="6" y="21"/>
                  <a:pt x="6" y="21"/>
                  <a:pt x="6" y="21"/>
                </a:cubicBezTo>
                <a:cubicBezTo>
                  <a:pt x="10" y="21"/>
                  <a:pt x="10" y="21"/>
                  <a:pt x="10" y="21"/>
                </a:cubicBezTo>
                <a:close/>
                <a:moveTo>
                  <a:pt x="73" y="43"/>
                </a:moveTo>
                <a:cubicBezTo>
                  <a:pt x="73" y="43"/>
                  <a:pt x="73" y="43"/>
                  <a:pt x="73" y="43"/>
                </a:cubicBezTo>
                <a:cubicBezTo>
                  <a:pt x="79" y="43"/>
                  <a:pt x="83" y="45"/>
                  <a:pt x="87" y="49"/>
                </a:cubicBezTo>
                <a:cubicBezTo>
                  <a:pt x="90" y="52"/>
                  <a:pt x="92" y="57"/>
                  <a:pt x="92" y="62"/>
                </a:cubicBezTo>
                <a:cubicBezTo>
                  <a:pt x="92" y="73"/>
                  <a:pt x="84" y="81"/>
                  <a:pt x="73" y="81"/>
                </a:cubicBezTo>
                <a:cubicBezTo>
                  <a:pt x="63" y="81"/>
                  <a:pt x="54" y="73"/>
                  <a:pt x="54" y="62"/>
                </a:cubicBezTo>
                <a:cubicBezTo>
                  <a:pt x="54" y="52"/>
                  <a:pt x="63" y="43"/>
                  <a:pt x="73" y="43"/>
                </a:cubicBezTo>
                <a:close/>
                <a:moveTo>
                  <a:pt x="82" y="54"/>
                </a:moveTo>
                <a:cubicBezTo>
                  <a:pt x="82" y="54"/>
                  <a:pt x="82" y="54"/>
                  <a:pt x="82" y="54"/>
                </a:cubicBezTo>
                <a:cubicBezTo>
                  <a:pt x="80" y="51"/>
                  <a:pt x="77" y="50"/>
                  <a:pt x="73" y="50"/>
                </a:cubicBezTo>
                <a:cubicBezTo>
                  <a:pt x="67" y="50"/>
                  <a:pt x="61" y="56"/>
                  <a:pt x="61" y="62"/>
                </a:cubicBezTo>
                <a:cubicBezTo>
                  <a:pt x="61" y="69"/>
                  <a:pt x="67" y="74"/>
                  <a:pt x="73" y="74"/>
                </a:cubicBezTo>
                <a:cubicBezTo>
                  <a:pt x="80" y="74"/>
                  <a:pt x="86" y="69"/>
                  <a:pt x="86" y="62"/>
                </a:cubicBezTo>
                <a:cubicBezTo>
                  <a:pt x="86" y="59"/>
                  <a:pt x="84" y="56"/>
                  <a:pt x="82" y="54"/>
                </a:cubicBezTo>
                <a:cubicBezTo>
                  <a:pt x="82" y="54"/>
                  <a:pt x="82" y="54"/>
                  <a:pt x="82" y="54"/>
                </a:cubicBezTo>
                <a:close/>
                <a:moveTo>
                  <a:pt x="38" y="32"/>
                </a:moveTo>
                <a:cubicBezTo>
                  <a:pt x="38" y="32"/>
                  <a:pt x="38" y="32"/>
                  <a:pt x="38" y="32"/>
                </a:cubicBezTo>
                <a:cubicBezTo>
                  <a:pt x="11" y="32"/>
                  <a:pt x="11" y="32"/>
                  <a:pt x="11" y="32"/>
                </a:cubicBezTo>
                <a:cubicBezTo>
                  <a:pt x="11" y="108"/>
                  <a:pt x="11" y="108"/>
                  <a:pt x="11" y="108"/>
                </a:cubicBezTo>
                <a:cubicBezTo>
                  <a:pt x="136" y="108"/>
                  <a:pt x="136" y="108"/>
                  <a:pt x="136" y="108"/>
                </a:cubicBezTo>
                <a:cubicBezTo>
                  <a:pt x="136" y="32"/>
                  <a:pt x="136" y="32"/>
                  <a:pt x="136" y="32"/>
                </a:cubicBezTo>
                <a:cubicBezTo>
                  <a:pt x="109" y="32"/>
                  <a:pt x="109" y="32"/>
                  <a:pt x="109" y="32"/>
                </a:cubicBezTo>
                <a:cubicBezTo>
                  <a:pt x="109" y="32"/>
                  <a:pt x="109" y="32"/>
                  <a:pt x="109" y="32"/>
                </a:cubicBezTo>
                <a:cubicBezTo>
                  <a:pt x="106" y="32"/>
                  <a:pt x="104" y="31"/>
                  <a:pt x="103" y="28"/>
                </a:cubicBezTo>
                <a:cubicBezTo>
                  <a:pt x="97" y="12"/>
                  <a:pt x="97" y="12"/>
                  <a:pt x="97" y="12"/>
                </a:cubicBezTo>
                <a:cubicBezTo>
                  <a:pt x="50" y="12"/>
                  <a:pt x="50" y="12"/>
                  <a:pt x="50" y="12"/>
                </a:cubicBezTo>
                <a:cubicBezTo>
                  <a:pt x="44" y="28"/>
                  <a:pt x="44" y="28"/>
                  <a:pt x="44" y="28"/>
                </a:cubicBezTo>
                <a:cubicBezTo>
                  <a:pt x="43" y="30"/>
                  <a:pt x="41" y="32"/>
                  <a:pt x="38" y="32"/>
                </a:cubicBezTo>
                <a:close/>
                <a:moveTo>
                  <a:pt x="73" y="23"/>
                </a:moveTo>
                <a:cubicBezTo>
                  <a:pt x="73" y="23"/>
                  <a:pt x="73" y="23"/>
                  <a:pt x="73" y="23"/>
                </a:cubicBezTo>
                <a:cubicBezTo>
                  <a:pt x="95" y="23"/>
                  <a:pt x="112" y="41"/>
                  <a:pt x="112" y="62"/>
                </a:cubicBezTo>
                <a:cubicBezTo>
                  <a:pt x="112" y="84"/>
                  <a:pt x="95" y="101"/>
                  <a:pt x="73" y="101"/>
                </a:cubicBezTo>
                <a:cubicBezTo>
                  <a:pt x="52" y="101"/>
                  <a:pt x="34" y="84"/>
                  <a:pt x="34" y="62"/>
                </a:cubicBezTo>
                <a:cubicBezTo>
                  <a:pt x="34" y="41"/>
                  <a:pt x="52" y="23"/>
                  <a:pt x="73" y="23"/>
                </a:cubicBezTo>
                <a:close/>
                <a:moveTo>
                  <a:pt x="73" y="35"/>
                </a:moveTo>
                <a:cubicBezTo>
                  <a:pt x="73" y="35"/>
                  <a:pt x="73" y="35"/>
                  <a:pt x="73" y="35"/>
                </a:cubicBezTo>
                <a:cubicBezTo>
                  <a:pt x="58" y="35"/>
                  <a:pt x="46" y="47"/>
                  <a:pt x="46" y="62"/>
                </a:cubicBezTo>
                <a:cubicBezTo>
                  <a:pt x="46" y="77"/>
                  <a:pt x="58" y="90"/>
                  <a:pt x="73" y="90"/>
                </a:cubicBezTo>
                <a:cubicBezTo>
                  <a:pt x="89" y="90"/>
                  <a:pt x="101" y="77"/>
                  <a:pt x="101" y="62"/>
                </a:cubicBezTo>
                <a:cubicBezTo>
                  <a:pt x="101" y="47"/>
                  <a:pt x="89" y="35"/>
                  <a:pt x="73" y="3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8952" name="Freeform 40"/>
          <p:cNvSpPr>
            <a:spLocks noEditPoints="1"/>
          </p:cNvSpPr>
          <p:nvPr/>
        </p:nvSpPr>
        <p:spPr bwMode="auto">
          <a:xfrm flipH="1">
            <a:off x="3460750" y="3319463"/>
            <a:ext cx="390525" cy="323850"/>
          </a:xfrm>
          <a:custGeom>
            <a:avLst/>
            <a:gdLst>
              <a:gd name="T0" fmla="*/ 390525 w 146"/>
              <a:gd name="T1" fmla="*/ 249524 h 122"/>
              <a:gd name="T2" fmla="*/ 315630 w 146"/>
              <a:gd name="T3" fmla="*/ 323850 h 122"/>
              <a:gd name="T4" fmla="*/ 74895 w 146"/>
              <a:gd name="T5" fmla="*/ 323850 h 122"/>
              <a:gd name="T6" fmla="*/ 0 w 146"/>
              <a:gd name="T7" fmla="*/ 249524 h 122"/>
              <a:gd name="T8" fmla="*/ 0 w 146"/>
              <a:gd name="T9" fmla="*/ 74326 h 122"/>
              <a:gd name="T10" fmla="*/ 74895 w 146"/>
              <a:gd name="T11" fmla="*/ 0 h 122"/>
              <a:gd name="T12" fmla="*/ 315630 w 146"/>
              <a:gd name="T13" fmla="*/ 0 h 122"/>
              <a:gd name="T14" fmla="*/ 390525 w 146"/>
              <a:gd name="T15" fmla="*/ 74326 h 122"/>
              <a:gd name="T16" fmla="*/ 390525 w 146"/>
              <a:gd name="T17" fmla="*/ 249524 h 122"/>
              <a:gd name="T18" fmla="*/ 131067 w 146"/>
              <a:gd name="T19" fmla="*/ 71672 h 122"/>
              <a:gd name="T20" fmla="*/ 131067 w 146"/>
              <a:gd name="T21" fmla="*/ 71672 h 122"/>
              <a:gd name="T22" fmla="*/ 270158 w 146"/>
              <a:gd name="T23" fmla="*/ 153961 h 122"/>
              <a:gd name="T24" fmla="*/ 272833 w 146"/>
              <a:gd name="T25" fmla="*/ 164580 h 122"/>
              <a:gd name="T26" fmla="*/ 270158 w 146"/>
              <a:gd name="T27" fmla="*/ 169889 h 122"/>
              <a:gd name="T28" fmla="*/ 128392 w 146"/>
              <a:gd name="T29" fmla="*/ 249524 h 122"/>
              <a:gd name="T30" fmla="*/ 117692 w 146"/>
              <a:gd name="T31" fmla="*/ 246869 h 122"/>
              <a:gd name="T32" fmla="*/ 115018 w 146"/>
              <a:gd name="T33" fmla="*/ 241560 h 122"/>
              <a:gd name="T34" fmla="*/ 115018 w 146"/>
              <a:gd name="T35" fmla="*/ 241560 h 122"/>
              <a:gd name="T36" fmla="*/ 115018 w 146"/>
              <a:gd name="T37" fmla="*/ 79635 h 122"/>
              <a:gd name="T38" fmla="*/ 125717 w 146"/>
              <a:gd name="T39" fmla="*/ 71672 h 122"/>
              <a:gd name="T40" fmla="*/ 131067 w 146"/>
              <a:gd name="T41" fmla="*/ 71672 h 122"/>
              <a:gd name="T42" fmla="*/ 133741 w 146"/>
              <a:gd name="T43" fmla="*/ 95562 h 122"/>
              <a:gd name="T44" fmla="*/ 133741 w 146"/>
              <a:gd name="T45" fmla="*/ 95562 h 122"/>
              <a:gd name="T46" fmla="*/ 133741 w 146"/>
              <a:gd name="T47" fmla="*/ 225633 h 122"/>
              <a:gd name="T48" fmla="*/ 248759 w 146"/>
              <a:gd name="T49" fmla="*/ 161925 h 122"/>
              <a:gd name="T50" fmla="*/ 133741 w 146"/>
              <a:gd name="T51" fmla="*/ 95562 h 122"/>
              <a:gd name="T52" fmla="*/ 29423 w 146"/>
              <a:gd name="T53" fmla="*/ 249524 h 122"/>
              <a:gd name="T54" fmla="*/ 29423 w 146"/>
              <a:gd name="T55" fmla="*/ 249524 h 122"/>
              <a:gd name="T56" fmla="*/ 74895 w 146"/>
              <a:gd name="T57" fmla="*/ 291996 h 122"/>
              <a:gd name="T58" fmla="*/ 315630 w 146"/>
              <a:gd name="T59" fmla="*/ 291996 h 122"/>
              <a:gd name="T60" fmla="*/ 361102 w 146"/>
              <a:gd name="T61" fmla="*/ 249524 h 122"/>
              <a:gd name="T62" fmla="*/ 361102 w 146"/>
              <a:gd name="T63" fmla="*/ 74326 h 122"/>
              <a:gd name="T64" fmla="*/ 315630 w 146"/>
              <a:gd name="T65" fmla="*/ 29200 h 122"/>
              <a:gd name="T66" fmla="*/ 74895 w 146"/>
              <a:gd name="T67" fmla="*/ 29200 h 122"/>
              <a:gd name="T68" fmla="*/ 29423 w 146"/>
              <a:gd name="T69" fmla="*/ 74326 h 122"/>
              <a:gd name="T70" fmla="*/ 29423 w 146"/>
              <a:gd name="T71" fmla="*/ 249524 h 12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146" h="122">
                <a:moveTo>
                  <a:pt x="146" y="94"/>
                </a:moveTo>
                <a:cubicBezTo>
                  <a:pt x="146" y="109"/>
                  <a:pt x="133" y="122"/>
                  <a:pt x="118" y="122"/>
                </a:cubicBezTo>
                <a:cubicBezTo>
                  <a:pt x="28" y="122"/>
                  <a:pt x="28" y="122"/>
                  <a:pt x="28" y="122"/>
                </a:cubicBezTo>
                <a:cubicBezTo>
                  <a:pt x="13" y="122"/>
                  <a:pt x="0" y="109"/>
                  <a:pt x="0" y="94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2"/>
                  <a:pt x="13" y="0"/>
                  <a:pt x="28" y="0"/>
                </a:cubicBezTo>
                <a:cubicBezTo>
                  <a:pt x="118" y="0"/>
                  <a:pt x="118" y="0"/>
                  <a:pt x="118" y="0"/>
                </a:cubicBezTo>
                <a:cubicBezTo>
                  <a:pt x="133" y="0"/>
                  <a:pt x="146" y="12"/>
                  <a:pt x="146" y="28"/>
                </a:cubicBezTo>
                <a:cubicBezTo>
                  <a:pt x="146" y="94"/>
                  <a:pt x="146" y="94"/>
                  <a:pt x="146" y="94"/>
                </a:cubicBezTo>
                <a:close/>
                <a:moveTo>
                  <a:pt x="49" y="27"/>
                </a:moveTo>
                <a:cubicBezTo>
                  <a:pt x="49" y="27"/>
                  <a:pt x="49" y="27"/>
                  <a:pt x="49" y="27"/>
                </a:cubicBezTo>
                <a:cubicBezTo>
                  <a:pt x="66" y="38"/>
                  <a:pt x="84" y="48"/>
                  <a:pt x="101" y="58"/>
                </a:cubicBezTo>
                <a:cubicBezTo>
                  <a:pt x="103" y="59"/>
                  <a:pt x="103" y="61"/>
                  <a:pt x="102" y="62"/>
                </a:cubicBezTo>
                <a:cubicBezTo>
                  <a:pt x="102" y="63"/>
                  <a:pt x="102" y="63"/>
                  <a:pt x="101" y="64"/>
                </a:cubicBezTo>
                <a:cubicBezTo>
                  <a:pt x="84" y="74"/>
                  <a:pt x="66" y="84"/>
                  <a:pt x="48" y="94"/>
                </a:cubicBezTo>
                <a:cubicBezTo>
                  <a:pt x="47" y="95"/>
                  <a:pt x="45" y="94"/>
                  <a:pt x="44" y="93"/>
                </a:cubicBezTo>
                <a:cubicBezTo>
                  <a:pt x="44" y="92"/>
                  <a:pt x="43" y="92"/>
                  <a:pt x="43" y="91"/>
                </a:cubicBezTo>
                <a:cubicBezTo>
                  <a:pt x="43" y="91"/>
                  <a:pt x="43" y="91"/>
                  <a:pt x="43" y="91"/>
                </a:cubicBezTo>
                <a:cubicBezTo>
                  <a:pt x="43" y="71"/>
                  <a:pt x="43" y="51"/>
                  <a:pt x="43" y="30"/>
                </a:cubicBezTo>
                <a:cubicBezTo>
                  <a:pt x="43" y="28"/>
                  <a:pt x="45" y="27"/>
                  <a:pt x="47" y="27"/>
                </a:cubicBezTo>
                <a:cubicBezTo>
                  <a:pt x="47" y="27"/>
                  <a:pt x="48" y="27"/>
                  <a:pt x="49" y="27"/>
                </a:cubicBezTo>
                <a:close/>
                <a:moveTo>
                  <a:pt x="50" y="36"/>
                </a:moveTo>
                <a:cubicBezTo>
                  <a:pt x="50" y="36"/>
                  <a:pt x="50" y="36"/>
                  <a:pt x="50" y="36"/>
                </a:cubicBezTo>
                <a:cubicBezTo>
                  <a:pt x="50" y="53"/>
                  <a:pt x="50" y="69"/>
                  <a:pt x="50" y="85"/>
                </a:cubicBezTo>
                <a:cubicBezTo>
                  <a:pt x="64" y="77"/>
                  <a:pt x="78" y="69"/>
                  <a:pt x="93" y="61"/>
                </a:cubicBezTo>
                <a:cubicBezTo>
                  <a:pt x="78" y="53"/>
                  <a:pt x="64" y="44"/>
                  <a:pt x="50" y="36"/>
                </a:cubicBezTo>
                <a:close/>
                <a:moveTo>
                  <a:pt x="11" y="94"/>
                </a:moveTo>
                <a:cubicBezTo>
                  <a:pt x="11" y="94"/>
                  <a:pt x="11" y="94"/>
                  <a:pt x="11" y="94"/>
                </a:cubicBezTo>
                <a:cubicBezTo>
                  <a:pt x="11" y="103"/>
                  <a:pt x="19" y="110"/>
                  <a:pt x="28" y="110"/>
                </a:cubicBezTo>
                <a:cubicBezTo>
                  <a:pt x="118" y="110"/>
                  <a:pt x="118" y="110"/>
                  <a:pt x="118" y="110"/>
                </a:cubicBezTo>
                <a:cubicBezTo>
                  <a:pt x="127" y="110"/>
                  <a:pt x="135" y="103"/>
                  <a:pt x="135" y="94"/>
                </a:cubicBezTo>
                <a:cubicBezTo>
                  <a:pt x="135" y="28"/>
                  <a:pt x="135" y="28"/>
                  <a:pt x="135" y="28"/>
                </a:cubicBezTo>
                <a:cubicBezTo>
                  <a:pt x="135" y="18"/>
                  <a:pt x="127" y="11"/>
                  <a:pt x="118" y="11"/>
                </a:cubicBezTo>
                <a:cubicBezTo>
                  <a:pt x="28" y="11"/>
                  <a:pt x="28" y="11"/>
                  <a:pt x="28" y="11"/>
                </a:cubicBezTo>
                <a:cubicBezTo>
                  <a:pt x="19" y="11"/>
                  <a:pt x="11" y="18"/>
                  <a:pt x="11" y="28"/>
                </a:cubicBezTo>
                <a:cubicBezTo>
                  <a:pt x="11" y="94"/>
                  <a:pt x="11" y="94"/>
                  <a:pt x="11" y="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8953" name="Freeform 41"/>
          <p:cNvSpPr>
            <a:spLocks noEditPoints="1"/>
          </p:cNvSpPr>
          <p:nvPr/>
        </p:nvSpPr>
        <p:spPr bwMode="auto">
          <a:xfrm flipH="1">
            <a:off x="1519238" y="3321050"/>
            <a:ext cx="390525" cy="320675"/>
          </a:xfrm>
          <a:custGeom>
            <a:avLst/>
            <a:gdLst>
              <a:gd name="T0" fmla="*/ 15940 w 147"/>
              <a:gd name="T1" fmla="*/ 0 h 122"/>
              <a:gd name="T2" fmla="*/ 15940 w 147"/>
              <a:gd name="T3" fmla="*/ 0 h 122"/>
              <a:gd name="T4" fmla="*/ 374585 w 147"/>
              <a:gd name="T5" fmla="*/ 0 h 122"/>
              <a:gd name="T6" fmla="*/ 390525 w 147"/>
              <a:gd name="T7" fmla="*/ 13142 h 122"/>
              <a:gd name="T8" fmla="*/ 390525 w 147"/>
              <a:gd name="T9" fmla="*/ 13142 h 122"/>
              <a:gd name="T10" fmla="*/ 390525 w 147"/>
              <a:gd name="T11" fmla="*/ 270734 h 122"/>
              <a:gd name="T12" fmla="*/ 374585 w 147"/>
              <a:gd name="T13" fmla="*/ 283876 h 122"/>
              <a:gd name="T14" fmla="*/ 374585 w 147"/>
              <a:gd name="T15" fmla="*/ 283876 h 122"/>
              <a:gd name="T16" fmla="*/ 209874 w 147"/>
              <a:gd name="T17" fmla="*/ 283876 h 122"/>
              <a:gd name="T18" fmla="*/ 209874 w 147"/>
              <a:gd name="T19" fmla="*/ 302276 h 122"/>
              <a:gd name="T20" fmla="*/ 209874 w 147"/>
              <a:gd name="T21" fmla="*/ 302276 h 122"/>
              <a:gd name="T22" fmla="*/ 292230 w 147"/>
              <a:gd name="T23" fmla="*/ 302276 h 122"/>
              <a:gd name="T24" fmla="*/ 302856 w 147"/>
              <a:gd name="T25" fmla="*/ 312790 h 122"/>
              <a:gd name="T26" fmla="*/ 292230 w 147"/>
              <a:gd name="T27" fmla="*/ 320675 h 122"/>
              <a:gd name="T28" fmla="*/ 95639 w 147"/>
              <a:gd name="T29" fmla="*/ 320675 h 122"/>
              <a:gd name="T30" fmla="*/ 87669 w 147"/>
              <a:gd name="T31" fmla="*/ 312790 h 122"/>
              <a:gd name="T32" fmla="*/ 95639 w 147"/>
              <a:gd name="T33" fmla="*/ 302276 h 122"/>
              <a:gd name="T34" fmla="*/ 180651 w 147"/>
              <a:gd name="T35" fmla="*/ 302276 h 122"/>
              <a:gd name="T36" fmla="*/ 180651 w 147"/>
              <a:gd name="T37" fmla="*/ 302276 h 122"/>
              <a:gd name="T38" fmla="*/ 180651 w 147"/>
              <a:gd name="T39" fmla="*/ 283876 h 122"/>
              <a:gd name="T40" fmla="*/ 15940 w 147"/>
              <a:gd name="T41" fmla="*/ 283876 h 122"/>
              <a:gd name="T42" fmla="*/ 0 w 147"/>
              <a:gd name="T43" fmla="*/ 270734 h 122"/>
              <a:gd name="T44" fmla="*/ 0 w 147"/>
              <a:gd name="T45" fmla="*/ 270734 h 122"/>
              <a:gd name="T46" fmla="*/ 0 w 147"/>
              <a:gd name="T47" fmla="*/ 13142 h 122"/>
              <a:gd name="T48" fmla="*/ 15940 w 147"/>
              <a:gd name="T49" fmla="*/ 0 h 122"/>
              <a:gd name="T50" fmla="*/ 332079 w 147"/>
              <a:gd name="T51" fmla="*/ 212907 h 122"/>
              <a:gd name="T52" fmla="*/ 332079 w 147"/>
              <a:gd name="T53" fmla="*/ 212907 h 122"/>
              <a:gd name="T54" fmla="*/ 348019 w 147"/>
              <a:gd name="T55" fmla="*/ 228678 h 122"/>
              <a:gd name="T56" fmla="*/ 332079 w 147"/>
              <a:gd name="T57" fmla="*/ 244449 h 122"/>
              <a:gd name="T58" fmla="*/ 318796 w 147"/>
              <a:gd name="T59" fmla="*/ 228678 h 122"/>
              <a:gd name="T60" fmla="*/ 332079 w 147"/>
              <a:gd name="T61" fmla="*/ 212907 h 122"/>
              <a:gd name="T62" fmla="*/ 358645 w 147"/>
              <a:gd name="T63" fmla="*/ 28913 h 122"/>
              <a:gd name="T64" fmla="*/ 358645 w 147"/>
              <a:gd name="T65" fmla="*/ 28913 h 122"/>
              <a:gd name="T66" fmla="*/ 29223 w 147"/>
              <a:gd name="T67" fmla="*/ 28913 h 122"/>
              <a:gd name="T68" fmla="*/ 29223 w 147"/>
              <a:gd name="T69" fmla="*/ 254963 h 122"/>
              <a:gd name="T70" fmla="*/ 358645 w 147"/>
              <a:gd name="T71" fmla="*/ 254963 h 122"/>
              <a:gd name="T72" fmla="*/ 358645 w 147"/>
              <a:gd name="T73" fmla="*/ 28913 h 12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147" h="122">
                <a:moveTo>
                  <a:pt x="6" y="0"/>
                </a:moveTo>
                <a:cubicBezTo>
                  <a:pt x="6" y="0"/>
                  <a:pt x="6" y="0"/>
                  <a:pt x="6" y="0"/>
                </a:cubicBezTo>
                <a:cubicBezTo>
                  <a:pt x="141" y="0"/>
                  <a:pt x="141" y="0"/>
                  <a:pt x="141" y="0"/>
                </a:cubicBezTo>
                <a:cubicBezTo>
                  <a:pt x="144" y="0"/>
                  <a:pt x="147" y="2"/>
                  <a:pt x="147" y="5"/>
                </a:cubicBezTo>
                <a:cubicBezTo>
                  <a:pt x="147" y="5"/>
                  <a:pt x="147" y="5"/>
                  <a:pt x="147" y="5"/>
                </a:cubicBezTo>
                <a:cubicBezTo>
                  <a:pt x="147" y="103"/>
                  <a:pt x="147" y="103"/>
                  <a:pt x="147" y="103"/>
                </a:cubicBezTo>
                <a:cubicBezTo>
                  <a:pt x="147" y="106"/>
                  <a:pt x="144" y="108"/>
                  <a:pt x="141" y="108"/>
                </a:cubicBezTo>
                <a:cubicBezTo>
                  <a:pt x="141" y="108"/>
                  <a:pt x="141" y="108"/>
                  <a:pt x="141" y="108"/>
                </a:cubicBezTo>
                <a:cubicBezTo>
                  <a:pt x="79" y="108"/>
                  <a:pt x="79" y="108"/>
                  <a:pt x="79" y="108"/>
                </a:cubicBezTo>
                <a:cubicBezTo>
                  <a:pt x="79" y="115"/>
                  <a:pt x="79" y="115"/>
                  <a:pt x="79" y="115"/>
                </a:cubicBezTo>
                <a:cubicBezTo>
                  <a:pt x="79" y="115"/>
                  <a:pt x="79" y="115"/>
                  <a:pt x="79" y="115"/>
                </a:cubicBezTo>
                <a:cubicBezTo>
                  <a:pt x="110" y="115"/>
                  <a:pt x="110" y="115"/>
                  <a:pt x="110" y="115"/>
                </a:cubicBezTo>
                <a:cubicBezTo>
                  <a:pt x="112" y="115"/>
                  <a:pt x="114" y="117"/>
                  <a:pt x="114" y="119"/>
                </a:cubicBezTo>
                <a:cubicBezTo>
                  <a:pt x="114" y="120"/>
                  <a:pt x="112" y="122"/>
                  <a:pt x="110" y="122"/>
                </a:cubicBezTo>
                <a:cubicBezTo>
                  <a:pt x="36" y="122"/>
                  <a:pt x="36" y="122"/>
                  <a:pt x="36" y="122"/>
                </a:cubicBezTo>
                <a:cubicBezTo>
                  <a:pt x="35" y="122"/>
                  <a:pt x="33" y="120"/>
                  <a:pt x="33" y="119"/>
                </a:cubicBezTo>
                <a:cubicBezTo>
                  <a:pt x="33" y="117"/>
                  <a:pt x="35" y="115"/>
                  <a:pt x="36" y="115"/>
                </a:cubicBezTo>
                <a:cubicBezTo>
                  <a:pt x="68" y="115"/>
                  <a:pt x="68" y="115"/>
                  <a:pt x="68" y="115"/>
                </a:cubicBezTo>
                <a:cubicBezTo>
                  <a:pt x="68" y="115"/>
                  <a:pt x="68" y="115"/>
                  <a:pt x="68" y="115"/>
                </a:cubicBezTo>
                <a:cubicBezTo>
                  <a:pt x="68" y="108"/>
                  <a:pt x="68" y="108"/>
                  <a:pt x="68" y="108"/>
                </a:cubicBezTo>
                <a:cubicBezTo>
                  <a:pt x="6" y="108"/>
                  <a:pt x="6" y="108"/>
                  <a:pt x="6" y="108"/>
                </a:cubicBezTo>
                <a:cubicBezTo>
                  <a:pt x="2" y="108"/>
                  <a:pt x="0" y="106"/>
                  <a:pt x="0" y="103"/>
                </a:cubicBezTo>
                <a:cubicBezTo>
                  <a:pt x="0" y="103"/>
                  <a:pt x="0" y="103"/>
                  <a:pt x="0" y="103"/>
                </a:cubicBezTo>
                <a:cubicBezTo>
                  <a:pt x="0" y="5"/>
                  <a:pt x="0" y="5"/>
                  <a:pt x="0" y="5"/>
                </a:cubicBezTo>
                <a:cubicBezTo>
                  <a:pt x="0" y="2"/>
                  <a:pt x="2" y="0"/>
                  <a:pt x="6" y="0"/>
                </a:cubicBezTo>
                <a:close/>
                <a:moveTo>
                  <a:pt x="125" y="81"/>
                </a:moveTo>
                <a:cubicBezTo>
                  <a:pt x="125" y="81"/>
                  <a:pt x="125" y="81"/>
                  <a:pt x="125" y="81"/>
                </a:cubicBezTo>
                <a:cubicBezTo>
                  <a:pt x="129" y="81"/>
                  <a:pt x="131" y="84"/>
                  <a:pt x="131" y="87"/>
                </a:cubicBezTo>
                <a:cubicBezTo>
                  <a:pt x="131" y="90"/>
                  <a:pt x="129" y="93"/>
                  <a:pt x="125" y="93"/>
                </a:cubicBezTo>
                <a:cubicBezTo>
                  <a:pt x="122" y="93"/>
                  <a:pt x="120" y="90"/>
                  <a:pt x="120" y="87"/>
                </a:cubicBezTo>
                <a:cubicBezTo>
                  <a:pt x="120" y="84"/>
                  <a:pt x="122" y="81"/>
                  <a:pt x="125" y="81"/>
                </a:cubicBezTo>
                <a:close/>
                <a:moveTo>
                  <a:pt x="135" y="11"/>
                </a:moveTo>
                <a:cubicBezTo>
                  <a:pt x="135" y="11"/>
                  <a:pt x="135" y="11"/>
                  <a:pt x="135" y="11"/>
                </a:cubicBezTo>
                <a:cubicBezTo>
                  <a:pt x="11" y="11"/>
                  <a:pt x="11" y="11"/>
                  <a:pt x="11" y="11"/>
                </a:cubicBezTo>
                <a:cubicBezTo>
                  <a:pt x="11" y="40"/>
                  <a:pt x="11" y="68"/>
                  <a:pt x="11" y="97"/>
                </a:cubicBezTo>
                <a:cubicBezTo>
                  <a:pt x="53" y="97"/>
                  <a:pt x="94" y="97"/>
                  <a:pt x="135" y="97"/>
                </a:cubicBezTo>
                <a:cubicBezTo>
                  <a:pt x="135" y="68"/>
                  <a:pt x="135" y="40"/>
                  <a:pt x="135" y="1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8954" name="Freeform 42"/>
          <p:cNvSpPr>
            <a:spLocks noEditPoints="1"/>
          </p:cNvSpPr>
          <p:nvPr/>
        </p:nvSpPr>
        <p:spPr bwMode="auto">
          <a:xfrm flipH="1">
            <a:off x="7265988" y="3290888"/>
            <a:ext cx="269875" cy="381000"/>
          </a:xfrm>
          <a:custGeom>
            <a:avLst/>
            <a:gdLst>
              <a:gd name="T0" fmla="*/ 100542 w 102"/>
              <a:gd name="T1" fmla="*/ 328083 h 144"/>
              <a:gd name="T2" fmla="*/ 100542 w 102"/>
              <a:gd name="T3" fmla="*/ 328083 h 144"/>
              <a:gd name="T4" fmla="*/ 171979 w 102"/>
              <a:gd name="T5" fmla="*/ 328083 h 144"/>
              <a:gd name="T6" fmla="*/ 179917 w 102"/>
              <a:gd name="T7" fmla="*/ 336021 h 144"/>
              <a:gd name="T8" fmla="*/ 179917 w 102"/>
              <a:gd name="T9" fmla="*/ 336021 h 144"/>
              <a:gd name="T10" fmla="*/ 179917 w 102"/>
              <a:gd name="T11" fmla="*/ 373063 h 144"/>
              <a:gd name="T12" fmla="*/ 171979 w 102"/>
              <a:gd name="T13" fmla="*/ 381000 h 144"/>
              <a:gd name="T14" fmla="*/ 171979 w 102"/>
              <a:gd name="T15" fmla="*/ 381000 h 144"/>
              <a:gd name="T16" fmla="*/ 100542 w 102"/>
              <a:gd name="T17" fmla="*/ 381000 h 144"/>
              <a:gd name="T18" fmla="*/ 89958 w 102"/>
              <a:gd name="T19" fmla="*/ 373063 h 144"/>
              <a:gd name="T20" fmla="*/ 89958 w 102"/>
              <a:gd name="T21" fmla="*/ 373063 h 144"/>
              <a:gd name="T22" fmla="*/ 89958 w 102"/>
              <a:gd name="T23" fmla="*/ 336021 h 144"/>
              <a:gd name="T24" fmla="*/ 100542 w 102"/>
              <a:gd name="T25" fmla="*/ 328083 h 144"/>
              <a:gd name="T26" fmla="*/ 134938 w 102"/>
              <a:gd name="T27" fmla="*/ 0 h 144"/>
              <a:gd name="T28" fmla="*/ 134938 w 102"/>
              <a:gd name="T29" fmla="*/ 0 h 144"/>
              <a:gd name="T30" fmla="*/ 230188 w 102"/>
              <a:gd name="T31" fmla="*/ 39688 h 144"/>
              <a:gd name="T32" fmla="*/ 230188 w 102"/>
              <a:gd name="T33" fmla="*/ 39688 h 144"/>
              <a:gd name="T34" fmla="*/ 230188 w 102"/>
              <a:gd name="T35" fmla="*/ 39688 h 144"/>
              <a:gd name="T36" fmla="*/ 269875 w 102"/>
              <a:gd name="T37" fmla="*/ 134938 h 144"/>
              <a:gd name="T38" fmla="*/ 259292 w 102"/>
              <a:gd name="T39" fmla="*/ 190500 h 144"/>
              <a:gd name="T40" fmla="*/ 227542 w 102"/>
              <a:gd name="T41" fmla="*/ 235479 h 144"/>
              <a:gd name="T42" fmla="*/ 214313 w 102"/>
              <a:gd name="T43" fmla="*/ 248708 h 144"/>
              <a:gd name="T44" fmla="*/ 179917 w 102"/>
              <a:gd name="T45" fmla="*/ 301625 h 144"/>
              <a:gd name="T46" fmla="*/ 164042 w 102"/>
              <a:gd name="T47" fmla="*/ 314854 h 144"/>
              <a:gd name="T48" fmla="*/ 108479 w 102"/>
              <a:gd name="T49" fmla="*/ 314854 h 144"/>
              <a:gd name="T50" fmla="*/ 92604 w 102"/>
              <a:gd name="T51" fmla="*/ 301625 h 144"/>
              <a:gd name="T52" fmla="*/ 58208 w 102"/>
              <a:gd name="T53" fmla="*/ 248708 h 144"/>
              <a:gd name="T54" fmla="*/ 44979 w 102"/>
              <a:gd name="T55" fmla="*/ 235479 h 144"/>
              <a:gd name="T56" fmla="*/ 44979 w 102"/>
              <a:gd name="T57" fmla="*/ 235479 h 144"/>
              <a:gd name="T58" fmla="*/ 13229 w 102"/>
              <a:gd name="T59" fmla="*/ 190500 h 144"/>
              <a:gd name="T60" fmla="*/ 0 w 102"/>
              <a:gd name="T61" fmla="*/ 134938 h 144"/>
              <a:gd name="T62" fmla="*/ 39688 w 102"/>
              <a:gd name="T63" fmla="*/ 39688 h 144"/>
              <a:gd name="T64" fmla="*/ 42333 w 102"/>
              <a:gd name="T65" fmla="*/ 37042 h 144"/>
              <a:gd name="T66" fmla="*/ 134938 w 102"/>
              <a:gd name="T67" fmla="*/ 0 h 144"/>
              <a:gd name="T68" fmla="*/ 211667 w 102"/>
              <a:gd name="T69" fmla="*/ 60854 h 144"/>
              <a:gd name="T70" fmla="*/ 211667 w 102"/>
              <a:gd name="T71" fmla="*/ 60854 h 144"/>
              <a:gd name="T72" fmla="*/ 134938 w 102"/>
              <a:gd name="T73" fmla="*/ 29104 h 144"/>
              <a:gd name="T74" fmla="*/ 60854 w 102"/>
              <a:gd name="T75" fmla="*/ 58208 h 144"/>
              <a:gd name="T76" fmla="*/ 60854 w 102"/>
              <a:gd name="T77" fmla="*/ 60854 h 144"/>
              <a:gd name="T78" fmla="*/ 29104 w 102"/>
              <a:gd name="T79" fmla="*/ 134938 h 144"/>
              <a:gd name="T80" fmla="*/ 39688 w 102"/>
              <a:gd name="T81" fmla="*/ 177271 h 144"/>
              <a:gd name="T82" fmla="*/ 63500 w 102"/>
              <a:gd name="T83" fmla="*/ 211667 h 144"/>
              <a:gd name="T84" fmla="*/ 66146 w 102"/>
              <a:gd name="T85" fmla="*/ 214313 h 144"/>
              <a:gd name="T86" fmla="*/ 79375 w 102"/>
              <a:gd name="T87" fmla="*/ 227542 h 144"/>
              <a:gd name="T88" fmla="*/ 119063 w 102"/>
              <a:gd name="T89" fmla="*/ 285750 h 144"/>
              <a:gd name="T90" fmla="*/ 150813 w 102"/>
              <a:gd name="T91" fmla="*/ 285750 h 144"/>
              <a:gd name="T92" fmla="*/ 193146 w 102"/>
              <a:gd name="T93" fmla="*/ 227542 h 144"/>
              <a:gd name="T94" fmla="*/ 206375 w 102"/>
              <a:gd name="T95" fmla="*/ 214313 h 144"/>
              <a:gd name="T96" fmla="*/ 206375 w 102"/>
              <a:gd name="T97" fmla="*/ 211667 h 144"/>
              <a:gd name="T98" fmla="*/ 232833 w 102"/>
              <a:gd name="T99" fmla="*/ 177271 h 144"/>
              <a:gd name="T100" fmla="*/ 240771 w 102"/>
              <a:gd name="T101" fmla="*/ 134938 h 144"/>
              <a:gd name="T102" fmla="*/ 211667 w 102"/>
              <a:gd name="T103" fmla="*/ 60854 h 144"/>
              <a:gd name="T104" fmla="*/ 164042 w 102"/>
              <a:gd name="T105" fmla="*/ 346604 h 144"/>
              <a:gd name="T106" fmla="*/ 164042 w 102"/>
              <a:gd name="T107" fmla="*/ 346604 h 144"/>
              <a:gd name="T108" fmla="*/ 108479 w 102"/>
              <a:gd name="T109" fmla="*/ 346604 h 144"/>
              <a:gd name="T110" fmla="*/ 108479 w 102"/>
              <a:gd name="T111" fmla="*/ 365125 h 144"/>
              <a:gd name="T112" fmla="*/ 164042 w 102"/>
              <a:gd name="T113" fmla="*/ 365125 h 144"/>
              <a:gd name="T114" fmla="*/ 164042 w 102"/>
              <a:gd name="T115" fmla="*/ 346604 h 144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102" h="144">
                <a:moveTo>
                  <a:pt x="38" y="124"/>
                </a:moveTo>
                <a:cubicBezTo>
                  <a:pt x="38" y="124"/>
                  <a:pt x="38" y="124"/>
                  <a:pt x="38" y="124"/>
                </a:cubicBezTo>
                <a:cubicBezTo>
                  <a:pt x="65" y="124"/>
                  <a:pt x="65" y="124"/>
                  <a:pt x="65" y="124"/>
                </a:cubicBezTo>
                <a:cubicBezTo>
                  <a:pt x="67" y="124"/>
                  <a:pt x="68" y="125"/>
                  <a:pt x="68" y="127"/>
                </a:cubicBezTo>
                <a:cubicBezTo>
                  <a:pt x="68" y="127"/>
                  <a:pt x="68" y="127"/>
                  <a:pt x="68" y="127"/>
                </a:cubicBezTo>
                <a:cubicBezTo>
                  <a:pt x="68" y="141"/>
                  <a:pt x="68" y="141"/>
                  <a:pt x="68" y="141"/>
                </a:cubicBezTo>
                <a:cubicBezTo>
                  <a:pt x="68" y="143"/>
                  <a:pt x="67" y="144"/>
                  <a:pt x="65" y="144"/>
                </a:cubicBezTo>
                <a:cubicBezTo>
                  <a:pt x="65" y="144"/>
                  <a:pt x="65" y="144"/>
                  <a:pt x="65" y="144"/>
                </a:cubicBezTo>
                <a:cubicBezTo>
                  <a:pt x="38" y="144"/>
                  <a:pt x="38" y="144"/>
                  <a:pt x="38" y="144"/>
                </a:cubicBezTo>
                <a:cubicBezTo>
                  <a:pt x="36" y="144"/>
                  <a:pt x="34" y="143"/>
                  <a:pt x="34" y="141"/>
                </a:cubicBezTo>
                <a:cubicBezTo>
                  <a:pt x="34" y="141"/>
                  <a:pt x="34" y="141"/>
                  <a:pt x="34" y="141"/>
                </a:cubicBezTo>
                <a:cubicBezTo>
                  <a:pt x="34" y="127"/>
                  <a:pt x="34" y="127"/>
                  <a:pt x="34" y="127"/>
                </a:cubicBezTo>
                <a:cubicBezTo>
                  <a:pt x="34" y="125"/>
                  <a:pt x="36" y="124"/>
                  <a:pt x="38" y="124"/>
                </a:cubicBezTo>
                <a:close/>
                <a:moveTo>
                  <a:pt x="51" y="0"/>
                </a:moveTo>
                <a:cubicBezTo>
                  <a:pt x="51" y="0"/>
                  <a:pt x="51" y="0"/>
                  <a:pt x="51" y="0"/>
                </a:cubicBezTo>
                <a:cubicBezTo>
                  <a:pt x="65" y="0"/>
                  <a:pt x="78" y="5"/>
                  <a:pt x="87" y="15"/>
                </a:cubicBezTo>
                <a:cubicBezTo>
                  <a:pt x="87" y="15"/>
                  <a:pt x="87" y="15"/>
                  <a:pt x="87" y="15"/>
                </a:cubicBezTo>
                <a:cubicBezTo>
                  <a:pt x="87" y="15"/>
                  <a:pt x="87" y="15"/>
                  <a:pt x="87" y="15"/>
                </a:cubicBezTo>
                <a:cubicBezTo>
                  <a:pt x="97" y="24"/>
                  <a:pt x="102" y="37"/>
                  <a:pt x="102" y="51"/>
                </a:cubicBezTo>
                <a:cubicBezTo>
                  <a:pt x="102" y="58"/>
                  <a:pt x="101" y="65"/>
                  <a:pt x="98" y="72"/>
                </a:cubicBezTo>
                <a:cubicBezTo>
                  <a:pt x="95" y="78"/>
                  <a:pt x="91" y="84"/>
                  <a:pt x="86" y="89"/>
                </a:cubicBezTo>
                <a:cubicBezTo>
                  <a:pt x="85" y="90"/>
                  <a:pt x="82" y="92"/>
                  <a:pt x="81" y="94"/>
                </a:cubicBezTo>
                <a:cubicBezTo>
                  <a:pt x="73" y="101"/>
                  <a:pt x="69" y="105"/>
                  <a:pt x="68" y="114"/>
                </a:cubicBezTo>
                <a:cubicBezTo>
                  <a:pt x="67" y="117"/>
                  <a:pt x="65" y="119"/>
                  <a:pt x="62" y="119"/>
                </a:cubicBezTo>
                <a:cubicBezTo>
                  <a:pt x="41" y="119"/>
                  <a:pt x="41" y="119"/>
                  <a:pt x="41" y="119"/>
                </a:cubicBezTo>
                <a:cubicBezTo>
                  <a:pt x="38" y="119"/>
                  <a:pt x="35" y="117"/>
                  <a:pt x="35" y="114"/>
                </a:cubicBezTo>
                <a:cubicBezTo>
                  <a:pt x="34" y="105"/>
                  <a:pt x="30" y="101"/>
                  <a:pt x="22" y="94"/>
                </a:cubicBezTo>
                <a:cubicBezTo>
                  <a:pt x="20" y="92"/>
                  <a:pt x="18" y="90"/>
                  <a:pt x="17" y="89"/>
                </a:cubicBezTo>
                <a:cubicBezTo>
                  <a:pt x="17" y="89"/>
                  <a:pt x="17" y="89"/>
                  <a:pt x="17" y="89"/>
                </a:cubicBezTo>
                <a:cubicBezTo>
                  <a:pt x="12" y="84"/>
                  <a:pt x="7" y="78"/>
                  <a:pt x="5" y="72"/>
                </a:cubicBezTo>
                <a:cubicBezTo>
                  <a:pt x="2" y="65"/>
                  <a:pt x="0" y="58"/>
                  <a:pt x="0" y="51"/>
                </a:cubicBezTo>
                <a:cubicBezTo>
                  <a:pt x="0" y="37"/>
                  <a:pt x="6" y="24"/>
                  <a:pt x="15" y="15"/>
                </a:cubicBezTo>
                <a:cubicBezTo>
                  <a:pt x="16" y="14"/>
                  <a:pt x="16" y="14"/>
                  <a:pt x="16" y="14"/>
                </a:cubicBezTo>
                <a:cubicBezTo>
                  <a:pt x="25" y="5"/>
                  <a:pt x="37" y="0"/>
                  <a:pt x="51" y="0"/>
                </a:cubicBezTo>
                <a:close/>
                <a:moveTo>
                  <a:pt x="80" y="23"/>
                </a:moveTo>
                <a:cubicBezTo>
                  <a:pt x="80" y="23"/>
                  <a:pt x="80" y="23"/>
                  <a:pt x="80" y="23"/>
                </a:cubicBezTo>
                <a:cubicBezTo>
                  <a:pt x="72" y="15"/>
                  <a:pt x="62" y="11"/>
                  <a:pt x="51" y="11"/>
                </a:cubicBezTo>
                <a:cubicBezTo>
                  <a:pt x="40" y="11"/>
                  <a:pt x="31" y="15"/>
                  <a:pt x="23" y="22"/>
                </a:cubicBezTo>
                <a:cubicBezTo>
                  <a:pt x="23" y="23"/>
                  <a:pt x="23" y="23"/>
                  <a:pt x="23" y="23"/>
                </a:cubicBezTo>
                <a:cubicBezTo>
                  <a:pt x="16" y="30"/>
                  <a:pt x="11" y="40"/>
                  <a:pt x="11" y="51"/>
                </a:cubicBezTo>
                <a:cubicBezTo>
                  <a:pt x="11" y="57"/>
                  <a:pt x="13" y="62"/>
                  <a:pt x="15" y="67"/>
                </a:cubicBezTo>
                <a:cubicBezTo>
                  <a:pt x="17" y="72"/>
                  <a:pt x="20" y="77"/>
                  <a:pt x="24" y="80"/>
                </a:cubicBezTo>
                <a:cubicBezTo>
                  <a:pt x="25" y="81"/>
                  <a:pt x="25" y="81"/>
                  <a:pt x="25" y="81"/>
                </a:cubicBezTo>
                <a:cubicBezTo>
                  <a:pt x="27" y="83"/>
                  <a:pt x="29" y="84"/>
                  <a:pt x="30" y="86"/>
                </a:cubicBezTo>
                <a:cubicBezTo>
                  <a:pt x="38" y="93"/>
                  <a:pt x="43" y="98"/>
                  <a:pt x="45" y="108"/>
                </a:cubicBezTo>
                <a:cubicBezTo>
                  <a:pt x="57" y="108"/>
                  <a:pt x="57" y="108"/>
                  <a:pt x="57" y="108"/>
                </a:cubicBezTo>
                <a:cubicBezTo>
                  <a:pt x="60" y="98"/>
                  <a:pt x="65" y="93"/>
                  <a:pt x="73" y="86"/>
                </a:cubicBezTo>
                <a:cubicBezTo>
                  <a:pt x="74" y="84"/>
                  <a:pt x="75" y="83"/>
                  <a:pt x="78" y="81"/>
                </a:cubicBezTo>
                <a:cubicBezTo>
                  <a:pt x="78" y="80"/>
                  <a:pt x="78" y="80"/>
                  <a:pt x="78" y="80"/>
                </a:cubicBezTo>
                <a:cubicBezTo>
                  <a:pt x="82" y="77"/>
                  <a:pt x="85" y="72"/>
                  <a:pt x="88" y="67"/>
                </a:cubicBezTo>
                <a:cubicBezTo>
                  <a:pt x="90" y="62"/>
                  <a:pt x="91" y="57"/>
                  <a:pt x="91" y="51"/>
                </a:cubicBezTo>
                <a:cubicBezTo>
                  <a:pt x="91" y="40"/>
                  <a:pt x="87" y="30"/>
                  <a:pt x="80" y="23"/>
                </a:cubicBezTo>
                <a:close/>
                <a:moveTo>
                  <a:pt x="62" y="131"/>
                </a:moveTo>
                <a:cubicBezTo>
                  <a:pt x="62" y="131"/>
                  <a:pt x="62" y="131"/>
                  <a:pt x="62" y="131"/>
                </a:cubicBezTo>
                <a:cubicBezTo>
                  <a:pt x="41" y="131"/>
                  <a:pt x="41" y="131"/>
                  <a:pt x="41" y="131"/>
                </a:cubicBezTo>
                <a:cubicBezTo>
                  <a:pt x="41" y="138"/>
                  <a:pt x="41" y="138"/>
                  <a:pt x="41" y="138"/>
                </a:cubicBezTo>
                <a:cubicBezTo>
                  <a:pt x="62" y="138"/>
                  <a:pt x="62" y="138"/>
                  <a:pt x="62" y="138"/>
                </a:cubicBezTo>
                <a:cubicBezTo>
                  <a:pt x="62" y="131"/>
                  <a:pt x="62" y="131"/>
                  <a:pt x="62" y="13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3" name="Oval 6"/>
          <p:cNvSpPr>
            <a:spLocks noChangeArrowheads="1"/>
          </p:cNvSpPr>
          <p:nvPr/>
        </p:nvSpPr>
        <p:spPr bwMode="auto">
          <a:xfrm>
            <a:off x="858838" y="103188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4" name="Oval 3"/>
          <p:cNvSpPr>
            <a:spLocks noChangeArrowheads="1"/>
          </p:cNvSpPr>
          <p:nvPr/>
        </p:nvSpPr>
        <p:spPr bwMode="auto">
          <a:xfrm>
            <a:off x="-106363" y="242888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5" name="Oval 4"/>
          <p:cNvSpPr>
            <a:spLocks noChangeArrowheads="1"/>
          </p:cNvSpPr>
          <p:nvPr/>
        </p:nvSpPr>
        <p:spPr bwMode="auto">
          <a:xfrm>
            <a:off x="157163" y="41433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6" name="Oval 5"/>
          <p:cNvSpPr>
            <a:spLocks noChangeArrowheads="1"/>
          </p:cNvSpPr>
          <p:nvPr/>
        </p:nvSpPr>
        <p:spPr bwMode="auto">
          <a:xfrm>
            <a:off x="336550" y="225425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7" name="Rectangle 39"/>
          <p:cNvSpPr>
            <a:spLocks noChangeArrowheads="1"/>
          </p:cNvSpPr>
          <p:nvPr/>
        </p:nvSpPr>
        <p:spPr bwMode="auto">
          <a:xfrm>
            <a:off x="401638" y="328613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>
                <a:solidFill>
                  <a:srgbClr val="FFFFFF"/>
                </a:solidFill>
                <a:latin typeface="Impact" panose="020B0806030902050204" pitchFamily="34" charset="0"/>
              </a:rPr>
              <a:t>04</a:t>
            </a:r>
            <a:endParaRPr kumimoji="0" lang="zh-CN" altLang="zh-CN" sz="100">
              <a:latin typeface="Arial" panose="020B0604020202020204" pitchFamily="34" charset="0"/>
            </a:endParaRPr>
          </a:p>
        </p:txBody>
      </p:sp>
      <p:sp>
        <p:nvSpPr>
          <p:cNvPr id="48" name="Rectangle 39"/>
          <p:cNvSpPr>
            <a:spLocks noChangeArrowheads="1"/>
          </p:cNvSpPr>
          <p:nvPr/>
        </p:nvSpPr>
        <p:spPr bwMode="auto">
          <a:xfrm>
            <a:off x="915988" y="338138"/>
            <a:ext cx="2778125" cy="2159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kumimoji="0"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+mn-ea"/>
              </a:rPr>
              <a:t>Write your great  title here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4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4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4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4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42" dur="150" fill="hold"/>
                                        <p:tgtEl>
                                          <p:spTgt spid="4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16" presetClass="entr" presetSubtype="37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5" dur="500"/>
                                        <p:tgtEl>
                                          <p:spTgt spid="38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37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8" dur="5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300" fill="hold"/>
                                        <p:tgtEl>
                                          <p:spTgt spid="389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00" fill="hold"/>
                                        <p:tgtEl>
                                          <p:spTgt spid="389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300"/>
                                        <p:tgtEl>
                                          <p:spTgt spid="389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6" presetClass="emph" presetSubtype="0" autoRev="1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Scale>
                                      <p:cBhvr>
                                        <p:cTn id="55" dur="150" fill="hold"/>
                                        <p:tgtEl>
                                          <p:spTgt spid="3893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300" fill="hold"/>
                                        <p:tgtEl>
                                          <p:spTgt spid="389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00" fill="hold"/>
                                        <p:tgtEl>
                                          <p:spTgt spid="389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300"/>
                                        <p:tgtEl>
                                          <p:spTgt spid="38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6" presetClass="emph" presetSubtype="0" autoRev="1" fill="hold" grpId="1" nodeType="withEffect">
                                  <p:stCondLst>
                                    <p:cond delay="1600"/>
                                  </p:stCondLst>
                                  <p:childTnLst>
                                    <p:animScale>
                                      <p:cBhvr>
                                        <p:cTn id="62" dur="150" fill="hold"/>
                                        <p:tgtEl>
                                          <p:spTgt spid="3894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89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89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89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89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89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89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300" fill="hold"/>
                                        <p:tgtEl>
                                          <p:spTgt spid="389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00" fill="hold"/>
                                        <p:tgtEl>
                                          <p:spTgt spid="389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300"/>
                                        <p:tgtEl>
                                          <p:spTgt spid="38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6" presetClass="emph" presetSubtype="0" autoRev="1" fill="hold" grpId="1" nodeType="withEffect">
                                  <p:stCondLst>
                                    <p:cond delay="2100"/>
                                  </p:stCondLst>
                                  <p:childTnLst>
                                    <p:animScale>
                                      <p:cBhvr>
                                        <p:cTn id="81" dur="150" fill="hold"/>
                                        <p:tgtEl>
                                          <p:spTgt spid="3893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300" fill="hold"/>
                                        <p:tgtEl>
                                          <p:spTgt spid="389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00" fill="hold"/>
                                        <p:tgtEl>
                                          <p:spTgt spid="389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300"/>
                                        <p:tgtEl>
                                          <p:spTgt spid="38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6" presetClass="emph" presetSubtype="0" autoRev="1" fill="hold" grpId="1" nodeType="withEffect">
                                  <p:stCondLst>
                                    <p:cond delay="2200"/>
                                  </p:stCondLst>
                                  <p:childTnLst>
                                    <p:animScale>
                                      <p:cBhvr>
                                        <p:cTn id="88" dur="150" fill="hold"/>
                                        <p:tgtEl>
                                          <p:spTgt spid="3894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89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89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89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89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89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89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53" presetClass="entr" presetSubtype="16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300" fill="hold"/>
                                        <p:tgtEl>
                                          <p:spTgt spid="389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300" fill="hold"/>
                                        <p:tgtEl>
                                          <p:spTgt spid="389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300"/>
                                        <p:tgtEl>
                                          <p:spTgt spid="38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6" presetClass="emph" presetSubtype="0" autoRev="1" fill="hold" grpId="1" nodeType="withEffect">
                                  <p:stCondLst>
                                    <p:cond delay="2700"/>
                                  </p:stCondLst>
                                  <p:childTnLst>
                                    <p:animScale>
                                      <p:cBhvr>
                                        <p:cTn id="107" dur="150" fill="hold"/>
                                        <p:tgtEl>
                                          <p:spTgt spid="3894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8" presetID="53" presetClass="entr" presetSubtype="16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300" fill="hold"/>
                                        <p:tgtEl>
                                          <p:spTgt spid="389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300" fill="hold"/>
                                        <p:tgtEl>
                                          <p:spTgt spid="389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300"/>
                                        <p:tgtEl>
                                          <p:spTgt spid="38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6" presetClass="emph" presetSubtype="0" autoRev="1" fill="hold" grpId="1" nodeType="withEffect">
                                  <p:stCondLst>
                                    <p:cond delay="2800"/>
                                  </p:stCondLst>
                                  <p:childTnLst>
                                    <p:animScale>
                                      <p:cBhvr>
                                        <p:cTn id="114" dur="150" fill="hold"/>
                                        <p:tgtEl>
                                          <p:spTgt spid="3894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5" presetID="2" presetClass="entr" presetSubtype="4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389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389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" presetClass="entr" presetSubtype="4" fill="hold" grpId="0" nodeType="with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389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389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2" presetClass="entr" presetSubtype="4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389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389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53" presetClass="entr" presetSubtype="16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300" fill="hold"/>
                                        <p:tgtEl>
                                          <p:spTgt spid="389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300" fill="hold"/>
                                        <p:tgtEl>
                                          <p:spTgt spid="389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300"/>
                                        <p:tgtEl>
                                          <p:spTgt spid="38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6" presetClass="emph" presetSubtype="0" autoRev="1" fill="hold" grpId="1" nodeType="withEffect">
                                  <p:stCondLst>
                                    <p:cond delay="3300"/>
                                  </p:stCondLst>
                                  <p:childTnLst>
                                    <p:animScale>
                                      <p:cBhvr>
                                        <p:cTn id="133" dur="150" fill="hold"/>
                                        <p:tgtEl>
                                          <p:spTgt spid="3894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4" presetID="53" presetClass="entr" presetSubtype="16" fill="hold" grpId="0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300" fill="hold"/>
                                        <p:tgtEl>
                                          <p:spTgt spid="389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00" fill="hold"/>
                                        <p:tgtEl>
                                          <p:spTgt spid="389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300"/>
                                        <p:tgtEl>
                                          <p:spTgt spid="38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6" presetClass="emph" presetSubtype="0" autoRev="1" fill="hold" grpId="1" nodeType="withEffect">
                                  <p:stCondLst>
                                    <p:cond delay="3400"/>
                                  </p:stCondLst>
                                  <p:childTnLst>
                                    <p:animScale>
                                      <p:cBhvr>
                                        <p:cTn id="140" dur="150" fill="hold"/>
                                        <p:tgtEl>
                                          <p:spTgt spid="3894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41" presetID="2" presetClass="entr" presetSubtype="4" fill="hold" grpId="0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389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389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2" presetClass="entr" presetSubtype="4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389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389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2" presetClass="entr" presetSubtype="4" fill="hold" grpId="0" nodeType="withEffect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389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389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animBg="1"/>
      <p:bldP spid="38935" grpId="0" animBg="1"/>
      <p:bldP spid="38936" grpId="0" animBg="1"/>
      <p:bldP spid="38936" grpId="1" animBg="1"/>
      <p:bldP spid="38937" grpId="0" animBg="1"/>
      <p:bldP spid="38938" grpId="0" animBg="1"/>
      <p:bldP spid="38938" grpId="1" animBg="1"/>
      <p:bldP spid="38939" grpId="0" animBg="1"/>
      <p:bldP spid="38940" grpId="0" animBg="1"/>
      <p:bldP spid="38940" grpId="1" animBg="1"/>
      <p:bldP spid="38941" grpId="0" animBg="1"/>
      <p:bldP spid="38942" grpId="0" animBg="1"/>
      <p:bldP spid="38942" grpId="1" animBg="1"/>
      <p:bldP spid="38943" grpId="0"/>
      <p:bldP spid="38943" grpId="1"/>
      <p:bldP spid="38944" grpId="0"/>
      <p:bldP spid="38944" grpId="1"/>
      <p:bldP spid="38945" grpId="0"/>
      <p:bldP spid="38945" grpId="1"/>
      <p:bldP spid="38946" grpId="0"/>
      <p:bldP spid="38946" grpId="1"/>
      <p:bldP spid="38947" grpId="0"/>
      <p:bldP spid="38948" grpId="0"/>
      <p:bldP spid="38949" grpId="0"/>
      <p:bldP spid="38950" grpId="0"/>
      <p:bldP spid="38951" grpId="0" animBg="1"/>
      <p:bldP spid="38952" grpId="0" animBg="1"/>
      <p:bldP spid="38953" grpId="0" animBg="1"/>
      <p:bldP spid="38954" grpId="0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/>
      <p:bldP spid="47" grpId="1"/>
      <p:bldP spid="4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57" name="Freeform 21"/>
          <p:cNvSpPr/>
          <p:nvPr/>
        </p:nvSpPr>
        <p:spPr bwMode="auto">
          <a:xfrm>
            <a:off x="5154613" y="3230563"/>
            <a:ext cx="914400" cy="539750"/>
          </a:xfrm>
          <a:custGeom>
            <a:avLst/>
            <a:gdLst>
              <a:gd name="T0" fmla="*/ 0 w 576"/>
              <a:gd name="T1" fmla="*/ 539750 h 340"/>
              <a:gd name="T2" fmla="*/ 914400 w 576"/>
              <a:gd name="T3" fmla="*/ 539750 h 340"/>
              <a:gd name="T4" fmla="*/ 914400 w 576"/>
              <a:gd name="T5" fmla="*/ 0 h 34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576" h="340">
                <a:moveTo>
                  <a:pt x="0" y="340"/>
                </a:moveTo>
                <a:lnTo>
                  <a:pt x="576" y="340"/>
                </a:lnTo>
                <a:lnTo>
                  <a:pt x="576" y="0"/>
                </a:lnTo>
              </a:path>
            </a:pathLst>
          </a:custGeom>
          <a:noFill/>
          <a:ln w="6350" cap="flat" cmpd="sng">
            <a:solidFill>
              <a:srgbClr val="595757"/>
            </a:solidFill>
            <a:prstDash val="dash"/>
            <a:round/>
            <a:tailEnd type="oval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9958" name="Line 22"/>
          <p:cNvSpPr>
            <a:spLocks noChangeShapeType="1"/>
          </p:cNvSpPr>
          <p:nvPr/>
        </p:nvSpPr>
        <p:spPr bwMode="auto">
          <a:xfrm>
            <a:off x="5154613" y="1603375"/>
            <a:ext cx="914400" cy="0"/>
          </a:xfrm>
          <a:prstGeom prst="line">
            <a:avLst/>
          </a:prstGeom>
          <a:noFill/>
          <a:ln w="6350">
            <a:solidFill>
              <a:srgbClr val="595757"/>
            </a:solidFill>
            <a:prstDash val="dash"/>
            <a:round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9959" name="Freeform 23"/>
          <p:cNvSpPr/>
          <p:nvPr/>
        </p:nvSpPr>
        <p:spPr bwMode="auto">
          <a:xfrm>
            <a:off x="5154613" y="2070100"/>
            <a:ext cx="914400" cy="346075"/>
          </a:xfrm>
          <a:custGeom>
            <a:avLst/>
            <a:gdLst>
              <a:gd name="T0" fmla="*/ 0 w 576"/>
              <a:gd name="T1" fmla="*/ 0 h 218"/>
              <a:gd name="T2" fmla="*/ 914400 w 576"/>
              <a:gd name="T3" fmla="*/ 0 h 218"/>
              <a:gd name="T4" fmla="*/ 914400 w 576"/>
              <a:gd name="T5" fmla="*/ 346075 h 21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576" h="218">
                <a:moveTo>
                  <a:pt x="0" y="0"/>
                </a:moveTo>
                <a:lnTo>
                  <a:pt x="576" y="0"/>
                </a:lnTo>
                <a:lnTo>
                  <a:pt x="576" y="218"/>
                </a:lnTo>
              </a:path>
            </a:pathLst>
          </a:custGeom>
          <a:noFill/>
          <a:ln w="6350" cap="flat" cmpd="sng">
            <a:solidFill>
              <a:srgbClr val="595757"/>
            </a:solidFill>
            <a:prstDash val="dash"/>
            <a:round/>
            <a:tailEnd type="oval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39960" name="Group 24"/>
          <p:cNvGrpSpPr/>
          <p:nvPr/>
        </p:nvGrpSpPr>
        <p:grpSpPr bwMode="auto">
          <a:xfrm>
            <a:off x="4572000" y="1239838"/>
            <a:ext cx="676275" cy="3394075"/>
            <a:chOff x="0" y="0"/>
            <a:chExt cx="426" cy="2138"/>
          </a:xfrm>
        </p:grpSpPr>
        <p:grpSp>
          <p:nvGrpSpPr>
            <p:cNvPr id="26654" name="Group 25"/>
            <p:cNvGrpSpPr/>
            <p:nvPr/>
          </p:nvGrpSpPr>
          <p:grpSpPr bwMode="auto">
            <a:xfrm>
              <a:off x="0" y="0"/>
              <a:ext cx="426" cy="1653"/>
              <a:chOff x="0" y="0"/>
              <a:chExt cx="426" cy="1653"/>
            </a:xfrm>
          </p:grpSpPr>
          <p:sp>
            <p:nvSpPr>
              <p:cNvPr id="26658" name="Rectangle 26"/>
              <p:cNvSpPr>
                <a:spLocks noChangeArrowheads="1"/>
              </p:cNvSpPr>
              <p:nvPr/>
            </p:nvSpPr>
            <p:spPr bwMode="auto">
              <a:xfrm>
                <a:off x="60" y="59"/>
                <a:ext cx="307" cy="1535"/>
              </a:xfrm>
              <a:prstGeom prst="rect">
                <a:avLst/>
              </a:prstGeom>
              <a:noFill/>
              <a:ln w="6350">
                <a:solidFill>
                  <a:srgbClr val="0DAF8D"/>
                </a:solidFill>
                <a:prstDash val="dash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59" name="Freeform 27"/>
              <p:cNvSpPr/>
              <p:nvPr/>
            </p:nvSpPr>
            <p:spPr bwMode="auto">
              <a:xfrm>
                <a:off x="60" y="59"/>
                <a:ext cx="307" cy="1535"/>
              </a:xfrm>
              <a:custGeom>
                <a:avLst/>
                <a:gdLst>
                  <a:gd name="T0" fmla="*/ 307 w 307"/>
                  <a:gd name="T1" fmla="*/ 0 h 1535"/>
                  <a:gd name="T2" fmla="*/ 0 w 307"/>
                  <a:gd name="T3" fmla="*/ 217 h 1535"/>
                  <a:gd name="T4" fmla="*/ 143 w 307"/>
                  <a:gd name="T5" fmla="*/ 321 h 1535"/>
                  <a:gd name="T6" fmla="*/ 307 w 307"/>
                  <a:gd name="T7" fmla="*/ 464 h 1535"/>
                  <a:gd name="T8" fmla="*/ 143 w 307"/>
                  <a:gd name="T9" fmla="*/ 631 h 1535"/>
                  <a:gd name="T10" fmla="*/ 0 w 307"/>
                  <a:gd name="T11" fmla="*/ 853 h 1535"/>
                  <a:gd name="T12" fmla="*/ 111 w 307"/>
                  <a:gd name="T13" fmla="*/ 1058 h 1535"/>
                  <a:gd name="T14" fmla="*/ 307 w 307"/>
                  <a:gd name="T15" fmla="*/ 957 h 1535"/>
                  <a:gd name="T16" fmla="*/ 126 w 307"/>
                  <a:gd name="T17" fmla="*/ 1269 h 1535"/>
                  <a:gd name="T18" fmla="*/ 307 w 307"/>
                  <a:gd name="T19" fmla="*/ 1535 h 153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07" h="1535">
                    <a:moveTo>
                      <a:pt x="307" y="0"/>
                    </a:moveTo>
                    <a:lnTo>
                      <a:pt x="0" y="217"/>
                    </a:lnTo>
                    <a:lnTo>
                      <a:pt x="143" y="321"/>
                    </a:lnTo>
                    <a:lnTo>
                      <a:pt x="307" y="464"/>
                    </a:lnTo>
                    <a:lnTo>
                      <a:pt x="143" y="631"/>
                    </a:lnTo>
                    <a:lnTo>
                      <a:pt x="0" y="853"/>
                    </a:lnTo>
                    <a:lnTo>
                      <a:pt x="111" y="1058"/>
                    </a:lnTo>
                    <a:lnTo>
                      <a:pt x="307" y="957"/>
                    </a:lnTo>
                    <a:lnTo>
                      <a:pt x="126" y="1269"/>
                    </a:lnTo>
                    <a:lnTo>
                      <a:pt x="307" y="1535"/>
                    </a:lnTo>
                  </a:path>
                </a:pathLst>
              </a:custGeom>
              <a:noFill/>
              <a:ln w="6350" cap="flat" cmpd="sng">
                <a:solidFill>
                  <a:srgbClr val="595757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60" name="Freeform 28"/>
              <p:cNvSpPr/>
              <p:nvPr/>
            </p:nvSpPr>
            <p:spPr bwMode="auto">
              <a:xfrm>
                <a:off x="60" y="1328"/>
                <a:ext cx="307" cy="266"/>
              </a:xfrm>
              <a:custGeom>
                <a:avLst/>
                <a:gdLst>
                  <a:gd name="T0" fmla="*/ 0 w 307"/>
                  <a:gd name="T1" fmla="*/ 266 h 266"/>
                  <a:gd name="T2" fmla="*/ 126 w 307"/>
                  <a:gd name="T3" fmla="*/ 0 h 266"/>
                  <a:gd name="T4" fmla="*/ 307 w 307"/>
                  <a:gd name="T5" fmla="*/ 64 h 26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07" h="266">
                    <a:moveTo>
                      <a:pt x="0" y="266"/>
                    </a:moveTo>
                    <a:lnTo>
                      <a:pt x="126" y="0"/>
                    </a:lnTo>
                    <a:lnTo>
                      <a:pt x="307" y="64"/>
                    </a:lnTo>
                  </a:path>
                </a:pathLst>
              </a:custGeom>
              <a:noFill/>
              <a:ln w="6350" cap="flat" cmpd="sng">
                <a:solidFill>
                  <a:srgbClr val="595757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61" name="Freeform 29"/>
              <p:cNvSpPr/>
              <p:nvPr/>
            </p:nvSpPr>
            <p:spPr bwMode="auto">
              <a:xfrm>
                <a:off x="60" y="229"/>
                <a:ext cx="307" cy="683"/>
              </a:xfrm>
              <a:custGeom>
                <a:avLst/>
                <a:gdLst>
                  <a:gd name="T0" fmla="*/ 0 w 307"/>
                  <a:gd name="T1" fmla="*/ 683 h 683"/>
                  <a:gd name="T2" fmla="*/ 307 w 307"/>
                  <a:gd name="T3" fmla="*/ 553 h 683"/>
                  <a:gd name="T4" fmla="*/ 143 w 307"/>
                  <a:gd name="T5" fmla="*/ 461 h 683"/>
                  <a:gd name="T6" fmla="*/ 0 w 307"/>
                  <a:gd name="T7" fmla="*/ 345 h 683"/>
                  <a:gd name="T8" fmla="*/ 143 w 307"/>
                  <a:gd name="T9" fmla="*/ 151 h 683"/>
                  <a:gd name="T10" fmla="*/ 307 w 307"/>
                  <a:gd name="T11" fmla="*/ 0 h 68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07" h="683">
                    <a:moveTo>
                      <a:pt x="0" y="683"/>
                    </a:moveTo>
                    <a:lnTo>
                      <a:pt x="307" y="553"/>
                    </a:lnTo>
                    <a:lnTo>
                      <a:pt x="143" y="461"/>
                    </a:lnTo>
                    <a:lnTo>
                      <a:pt x="0" y="345"/>
                    </a:lnTo>
                    <a:lnTo>
                      <a:pt x="143" y="151"/>
                    </a:lnTo>
                    <a:lnTo>
                      <a:pt x="307" y="0"/>
                    </a:lnTo>
                  </a:path>
                </a:pathLst>
              </a:custGeom>
              <a:noFill/>
              <a:ln w="6350" cap="flat" cmpd="sng">
                <a:solidFill>
                  <a:srgbClr val="595757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62" name="Oval 30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19" cy="119"/>
              </a:xfrm>
              <a:prstGeom prst="ellipse">
                <a:avLst/>
              </a:prstGeom>
              <a:solidFill>
                <a:srgbClr val="7BBF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3" name="Oval 31"/>
              <p:cNvSpPr>
                <a:spLocks noChangeArrowheads="1"/>
              </p:cNvSpPr>
              <p:nvPr/>
            </p:nvSpPr>
            <p:spPr bwMode="auto">
              <a:xfrm>
                <a:off x="143" y="322"/>
                <a:ext cx="119" cy="117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4" name="Oval 32"/>
              <p:cNvSpPr>
                <a:spLocks noChangeArrowheads="1"/>
              </p:cNvSpPr>
              <p:nvPr/>
            </p:nvSpPr>
            <p:spPr bwMode="auto">
              <a:xfrm>
                <a:off x="143" y="631"/>
                <a:ext cx="119" cy="118"/>
              </a:xfrm>
              <a:prstGeom prst="ellipse">
                <a:avLst/>
              </a:prstGeom>
              <a:solidFill>
                <a:srgbClr val="A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5" name="Oval 33"/>
              <p:cNvSpPr>
                <a:spLocks noChangeArrowheads="1"/>
              </p:cNvSpPr>
              <p:nvPr/>
            </p:nvSpPr>
            <p:spPr bwMode="auto">
              <a:xfrm>
                <a:off x="0" y="853"/>
                <a:ext cx="119" cy="118"/>
              </a:xfrm>
              <a:prstGeom prst="ellipse">
                <a:avLst/>
              </a:prstGeom>
              <a:solidFill>
                <a:srgbClr val="98D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6" name="Oval 34"/>
              <p:cNvSpPr>
                <a:spLocks noChangeArrowheads="1"/>
              </p:cNvSpPr>
              <p:nvPr/>
            </p:nvSpPr>
            <p:spPr bwMode="auto">
              <a:xfrm>
                <a:off x="112" y="1060"/>
                <a:ext cx="117" cy="117"/>
              </a:xfrm>
              <a:prstGeom prst="ellipse">
                <a:avLst/>
              </a:pr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7" name="Oval 35"/>
              <p:cNvSpPr>
                <a:spLocks noChangeArrowheads="1"/>
              </p:cNvSpPr>
              <p:nvPr/>
            </p:nvSpPr>
            <p:spPr bwMode="auto">
              <a:xfrm>
                <a:off x="310" y="464"/>
                <a:ext cx="116" cy="118"/>
              </a:xfrm>
              <a:prstGeom prst="ellipse">
                <a:avLst/>
              </a:pr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8" name="Oval 36"/>
              <p:cNvSpPr>
                <a:spLocks noChangeArrowheads="1"/>
              </p:cNvSpPr>
              <p:nvPr/>
            </p:nvSpPr>
            <p:spPr bwMode="auto">
              <a:xfrm>
                <a:off x="310" y="958"/>
                <a:ext cx="116" cy="117"/>
              </a:xfrm>
              <a:prstGeom prst="ellipse">
                <a:avLst/>
              </a:prstGeom>
              <a:solidFill>
                <a:srgbClr val="98D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9" name="Oval 37"/>
              <p:cNvSpPr>
                <a:spLocks noChangeArrowheads="1"/>
              </p:cNvSpPr>
              <p:nvPr/>
            </p:nvSpPr>
            <p:spPr bwMode="auto">
              <a:xfrm>
                <a:off x="129" y="1269"/>
                <a:ext cx="116" cy="118"/>
              </a:xfrm>
              <a:prstGeom prst="ellipse">
                <a:avLst/>
              </a:prstGeom>
              <a:solidFill>
                <a:srgbClr val="7BBF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0" name="Oval 38"/>
              <p:cNvSpPr>
                <a:spLocks noChangeArrowheads="1"/>
              </p:cNvSpPr>
              <p:nvPr/>
            </p:nvSpPr>
            <p:spPr bwMode="auto">
              <a:xfrm>
                <a:off x="310" y="0"/>
                <a:ext cx="116" cy="119"/>
              </a:xfrm>
              <a:prstGeom prst="ellipse">
                <a:avLst/>
              </a:prstGeom>
              <a:solidFill>
                <a:srgbClr val="98D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1" name="Oval 39"/>
              <p:cNvSpPr>
                <a:spLocks noChangeArrowheads="1"/>
              </p:cNvSpPr>
              <p:nvPr/>
            </p:nvSpPr>
            <p:spPr bwMode="auto">
              <a:xfrm>
                <a:off x="173" y="18"/>
                <a:ext cx="82" cy="83"/>
              </a:xfrm>
              <a:prstGeom prst="ellipse">
                <a:avLst/>
              </a:pr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2" name="Oval 40"/>
              <p:cNvSpPr>
                <a:spLocks noChangeArrowheads="1"/>
              </p:cNvSpPr>
              <p:nvPr/>
            </p:nvSpPr>
            <p:spPr bwMode="auto">
              <a:xfrm>
                <a:off x="0" y="1535"/>
                <a:ext cx="119" cy="118"/>
              </a:xfrm>
              <a:prstGeom prst="ellipse">
                <a:avLst/>
              </a:prstGeom>
              <a:solidFill>
                <a:srgbClr val="A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3" name="Oval 41"/>
              <p:cNvSpPr>
                <a:spLocks noChangeArrowheads="1"/>
              </p:cNvSpPr>
              <p:nvPr/>
            </p:nvSpPr>
            <p:spPr bwMode="auto">
              <a:xfrm>
                <a:off x="310" y="1535"/>
                <a:ext cx="116" cy="118"/>
              </a:xfrm>
              <a:prstGeom prst="ellipse">
                <a:avLst/>
              </a:prstGeom>
              <a:solidFill>
                <a:srgbClr val="FBE2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4" name="Oval 42"/>
              <p:cNvSpPr>
                <a:spLocks noChangeArrowheads="1"/>
              </p:cNvSpPr>
              <p:nvPr/>
            </p:nvSpPr>
            <p:spPr bwMode="auto">
              <a:xfrm>
                <a:off x="173" y="1553"/>
                <a:ext cx="82" cy="82"/>
              </a:xfrm>
              <a:prstGeom prst="ellipse">
                <a:avLst/>
              </a:pr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5" name="Oval 43"/>
              <p:cNvSpPr>
                <a:spLocks noChangeArrowheads="1"/>
              </p:cNvSpPr>
              <p:nvPr/>
            </p:nvSpPr>
            <p:spPr bwMode="auto">
              <a:xfrm>
                <a:off x="18" y="235"/>
                <a:ext cx="83" cy="82"/>
              </a:xfrm>
              <a:prstGeom prst="ellipse">
                <a:avLst/>
              </a:prstGeom>
              <a:solidFill>
                <a:srgbClr val="A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6" name="Oval 44"/>
              <p:cNvSpPr>
                <a:spLocks noChangeArrowheads="1"/>
              </p:cNvSpPr>
              <p:nvPr/>
            </p:nvSpPr>
            <p:spPr bwMode="auto">
              <a:xfrm>
                <a:off x="18" y="533"/>
                <a:ext cx="83" cy="82"/>
              </a:xfrm>
              <a:prstGeom prst="ellipse">
                <a:avLst/>
              </a:prstGeom>
              <a:solidFill>
                <a:srgbClr val="98D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7" name="Oval 45"/>
              <p:cNvSpPr>
                <a:spLocks noChangeArrowheads="1"/>
              </p:cNvSpPr>
              <p:nvPr/>
            </p:nvSpPr>
            <p:spPr bwMode="auto">
              <a:xfrm>
                <a:off x="18" y="1181"/>
                <a:ext cx="83" cy="83"/>
              </a:xfrm>
              <a:prstGeom prst="ellipse">
                <a:avLst/>
              </a:prstGeom>
              <a:solidFill>
                <a:srgbClr val="FBE2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8" name="Oval 46"/>
              <p:cNvSpPr>
                <a:spLocks noChangeArrowheads="1"/>
              </p:cNvSpPr>
              <p:nvPr/>
            </p:nvSpPr>
            <p:spPr bwMode="auto">
              <a:xfrm>
                <a:off x="328" y="188"/>
                <a:ext cx="80" cy="82"/>
              </a:xfrm>
              <a:prstGeom prst="ellipse">
                <a:avLst/>
              </a:prstGeom>
              <a:solidFill>
                <a:srgbClr val="A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9" name="Oval 47"/>
              <p:cNvSpPr>
                <a:spLocks noChangeArrowheads="1"/>
              </p:cNvSpPr>
              <p:nvPr/>
            </p:nvSpPr>
            <p:spPr bwMode="auto">
              <a:xfrm>
                <a:off x="328" y="741"/>
                <a:ext cx="80" cy="82"/>
              </a:xfrm>
              <a:prstGeom prst="ellipse">
                <a:avLst/>
              </a:prstGeom>
              <a:solidFill>
                <a:srgbClr val="7BBF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80" name="Oval 48"/>
              <p:cNvSpPr>
                <a:spLocks noChangeArrowheads="1"/>
              </p:cNvSpPr>
              <p:nvPr/>
            </p:nvSpPr>
            <p:spPr bwMode="auto">
              <a:xfrm>
                <a:off x="328" y="1351"/>
                <a:ext cx="80" cy="82"/>
              </a:xfrm>
              <a:prstGeom prst="ellipse">
                <a:avLst/>
              </a:prstGeom>
              <a:solidFill>
                <a:srgbClr val="7BBF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</p:grpSp>
        <p:grpSp>
          <p:nvGrpSpPr>
            <p:cNvPr id="26655" name="Group 49"/>
            <p:cNvGrpSpPr/>
            <p:nvPr/>
          </p:nvGrpSpPr>
          <p:grpSpPr bwMode="auto">
            <a:xfrm>
              <a:off x="60" y="1719"/>
              <a:ext cx="307" cy="419"/>
              <a:chOff x="0" y="0"/>
              <a:chExt cx="307" cy="419"/>
            </a:xfrm>
          </p:grpSpPr>
          <p:sp>
            <p:nvSpPr>
              <p:cNvPr id="26656" name="Freeform 50"/>
              <p:cNvSpPr/>
              <p:nvPr/>
            </p:nvSpPr>
            <p:spPr bwMode="auto">
              <a:xfrm>
                <a:off x="105" y="284"/>
                <a:ext cx="99" cy="135"/>
              </a:xfrm>
              <a:custGeom>
                <a:avLst/>
                <a:gdLst>
                  <a:gd name="T0" fmla="*/ 0 w 60"/>
                  <a:gd name="T1" fmla="*/ 0 h 82"/>
                  <a:gd name="T2" fmla="*/ 50 w 60"/>
                  <a:gd name="T3" fmla="*/ 135 h 82"/>
                  <a:gd name="T4" fmla="*/ 99 w 60"/>
                  <a:gd name="T5" fmla="*/ 0 h 82"/>
                  <a:gd name="T6" fmla="*/ 50 w 60"/>
                  <a:gd name="T7" fmla="*/ 5 h 82"/>
                  <a:gd name="T8" fmla="*/ 0 w 60"/>
                  <a:gd name="T9" fmla="*/ 0 h 8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0" h="82">
                    <a:moveTo>
                      <a:pt x="0" y="0"/>
                    </a:moveTo>
                    <a:cubicBezTo>
                      <a:pt x="30" y="82"/>
                      <a:pt x="30" y="82"/>
                      <a:pt x="30" y="82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50" y="2"/>
                      <a:pt x="40" y="3"/>
                      <a:pt x="30" y="3"/>
                    </a:cubicBezTo>
                    <a:cubicBezTo>
                      <a:pt x="20" y="3"/>
                      <a:pt x="10" y="2"/>
                      <a:pt x="0" y="0"/>
                    </a:cubicBez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57" name="Freeform 51"/>
              <p:cNvSpPr/>
              <p:nvPr/>
            </p:nvSpPr>
            <p:spPr bwMode="auto">
              <a:xfrm>
                <a:off x="0" y="0"/>
                <a:ext cx="307" cy="289"/>
              </a:xfrm>
              <a:custGeom>
                <a:avLst/>
                <a:gdLst>
                  <a:gd name="T0" fmla="*/ 0 w 187"/>
                  <a:gd name="T1" fmla="*/ 0 h 176"/>
                  <a:gd name="T2" fmla="*/ 105 w 187"/>
                  <a:gd name="T3" fmla="*/ 284 h 176"/>
                  <a:gd name="T4" fmla="*/ 154 w 187"/>
                  <a:gd name="T5" fmla="*/ 289 h 176"/>
                  <a:gd name="T6" fmla="*/ 204 w 187"/>
                  <a:gd name="T7" fmla="*/ 284 h 176"/>
                  <a:gd name="T8" fmla="*/ 307 w 187"/>
                  <a:gd name="T9" fmla="*/ 0 h 176"/>
                  <a:gd name="T10" fmla="*/ 0 w 187"/>
                  <a:gd name="T11" fmla="*/ 0 h 17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7" h="176">
                    <a:moveTo>
                      <a:pt x="0" y="0"/>
                    </a:moveTo>
                    <a:cubicBezTo>
                      <a:pt x="64" y="173"/>
                      <a:pt x="64" y="173"/>
                      <a:pt x="64" y="173"/>
                    </a:cubicBezTo>
                    <a:cubicBezTo>
                      <a:pt x="74" y="175"/>
                      <a:pt x="84" y="176"/>
                      <a:pt x="94" y="176"/>
                    </a:cubicBezTo>
                    <a:cubicBezTo>
                      <a:pt x="104" y="176"/>
                      <a:pt x="114" y="175"/>
                      <a:pt x="124" y="173"/>
                    </a:cubicBezTo>
                    <a:cubicBezTo>
                      <a:pt x="187" y="0"/>
                      <a:pt x="187" y="0"/>
                      <a:pt x="187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sp>
        <p:nvSpPr>
          <p:cNvPr id="39988" name="Oval 52"/>
          <p:cNvSpPr>
            <a:spLocks noChangeArrowheads="1"/>
          </p:cNvSpPr>
          <p:nvPr/>
        </p:nvSpPr>
        <p:spPr bwMode="auto">
          <a:xfrm>
            <a:off x="684213" y="3760788"/>
            <a:ext cx="579437" cy="579437"/>
          </a:xfrm>
          <a:prstGeom prst="ellipse">
            <a:avLst/>
          </a:prstGeom>
          <a:solidFill>
            <a:srgbClr val="98D2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>
              <a:solidFill>
                <a:srgbClr val="7BBFAA"/>
              </a:solidFill>
            </a:endParaRPr>
          </a:p>
        </p:txBody>
      </p:sp>
      <p:sp>
        <p:nvSpPr>
          <p:cNvPr id="39989" name="Oval 53"/>
          <p:cNvSpPr>
            <a:spLocks noChangeArrowheads="1"/>
          </p:cNvSpPr>
          <p:nvPr/>
        </p:nvSpPr>
        <p:spPr bwMode="auto">
          <a:xfrm>
            <a:off x="1619250" y="3760788"/>
            <a:ext cx="579438" cy="579437"/>
          </a:xfrm>
          <a:prstGeom prst="ellipse">
            <a:avLst/>
          </a:prstGeom>
          <a:solidFill>
            <a:srgbClr val="FBE2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9990" name="Oval 54"/>
          <p:cNvSpPr>
            <a:spLocks noChangeArrowheads="1"/>
          </p:cNvSpPr>
          <p:nvPr/>
        </p:nvSpPr>
        <p:spPr bwMode="auto">
          <a:xfrm>
            <a:off x="2552700" y="3760788"/>
            <a:ext cx="579438" cy="579437"/>
          </a:xfrm>
          <a:prstGeom prst="ellipse">
            <a:avLst/>
          </a:prstGeom>
          <a:solidFill>
            <a:srgbClr val="EA551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grpSp>
        <p:nvGrpSpPr>
          <p:cNvPr id="39991" name="Group 55"/>
          <p:cNvGrpSpPr/>
          <p:nvPr/>
        </p:nvGrpSpPr>
        <p:grpSpPr bwMode="auto">
          <a:xfrm>
            <a:off x="2743200" y="3919538"/>
            <a:ext cx="201613" cy="255587"/>
            <a:chOff x="0" y="0"/>
            <a:chExt cx="127" cy="161"/>
          </a:xfrm>
        </p:grpSpPr>
        <p:sp>
          <p:nvSpPr>
            <p:cNvPr id="26649" name="Freeform 56"/>
            <p:cNvSpPr/>
            <p:nvPr/>
          </p:nvSpPr>
          <p:spPr bwMode="auto">
            <a:xfrm>
              <a:off x="0" y="0"/>
              <a:ext cx="127" cy="161"/>
            </a:xfrm>
            <a:custGeom>
              <a:avLst/>
              <a:gdLst>
                <a:gd name="T0" fmla="*/ 28 w 77"/>
                <a:gd name="T1" fmla="*/ 148 h 98"/>
                <a:gd name="T2" fmla="*/ 15 w 77"/>
                <a:gd name="T3" fmla="*/ 148 h 98"/>
                <a:gd name="T4" fmla="*/ 15 w 77"/>
                <a:gd name="T5" fmla="*/ 13 h 98"/>
                <a:gd name="T6" fmla="*/ 119 w 77"/>
                <a:gd name="T7" fmla="*/ 13 h 98"/>
                <a:gd name="T8" fmla="*/ 127 w 77"/>
                <a:gd name="T9" fmla="*/ 7 h 98"/>
                <a:gd name="T10" fmla="*/ 119 w 77"/>
                <a:gd name="T11" fmla="*/ 0 h 98"/>
                <a:gd name="T12" fmla="*/ 7 w 77"/>
                <a:gd name="T13" fmla="*/ 0 h 98"/>
                <a:gd name="T14" fmla="*/ 0 w 77"/>
                <a:gd name="T15" fmla="*/ 7 h 98"/>
                <a:gd name="T16" fmla="*/ 0 w 77"/>
                <a:gd name="T17" fmla="*/ 154 h 98"/>
                <a:gd name="T18" fmla="*/ 7 w 77"/>
                <a:gd name="T19" fmla="*/ 161 h 98"/>
                <a:gd name="T20" fmla="*/ 28 w 77"/>
                <a:gd name="T21" fmla="*/ 161 h 98"/>
                <a:gd name="T22" fmla="*/ 35 w 77"/>
                <a:gd name="T23" fmla="*/ 154 h 98"/>
                <a:gd name="T24" fmla="*/ 28 w 77"/>
                <a:gd name="T25" fmla="*/ 148 h 9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77" h="98">
                  <a:moveTo>
                    <a:pt x="17" y="90"/>
                  </a:moveTo>
                  <a:cubicBezTo>
                    <a:pt x="9" y="90"/>
                    <a:pt x="9" y="90"/>
                    <a:pt x="9" y="90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72" y="8"/>
                    <a:pt x="72" y="8"/>
                    <a:pt x="72" y="8"/>
                  </a:cubicBezTo>
                  <a:cubicBezTo>
                    <a:pt x="75" y="8"/>
                    <a:pt x="77" y="6"/>
                    <a:pt x="77" y="4"/>
                  </a:cubicBezTo>
                  <a:cubicBezTo>
                    <a:pt x="77" y="1"/>
                    <a:pt x="75" y="0"/>
                    <a:pt x="72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1"/>
                    <a:pt x="0" y="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7"/>
                    <a:pt x="2" y="98"/>
                    <a:pt x="4" y="98"/>
                  </a:cubicBezTo>
                  <a:cubicBezTo>
                    <a:pt x="17" y="98"/>
                    <a:pt x="17" y="98"/>
                    <a:pt x="17" y="98"/>
                  </a:cubicBezTo>
                  <a:cubicBezTo>
                    <a:pt x="19" y="98"/>
                    <a:pt x="21" y="97"/>
                    <a:pt x="21" y="94"/>
                  </a:cubicBezTo>
                  <a:cubicBezTo>
                    <a:pt x="21" y="92"/>
                    <a:pt x="19" y="90"/>
                    <a:pt x="17" y="9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50" name="Freeform 57"/>
            <p:cNvSpPr/>
            <p:nvPr/>
          </p:nvSpPr>
          <p:spPr bwMode="auto">
            <a:xfrm>
              <a:off x="79" y="94"/>
              <a:ext cx="48" cy="67"/>
            </a:xfrm>
            <a:custGeom>
              <a:avLst/>
              <a:gdLst>
                <a:gd name="T0" fmla="*/ 40 w 29"/>
                <a:gd name="T1" fmla="*/ 0 h 41"/>
                <a:gd name="T2" fmla="*/ 33 w 29"/>
                <a:gd name="T3" fmla="*/ 8 h 41"/>
                <a:gd name="T4" fmla="*/ 33 w 29"/>
                <a:gd name="T5" fmla="*/ 54 h 41"/>
                <a:gd name="T6" fmla="*/ 7 w 29"/>
                <a:gd name="T7" fmla="*/ 54 h 41"/>
                <a:gd name="T8" fmla="*/ 0 w 29"/>
                <a:gd name="T9" fmla="*/ 60 h 41"/>
                <a:gd name="T10" fmla="*/ 7 w 29"/>
                <a:gd name="T11" fmla="*/ 67 h 41"/>
                <a:gd name="T12" fmla="*/ 40 w 29"/>
                <a:gd name="T13" fmla="*/ 67 h 41"/>
                <a:gd name="T14" fmla="*/ 45 w 29"/>
                <a:gd name="T15" fmla="*/ 65 h 41"/>
                <a:gd name="T16" fmla="*/ 48 w 29"/>
                <a:gd name="T17" fmla="*/ 60 h 41"/>
                <a:gd name="T18" fmla="*/ 48 w 29"/>
                <a:gd name="T19" fmla="*/ 8 h 41"/>
                <a:gd name="T20" fmla="*/ 40 w 29"/>
                <a:gd name="T21" fmla="*/ 0 h 4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9" h="41">
                  <a:moveTo>
                    <a:pt x="24" y="0"/>
                  </a:moveTo>
                  <a:cubicBezTo>
                    <a:pt x="22" y="0"/>
                    <a:pt x="20" y="2"/>
                    <a:pt x="20" y="5"/>
                  </a:cubicBezTo>
                  <a:cubicBezTo>
                    <a:pt x="20" y="33"/>
                    <a:pt x="20" y="33"/>
                    <a:pt x="20" y="33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2" y="33"/>
                    <a:pt x="0" y="35"/>
                    <a:pt x="0" y="37"/>
                  </a:cubicBezTo>
                  <a:cubicBezTo>
                    <a:pt x="0" y="40"/>
                    <a:pt x="2" y="41"/>
                    <a:pt x="4" y="41"/>
                  </a:cubicBezTo>
                  <a:cubicBezTo>
                    <a:pt x="24" y="41"/>
                    <a:pt x="24" y="41"/>
                    <a:pt x="24" y="41"/>
                  </a:cubicBezTo>
                  <a:cubicBezTo>
                    <a:pt x="26" y="41"/>
                    <a:pt x="27" y="41"/>
                    <a:pt x="27" y="40"/>
                  </a:cubicBezTo>
                  <a:cubicBezTo>
                    <a:pt x="28" y="39"/>
                    <a:pt x="29" y="38"/>
                    <a:pt x="29" y="37"/>
                  </a:cubicBezTo>
                  <a:cubicBezTo>
                    <a:pt x="29" y="5"/>
                    <a:pt x="29" y="5"/>
                    <a:pt x="29" y="5"/>
                  </a:cubicBezTo>
                  <a:cubicBezTo>
                    <a:pt x="29" y="2"/>
                    <a:pt x="27" y="0"/>
                    <a:pt x="24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51" name="Freeform 58"/>
            <p:cNvSpPr>
              <a:spLocks noEditPoints="1"/>
            </p:cNvSpPr>
            <p:nvPr/>
          </p:nvSpPr>
          <p:spPr bwMode="auto">
            <a:xfrm>
              <a:off x="45" y="33"/>
              <a:ext cx="78" cy="115"/>
            </a:xfrm>
            <a:custGeom>
              <a:avLst/>
              <a:gdLst>
                <a:gd name="T0" fmla="*/ 68 w 48"/>
                <a:gd name="T1" fmla="*/ 3 h 70"/>
                <a:gd name="T2" fmla="*/ 60 w 48"/>
                <a:gd name="T3" fmla="*/ 0 h 70"/>
                <a:gd name="T4" fmla="*/ 46 w 48"/>
                <a:gd name="T5" fmla="*/ 8 h 70"/>
                <a:gd name="T6" fmla="*/ 2 w 48"/>
                <a:gd name="T7" fmla="*/ 87 h 70"/>
                <a:gd name="T8" fmla="*/ 0 w 48"/>
                <a:gd name="T9" fmla="*/ 90 h 70"/>
                <a:gd name="T10" fmla="*/ 2 w 48"/>
                <a:gd name="T11" fmla="*/ 108 h 70"/>
                <a:gd name="T12" fmla="*/ 5 w 48"/>
                <a:gd name="T13" fmla="*/ 113 h 70"/>
                <a:gd name="T14" fmla="*/ 8 w 48"/>
                <a:gd name="T15" fmla="*/ 115 h 70"/>
                <a:gd name="T16" fmla="*/ 11 w 48"/>
                <a:gd name="T17" fmla="*/ 113 h 70"/>
                <a:gd name="T18" fmla="*/ 28 w 48"/>
                <a:gd name="T19" fmla="*/ 105 h 70"/>
                <a:gd name="T20" fmla="*/ 29 w 48"/>
                <a:gd name="T21" fmla="*/ 104 h 70"/>
                <a:gd name="T22" fmla="*/ 75 w 48"/>
                <a:gd name="T23" fmla="*/ 25 h 70"/>
                <a:gd name="T24" fmla="*/ 68 w 48"/>
                <a:gd name="T25" fmla="*/ 3 h 70"/>
                <a:gd name="T26" fmla="*/ 62 w 48"/>
                <a:gd name="T27" fmla="*/ 18 h 70"/>
                <a:gd name="T28" fmla="*/ 18 w 48"/>
                <a:gd name="T29" fmla="*/ 94 h 70"/>
                <a:gd name="T30" fmla="*/ 15 w 48"/>
                <a:gd name="T31" fmla="*/ 97 h 70"/>
                <a:gd name="T32" fmla="*/ 15 w 48"/>
                <a:gd name="T33" fmla="*/ 92 h 70"/>
                <a:gd name="T34" fmla="*/ 59 w 48"/>
                <a:gd name="T35" fmla="*/ 15 h 70"/>
                <a:gd name="T36" fmla="*/ 62 w 48"/>
                <a:gd name="T37" fmla="*/ 15 h 70"/>
                <a:gd name="T38" fmla="*/ 62 w 48"/>
                <a:gd name="T39" fmla="*/ 18 h 70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48" h="70">
                  <a:moveTo>
                    <a:pt x="42" y="2"/>
                  </a:moveTo>
                  <a:cubicBezTo>
                    <a:pt x="40" y="1"/>
                    <a:pt x="39" y="0"/>
                    <a:pt x="37" y="0"/>
                  </a:cubicBezTo>
                  <a:cubicBezTo>
                    <a:pt x="33" y="0"/>
                    <a:pt x="30" y="2"/>
                    <a:pt x="28" y="5"/>
                  </a:cubicBezTo>
                  <a:cubicBezTo>
                    <a:pt x="1" y="53"/>
                    <a:pt x="1" y="53"/>
                    <a:pt x="1" y="53"/>
                  </a:cubicBezTo>
                  <a:cubicBezTo>
                    <a:pt x="0" y="53"/>
                    <a:pt x="0" y="54"/>
                    <a:pt x="0" y="5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7"/>
                    <a:pt x="2" y="69"/>
                    <a:pt x="3" y="69"/>
                  </a:cubicBezTo>
                  <a:cubicBezTo>
                    <a:pt x="3" y="70"/>
                    <a:pt x="4" y="70"/>
                    <a:pt x="5" y="70"/>
                  </a:cubicBezTo>
                  <a:cubicBezTo>
                    <a:pt x="6" y="70"/>
                    <a:pt x="6" y="70"/>
                    <a:pt x="7" y="69"/>
                  </a:cubicBezTo>
                  <a:cubicBezTo>
                    <a:pt x="17" y="64"/>
                    <a:pt x="17" y="64"/>
                    <a:pt x="17" y="64"/>
                  </a:cubicBezTo>
                  <a:cubicBezTo>
                    <a:pt x="17" y="64"/>
                    <a:pt x="18" y="63"/>
                    <a:pt x="18" y="63"/>
                  </a:cubicBezTo>
                  <a:cubicBezTo>
                    <a:pt x="46" y="15"/>
                    <a:pt x="46" y="15"/>
                    <a:pt x="46" y="15"/>
                  </a:cubicBezTo>
                  <a:cubicBezTo>
                    <a:pt x="48" y="10"/>
                    <a:pt x="47" y="4"/>
                    <a:pt x="42" y="2"/>
                  </a:cubicBezTo>
                  <a:moveTo>
                    <a:pt x="38" y="11"/>
                  </a:moveTo>
                  <a:cubicBezTo>
                    <a:pt x="11" y="57"/>
                    <a:pt x="11" y="57"/>
                    <a:pt x="11" y="57"/>
                  </a:cubicBezTo>
                  <a:cubicBezTo>
                    <a:pt x="9" y="59"/>
                    <a:pt x="9" y="59"/>
                    <a:pt x="9" y="59"/>
                  </a:cubicBezTo>
                  <a:cubicBezTo>
                    <a:pt x="9" y="56"/>
                    <a:pt x="9" y="56"/>
                    <a:pt x="9" y="56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6" y="9"/>
                    <a:pt x="37" y="8"/>
                    <a:pt x="38" y="9"/>
                  </a:cubicBezTo>
                  <a:cubicBezTo>
                    <a:pt x="38" y="9"/>
                    <a:pt x="39" y="10"/>
                    <a:pt x="38" y="1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52" name="Freeform 59"/>
            <p:cNvSpPr/>
            <p:nvPr/>
          </p:nvSpPr>
          <p:spPr bwMode="auto">
            <a:xfrm>
              <a:off x="23" y="46"/>
              <a:ext cx="49" cy="13"/>
            </a:xfrm>
            <a:custGeom>
              <a:avLst/>
              <a:gdLst>
                <a:gd name="T0" fmla="*/ 49 w 30"/>
                <a:gd name="T1" fmla="*/ 7 h 8"/>
                <a:gd name="T2" fmla="*/ 42 w 30"/>
                <a:gd name="T3" fmla="*/ 0 h 8"/>
                <a:gd name="T4" fmla="*/ 7 w 30"/>
                <a:gd name="T5" fmla="*/ 0 h 8"/>
                <a:gd name="T6" fmla="*/ 0 w 30"/>
                <a:gd name="T7" fmla="*/ 7 h 8"/>
                <a:gd name="T8" fmla="*/ 7 w 30"/>
                <a:gd name="T9" fmla="*/ 13 h 8"/>
                <a:gd name="T10" fmla="*/ 42 w 30"/>
                <a:gd name="T11" fmla="*/ 13 h 8"/>
                <a:gd name="T12" fmla="*/ 49 w 30"/>
                <a:gd name="T13" fmla="*/ 7 h 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0" h="8">
                  <a:moveTo>
                    <a:pt x="30" y="4"/>
                  </a:moveTo>
                  <a:cubicBezTo>
                    <a:pt x="30" y="2"/>
                    <a:pt x="28" y="0"/>
                    <a:pt x="26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"/>
                    <a:pt x="2" y="8"/>
                    <a:pt x="4" y="8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8" y="8"/>
                    <a:pt x="30" y="6"/>
                    <a:pt x="30" y="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53" name="Freeform 60"/>
            <p:cNvSpPr/>
            <p:nvPr/>
          </p:nvSpPr>
          <p:spPr bwMode="auto">
            <a:xfrm>
              <a:off x="23" y="72"/>
              <a:ext cx="31" cy="15"/>
            </a:xfrm>
            <a:custGeom>
              <a:avLst/>
              <a:gdLst>
                <a:gd name="T0" fmla="*/ 7 w 19"/>
                <a:gd name="T1" fmla="*/ 0 h 9"/>
                <a:gd name="T2" fmla="*/ 0 w 19"/>
                <a:gd name="T3" fmla="*/ 8 h 9"/>
                <a:gd name="T4" fmla="*/ 7 w 19"/>
                <a:gd name="T5" fmla="*/ 15 h 9"/>
                <a:gd name="T6" fmla="*/ 24 w 19"/>
                <a:gd name="T7" fmla="*/ 15 h 9"/>
                <a:gd name="T8" fmla="*/ 31 w 19"/>
                <a:gd name="T9" fmla="*/ 8 h 9"/>
                <a:gd name="T10" fmla="*/ 24 w 19"/>
                <a:gd name="T11" fmla="*/ 0 h 9"/>
                <a:gd name="T12" fmla="*/ 7 w 19"/>
                <a:gd name="T13" fmla="*/ 0 h 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9" h="9">
                  <a:moveTo>
                    <a:pt x="4" y="0"/>
                  </a:moveTo>
                  <a:cubicBezTo>
                    <a:pt x="2" y="0"/>
                    <a:pt x="0" y="2"/>
                    <a:pt x="0" y="5"/>
                  </a:cubicBezTo>
                  <a:cubicBezTo>
                    <a:pt x="0" y="7"/>
                    <a:pt x="2" y="9"/>
                    <a:pt x="4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7" y="9"/>
                    <a:pt x="19" y="7"/>
                    <a:pt x="19" y="5"/>
                  </a:cubicBezTo>
                  <a:cubicBezTo>
                    <a:pt x="19" y="2"/>
                    <a:pt x="17" y="0"/>
                    <a:pt x="15" y="0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9997" name="Group 61"/>
          <p:cNvGrpSpPr/>
          <p:nvPr/>
        </p:nvGrpSpPr>
        <p:grpSpPr bwMode="auto">
          <a:xfrm>
            <a:off x="1778000" y="3919538"/>
            <a:ext cx="258763" cy="258762"/>
            <a:chOff x="0" y="0"/>
            <a:chExt cx="163" cy="163"/>
          </a:xfrm>
        </p:grpSpPr>
        <p:sp>
          <p:nvSpPr>
            <p:cNvPr id="26647" name="Freeform 62"/>
            <p:cNvSpPr>
              <a:spLocks noEditPoints="1"/>
            </p:cNvSpPr>
            <p:nvPr/>
          </p:nvSpPr>
          <p:spPr bwMode="auto">
            <a:xfrm>
              <a:off x="0" y="0"/>
              <a:ext cx="163" cy="163"/>
            </a:xfrm>
            <a:custGeom>
              <a:avLst/>
              <a:gdLst>
                <a:gd name="T0" fmla="*/ 158 w 99"/>
                <a:gd name="T1" fmla="*/ 64 h 99"/>
                <a:gd name="T2" fmla="*/ 142 w 99"/>
                <a:gd name="T3" fmla="*/ 54 h 99"/>
                <a:gd name="T4" fmla="*/ 147 w 99"/>
                <a:gd name="T5" fmla="*/ 35 h 99"/>
                <a:gd name="T6" fmla="*/ 123 w 99"/>
                <a:gd name="T7" fmla="*/ 16 h 99"/>
                <a:gd name="T8" fmla="*/ 104 w 99"/>
                <a:gd name="T9" fmla="*/ 20 h 99"/>
                <a:gd name="T10" fmla="*/ 94 w 99"/>
                <a:gd name="T11" fmla="*/ 2 h 99"/>
                <a:gd name="T12" fmla="*/ 64 w 99"/>
                <a:gd name="T13" fmla="*/ 7 h 99"/>
                <a:gd name="T14" fmla="*/ 53 w 99"/>
                <a:gd name="T15" fmla="*/ 21 h 99"/>
                <a:gd name="T16" fmla="*/ 33 w 99"/>
                <a:gd name="T17" fmla="*/ 16 h 99"/>
                <a:gd name="T18" fmla="*/ 15 w 99"/>
                <a:gd name="T19" fmla="*/ 41 h 99"/>
                <a:gd name="T20" fmla="*/ 18 w 99"/>
                <a:gd name="T21" fmla="*/ 59 h 99"/>
                <a:gd name="T22" fmla="*/ 2 w 99"/>
                <a:gd name="T23" fmla="*/ 71 h 99"/>
                <a:gd name="T24" fmla="*/ 2 w 99"/>
                <a:gd name="T25" fmla="*/ 95 h 99"/>
                <a:gd name="T26" fmla="*/ 18 w 99"/>
                <a:gd name="T27" fmla="*/ 105 h 99"/>
                <a:gd name="T28" fmla="*/ 15 w 99"/>
                <a:gd name="T29" fmla="*/ 123 h 99"/>
                <a:gd name="T30" fmla="*/ 33 w 99"/>
                <a:gd name="T31" fmla="*/ 148 h 99"/>
                <a:gd name="T32" fmla="*/ 53 w 99"/>
                <a:gd name="T33" fmla="*/ 143 h 99"/>
                <a:gd name="T34" fmla="*/ 64 w 99"/>
                <a:gd name="T35" fmla="*/ 158 h 99"/>
                <a:gd name="T36" fmla="*/ 82 w 99"/>
                <a:gd name="T37" fmla="*/ 163 h 99"/>
                <a:gd name="T38" fmla="*/ 100 w 99"/>
                <a:gd name="T39" fmla="*/ 158 h 99"/>
                <a:gd name="T40" fmla="*/ 110 w 99"/>
                <a:gd name="T41" fmla="*/ 143 h 99"/>
                <a:gd name="T42" fmla="*/ 130 w 99"/>
                <a:gd name="T43" fmla="*/ 148 h 99"/>
                <a:gd name="T44" fmla="*/ 148 w 99"/>
                <a:gd name="T45" fmla="*/ 123 h 99"/>
                <a:gd name="T46" fmla="*/ 145 w 99"/>
                <a:gd name="T47" fmla="*/ 105 h 99"/>
                <a:gd name="T48" fmla="*/ 161 w 99"/>
                <a:gd name="T49" fmla="*/ 95 h 99"/>
                <a:gd name="T50" fmla="*/ 161 w 99"/>
                <a:gd name="T51" fmla="*/ 71 h 99"/>
                <a:gd name="T52" fmla="*/ 137 w 99"/>
                <a:gd name="T53" fmla="*/ 92 h 99"/>
                <a:gd name="T54" fmla="*/ 128 w 99"/>
                <a:gd name="T55" fmla="*/ 107 h 99"/>
                <a:gd name="T56" fmla="*/ 133 w 99"/>
                <a:gd name="T57" fmla="*/ 125 h 99"/>
                <a:gd name="T58" fmla="*/ 114 w 99"/>
                <a:gd name="T59" fmla="*/ 128 h 99"/>
                <a:gd name="T60" fmla="*/ 97 w 99"/>
                <a:gd name="T61" fmla="*/ 133 h 99"/>
                <a:gd name="T62" fmla="*/ 87 w 99"/>
                <a:gd name="T63" fmla="*/ 150 h 99"/>
                <a:gd name="T64" fmla="*/ 71 w 99"/>
                <a:gd name="T65" fmla="*/ 137 h 99"/>
                <a:gd name="T66" fmla="*/ 56 w 99"/>
                <a:gd name="T67" fmla="*/ 128 h 99"/>
                <a:gd name="T68" fmla="*/ 40 w 99"/>
                <a:gd name="T69" fmla="*/ 133 h 99"/>
                <a:gd name="T70" fmla="*/ 36 w 99"/>
                <a:gd name="T71" fmla="*/ 114 h 99"/>
                <a:gd name="T72" fmla="*/ 31 w 99"/>
                <a:gd name="T73" fmla="*/ 97 h 99"/>
                <a:gd name="T74" fmla="*/ 15 w 99"/>
                <a:gd name="T75" fmla="*/ 89 h 99"/>
                <a:gd name="T76" fmla="*/ 15 w 99"/>
                <a:gd name="T77" fmla="*/ 76 h 99"/>
                <a:gd name="T78" fmla="*/ 31 w 99"/>
                <a:gd name="T79" fmla="*/ 68 h 99"/>
                <a:gd name="T80" fmla="*/ 36 w 99"/>
                <a:gd name="T81" fmla="*/ 51 h 99"/>
                <a:gd name="T82" fmla="*/ 40 w 99"/>
                <a:gd name="T83" fmla="*/ 31 h 99"/>
                <a:gd name="T84" fmla="*/ 56 w 99"/>
                <a:gd name="T85" fmla="*/ 36 h 99"/>
                <a:gd name="T86" fmla="*/ 71 w 99"/>
                <a:gd name="T87" fmla="*/ 28 h 99"/>
                <a:gd name="T88" fmla="*/ 87 w 99"/>
                <a:gd name="T89" fmla="*/ 15 h 99"/>
                <a:gd name="T90" fmla="*/ 97 w 99"/>
                <a:gd name="T91" fmla="*/ 31 h 99"/>
                <a:gd name="T92" fmla="*/ 114 w 99"/>
                <a:gd name="T93" fmla="*/ 36 h 99"/>
                <a:gd name="T94" fmla="*/ 133 w 99"/>
                <a:gd name="T95" fmla="*/ 40 h 99"/>
                <a:gd name="T96" fmla="*/ 128 w 99"/>
                <a:gd name="T97" fmla="*/ 58 h 99"/>
                <a:gd name="T98" fmla="*/ 137 w 99"/>
                <a:gd name="T99" fmla="*/ 72 h 99"/>
                <a:gd name="T100" fmla="*/ 150 w 99"/>
                <a:gd name="T101" fmla="*/ 82 h 9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99" h="99">
                  <a:moveTo>
                    <a:pt x="98" y="43"/>
                  </a:moveTo>
                  <a:cubicBezTo>
                    <a:pt x="98" y="41"/>
                    <a:pt x="97" y="40"/>
                    <a:pt x="96" y="39"/>
                  </a:cubicBezTo>
                  <a:cubicBezTo>
                    <a:pt x="88" y="36"/>
                    <a:pt x="88" y="36"/>
                    <a:pt x="88" y="36"/>
                  </a:cubicBezTo>
                  <a:cubicBezTo>
                    <a:pt x="87" y="35"/>
                    <a:pt x="87" y="34"/>
                    <a:pt x="86" y="33"/>
                  </a:cubicBezTo>
                  <a:cubicBezTo>
                    <a:pt x="90" y="25"/>
                    <a:pt x="90" y="25"/>
                    <a:pt x="90" y="25"/>
                  </a:cubicBezTo>
                  <a:cubicBezTo>
                    <a:pt x="91" y="24"/>
                    <a:pt x="90" y="22"/>
                    <a:pt x="89" y="21"/>
                  </a:cubicBezTo>
                  <a:cubicBezTo>
                    <a:pt x="86" y="17"/>
                    <a:pt x="83" y="13"/>
                    <a:pt x="79" y="10"/>
                  </a:cubicBezTo>
                  <a:cubicBezTo>
                    <a:pt x="78" y="9"/>
                    <a:pt x="76" y="9"/>
                    <a:pt x="75" y="10"/>
                  </a:cubicBezTo>
                  <a:cubicBezTo>
                    <a:pt x="67" y="13"/>
                    <a:pt x="67" y="13"/>
                    <a:pt x="67" y="13"/>
                  </a:cubicBezTo>
                  <a:cubicBezTo>
                    <a:pt x="66" y="13"/>
                    <a:pt x="65" y="12"/>
                    <a:pt x="63" y="12"/>
                  </a:cubicBezTo>
                  <a:cubicBezTo>
                    <a:pt x="61" y="4"/>
                    <a:pt x="61" y="4"/>
                    <a:pt x="61" y="4"/>
                  </a:cubicBezTo>
                  <a:cubicBezTo>
                    <a:pt x="60" y="2"/>
                    <a:pt x="59" y="1"/>
                    <a:pt x="57" y="1"/>
                  </a:cubicBezTo>
                  <a:cubicBezTo>
                    <a:pt x="52" y="0"/>
                    <a:pt x="48" y="0"/>
                    <a:pt x="42" y="1"/>
                  </a:cubicBezTo>
                  <a:cubicBezTo>
                    <a:pt x="41" y="1"/>
                    <a:pt x="39" y="2"/>
                    <a:pt x="39" y="4"/>
                  </a:cubicBezTo>
                  <a:cubicBezTo>
                    <a:pt x="36" y="12"/>
                    <a:pt x="36" y="12"/>
                    <a:pt x="36" y="12"/>
                  </a:cubicBezTo>
                  <a:cubicBezTo>
                    <a:pt x="35" y="12"/>
                    <a:pt x="33" y="13"/>
                    <a:pt x="32" y="13"/>
                  </a:cubicBezTo>
                  <a:cubicBezTo>
                    <a:pt x="25" y="10"/>
                    <a:pt x="25" y="10"/>
                    <a:pt x="25" y="10"/>
                  </a:cubicBezTo>
                  <a:cubicBezTo>
                    <a:pt x="23" y="9"/>
                    <a:pt x="22" y="9"/>
                    <a:pt x="20" y="10"/>
                  </a:cubicBezTo>
                  <a:cubicBezTo>
                    <a:pt x="16" y="13"/>
                    <a:pt x="13" y="17"/>
                    <a:pt x="10" y="21"/>
                  </a:cubicBezTo>
                  <a:cubicBezTo>
                    <a:pt x="9" y="22"/>
                    <a:pt x="9" y="24"/>
                    <a:pt x="9" y="25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2" y="34"/>
                    <a:pt x="12" y="35"/>
                    <a:pt x="11" y="36"/>
                  </a:cubicBezTo>
                  <a:cubicBezTo>
                    <a:pt x="4" y="39"/>
                    <a:pt x="4" y="39"/>
                    <a:pt x="4" y="39"/>
                  </a:cubicBezTo>
                  <a:cubicBezTo>
                    <a:pt x="2" y="40"/>
                    <a:pt x="1" y="41"/>
                    <a:pt x="1" y="43"/>
                  </a:cubicBezTo>
                  <a:cubicBezTo>
                    <a:pt x="0" y="45"/>
                    <a:pt x="0" y="48"/>
                    <a:pt x="0" y="50"/>
                  </a:cubicBezTo>
                  <a:cubicBezTo>
                    <a:pt x="0" y="52"/>
                    <a:pt x="0" y="55"/>
                    <a:pt x="1" y="58"/>
                  </a:cubicBezTo>
                  <a:cubicBezTo>
                    <a:pt x="1" y="59"/>
                    <a:pt x="2" y="60"/>
                    <a:pt x="4" y="61"/>
                  </a:cubicBezTo>
                  <a:cubicBezTo>
                    <a:pt x="11" y="64"/>
                    <a:pt x="11" y="64"/>
                    <a:pt x="11" y="64"/>
                  </a:cubicBezTo>
                  <a:cubicBezTo>
                    <a:pt x="12" y="65"/>
                    <a:pt x="12" y="66"/>
                    <a:pt x="13" y="67"/>
                  </a:cubicBezTo>
                  <a:cubicBezTo>
                    <a:pt x="9" y="75"/>
                    <a:pt x="9" y="75"/>
                    <a:pt x="9" y="75"/>
                  </a:cubicBezTo>
                  <a:cubicBezTo>
                    <a:pt x="9" y="76"/>
                    <a:pt x="9" y="78"/>
                    <a:pt x="10" y="79"/>
                  </a:cubicBezTo>
                  <a:cubicBezTo>
                    <a:pt x="13" y="83"/>
                    <a:pt x="16" y="87"/>
                    <a:pt x="20" y="90"/>
                  </a:cubicBezTo>
                  <a:cubicBezTo>
                    <a:pt x="22" y="91"/>
                    <a:pt x="23" y="91"/>
                    <a:pt x="25" y="90"/>
                  </a:cubicBezTo>
                  <a:cubicBezTo>
                    <a:pt x="32" y="87"/>
                    <a:pt x="32" y="87"/>
                    <a:pt x="32" y="87"/>
                  </a:cubicBezTo>
                  <a:cubicBezTo>
                    <a:pt x="33" y="87"/>
                    <a:pt x="35" y="88"/>
                    <a:pt x="36" y="88"/>
                  </a:cubicBezTo>
                  <a:cubicBezTo>
                    <a:pt x="39" y="96"/>
                    <a:pt x="39" y="96"/>
                    <a:pt x="39" y="96"/>
                  </a:cubicBezTo>
                  <a:cubicBezTo>
                    <a:pt x="39" y="98"/>
                    <a:pt x="41" y="99"/>
                    <a:pt x="42" y="99"/>
                  </a:cubicBezTo>
                  <a:cubicBezTo>
                    <a:pt x="45" y="99"/>
                    <a:pt x="47" y="99"/>
                    <a:pt x="50" y="99"/>
                  </a:cubicBezTo>
                  <a:cubicBezTo>
                    <a:pt x="52" y="99"/>
                    <a:pt x="54" y="99"/>
                    <a:pt x="57" y="99"/>
                  </a:cubicBezTo>
                  <a:cubicBezTo>
                    <a:pt x="59" y="99"/>
                    <a:pt x="60" y="98"/>
                    <a:pt x="61" y="96"/>
                  </a:cubicBezTo>
                  <a:cubicBezTo>
                    <a:pt x="63" y="88"/>
                    <a:pt x="63" y="88"/>
                    <a:pt x="63" y="88"/>
                  </a:cubicBezTo>
                  <a:cubicBezTo>
                    <a:pt x="65" y="88"/>
                    <a:pt x="66" y="87"/>
                    <a:pt x="67" y="87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6" y="91"/>
                    <a:pt x="78" y="91"/>
                    <a:pt x="79" y="90"/>
                  </a:cubicBezTo>
                  <a:cubicBezTo>
                    <a:pt x="83" y="87"/>
                    <a:pt x="87" y="83"/>
                    <a:pt x="89" y="79"/>
                  </a:cubicBezTo>
                  <a:cubicBezTo>
                    <a:pt x="90" y="78"/>
                    <a:pt x="91" y="76"/>
                    <a:pt x="90" y="75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7" y="66"/>
                    <a:pt x="87" y="65"/>
                    <a:pt x="88" y="64"/>
                  </a:cubicBezTo>
                  <a:cubicBezTo>
                    <a:pt x="96" y="61"/>
                    <a:pt x="96" y="61"/>
                    <a:pt x="96" y="61"/>
                  </a:cubicBezTo>
                  <a:cubicBezTo>
                    <a:pt x="97" y="60"/>
                    <a:pt x="98" y="59"/>
                    <a:pt x="98" y="58"/>
                  </a:cubicBezTo>
                  <a:cubicBezTo>
                    <a:pt x="99" y="55"/>
                    <a:pt x="99" y="52"/>
                    <a:pt x="99" y="50"/>
                  </a:cubicBezTo>
                  <a:cubicBezTo>
                    <a:pt x="99" y="48"/>
                    <a:pt x="99" y="45"/>
                    <a:pt x="98" y="43"/>
                  </a:cubicBezTo>
                  <a:moveTo>
                    <a:pt x="90" y="54"/>
                  </a:moveTo>
                  <a:cubicBezTo>
                    <a:pt x="83" y="56"/>
                    <a:pt x="83" y="56"/>
                    <a:pt x="83" y="56"/>
                  </a:cubicBezTo>
                  <a:cubicBezTo>
                    <a:pt x="82" y="57"/>
                    <a:pt x="81" y="58"/>
                    <a:pt x="80" y="59"/>
                  </a:cubicBezTo>
                  <a:cubicBezTo>
                    <a:pt x="80" y="61"/>
                    <a:pt x="79" y="63"/>
                    <a:pt x="78" y="65"/>
                  </a:cubicBezTo>
                  <a:cubicBezTo>
                    <a:pt x="77" y="67"/>
                    <a:pt x="77" y="68"/>
                    <a:pt x="78" y="69"/>
                  </a:cubicBezTo>
                  <a:cubicBezTo>
                    <a:pt x="81" y="76"/>
                    <a:pt x="81" y="76"/>
                    <a:pt x="81" y="76"/>
                  </a:cubicBezTo>
                  <a:cubicBezTo>
                    <a:pt x="80" y="78"/>
                    <a:pt x="78" y="80"/>
                    <a:pt x="76" y="81"/>
                  </a:cubicBezTo>
                  <a:cubicBezTo>
                    <a:pt x="69" y="78"/>
                    <a:pt x="69" y="78"/>
                    <a:pt x="69" y="78"/>
                  </a:cubicBezTo>
                  <a:cubicBezTo>
                    <a:pt x="68" y="78"/>
                    <a:pt x="66" y="78"/>
                    <a:pt x="65" y="78"/>
                  </a:cubicBezTo>
                  <a:cubicBezTo>
                    <a:pt x="63" y="79"/>
                    <a:pt x="61" y="80"/>
                    <a:pt x="59" y="81"/>
                  </a:cubicBezTo>
                  <a:cubicBezTo>
                    <a:pt x="57" y="81"/>
                    <a:pt x="56" y="82"/>
                    <a:pt x="56" y="83"/>
                  </a:cubicBezTo>
                  <a:cubicBezTo>
                    <a:pt x="53" y="91"/>
                    <a:pt x="53" y="91"/>
                    <a:pt x="53" y="91"/>
                  </a:cubicBezTo>
                  <a:cubicBezTo>
                    <a:pt x="51" y="91"/>
                    <a:pt x="49" y="91"/>
                    <a:pt x="46" y="91"/>
                  </a:cubicBezTo>
                  <a:cubicBezTo>
                    <a:pt x="43" y="83"/>
                    <a:pt x="43" y="83"/>
                    <a:pt x="43" y="83"/>
                  </a:cubicBezTo>
                  <a:cubicBezTo>
                    <a:pt x="43" y="82"/>
                    <a:pt x="42" y="81"/>
                    <a:pt x="41" y="81"/>
                  </a:cubicBezTo>
                  <a:cubicBezTo>
                    <a:pt x="38" y="80"/>
                    <a:pt x="36" y="79"/>
                    <a:pt x="34" y="78"/>
                  </a:cubicBezTo>
                  <a:cubicBezTo>
                    <a:pt x="33" y="78"/>
                    <a:pt x="32" y="78"/>
                    <a:pt x="30" y="78"/>
                  </a:cubicBezTo>
                  <a:cubicBezTo>
                    <a:pt x="24" y="81"/>
                    <a:pt x="24" y="81"/>
                    <a:pt x="24" y="81"/>
                  </a:cubicBezTo>
                  <a:cubicBezTo>
                    <a:pt x="22" y="80"/>
                    <a:pt x="20" y="78"/>
                    <a:pt x="18" y="76"/>
                  </a:cubicBezTo>
                  <a:cubicBezTo>
                    <a:pt x="22" y="69"/>
                    <a:pt x="22" y="69"/>
                    <a:pt x="22" y="69"/>
                  </a:cubicBezTo>
                  <a:cubicBezTo>
                    <a:pt x="22" y="68"/>
                    <a:pt x="22" y="67"/>
                    <a:pt x="21" y="65"/>
                  </a:cubicBezTo>
                  <a:cubicBezTo>
                    <a:pt x="20" y="63"/>
                    <a:pt x="20" y="61"/>
                    <a:pt x="19" y="59"/>
                  </a:cubicBezTo>
                  <a:cubicBezTo>
                    <a:pt x="18" y="58"/>
                    <a:pt x="17" y="57"/>
                    <a:pt x="16" y="56"/>
                  </a:cubicBezTo>
                  <a:cubicBezTo>
                    <a:pt x="9" y="54"/>
                    <a:pt x="9" y="54"/>
                    <a:pt x="9" y="54"/>
                  </a:cubicBezTo>
                  <a:cubicBezTo>
                    <a:pt x="9" y="52"/>
                    <a:pt x="9" y="51"/>
                    <a:pt x="9" y="50"/>
                  </a:cubicBezTo>
                  <a:cubicBezTo>
                    <a:pt x="9" y="49"/>
                    <a:pt x="9" y="48"/>
                    <a:pt x="9" y="46"/>
                  </a:cubicBezTo>
                  <a:cubicBezTo>
                    <a:pt x="16" y="44"/>
                    <a:pt x="16" y="44"/>
                    <a:pt x="16" y="44"/>
                  </a:cubicBezTo>
                  <a:cubicBezTo>
                    <a:pt x="17" y="43"/>
                    <a:pt x="18" y="42"/>
                    <a:pt x="19" y="41"/>
                  </a:cubicBezTo>
                  <a:cubicBezTo>
                    <a:pt x="20" y="39"/>
                    <a:pt x="20" y="37"/>
                    <a:pt x="21" y="35"/>
                  </a:cubicBezTo>
                  <a:cubicBezTo>
                    <a:pt x="22" y="33"/>
                    <a:pt x="22" y="32"/>
                    <a:pt x="22" y="31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20" y="22"/>
                    <a:pt x="22" y="20"/>
                    <a:pt x="24" y="19"/>
                  </a:cubicBezTo>
                  <a:cubicBezTo>
                    <a:pt x="30" y="22"/>
                    <a:pt x="30" y="22"/>
                    <a:pt x="30" y="22"/>
                  </a:cubicBezTo>
                  <a:cubicBezTo>
                    <a:pt x="32" y="22"/>
                    <a:pt x="33" y="22"/>
                    <a:pt x="34" y="22"/>
                  </a:cubicBezTo>
                  <a:cubicBezTo>
                    <a:pt x="36" y="21"/>
                    <a:pt x="38" y="20"/>
                    <a:pt x="41" y="19"/>
                  </a:cubicBezTo>
                  <a:cubicBezTo>
                    <a:pt x="42" y="19"/>
                    <a:pt x="43" y="18"/>
                    <a:pt x="43" y="17"/>
                  </a:cubicBezTo>
                  <a:cubicBezTo>
                    <a:pt x="46" y="9"/>
                    <a:pt x="46" y="9"/>
                    <a:pt x="46" y="9"/>
                  </a:cubicBezTo>
                  <a:cubicBezTo>
                    <a:pt x="49" y="9"/>
                    <a:pt x="51" y="9"/>
                    <a:pt x="53" y="9"/>
                  </a:cubicBezTo>
                  <a:cubicBezTo>
                    <a:pt x="56" y="17"/>
                    <a:pt x="56" y="17"/>
                    <a:pt x="56" y="17"/>
                  </a:cubicBezTo>
                  <a:cubicBezTo>
                    <a:pt x="56" y="18"/>
                    <a:pt x="57" y="19"/>
                    <a:pt x="59" y="19"/>
                  </a:cubicBezTo>
                  <a:cubicBezTo>
                    <a:pt x="61" y="20"/>
                    <a:pt x="63" y="21"/>
                    <a:pt x="65" y="22"/>
                  </a:cubicBezTo>
                  <a:cubicBezTo>
                    <a:pt x="66" y="22"/>
                    <a:pt x="68" y="22"/>
                    <a:pt x="69" y="22"/>
                  </a:cubicBezTo>
                  <a:cubicBezTo>
                    <a:pt x="76" y="19"/>
                    <a:pt x="76" y="19"/>
                    <a:pt x="76" y="19"/>
                  </a:cubicBezTo>
                  <a:cubicBezTo>
                    <a:pt x="78" y="20"/>
                    <a:pt x="80" y="22"/>
                    <a:pt x="81" y="24"/>
                  </a:cubicBezTo>
                  <a:cubicBezTo>
                    <a:pt x="78" y="31"/>
                    <a:pt x="78" y="31"/>
                    <a:pt x="78" y="31"/>
                  </a:cubicBezTo>
                  <a:cubicBezTo>
                    <a:pt x="77" y="32"/>
                    <a:pt x="77" y="33"/>
                    <a:pt x="78" y="35"/>
                  </a:cubicBezTo>
                  <a:cubicBezTo>
                    <a:pt x="79" y="37"/>
                    <a:pt x="80" y="39"/>
                    <a:pt x="80" y="41"/>
                  </a:cubicBezTo>
                  <a:cubicBezTo>
                    <a:pt x="81" y="42"/>
                    <a:pt x="82" y="43"/>
                    <a:pt x="83" y="44"/>
                  </a:cubicBezTo>
                  <a:cubicBezTo>
                    <a:pt x="90" y="46"/>
                    <a:pt x="90" y="46"/>
                    <a:pt x="90" y="46"/>
                  </a:cubicBezTo>
                  <a:cubicBezTo>
                    <a:pt x="91" y="48"/>
                    <a:pt x="91" y="49"/>
                    <a:pt x="91" y="50"/>
                  </a:cubicBezTo>
                  <a:cubicBezTo>
                    <a:pt x="91" y="51"/>
                    <a:pt x="91" y="52"/>
                    <a:pt x="90" y="5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48" name="Freeform 63"/>
            <p:cNvSpPr>
              <a:spLocks noEditPoints="1"/>
            </p:cNvSpPr>
            <p:nvPr/>
          </p:nvSpPr>
          <p:spPr bwMode="auto">
            <a:xfrm>
              <a:off x="50" y="48"/>
              <a:ext cx="64" cy="65"/>
            </a:xfrm>
            <a:custGeom>
              <a:avLst/>
              <a:gdLst>
                <a:gd name="T0" fmla="*/ 33 w 39"/>
                <a:gd name="T1" fmla="*/ 0 h 40"/>
                <a:gd name="T2" fmla="*/ 0 w 39"/>
                <a:gd name="T3" fmla="*/ 33 h 40"/>
                <a:gd name="T4" fmla="*/ 33 w 39"/>
                <a:gd name="T5" fmla="*/ 65 h 40"/>
                <a:gd name="T6" fmla="*/ 64 w 39"/>
                <a:gd name="T7" fmla="*/ 33 h 40"/>
                <a:gd name="T8" fmla="*/ 33 w 39"/>
                <a:gd name="T9" fmla="*/ 0 h 40"/>
                <a:gd name="T10" fmla="*/ 33 w 39"/>
                <a:gd name="T11" fmla="*/ 50 h 40"/>
                <a:gd name="T12" fmla="*/ 15 w 39"/>
                <a:gd name="T13" fmla="*/ 33 h 40"/>
                <a:gd name="T14" fmla="*/ 33 w 39"/>
                <a:gd name="T15" fmla="*/ 15 h 40"/>
                <a:gd name="T16" fmla="*/ 51 w 39"/>
                <a:gd name="T17" fmla="*/ 33 h 40"/>
                <a:gd name="T18" fmla="*/ 33 w 39"/>
                <a:gd name="T19" fmla="*/ 50 h 4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9" h="40">
                  <a:moveTo>
                    <a:pt x="20" y="0"/>
                  </a:moveTo>
                  <a:cubicBezTo>
                    <a:pt x="9" y="0"/>
                    <a:pt x="0" y="9"/>
                    <a:pt x="0" y="20"/>
                  </a:cubicBezTo>
                  <a:cubicBezTo>
                    <a:pt x="0" y="31"/>
                    <a:pt x="9" y="40"/>
                    <a:pt x="20" y="40"/>
                  </a:cubicBezTo>
                  <a:cubicBezTo>
                    <a:pt x="30" y="40"/>
                    <a:pt x="39" y="31"/>
                    <a:pt x="39" y="20"/>
                  </a:cubicBezTo>
                  <a:cubicBezTo>
                    <a:pt x="39" y="9"/>
                    <a:pt x="30" y="0"/>
                    <a:pt x="20" y="0"/>
                  </a:cubicBezTo>
                  <a:moveTo>
                    <a:pt x="20" y="31"/>
                  </a:moveTo>
                  <a:cubicBezTo>
                    <a:pt x="14" y="31"/>
                    <a:pt x="9" y="26"/>
                    <a:pt x="9" y="20"/>
                  </a:cubicBezTo>
                  <a:cubicBezTo>
                    <a:pt x="9" y="14"/>
                    <a:pt x="14" y="9"/>
                    <a:pt x="20" y="9"/>
                  </a:cubicBezTo>
                  <a:cubicBezTo>
                    <a:pt x="26" y="9"/>
                    <a:pt x="31" y="14"/>
                    <a:pt x="31" y="20"/>
                  </a:cubicBezTo>
                  <a:cubicBezTo>
                    <a:pt x="31" y="26"/>
                    <a:pt x="26" y="31"/>
                    <a:pt x="20" y="3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40000" name="Group 64"/>
          <p:cNvGrpSpPr/>
          <p:nvPr/>
        </p:nvGrpSpPr>
        <p:grpSpPr bwMode="auto">
          <a:xfrm>
            <a:off x="846138" y="3922713"/>
            <a:ext cx="255587" cy="255587"/>
            <a:chOff x="0" y="0"/>
            <a:chExt cx="161" cy="161"/>
          </a:xfrm>
        </p:grpSpPr>
        <p:sp>
          <p:nvSpPr>
            <p:cNvPr id="26645" name="Freeform 65"/>
            <p:cNvSpPr/>
            <p:nvPr/>
          </p:nvSpPr>
          <p:spPr bwMode="auto">
            <a:xfrm>
              <a:off x="0" y="0"/>
              <a:ext cx="161" cy="116"/>
            </a:xfrm>
            <a:custGeom>
              <a:avLst/>
              <a:gdLst>
                <a:gd name="T0" fmla="*/ 123 w 98"/>
                <a:gd name="T1" fmla="*/ 42 h 71"/>
                <a:gd name="T2" fmla="*/ 117 w 98"/>
                <a:gd name="T3" fmla="*/ 42 h 71"/>
                <a:gd name="T4" fmla="*/ 117 w 98"/>
                <a:gd name="T5" fmla="*/ 39 h 71"/>
                <a:gd name="T6" fmla="*/ 77 w 98"/>
                <a:gd name="T7" fmla="*/ 0 h 71"/>
                <a:gd name="T8" fmla="*/ 38 w 98"/>
                <a:gd name="T9" fmla="*/ 33 h 71"/>
                <a:gd name="T10" fmla="*/ 26 w 98"/>
                <a:gd name="T11" fmla="*/ 34 h 71"/>
                <a:gd name="T12" fmla="*/ 26 w 98"/>
                <a:gd name="T13" fmla="*/ 34 h 71"/>
                <a:gd name="T14" fmla="*/ 10 w 98"/>
                <a:gd name="T15" fmla="*/ 57 h 71"/>
                <a:gd name="T16" fmla="*/ 12 w 98"/>
                <a:gd name="T17" fmla="*/ 69 h 71"/>
                <a:gd name="T18" fmla="*/ 0 w 98"/>
                <a:gd name="T19" fmla="*/ 90 h 71"/>
                <a:gd name="T20" fmla="*/ 26 w 98"/>
                <a:gd name="T21" fmla="*/ 116 h 71"/>
                <a:gd name="T22" fmla="*/ 53 w 98"/>
                <a:gd name="T23" fmla="*/ 116 h 71"/>
                <a:gd name="T24" fmla="*/ 59 w 98"/>
                <a:gd name="T25" fmla="*/ 108 h 71"/>
                <a:gd name="T26" fmla="*/ 53 w 98"/>
                <a:gd name="T27" fmla="*/ 101 h 71"/>
                <a:gd name="T28" fmla="*/ 26 w 98"/>
                <a:gd name="T29" fmla="*/ 101 h 71"/>
                <a:gd name="T30" fmla="*/ 15 w 98"/>
                <a:gd name="T31" fmla="*/ 90 h 71"/>
                <a:gd name="T32" fmla="*/ 25 w 98"/>
                <a:gd name="T33" fmla="*/ 78 h 71"/>
                <a:gd name="T34" fmla="*/ 30 w 98"/>
                <a:gd name="T35" fmla="*/ 74 h 71"/>
                <a:gd name="T36" fmla="*/ 28 w 98"/>
                <a:gd name="T37" fmla="*/ 67 h 71"/>
                <a:gd name="T38" fmla="*/ 23 w 98"/>
                <a:gd name="T39" fmla="*/ 57 h 71"/>
                <a:gd name="T40" fmla="*/ 31 w 98"/>
                <a:gd name="T41" fmla="*/ 46 h 71"/>
                <a:gd name="T42" fmla="*/ 31 w 98"/>
                <a:gd name="T43" fmla="*/ 46 h 71"/>
                <a:gd name="T44" fmla="*/ 41 w 98"/>
                <a:gd name="T45" fmla="*/ 47 h 71"/>
                <a:gd name="T46" fmla="*/ 48 w 98"/>
                <a:gd name="T47" fmla="*/ 47 h 71"/>
                <a:gd name="T48" fmla="*/ 51 w 98"/>
                <a:gd name="T49" fmla="*/ 41 h 71"/>
                <a:gd name="T50" fmla="*/ 51 w 98"/>
                <a:gd name="T51" fmla="*/ 39 h 71"/>
                <a:gd name="T52" fmla="*/ 51 w 98"/>
                <a:gd name="T53" fmla="*/ 39 h 71"/>
                <a:gd name="T54" fmla="*/ 77 w 98"/>
                <a:gd name="T55" fmla="*/ 13 h 71"/>
                <a:gd name="T56" fmla="*/ 102 w 98"/>
                <a:gd name="T57" fmla="*/ 39 h 71"/>
                <a:gd name="T58" fmla="*/ 99 w 98"/>
                <a:gd name="T59" fmla="*/ 52 h 71"/>
                <a:gd name="T60" fmla="*/ 100 w 98"/>
                <a:gd name="T61" fmla="*/ 60 h 71"/>
                <a:gd name="T62" fmla="*/ 108 w 98"/>
                <a:gd name="T63" fmla="*/ 60 h 71"/>
                <a:gd name="T64" fmla="*/ 123 w 98"/>
                <a:gd name="T65" fmla="*/ 56 h 71"/>
                <a:gd name="T66" fmla="*/ 146 w 98"/>
                <a:gd name="T67" fmla="*/ 78 h 71"/>
                <a:gd name="T68" fmla="*/ 123 w 98"/>
                <a:gd name="T69" fmla="*/ 101 h 71"/>
                <a:gd name="T70" fmla="*/ 108 w 98"/>
                <a:gd name="T71" fmla="*/ 101 h 71"/>
                <a:gd name="T72" fmla="*/ 102 w 98"/>
                <a:gd name="T73" fmla="*/ 108 h 71"/>
                <a:gd name="T74" fmla="*/ 108 w 98"/>
                <a:gd name="T75" fmla="*/ 116 h 71"/>
                <a:gd name="T76" fmla="*/ 123 w 98"/>
                <a:gd name="T77" fmla="*/ 116 h 71"/>
                <a:gd name="T78" fmla="*/ 161 w 98"/>
                <a:gd name="T79" fmla="*/ 78 h 71"/>
                <a:gd name="T80" fmla="*/ 123 w 98"/>
                <a:gd name="T81" fmla="*/ 42 h 71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98" h="71">
                  <a:moveTo>
                    <a:pt x="75" y="26"/>
                  </a:moveTo>
                  <a:cubicBezTo>
                    <a:pt x="74" y="26"/>
                    <a:pt x="72" y="26"/>
                    <a:pt x="71" y="26"/>
                  </a:cubicBezTo>
                  <a:cubicBezTo>
                    <a:pt x="71" y="25"/>
                    <a:pt x="71" y="25"/>
                    <a:pt x="71" y="24"/>
                  </a:cubicBezTo>
                  <a:cubicBezTo>
                    <a:pt x="71" y="10"/>
                    <a:pt x="60" y="0"/>
                    <a:pt x="47" y="0"/>
                  </a:cubicBezTo>
                  <a:cubicBezTo>
                    <a:pt x="35" y="0"/>
                    <a:pt x="25" y="8"/>
                    <a:pt x="23" y="20"/>
                  </a:cubicBezTo>
                  <a:cubicBezTo>
                    <a:pt x="20" y="19"/>
                    <a:pt x="18" y="20"/>
                    <a:pt x="16" y="21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0" y="23"/>
                    <a:pt x="6" y="29"/>
                    <a:pt x="6" y="35"/>
                  </a:cubicBezTo>
                  <a:cubicBezTo>
                    <a:pt x="6" y="37"/>
                    <a:pt x="6" y="40"/>
                    <a:pt x="7" y="42"/>
                  </a:cubicBezTo>
                  <a:cubicBezTo>
                    <a:pt x="3" y="45"/>
                    <a:pt x="0" y="50"/>
                    <a:pt x="0" y="55"/>
                  </a:cubicBezTo>
                  <a:cubicBezTo>
                    <a:pt x="0" y="64"/>
                    <a:pt x="7" y="71"/>
                    <a:pt x="16" y="71"/>
                  </a:cubicBezTo>
                  <a:cubicBezTo>
                    <a:pt x="32" y="71"/>
                    <a:pt x="32" y="71"/>
                    <a:pt x="32" y="71"/>
                  </a:cubicBezTo>
                  <a:cubicBezTo>
                    <a:pt x="34" y="71"/>
                    <a:pt x="36" y="69"/>
                    <a:pt x="36" y="66"/>
                  </a:cubicBezTo>
                  <a:cubicBezTo>
                    <a:pt x="36" y="64"/>
                    <a:pt x="34" y="62"/>
                    <a:pt x="32" y="62"/>
                  </a:cubicBezTo>
                  <a:cubicBezTo>
                    <a:pt x="16" y="62"/>
                    <a:pt x="16" y="62"/>
                    <a:pt x="16" y="62"/>
                  </a:cubicBezTo>
                  <a:cubicBezTo>
                    <a:pt x="12" y="62"/>
                    <a:pt x="9" y="59"/>
                    <a:pt x="9" y="55"/>
                  </a:cubicBezTo>
                  <a:cubicBezTo>
                    <a:pt x="9" y="52"/>
                    <a:pt x="11" y="49"/>
                    <a:pt x="15" y="48"/>
                  </a:cubicBezTo>
                  <a:cubicBezTo>
                    <a:pt x="16" y="48"/>
                    <a:pt x="18" y="47"/>
                    <a:pt x="18" y="45"/>
                  </a:cubicBezTo>
                  <a:cubicBezTo>
                    <a:pt x="19" y="43"/>
                    <a:pt x="18" y="42"/>
                    <a:pt x="17" y="41"/>
                  </a:cubicBezTo>
                  <a:cubicBezTo>
                    <a:pt x="15" y="39"/>
                    <a:pt x="14" y="37"/>
                    <a:pt x="14" y="35"/>
                  </a:cubicBezTo>
                  <a:cubicBezTo>
                    <a:pt x="14" y="32"/>
                    <a:pt x="16" y="29"/>
                    <a:pt x="19" y="28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21" y="28"/>
                    <a:pt x="23" y="28"/>
                    <a:pt x="25" y="29"/>
                  </a:cubicBezTo>
                  <a:cubicBezTo>
                    <a:pt x="26" y="30"/>
                    <a:pt x="28" y="30"/>
                    <a:pt x="29" y="29"/>
                  </a:cubicBezTo>
                  <a:cubicBezTo>
                    <a:pt x="30" y="28"/>
                    <a:pt x="31" y="27"/>
                    <a:pt x="31" y="25"/>
                  </a:cubicBezTo>
                  <a:cubicBezTo>
                    <a:pt x="31" y="25"/>
                    <a:pt x="31" y="24"/>
                    <a:pt x="31" y="24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31" y="15"/>
                    <a:pt x="38" y="8"/>
                    <a:pt x="47" y="8"/>
                  </a:cubicBezTo>
                  <a:cubicBezTo>
                    <a:pt x="55" y="8"/>
                    <a:pt x="62" y="15"/>
                    <a:pt x="62" y="24"/>
                  </a:cubicBezTo>
                  <a:cubicBezTo>
                    <a:pt x="62" y="27"/>
                    <a:pt x="62" y="29"/>
                    <a:pt x="60" y="32"/>
                  </a:cubicBezTo>
                  <a:cubicBezTo>
                    <a:pt x="59" y="34"/>
                    <a:pt x="59" y="36"/>
                    <a:pt x="61" y="37"/>
                  </a:cubicBezTo>
                  <a:cubicBezTo>
                    <a:pt x="62" y="39"/>
                    <a:pt x="65" y="39"/>
                    <a:pt x="66" y="37"/>
                  </a:cubicBezTo>
                  <a:cubicBezTo>
                    <a:pt x="68" y="36"/>
                    <a:pt x="71" y="34"/>
                    <a:pt x="75" y="34"/>
                  </a:cubicBezTo>
                  <a:cubicBezTo>
                    <a:pt x="83" y="34"/>
                    <a:pt x="89" y="40"/>
                    <a:pt x="89" y="48"/>
                  </a:cubicBezTo>
                  <a:cubicBezTo>
                    <a:pt x="89" y="56"/>
                    <a:pt x="83" y="62"/>
                    <a:pt x="75" y="62"/>
                  </a:cubicBezTo>
                  <a:cubicBezTo>
                    <a:pt x="66" y="62"/>
                    <a:pt x="66" y="62"/>
                    <a:pt x="66" y="62"/>
                  </a:cubicBezTo>
                  <a:cubicBezTo>
                    <a:pt x="64" y="62"/>
                    <a:pt x="62" y="64"/>
                    <a:pt x="62" y="66"/>
                  </a:cubicBezTo>
                  <a:cubicBezTo>
                    <a:pt x="62" y="69"/>
                    <a:pt x="64" y="71"/>
                    <a:pt x="66" y="71"/>
                  </a:cubicBezTo>
                  <a:cubicBezTo>
                    <a:pt x="75" y="71"/>
                    <a:pt x="75" y="71"/>
                    <a:pt x="75" y="71"/>
                  </a:cubicBezTo>
                  <a:cubicBezTo>
                    <a:pt x="88" y="71"/>
                    <a:pt x="98" y="60"/>
                    <a:pt x="98" y="48"/>
                  </a:cubicBezTo>
                  <a:cubicBezTo>
                    <a:pt x="98" y="36"/>
                    <a:pt x="88" y="26"/>
                    <a:pt x="75" y="2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46" name="Freeform 66"/>
            <p:cNvSpPr/>
            <p:nvPr/>
          </p:nvSpPr>
          <p:spPr bwMode="auto">
            <a:xfrm>
              <a:off x="49" y="64"/>
              <a:ext cx="62" cy="97"/>
            </a:xfrm>
            <a:custGeom>
              <a:avLst/>
              <a:gdLst>
                <a:gd name="T0" fmla="*/ 49 w 38"/>
                <a:gd name="T1" fmla="*/ 62 h 59"/>
                <a:gd name="T2" fmla="*/ 38 w 38"/>
                <a:gd name="T3" fmla="*/ 74 h 59"/>
                <a:gd name="T4" fmla="*/ 38 w 38"/>
                <a:gd name="T5" fmla="*/ 8 h 59"/>
                <a:gd name="T6" fmla="*/ 31 w 38"/>
                <a:gd name="T7" fmla="*/ 0 h 59"/>
                <a:gd name="T8" fmla="*/ 24 w 38"/>
                <a:gd name="T9" fmla="*/ 8 h 59"/>
                <a:gd name="T10" fmla="*/ 24 w 38"/>
                <a:gd name="T11" fmla="*/ 74 h 59"/>
                <a:gd name="T12" fmla="*/ 13 w 38"/>
                <a:gd name="T13" fmla="*/ 62 h 59"/>
                <a:gd name="T14" fmla="*/ 3 w 38"/>
                <a:gd name="T15" fmla="*/ 62 h 59"/>
                <a:gd name="T16" fmla="*/ 3 w 38"/>
                <a:gd name="T17" fmla="*/ 72 h 59"/>
                <a:gd name="T18" fmla="*/ 26 w 38"/>
                <a:gd name="T19" fmla="*/ 95 h 59"/>
                <a:gd name="T20" fmla="*/ 31 w 38"/>
                <a:gd name="T21" fmla="*/ 97 h 59"/>
                <a:gd name="T22" fmla="*/ 36 w 38"/>
                <a:gd name="T23" fmla="*/ 95 h 59"/>
                <a:gd name="T24" fmla="*/ 59 w 38"/>
                <a:gd name="T25" fmla="*/ 72 h 59"/>
                <a:gd name="T26" fmla="*/ 59 w 38"/>
                <a:gd name="T27" fmla="*/ 62 h 59"/>
                <a:gd name="T28" fmla="*/ 49 w 38"/>
                <a:gd name="T29" fmla="*/ 62 h 5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38" h="59">
                  <a:moveTo>
                    <a:pt x="30" y="38"/>
                  </a:moveTo>
                  <a:cubicBezTo>
                    <a:pt x="23" y="45"/>
                    <a:pt x="23" y="45"/>
                    <a:pt x="23" y="45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3" y="2"/>
                    <a:pt x="21" y="0"/>
                    <a:pt x="19" y="0"/>
                  </a:cubicBezTo>
                  <a:cubicBezTo>
                    <a:pt x="17" y="0"/>
                    <a:pt x="15" y="2"/>
                    <a:pt x="15" y="5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8" y="38"/>
                    <a:pt x="8" y="38"/>
                    <a:pt x="8" y="38"/>
                  </a:cubicBezTo>
                  <a:cubicBezTo>
                    <a:pt x="6" y="36"/>
                    <a:pt x="3" y="36"/>
                    <a:pt x="2" y="38"/>
                  </a:cubicBezTo>
                  <a:cubicBezTo>
                    <a:pt x="0" y="39"/>
                    <a:pt x="0" y="42"/>
                    <a:pt x="2" y="44"/>
                  </a:cubicBezTo>
                  <a:cubicBezTo>
                    <a:pt x="16" y="58"/>
                    <a:pt x="16" y="58"/>
                    <a:pt x="16" y="58"/>
                  </a:cubicBezTo>
                  <a:cubicBezTo>
                    <a:pt x="17" y="59"/>
                    <a:pt x="18" y="59"/>
                    <a:pt x="19" y="59"/>
                  </a:cubicBezTo>
                  <a:cubicBezTo>
                    <a:pt x="20" y="59"/>
                    <a:pt x="21" y="59"/>
                    <a:pt x="22" y="58"/>
                  </a:cubicBezTo>
                  <a:cubicBezTo>
                    <a:pt x="36" y="44"/>
                    <a:pt x="36" y="44"/>
                    <a:pt x="36" y="44"/>
                  </a:cubicBezTo>
                  <a:cubicBezTo>
                    <a:pt x="38" y="42"/>
                    <a:pt x="38" y="39"/>
                    <a:pt x="36" y="38"/>
                  </a:cubicBezTo>
                  <a:cubicBezTo>
                    <a:pt x="35" y="36"/>
                    <a:pt x="32" y="36"/>
                    <a:pt x="30" y="3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40003" name="Rectangle 67"/>
          <p:cNvSpPr>
            <a:spLocks noChangeArrowheads="1"/>
          </p:cNvSpPr>
          <p:nvPr/>
        </p:nvSpPr>
        <p:spPr bwMode="auto">
          <a:xfrm>
            <a:off x="6191250" y="1522413"/>
            <a:ext cx="2447925" cy="51911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0" lang="zh-CN" altLang="en-US" sz="1000" b="1">
                <a:solidFill>
                  <a:srgbClr val="A9D25A"/>
                </a:solidFill>
              </a:rPr>
              <a:t>Head Title</a:t>
            </a:r>
          </a:p>
          <a:p>
            <a:r>
              <a:rPr kumimoji="0" lang="en-US" altLang="zh-CN" sz="800">
                <a:solidFill>
                  <a:srgbClr val="7F7F7F"/>
                </a:solidFill>
              </a:rPr>
              <a:t>We have many PowerPoint </a:t>
            </a:r>
            <a:r>
              <a:rPr kumimoji="0" lang="zh-CN" altLang="en-US" sz="800">
                <a:solidFill>
                  <a:srgbClr val="7F7F7F"/>
                </a:solidFill>
              </a:rPr>
              <a:t>templates</a:t>
            </a:r>
            <a:r>
              <a:rPr kumimoji="0" lang="en-US" altLang="zh-CN" sz="800">
                <a:solidFill>
                  <a:srgbClr val="7F7F7F"/>
                </a:solidFill>
              </a:rPr>
              <a:t> that has been specifically designed to help anyone that is stepping into the world of PowerPoint for the very first time. </a:t>
            </a:r>
            <a:endParaRPr kumimoji="0" lang="zh-CN" altLang="en-US" sz="800">
              <a:solidFill>
                <a:srgbClr val="7F7F7F"/>
              </a:solidFill>
            </a:endParaRPr>
          </a:p>
        </p:txBody>
      </p:sp>
      <p:sp>
        <p:nvSpPr>
          <p:cNvPr id="40004" name="Rectangle 68"/>
          <p:cNvSpPr>
            <a:spLocks noChangeArrowheads="1"/>
          </p:cNvSpPr>
          <p:nvPr/>
        </p:nvSpPr>
        <p:spPr bwMode="auto">
          <a:xfrm>
            <a:off x="6191250" y="2335213"/>
            <a:ext cx="2447925" cy="51911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0" lang="zh-CN" altLang="en-US" sz="1000" b="1">
                <a:solidFill>
                  <a:srgbClr val="EA5514"/>
                </a:solidFill>
              </a:rPr>
              <a:t>Head Title</a:t>
            </a:r>
          </a:p>
          <a:p>
            <a:r>
              <a:rPr kumimoji="0" lang="en-US" altLang="zh-CN" sz="800">
                <a:solidFill>
                  <a:srgbClr val="7F7F7F"/>
                </a:solidFill>
              </a:rPr>
              <a:t>We have many PowerPoint </a:t>
            </a:r>
            <a:r>
              <a:rPr kumimoji="0" lang="zh-CN" altLang="en-US" sz="800">
                <a:solidFill>
                  <a:srgbClr val="7F7F7F"/>
                </a:solidFill>
              </a:rPr>
              <a:t>templates</a:t>
            </a:r>
            <a:r>
              <a:rPr kumimoji="0" lang="en-US" altLang="zh-CN" sz="800">
                <a:solidFill>
                  <a:srgbClr val="7F7F7F"/>
                </a:solidFill>
              </a:rPr>
              <a:t> that has been specifically designed to help anyone that is stepping into the world of PowerPoint for the very first time. </a:t>
            </a:r>
            <a:endParaRPr kumimoji="0" lang="zh-CN" altLang="en-US" sz="800">
              <a:solidFill>
                <a:srgbClr val="7F7F7F"/>
              </a:solidFill>
            </a:endParaRPr>
          </a:p>
        </p:txBody>
      </p:sp>
      <p:sp>
        <p:nvSpPr>
          <p:cNvPr id="40005" name="Rectangle 69"/>
          <p:cNvSpPr>
            <a:spLocks noChangeArrowheads="1"/>
          </p:cNvSpPr>
          <p:nvPr/>
        </p:nvSpPr>
        <p:spPr bwMode="auto">
          <a:xfrm>
            <a:off x="6191250" y="3154363"/>
            <a:ext cx="2447925" cy="51911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0" lang="zh-CN" altLang="en-US" sz="1000" b="1">
                <a:solidFill>
                  <a:srgbClr val="FBE22D"/>
                </a:solidFill>
              </a:rPr>
              <a:t>Head Title</a:t>
            </a:r>
          </a:p>
          <a:p>
            <a:r>
              <a:rPr kumimoji="0" lang="en-US" altLang="zh-CN" sz="800">
                <a:solidFill>
                  <a:srgbClr val="7F7F7F"/>
                </a:solidFill>
              </a:rPr>
              <a:t>We have many PowerPoint </a:t>
            </a:r>
            <a:r>
              <a:rPr kumimoji="0" lang="zh-CN" altLang="en-US" sz="800">
                <a:solidFill>
                  <a:srgbClr val="7F7F7F"/>
                </a:solidFill>
              </a:rPr>
              <a:t>templates</a:t>
            </a:r>
            <a:r>
              <a:rPr kumimoji="0" lang="en-US" altLang="zh-CN" sz="800">
                <a:solidFill>
                  <a:srgbClr val="7F7F7F"/>
                </a:solidFill>
              </a:rPr>
              <a:t> that has been specifically designed to help anyone that is stepping into the world of PowerPoint for the very first time. </a:t>
            </a:r>
            <a:endParaRPr kumimoji="0" lang="zh-CN" altLang="en-US" sz="800">
              <a:solidFill>
                <a:srgbClr val="7F7F7F"/>
              </a:solidFill>
            </a:endParaRPr>
          </a:p>
        </p:txBody>
      </p:sp>
      <p:sp>
        <p:nvSpPr>
          <p:cNvPr id="40006" name="Rectangle 70"/>
          <p:cNvSpPr>
            <a:spLocks noChangeArrowheads="1"/>
          </p:cNvSpPr>
          <p:nvPr/>
        </p:nvSpPr>
        <p:spPr bwMode="auto">
          <a:xfrm>
            <a:off x="684213" y="1671638"/>
            <a:ext cx="3382962" cy="151447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kumimoji="0" lang="zh-CN" altLang="en-US" sz="1000">
                <a:solidFill>
                  <a:srgbClr val="7F7F7F"/>
                </a:solidFill>
              </a:rPr>
              <a:t>WHAT MAKES US</a:t>
            </a:r>
            <a:r>
              <a:rPr kumimoji="0" lang="zh-CN" altLang="en-US" sz="1000" b="1">
                <a:solidFill>
                  <a:srgbClr val="7F7F7F"/>
                </a:solidFill>
              </a:rPr>
              <a:t> </a:t>
            </a:r>
            <a:r>
              <a:rPr kumimoji="0" lang="zh-CN" altLang="en-US" sz="1000" b="1">
                <a:solidFill>
                  <a:srgbClr val="EA5514"/>
                </a:solidFill>
              </a:rPr>
              <a:t>DIFFERENT</a:t>
            </a:r>
            <a:r>
              <a:rPr kumimoji="0" lang="zh-CN" altLang="en-US" sz="1000">
                <a:solidFill>
                  <a:srgbClr val="7F7F7F"/>
                </a:solidFill>
                <a:ea typeface="微软雅黑" panose="020B0503020204020204" pitchFamily="34" charset="-122"/>
              </a:rPr>
              <a:t>？</a:t>
            </a:r>
          </a:p>
          <a:p>
            <a:pPr>
              <a:lnSpc>
                <a:spcPct val="120000"/>
              </a:lnSpc>
            </a:pPr>
            <a:endParaRPr kumimoji="0" lang="zh-CN" altLang="en-US" sz="800">
              <a:solidFill>
                <a:srgbClr val="7F7F7F"/>
              </a:solidFill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</a:pPr>
            <a:r>
              <a:rPr kumimoji="0" lang="en-US" altLang="zh-CN" sz="800">
                <a:solidFill>
                  <a:srgbClr val="7F7F7F"/>
                </a:solidFill>
              </a:rPr>
              <a:t>We have many PowerPoint </a:t>
            </a:r>
            <a:r>
              <a:rPr kumimoji="0" lang="zh-CN" altLang="en-US" sz="800">
                <a:solidFill>
                  <a:srgbClr val="7F7F7F"/>
                </a:solidFill>
              </a:rPr>
              <a:t>templates</a:t>
            </a:r>
            <a:r>
              <a:rPr kumimoji="0" lang="en-US" altLang="zh-CN" sz="800">
                <a:solidFill>
                  <a:srgbClr val="7F7F7F"/>
                </a:solidFill>
              </a:rPr>
              <a:t> that has been specifically designed to help anyone that is stepping into the world of PowerPoint for the very first time. We have many PowerPoint </a:t>
            </a:r>
            <a:r>
              <a:rPr kumimoji="0" lang="zh-CN" altLang="en-US" sz="800">
                <a:solidFill>
                  <a:srgbClr val="7F7F7F"/>
                </a:solidFill>
              </a:rPr>
              <a:t>templates</a:t>
            </a:r>
            <a:r>
              <a:rPr kumimoji="0" lang="en-US" altLang="zh-CN" sz="800">
                <a:solidFill>
                  <a:srgbClr val="7F7F7F"/>
                </a:solidFill>
              </a:rPr>
              <a:t> that has been specifically designed to help anyone that is stepping into the world of PowerPoint for the very first time. We have many PowerPoint </a:t>
            </a:r>
            <a:r>
              <a:rPr kumimoji="0" lang="zh-CN" altLang="en-US" sz="800">
                <a:solidFill>
                  <a:srgbClr val="7F7F7F"/>
                </a:solidFill>
              </a:rPr>
              <a:t>templates</a:t>
            </a:r>
            <a:r>
              <a:rPr kumimoji="0" lang="en-US" altLang="zh-CN" sz="800">
                <a:solidFill>
                  <a:srgbClr val="7F7F7F"/>
                </a:solidFill>
              </a:rPr>
              <a:t> that has been specifically designed to help anyone that is stepping into the world of PowerPoint for the very first time. We have many PowerPoint </a:t>
            </a:r>
            <a:r>
              <a:rPr kumimoji="0" lang="zh-CN" altLang="en-US" sz="800">
                <a:solidFill>
                  <a:srgbClr val="7F7F7F"/>
                </a:solidFill>
              </a:rPr>
              <a:t>templates</a:t>
            </a:r>
            <a:r>
              <a:rPr kumimoji="0" lang="en-US" altLang="zh-CN" sz="800">
                <a:solidFill>
                  <a:srgbClr val="7F7F7F"/>
                </a:solidFill>
              </a:rPr>
              <a:t> that has been specifically designed to help anyone that is stepping into the world of PowerPoint for the very first time.</a:t>
            </a:r>
            <a:endParaRPr kumimoji="0" lang="zh-CN" altLang="en-US" sz="800">
              <a:solidFill>
                <a:srgbClr val="7F7F7F"/>
              </a:solidFill>
            </a:endParaRPr>
          </a:p>
        </p:txBody>
      </p:sp>
      <p:sp>
        <p:nvSpPr>
          <p:cNvPr id="71" name="Oval 6"/>
          <p:cNvSpPr>
            <a:spLocks noChangeArrowheads="1"/>
          </p:cNvSpPr>
          <p:nvPr/>
        </p:nvSpPr>
        <p:spPr bwMode="auto">
          <a:xfrm>
            <a:off x="858838" y="103188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2" name="Oval 3"/>
          <p:cNvSpPr>
            <a:spLocks noChangeArrowheads="1"/>
          </p:cNvSpPr>
          <p:nvPr/>
        </p:nvSpPr>
        <p:spPr bwMode="auto">
          <a:xfrm>
            <a:off x="-106363" y="242888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3" name="Oval 4"/>
          <p:cNvSpPr>
            <a:spLocks noChangeArrowheads="1"/>
          </p:cNvSpPr>
          <p:nvPr/>
        </p:nvSpPr>
        <p:spPr bwMode="auto">
          <a:xfrm>
            <a:off x="157163" y="41433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4" name="Oval 5"/>
          <p:cNvSpPr>
            <a:spLocks noChangeArrowheads="1"/>
          </p:cNvSpPr>
          <p:nvPr/>
        </p:nvSpPr>
        <p:spPr bwMode="auto">
          <a:xfrm>
            <a:off x="336550" y="225425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5" name="Rectangle 39"/>
          <p:cNvSpPr>
            <a:spLocks noChangeArrowheads="1"/>
          </p:cNvSpPr>
          <p:nvPr/>
        </p:nvSpPr>
        <p:spPr bwMode="auto">
          <a:xfrm>
            <a:off x="401638" y="328613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>
                <a:solidFill>
                  <a:srgbClr val="FFFFFF"/>
                </a:solidFill>
                <a:latin typeface="Impact" panose="020B0806030902050204" pitchFamily="34" charset="0"/>
              </a:rPr>
              <a:t>04</a:t>
            </a:r>
            <a:endParaRPr kumimoji="0" lang="zh-CN" altLang="zh-CN" sz="100">
              <a:latin typeface="Arial" panose="020B0604020202020204" pitchFamily="34" charset="0"/>
            </a:endParaRPr>
          </a:p>
        </p:txBody>
      </p:sp>
      <p:sp>
        <p:nvSpPr>
          <p:cNvPr id="76" name="Rectangle 39"/>
          <p:cNvSpPr>
            <a:spLocks noChangeArrowheads="1"/>
          </p:cNvSpPr>
          <p:nvPr/>
        </p:nvSpPr>
        <p:spPr bwMode="auto">
          <a:xfrm>
            <a:off x="915988" y="338138"/>
            <a:ext cx="2778125" cy="2159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kumimoji="0"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+mn-ea"/>
              </a:rPr>
              <a:t>Write your great  title here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7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7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7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7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42" dur="150" fill="hold"/>
                                        <p:tgtEl>
                                          <p:spTgt spid="7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00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00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99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99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00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00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99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99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99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99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99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99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99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99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2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99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99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2" presetClass="entr" presetSubtype="8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39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" presetClass="entr" presetSubtype="2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00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00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2" presetClass="entr" presetSubtype="8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399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" presetClass="entr" presetSubtype="2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400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400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39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" presetClass="entr" presetSubtype="2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400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400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57" grpId="0" animBg="1"/>
      <p:bldP spid="39958" grpId="0" animBg="1"/>
      <p:bldP spid="39959" grpId="0" animBg="1"/>
      <p:bldP spid="39988" grpId="0" animBg="1"/>
      <p:bldP spid="39989" grpId="0" animBg="1"/>
      <p:bldP spid="39990" grpId="0" animBg="1"/>
      <p:bldP spid="40003" grpId="0"/>
      <p:bldP spid="40004" grpId="0"/>
      <p:bldP spid="40005" grpId="0"/>
      <p:bldP spid="40006" grpId="0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  <p:bldP spid="75" grpId="0"/>
      <p:bldP spid="75" grpId="1"/>
      <p:bldP spid="7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2" name="Oval 6"/>
          <p:cNvSpPr>
            <a:spLocks noChangeArrowheads="1"/>
          </p:cNvSpPr>
          <p:nvPr/>
        </p:nvSpPr>
        <p:spPr bwMode="auto">
          <a:xfrm>
            <a:off x="858838" y="103188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339" name="Oval 3"/>
          <p:cNvSpPr>
            <a:spLocks noChangeArrowheads="1"/>
          </p:cNvSpPr>
          <p:nvPr/>
        </p:nvSpPr>
        <p:spPr bwMode="auto">
          <a:xfrm>
            <a:off x="-106363" y="242888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340" name="Oval 4"/>
          <p:cNvSpPr>
            <a:spLocks noChangeArrowheads="1"/>
          </p:cNvSpPr>
          <p:nvPr/>
        </p:nvSpPr>
        <p:spPr bwMode="auto">
          <a:xfrm>
            <a:off x="157163" y="41433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341" name="Oval 5"/>
          <p:cNvSpPr>
            <a:spLocks noChangeArrowheads="1"/>
          </p:cNvSpPr>
          <p:nvPr/>
        </p:nvSpPr>
        <p:spPr bwMode="auto">
          <a:xfrm>
            <a:off x="336550" y="225425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357" name="Oval 21"/>
          <p:cNvSpPr>
            <a:spLocks noChangeArrowheads="1"/>
          </p:cNvSpPr>
          <p:nvPr/>
        </p:nvSpPr>
        <p:spPr bwMode="auto">
          <a:xfrm>
            <a:off x="5186363" y="1860550"/>
            <a:ext cx="574675" cy="577850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358" name="Oval 22"/>
          <p:cNvSpPr>
            <a:spLocks noChangeArrowheads="1"/>
          </p:cNvSpPr>
          <p:nvPr/>
        </p:nvSpPr>
        <p:spPr bwMode="auto">
          <a:xfrm>
            <a:off x="5324475" y="2505075"/>
            <a:ext cx="576263" cy="576263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359" name="Oval 23"/>
          <p:cNvSpPr>
            <a:spLocks noChangeArrowheads="1"/>
          </p:cNvSpPr>
          <p:nvPr/>
        </p:nvSpPr>
        <p:spPr bwMode="auto">
          <a:xfrm>
            <a:off x="6497638" y="3279775"/>
            <a:ext cx="577850" cy="577850"/>
          </a:xfrm>
          <a:prstGeom prst="ellipse">
            <a:avLst/>
          </a:prstGeom>
          <a:solidFill>
            <a:srgbClr val="D8AEAF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360" name="Oval 24"/>
          <p:cNvSpPr>
            <a:spLocks noChangeArrowheads="1"/>
          </p:cNvSpPr>
          <p:nvPr/>
        </p:nvSpPr>
        <p:spPr bwMode="auto">
          <a:xfrm>
            <a:off x="6746875" y="2505075"/>
            <a:ext cx="576263" cy="576263"/>
          </a:xfrm>
          <a:prstGeom prst="ellipse">
            <a:avLst/>
          </a:prstGeom>
          <a:solidFill>
            <a:srgbClr val="A5CB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361" name="Oval 25"/>
          <p:cNvSpPr>
            <a:spLocks noChangeArrowheads="1"/>
          </p:cNvSpPr>
          <p:nvPr/>
        </p:nvSpPr>
        <p:spPr bwMode="auto">
          <a:xfrm>
            <a:off x="5994400" y="2149475"/>
            <a:ext cx="695325" cy="69850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362" name="Oval 26"/>
          <p:cNvSpPr>
            <a:spLocks noChangeArrowheads="1"/>
          </p:cNvSpPr>
          <p:nvPr/>
        </p:nvSpPr>
        <p:spPr bwMode="auto">
          <a:xfrm>
            <a:off x="5815013" y="2794000"/>
            <a:ext cx="852487" cy="854075"/>
          </a:xfrm>
          <a:prstGeom prst="ellipse">
            <a:avLst/>
          </a:prstGeom>
          <a:solidFill>
            <a:srgbClr val="A5CB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363" name="Oval 27"/>
          <p:cNvSpPr>
            <a:spLocks noChangeArrowheads="1"/>
          </p:cNvSpPr>
          <p:nvPr/>
        </p:nvSpPr>
        <p:spPr bwMode="auto">
          <a:xfrm>
            <a:off x="5689600" y="2992438"/>
            <a:ext cx="174625" cy="174625"/>
          </a:xfrm>
          <a:prstGeom prst="ellipse">
            <a:avLst/>
          </a:prstGeom>
          <a:solidFill>
            <a:srgbClr val="B9DBD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364" name="Oval 28"/>
          <p:cNvSpPr>
            <a:spLocks noChangeArrowheads="1"/>
          </p:cNvSpPr>
          <p:nvPr/>
        </p:nvSpPr>
        <p:spPr bwMode="auto">
          <a:xfrm>
            <a:off x="6573838" y="2838450"/>
            <a:ext cx="304800" cy="306388"/>
          </a:xfrm>
          <a:prstGeom prst="ellipse">
            <a:avLst/>
          </a:prstGeom>
          <a:solidFill>
            <a:srgbClr val="B9DBD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365" name="Oval 29"/>
          <p:cNvSpPr>
            <a:spLocks noChangeArrowheads="1"/>
          </p:cNvSpPr>
          <p:nvPr/>
        </p:nvSpPr>
        <p:spPr bwMode="auto">
          <a:xfrm>
            <a:off x="7194550" y="2522538"/>
            <a:ext cx="400050" cy="401637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366" name="Oval 30"/>
          <p:cNvSpPr>
            <a:spLocks noChangeArrowheads="1"/>
          </p:cNvSpPr>
          <p:nvPr/>
        </p:nvSpPr>
        <p:spPr bwMode="auto">
          <a:xfrm>
            <a:off x="6515100" y="2273300"/>
            <a:ext cx="461963" cy="461963"/>
          </a:xfrm>
          <a:prstGeom prst="ellipse">
            <a:avLst/>
          </a:prstGeom>
          <a:solidFill>
            <a:srgbClr val="A8CE52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367" name="Oval 31"/>
          <p:cNvSpPr>
            <a:spLocks noChangeArrowheads="1"/>
          </p:cNvSpPr>
          <p:nvPr/>
        </p:nvSpPr>
        <p:spPr bwMode="auto">
          <a:xfrm>
            <a:off x="6453188" y="1939925"/>
            <a:ext cx="463550" cy="465138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368" name="Oval 32"/>
          <p:cNvSpPr>
            <a:spLocks noChangeArrowheads="1"/>
          </p:cNvSpPr>
          <p:nvPr/>
        </p:nvSpPr>
        <p:spPr bwMode="auto">
          <a:xfrm>
            <a:off x="5688013" y="2403475"/>
            <a:ext cx="290512" cy="290513"/>
          </a:xfrm>
          <a:prstGeom prst="ellipse">
            <a:avLst/>
          </a:prstGeom>
          <a:solidFill>
            <a:srgbClr val="B9DBD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369" name="Freeform 33"/>
          <p:cNvSpPr/>
          <p:nvPr/>
        </p:nvSpPr>
        <p:spPr bwMode="auto">
          <a:xfrm>
            <a:off x="5580063" y="2286000"/>
            <a:ext cx="2012950" cy="2138363"/>
          </a:xfrm>
          <a:custGeom>
            <a:avLst/>
            <a:gdLst>
              <a:gd name="T0" fmla="*/ 1546429 w 932"/>
              <a:gd name="T1" fmla="*/ 801346 h 990"/>
              <a:gd name="T2" fmla="*/ 1464356 w 932"/>
              <a:gd name="T3" fmla="*/ 1457975 h 990"/>
              <a:gd name="T4" fmla="*/ 1136064 w 932"/>
              <a:gd name="T5" fmla="*/ 1142620 h 990"/>
              <a:gd name="T6" fmla="*/ 1429799 w 932"/>
              <a:gd name="T7" fmla="*/ 997903 h 990"/>
              <a:gd name="T8" fmla="*/ 1505393 w 932"/>
              <a:gd name="T9" fmla="*/ 369354 h 990"/>
              <a:gd name="T10" fmla="*/ 1643621 w 932"/>
              <a:gd name="T11" fmla="*/ 82079 h 990"/>
              <a:gd name="T12" fmla="*/ 1583146 w 932"/>
              <a:gd name="T13" fmla="*/ 263515 h 990"/>
              <a:gd name="T14" fmla="*/ 1369324 w 932"/>
              <a:gd name="T15" fmla="*/ 419033 h 990"/>
              <a:gd name="T16" fmla="*/ 1287251 w 932"/>
              <a:gd name="T17" fmla="*/ 1082141 h 990"/>
              <a:gd name="T18" fmla="*/ 1136064 w 932"/>
              <a:gd name="T19" fmla="*/ 948224 h 990"/>
              <a:gd name="T20" fmla="*/ 1110146 w 932"/>
              <a:gd name="T21" fmla="*/ 926624 h 990"/>
              <a:gd name="T22" fmla="*/ 762416 w 932"/>
              <a:gd name="T23" fmla="*/ 926624 h 990"/>
              <a:gd name="T24" fmla="*/ 678183 w 932"/>
              <a:gd name="T25" fmla="*/ 926624 h 990"/>
              <a:gd name="T26" fmla="*/ 615548 w 932"/>
              <a:gd name="T27" fmla="*/ 399593 h 990"/>
              <a:gd name="T28" fmla="*/ 453562 w 932"/>
              <a:gd name="T29" fmla="*/ 285115 h 990"/>
              <a:gd name="T30" fmla="*/ 388767 w 932"/>
              <a:gd name="T31" fmla="*/ 220316 h 990"/>
              <a:gd name="T32" fmla="*/ 328292 w 932"/>
              <a:gd name="T33" fmla="*/ 0 h 990"/>
              <a:gd name="T34" fmla="*/ 453562 w 932"/>
              <a:gd name="T35" fmla="*/ 345594 h 990"/>
              <a:gd name="T36" fmla="*/ 533475 w 932"/>
              <a:gd name="T37" fmla="*/ 354234 h 990"/>
              <a:gd name="T38" fmla="*/ 555073 w 932"/>
              <a:gd name="T39" fmla="*/ 883425 h 990"/>
              <a:gd name="T40" fmla="*/ 762416 w 932"/>
              <a:gd name="T41" fmla="*/ 987103 h 990"/>
              <a:gd name="T42" fmla="*/ 507557 w 932"/>
              <a:gd name="T43" fmla="*/ 1229019 h 990"/>
              <a:gd name="T44" fmla="*/ 429804 w 932"/>
              <a:gd name="T45" fmla="*/ 598310 h 990"/>
              <a:gd name="T46" fmla="*/ 0 w 932"/>
              <a:gd name="T47" fmla="*/ 442792 h 990"/>
              <a:gd name="T48" fmla="*/ 300215 w 932"/>
              <a:gd name="T49" fmla="*/ 503271 h 990"/>
              <a:gd name="T50" fmla="*/ 369329 w 932"/>
              <a:gd name="T51" fmla="*/ 1183660 h 990"/>
              <a:gd name="T52" fmla="*/ 762416 w 932"/>
              <a:gd name="T53" fmla="*/ 1289498 h 990"/>
              <a:gd name="T54" fmla="*/ 511877 w 932"/>
              <a:gd name="T55" fmla="*/ 2138363 h 990"/>
              <a:gd name="T56" fmla="*/ 1136064 w 932"/>
              <a:gd name="T57" fmla="*/ 2058444 h 990"/>
              <a:gd name="T58" fmla="*/ 1464356 w 932"/>
              <a:gd name="T59" fmla="*/ 1518454 h 990"/>
              <a:gd name="T60" fmla="*/ 1606904 w 932"/>
              <a:gd name="T61" fmla="*/ 801346 h 990"/>
              <a:gd name="T62" fmla="*/ 2012950 w 932"/>
              <a:gd name="T63" fmla="*/ 721428 h 990"/>
              <a:gd name="T64" fmla="*/ 1686818 w 932"/>
              <a:gd name="T65" fmla="*/ 660949 h 99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932" h="990">
                <a:moveTo>
                  <a:pt x="781" y="306"/>
                </a:moveTo>
                <a:cubicBezTo>
                  <a:pt x="747" y="306"/>
                  <a:pt x="716" y="313"/>
                  <a:pt x="716" y="371"/>
                </a:cubicBezTo>
                <a:cubicBezTo>
                  <a:pt x="716" y="640"/>
                  <a:pt x="716" y="640"/>
                  <a:pt x="716" y="640"/>
                </a:cubicBezTo>
                <a:cubicBezTo>
                  <a:pt x="716" y="666"/>
                  <a:pt x="705" y="675"/>
                  <a:pt x="678" y="675"/>
                </a:cubicBezTo>
                <a:cubicBezTo>
                  <a:pt x="526" y="675"/>
                  <a:pt x="526" y="675"/>
                  <a:pt x="526" y="675"/>
                </a:cubicBezTo>
                <a:cubicBezTo>
                  <a:pt x="526" y="529"/>
                  <a:pt x="526" y="529"/>
                  <a:pt x="526" y="529"/>
                </a:cubicBezTo>
                <a:cubicBezTo>
                  <a:pt x="596" y="529"/>
                  <a:pt x="596" y="529"/>
                  <a:pt x="596" y="529"/>
                </a:cubicBezTo>
                <a:cubicBezTo>
                  <a:pt x="624" y="529"/>
                  <a:pt x="662" y="522"/>
                  <a:pt x="662" y="462"/>
                </a:cubicBezTo>
                <a:cubicBezTo>
                  <a:pt x="662" y="194"/>
                  <a:pt x="662" y="194"/>
                  <a:pt x="662" y="194"/>
                </a:cubicBezTo>
                <a:cubicBezTo>
                  <a:pt x="662" y="176"/>
                  <a:pt x="662" y="171"/>
                  <a:pt x="697" y="171"/>
                </a:cubicBezTo>
                <a:cubicBezTo>
                  <a:pt x="728" y="171"/>
                  <a:pt x="761" y="167"/>
                  <a:pt x="761" y="122"/>
                </a:cubicBezTo>
                <a:cubicBezTo>
                  <a:pt x="761" y="38"/>
                  <a:pt x="761" y="38"/>
                  <a:pt x="761" y="38"/>
                </a:cubicBezTo>
                <a:cubicBezTo>
                  <a:pt x="733" y="38"/>
                  <a:pt x="733" y="38"/>
                  <a:pt x="733" y="38"/>
                </a:cubicBezTo>
                <a:cubicBezTo>
                  <a:pt x="733" y="122"/>
                  <a:pt x="733" y="122"/>
                  <a:pt x="733" y="122"/>
                </a:cubicBezTo>
                <a:cubicBezTo>
                  <a:pt x="733" y="137"/>
                  <a:pt x="733" y="143"/>
                  <a:pt x="697" y="143"/>
                </a:cubicBezTo>
                <a:cubicBezTo>
                  <a:pt x="665" y="143"/>
                  <a:pt x="634" y="147"/>
                  <a:pt x="634" y="194"/>
                </a:cubicBezTo>
                <a:cubicBezTo>
                  <a:pt x="634" y="462"/>
                  <a:pt x="634" y="462"/>
                  <a:pt x="634" y="462"/>
                </a:cubicBezTo>
                <a:cubicBezTo>
                  <a:pt x="634" y="498"/>
                  <a:pt x="619" y="501"/>
                  <a:pt x="596" y="501"/>
                </a:cubicBezTo>
                <a:cubicBezTo>
                  <a:pt x="526" y="501"/>
                  <a:pt x="526" y="501"/>
                  <a:pt x="526" y="501"/>
                </a:cubicBezTo>
                <a:cubicBezTo>
                  <a:pt x="526" y="439"/>
                  <a:pt x="526" y="439"/>
                  <a:pt x="526" y="439"/>
                </a:cubicBezTo>
                <a:cubicBezTo>
                  <a:pt x="526" y="439"/>
                  <a:pt x="526" y="439"/>
                  <a:pt x="526" y="439"/>
                </a:cubicBezTo>
                <a:cubicBezTo>
                  <a:pt x="525" y="433"/>
                  <a:pt x="520" y="429"/>
                  <a:pt x="514" y="429"/>
                </a:cubicBezTo>
                <a:cubicBezTo>
                  <a:pt x="514" y="429"/>
                  <a:pt x="514" y="429"/>
                  <a:pt x="514" y="429"/>
                </a:cubicBezTo>
                <a:cubicBezTo>
                  <a:pt x="353" y="429"/>
                  <a:pt x="353" y="429"/>
                  <a:pt x="353" y="429"/>
                </a:cubicBezTo>
                <a:cubicBezTo>
                  <a:pt x="353" y="429"/>
                  <a:pt x="353" y="429"/>
                  <a:pt x="353" y="429"/>
                </a:cubicBezTo>
                <a:cubicBezTo>
                  <a:pt x="314" y="429"/>
                  <a:pt x="314" y="429"/>
                  <a:pt x="314" y="429"/>
                </a:cubicBezTo>
                <a:cubicBezTo>
                  <a:pt x="288" y="429"/>
                  <a:pt x="285" y="423"/>
                  <a:pt x="285" y="409"/>
                </a:cubicBezTo>
                <a:cubicBezTo>
                  <a:pt x="285" y="185"/>
                  <a:pt x="285" y="185"/>
                  <a:pt x="285" y="185"/>
                </a:cubicBezTo>
                <a:cubicBezTo>
                  <a:pt x="285" y="162"/>
                  <a:pt x="276" y="146"/>
                  <a:pt x="258" y="138"/>
                </a:cubicBezTo>
                <a:cubicBezTo>
                  <a:pt x="244" y="132"/>
                  <a:pt x="227" y="132"/>
                  <a:pt x="210" y="132"/>
                </a:cubicBezTo>
                <a:cubicBezTo>
                  <a:pt x="210" y="132"/>
                  <a:pt x="210" y="132"/>
                  <a:pt x="210" y="132"/>
                </a:cubicBezTo>
                <a:cubicBezTo>
                  <a:pt x="187" y="132"/>
                  <a:pt x="180" y="125"/>
                  <a:pt x="180" y="102"/>
                </a:cubicBezTo>
                <a:cubicBezTo>
                  <a:pt x="180" y="0"/>
                  <a:pt x="180" y="0"/>
                  <a:pt x="180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102"/>
                  <a:pt x="152" y="102"/>
                  <a:pt x="152" y="102"/>
                </a:cubicBezTo>
                <a:cubicBezTo>
                  <a:pt x="152" y="140"/>
                  <a:pt x="171" y="160"/>
                  <a:pt x="210" y="160"/>
                </a:cubicBezTo>
                <a:cubicBezTo>
                  <a:pt x="210" y="160"/>
                  <a:pt x="210" y="160"/>
                  <a:pt x="210" y="160"/>
                </a:cubicBezTo>
                <a:cubicBezTo>
                  <a:pt x="224" y="160"/>
                  <a:pt x="238" y="160"/>
                  <a:pt x="247" y="164"/>
                </a:cubicBezTo>
                <a:cubicBezTo>
                  <a:pt x="251" y="165"/>
                  <a:pt x="257" y="168"/>
                  <a:pt x="257" y="185"/>
                </a:cubicBezTo>
                <a:cubicBezTo>
                  <a:pt x="257" y="409"/>
                  <a:pt x="257" y="409"/>
                  <a:pt x="257" y="409"/>
                </a:cubicBezTo>
                <a:cubicBezTo>
                  <a:pt x="257" y="457"/>
                  <a:pt x="298" y="457"/>
                  <a:pt x="314" y="457"/>
                </a:cubicBezTo>
                <a:cubicBezTo>
                  <a:pt x="353" y="457"/>
                  <a:pt x="353" y="457"/>
                  <a:pt x="353" y="457"/>
                </a:cubicBezTo>
                <a:cubicBezTo>
                  <a:pt x="353" y="569"/>
                  <a:pt x="353" y="569"/>
                  <a:pt x="353" y="569"/>
                </a:cubicBezTo>
                <a:cubicBezTo>
                  <a:pt x="235" y="569"/>
                  <a:pt x="235" y="569"/>
                  <a:pt x="235" y="569"/>
                </a:cubicBezTo>
                <a:cubicBezTo>
                  <a:pt x="203" y="569"/>
                  <a:pt x="199" y="567"/>
                  <a:pt x="199" y="548"/>
                </a:cubicBezTo>
                <a:cubicBezTo>
                  <a:pt x="199" y="277"/>
                  <a:pt x="199" y="277"/>
                  <a:pt x="199" y="277"/>
                </a:cubicBezTo>
                <a:cubicBezTo>
                  <a:pt x="199" y="257"/>
                  <a:pt x="199" y="205"/>
                  <a:pt x="139" y="205"/>
                </a:cubicBezTo>
                <a:cubicBezTo>
                  <a:pt x="0" y="205"/>
                  <a:pt x="0" y="205"/>
                  <a:pt x="0" y="205"/>
                </a:cubicBezTo>
                <a:cubicBezTo>
                  <a:pt x="0" y="233"/>
                  <a:pt x="0" y="233"/>
                  <a:pt x="0" y="233"/>
                </a:cubicBezTo>
                <a:cubicBezTo>
                  <a:pt x="139" y="233"/>
                  <a:pt x="139" y="233"/>
                  <a:pt x="139" y="233"/>
                </a:cubicBezTo>
                <a:cubicBezTo>
                  <a:pt x="166" y="233"/>
                  <a:pt x="171" y="246"/>
                  <a:pt x="171" y="277"/>
                </a:cubicBezTo>
                <a:cubicBezTo>
                  <a:pt x="171" y="548"/>
                  <a:pt x="171" y="548"/>
                  <a:pt x="171" y="548"/>
                </a:cubicBezTo>
                <a:cubicBezTo>
                  <a:pt x="171" y="597"/>
                  <a:pt x="210" y="597"/>
                  <a:pt x="235" y="597"/>
                </a:cubicBezTo>
                <a:cubicBezTo>
                  <a:pt x="353" y="597"/>
                  <a:pt x="353" y="597"/>
                  <a:pt x="353" y="597"/>
                </a:cubicBezTo>
                <a:cubicBezTo>
                  <a:pt x="353" y="954"/>
                  <a:pt x="353" y="954"/>
                  <a:pt x="353" y="954"/>
                </a:cubicBezTo>
                <a:cubicBezTo>
                  <a:pt x="306" y="961"/>
                  <a:pt x="266" y="974"/>
                  <a:pt x="237" y="990"/>
                </a:cubicBezTo>
                <a:cubicBezTo>
                  <a:pt x="646" y="990"/>
                  <a:pt x="646" y="990"/>
                  <a:pt x="646" y="990"/>
                </a:cubicBezTo>
                <a:cubicBezTo>
                  <a:pt x="616" y="973"/>
                  <a:pt x="575" y="960"/>
                  <a:pt x="526" y="953"/>
                </a:cubicBezTo>
                <a:cubicBezTo>
                  <a:pt x="526" y="703"/>
                  <a:pt x="526" y="703"/>
                  <a:pt x="526" y="703"/>
                </a:cubicBezTo>
                <a:cubicBezTo>
                  <a:pt x="678" y="703"/>
                  <a:pt x="678" y="703"/>
                  <a:pt x="678" y="703"/>
                </a:cubicBezTo>
                <a:cubicBezTo>
                  <a:pt x="732" y="703"/>
                  <a:pt x="744" y="669"/>
                  <a:pt x="744" y="640"/>
                </a:cubicBezTo>
                <a:cubicBezTo>
                  <a:pt x="744" y="371"/>
                  <a:pt x="744" y="371"/>
                  <a:pt x="744" y="371"/>
                </a:cubicBezTo>
                <a:cubicBezTo>
                  <a:pt x="744" y="337"/>
                  <a:pt x="753" y="334"/>
                  <a:pt x="781" y="334"/>
                </a:cubicBezTo>
                <a:cubicBezTo>
                  <a:pt x="932" y="334"/>
                  <a:pt x="932" y="334"/>
                  <a:pt x="932" y="334"/>
                </a:cubicBezTo>
                <a:cubicBezTo>
                  <a:pt x="932" y="306"/>
                  <a:pt x="932" y="306"/>
                  <a:pt x="932" y="306"/>
                </a:cubicBezTo>
                <a:lnTo>
                  <a:pt x="781" y="306"/>
                </a:lnTo>
                <a:close/>
              </a:path>
            </a:pathLst>
          </a:custGeom>
          <a:solidFill>
            <a:srgbClr val="EA551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370" name="Oval 34"/>
          <p:cNvSpPr>
            <a:spLocks noChangeArrowheads="1"/>
          </p:cNvSpPr>
          <p:nvPr/>
        </p:nvSpPr>
        <p:spPr bwMode="auto">
          <a:xfrm>
            <a:off x="4572000" y="2228850"/>
            <a:ext cx="1042988" cy="1038225"/>
          </a:xfrm>
          <a:prstGeom prst="ellipse">
            <a:avLst/>
          </a:prstGeom>
          <a:solidFill>
            <a:srgbClr val="98D2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371" name="Oval 35"/>
          <p:cNvSpPr>
            <a:spLocks noChangeArrowheads="1"/>
          </p:cNvSpPr>
          <p:nvPr/>
        </p:nvSpPr>
        <p:spPr bwMode="auto">
          <a:xfrm>
            <a:off x="5424488" y="1306513"/>
            <a:ext cx="1041400" cy="1039812"/>
          </a:xfrm>
          <a:prstGeom prst="ellipse">
            <a:avLst/>
          </a:prstGeom>
          <a:solidFill>
            <a:srgbClr val="A9D2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372" name="Oval 36"/>
          <p:cNvSpPr>
            <a:spLocks noChangeArrowheads="1"/>
          </p:cNvSpPr>
          <p:nvPr/>
        </p:nvSpPr>
        <p:spPr bwMode="auto">
          <a:xfrm>
            <a:off x="6672263" y="1454150"/>
            <a:ext cx="1042987" cy="1038225"/>
          </a:xfrm>
          <a:prstGeom prst="ellipse">
            <a:avLst/>
          </a:prstGeom>
          <a:solidFill>
            <a:srgbClr val="FBE2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373" name="Oval 37"/>
          <p:cNvSpPr>
            <a:spLocks noChangeArrowheads="1"/>
          </p:cNvSpPr>
          <p:nvPr/>
        </p:nvSpPr>
        <p:spPr bwMode="auto">
          <a:xfrm>
            <a:off x="7535863" y="2457450"/>
            <a:ext cx="1042987" cy="1038225"/>
          </a:xfrm>
          <a:prstGeom prst="ellipse">
            <a:avLst/>
          </a:prstGeom>
          <a:solidFill>
            <a:srgbClr val="EA551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374" name="Freeform 38"/>
          <p:cNvSpPr>
            <a:spLocks noEditPoints="1"/>
          </p:cNvSpPr>
          <p:nvPr/>
        </p:nvSpPr>
        <p:spPr bwMode="auto">
          <a:xfrm>
            <a:off x="7113588" y="1592263"/>
            <a:ext cx="177800" cy="177800"/>
          </a:xfrm>
          <a:custGeom>
            <a:avLst/>
            <a:gdLst>
              <a:gd name="T0" fmla="*/ 82395 w 82"/>
              <a:gd name="T1" fmla="*/ 69385 h 82"/>
              <a:gd name="T2" fmla="*/ 60712 w 82"/>
              <a:gd name="T3" fmla="*/ 78059 h 82"/>
              <a:gd name="T4" fmla="*/ 73722 w 82"/>
              <a:gd name="T5" fmla="*/ 73722 h 82"/>
              <a:gd name="T6" fmla="*/ 71554 w 82"/>
              <a:gd name="T7" fmla="*/ 80227 h 82"/>
              <a:gd name="T8" fmla="*/ 73722 w 82"/>
              <a:gd name="T9" fmla="*/ 121424 h 82"/>
              <a:gd name="T10" fmla="*/ 80227 w 82"/>
              <a:gd name="T11" fmla="*/ 99741 h 82"/>
              <a:gd name="T12" fmla="*/ 65049 w 82"/>
              <a:gd name="T13" fmla="*/ 117088 h 82"/>
              <a:gd name="T14" fmla="*/ 73722 w 82"/>
              <a:gd name="T15" fmla="*/ 106246 h 82"/>
              <a:gd name="T16" fmla="*/ 75890 w 82"/>
              <a:gd name="T17" fmla="*/ 110583 h 82"/>
              <a:gd name="T18" fmla="*/ 71554 w 82"/>
              <a:gd name="T19" fmla="*/ 106246 h 82"/>
              <a:gd name="T20" fmla="*/ 147444 w 82"/>
              <a:gd name="T21" fmla="*/ 78059 h 82"/>
              <a:gd name="T22" fmla="*/ 127929 w 82"/>
              <a:gd name="T23" fmla="*/ 69385 h 82"/>
              <a:gd name="T24" fmla="*/ 134434 w 82"/>
              <a:gd name="T25" fmla="*/ 75890 h 82"/>
              <a:gd name="T26" fmla="*/ 136602 w 82"/>
              <a:gd name="T27" fmla="*/ 82395 h 82"/>
              <a:gd name="T28" fmla="*/ 95405 w 82"/>
              <a:gd name="T29" fmla="*/ 86732 h 82"/>
              <a:gd name="T30" fmla="*/ 112751 w 82"/>
              <a:gd name="T31" fmla="*/ 69385 h 82"/>
              <a:gd name="T32" fmla="*/ 95405 w 82"/>
              <a:gd name="T33" fmla="*/ 86732 h 82"/>
              <a:gd name="T34" fmla="*/ 106246 w 82"/>
              <a:gd name="T35" fmla="*/ 75890 h 82"/>
              <a:gd name="T36" fmla="*/ 101910 w 82"/>
              <a:gd name="T37" fmla="*/ 80227 h 82"/>
              <a:gd name="T38" fmla="*/ 73722 w 82"/>
              <a:gd name="T39" fmla="*/ 151780 h 82"/>
              <a:gd name="T40" fmla="*/ 80227 w 82"/>
              <a:gd name="T41" fmla="*/ 132266 h 82"/>
              <a:gd name="T42" fmla="*/ 65049 w 82"/>
              <a:gd name="T43" fmla="*/ 147444 h 82"/>
              <a:gd name="T44" fmla="*/ 75890 w 82"/>
              <a:gd name="T45" fmla="*/ 136602 h 82"/>
              <a:gd name="T46" fmla="*/ 71554 w 82"/>
              <a:gd name="T47" fmla="*/ 143107 h 82"/>
              <a:gd name="T48" fmla="*/ 171295 w 82"/>
              <a:gd name="T49" fmla="*/ 0 h 82"/>
              <a:gd name="T50" fmla="*/ 171295 w 82"/>
              <a:gd name="T51" fmla="*/ 177800 h 82"/>
              <a:gd name="T52" fmla="*/ 164790 w 82"/>
              <a:gd name="T53" fmla="*/ 164790 h 82"/>
              <a:gd name="T54" fmla="*/ 164790 w 82"/>
              <a:gd name="T55" fmla="*/ 45534 h 82"/>
              <a:gd name="T56" fmla="*/ 28188 w 82"/>
              <a:gd name="T57" fmla="*/ 23851 h 82"/>
              <a:gd name="T58" fmla="*/ 62880 w 82"/>
              <a:gd name="T59" fmla="*/ 23851 h 82"/>
              <a:gd name="T60" fmla="*/ 99741 w 82"/>
              <a:gd name="T61" fmla="*/ 23851 h 82"/>
              <a:gd name="T62" fmla="*/ 136602 w 82"/>
              <a:gd name="T63" fmla="*/ 23851 h 82"/>
              <a:gd name="T64" fmla="*/ 164790 w 82"/>
              <a:gd name="T65" fmla="*/ 45534 h 82"/>
              <a:gd name="T66" fmla="*/ 112751 w 82"/>
              <a:gd name="T67" fmla="*/ 147444 h 82"/>
              <a:gd name="T68" fmla="*/ 95405 w 82"/>
              <a:gd name="T69" fmla="*/ 132266 h 82"/>
              <a:gd name="T70" fmla="*/ 101910 w 82"/>
              <a:gd name="T71" fmla="*/ 136602 h 82"/>
              <a:gd name="T72" fmla="*/ 108415 w 82"/>
              <a:gd name="T73" fmla="*/ 138771 h 82"/>
              <a:gd name="T74" fmla="*/ 101910 w 82"/>
              <a:gd name="T75" fmla="*/ 143107 h 82"/>
              <a:gd name="T76" fmla="*/ 41198 w 82"/>
              <a:gd name="T77" fmla="*/ 121424 h 82"/>
              <a:gd name="T78" fmla="*/ 49871 w 82"/>
              <a:gd name="T79" fmla="*/ 99741 h 82"/>
              <a:gd name="T80" fmla="*/ 32524 w 82"/>
              <a:gd name="T81" fmla="*/ 117088 h 82"/>
              <a:gd name="T82" fmla="*/ 43366 w 82"/>
              <a:gd name="T83" fmla="*/ 106246 h 82"/>
              <a:gd name="T84" fmla="*/ 41198 w 82"/>
              <a:gd name="T85" fmla="*/ 112751 h 82"/>
              <a:gd name="T86" fmla="*/ 32524 w 82"/>
              <a:gd name="T87" fmla="*/ 147444 h 82"/>
              <a:gd name="T88" fmla="*/ 54207 w 82"/>
              <a:gd name="T89" fmla="*/ 138771 h 82"/>
              <a:gd name="T90" fmla="*/ 32524 w 82"/>
              <a:gd name="T91" fmla="*/ 132266 h 82"/>
              <a:gd name="T92" fmla="*/ 41198 w 82"/>
              <a:gd name="T93" fmla="*/ 136602 h 82"/>
              <a:gd name="T94" fmla="*/ 43366 w 82"/>
              <a:gd name="T95" fmla="*/ 143107 h 82"/>
              <a:gd name="T96" fmla="*/ 39029 w 82"/>
              <a:gd name="T97" fmla="*/ 136602 h 82"/>
              <a:gd name="T98" fmla="*/ 112751 w 82"/>
              <a:gd name="T99" fmla="*/ 117088 h 82"/>
              <a:gd name="T100" fmla="*/ 95405 w 82"/>
              <a:gd name="T101" fmla="*/ 99741 h 82"/>
              <a:gd name="T102" fmla="*/ 101910 w 82"/>
              <a:gd name="T103" fmla="*/ 106246 h 82"/>
              <a:gd name="T104" fmla="*/ 106246 w 82"/>
              <a:gd name="T105" fmla="*/ 106246 h 82"/>
              <a:gd name="T106" fmla="*/ 101910 w 82"/>
              <a:gd name="T107" fmla="*/ 110583 h 82"/>
              <a:gd name="T108" fmla="*/ 127929 w 82"/>
              <a:gd name="T109" fmla="*/ 117088 h 82"/>
              <a:gd name="T110" fmla="*/ 145276 w 82"/>
              <a:gd name="T111" fmla="*/ 99741 h 82"/>
              <a:gd name="T112" fmla="*/ 127929 w 82"/>
              <a:gd name="T113" fmla="*/ 117088 h 82"/>
              <a:gd name="T114" fmla="*/ 138771 w 82"/>
              <a:gd name="T115" fmla="*/ 106246 h 82"/>
              <a:gd name="T116" fmla="*/ 136602 w 82"/>
              <a:gd name="T117" fmla="*/ 112751 h 82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82" h="82">
                <a:moveTo>
                  <a:pt x="30" y="40"/>
                </a:moveTo>
                <a:cubicBezTo>
                  <a:pt x="31" y="41"/>
                  <a:pt x="32" y="41"/>
                  <a:pt x="34" y="41"/>
                </a:cubicBezTo>
                <a:cubicBezTo>
                  <a:pt x="35" y="41"/>
                  <a:pt x="37" y="41"/>
                  <a:pt x="38" y="40"/>
                </a:cubicBezTo>
                <a:cubicBezTo>
                  <a:pt x="39" y="39"/>
                  <a:pt x="39" y="37"/>
                  <a:pt x="39" y="36"/>
                </a:cubicBezTo>
                <a:cubicBezTo>
                  <a:pt x="39" y="35"/>
                  <a:pt x="38" y="33"/>
                  <a:pt x="38" y="32"/>
                </a:cubicBezTo>
                <a:cubicBezTo>
                  <a:pt x="37" y="32"/>
                  <a:pt x="37" y="32"/>
                  <a:pt x="37" y="32"/>
                </a:cubicBezTo>
                <a:cubicBezTo>
                  <a:pt x="37" y="31"/>
                  <a:pt x="35" y="31"/>
                  <a:pt x="34" y="31"/>
                </a:cubicBezTo>
                <a:cubicBezTo>
                  <a:pt x="32" y="31"/>
                  <a:pt x="31" y="31"/>
                  <a:pt x="30" y="32"/>
                </a:cubicBezTo>
                <a:cubicBezTo>
                  <a:pt x="30" y="32"/>
                  <a:pt x="30" y="32"/>
                  <a:pt x="30" y="32"/>
                </a:cubicBezTo>
                <a:cubicBezTo>
                  <a:pt x="29" y="33"/>
                  <a:pt x="28" y="35"/>
                  <a:pt x="28" y="36"/>
                </a:cubicBezTo>
                <a:cubicBezTo>
                  <a:pt x="28" y="37"/>
                  <a:pt x="29" y="39"/>
                  <a:pt x="30" y="40"/>
                </a:cubicBezTo>
                <a:cubicBezTo>
                  <a:pt x="30" y="40"/>
                  <a:pt x="30" y="40"/>
                  <a:pt x="30" y="40"/>
                </a:cubicBezTo>
                <a:close/>
                <a:moveTo>
                  <a:pt x="33" y="35"/>
                </a:moveTo>
                <a:cubicBezTo>
                  <a:pt x="33" y="35"/>
                  <a:pt x="33" y="35"/>
                  <a:pt x="33" y="35"/>
                </a:cubicBezTo>
                <a:cubicBezTo>
                  <a:pt x="33" y="35"/>
                  <a:pt x="33" y="34"/>
                  <a:pt x="34" y="34"/>
                </a:cubicBezTo>
                <a:cubicBezTo>
                  <a:pt x="34" y="34"/>
                  <a:pt x="35" y="35"/>
                  <a:pt x="35" y="35"/>
                </a:cubicBezTo>
                <a:cubicBezTo>
                  <a:pt x="35" y="35"/>
                  <a:pt x="35" y="36"/>
                  <a:pt x="35" y="36"/>
                </a:cubicBezTo>
                <a:cubicBezTo>
                  <a:pt x="35" y="36"/>
                  <a:pt x="35" y="37"/>
                  <a:pt x="35" y="37"/>
                </a:cubicBezTo>
                <a:cubicBezTo>
                  <a:pt x="35" y="37"/>
                  <a:pt x="34" y="38"/>
                  <a:pt x="34" y="38"/>
                </a:cubicBezTo>
                <a:cubicBezTo>
                  <a:pt x="33" y="38"/>
                  <a:pt x="33" y="37"/>
                  <a:pt x="33" y="37"/>
                </a:cubicBezTo>
                <a:cubicBezTo>
                  <a:pt x="32" y="37"/>
                  <a:pt x="32" y="36"/>
                  <a:pt x="32" y="36"/>
                </a:cubicBezTo>
                <a:cubicBezTo>
                  <a:pt x="32" y="36"/>
                  <a:pt x="32" y="35"/>
                  <a:pt x="33" y="35"/>
                </a:cubicBezTo>
                <a:close/>
                <a:moveTo>
                  <a:pt x="30" y="54"/>
                </a:moveTo>
                <a:cubicBezTo>
                  <a:pt x="30" y="54"/>
                  <a:pt x="30" y="54"/>
                  <a:pt x="30" y="54"/>
                </a:cubicBezTo>
                <a:cubicBezTo>
                  <a:pt x="31" y="55"/>
                  <a:pt x="32" y="56"/>
                  <a:pt x="34" y="56"/>
                </a:cubicBezTo>
                <a:cubicBezTo>
                  <a:pt x="35" y="56"/>
                  <a:pt x="37" y="55"/>
                  <a:pt x="37" y="54"/>
                </a:cubicBezTo>
                <a:cubicBezTo>
                  <a:pt x="38" y="54"/>
                  <a:pt x="38" y="54"/>
                  <a:pt x="38" y="54"/>
                </a:cubicBezTo>
                <a:cubicBezTo>
                  <a:pt x="38" y="53"/>
                  <a:pt x="39" y="52"/>
                  <a:pt x="39" y="50"/>
                </a:cubicBezTo>
                <a:cubicBezTo>
                  <a:pt x="39" y="49"/>
                  <a:pt x="38" y="47"/>
                  <a:pt x="38" y="46"/>
                </a:cubicBezTo>
                <a:cubicBezTo>
                  <a:pt x="37" y="46"/>
                  <a:pt x="37" y="46"/>
                  <a:pt x="37" y="46"/>
                </a:cubicBezTo>
                <a:cubicBezTo>
                  <a:pt x="37" y="45"/>
                  <a:pt x="35" y="45"/>
                  <a:pt x="34" y="45"/>
                </a:cubicBezTo>
                <a:cubicBezTo>
                  <a:pt x="32" y="45"/>
                  <a:pt x="31" y="45"/>
                  <a:pt x="30" y="46"/>
                </a:cubicBezTo>
                <a:cubicBezTo>
                  <a:pt x="30" y="46"/>
                  <a:pt x="30" y="46"/>
                  <a:pt x="30" y="46"/>
                </a:cubicBezTo>
                <a:cubicBezTo>
                  <a:pt x="29" y="47"/>
                  <a:pt x="28" y="49"/>
                  <a:pt x="28" y="50"/>
                </a:cubicBezTo>
                <a:cubicBezTo>
                  <a:pt x="28" y="52"/>
                  <a:pt x="29" y="53"/>
                  <a:pt x="30" y="54"/>
                </a:cubicBezTo>
                <a:cubicBezTo>
                  <a:pt x="30" y="54"/>
                  <a:pt x="30" y="54"/>
                  <a:pt x="30" y="54"/>
                </a:cubicBezTo>
                <a:close/>
                <a:moveTo>
                  <a:pt x="33" y="49"/>
                </a:moveTo>
                <a:cubicBezTo>
                  <a:pt x="33" y="49"/>
                  <a:pt x="33" y="49"/>
                  <a:pt x="33" y="49"/>
                </a:cubicBezTo>
                <a:cubicBezTo>
                  <a:pt x="33" y="49"/>
                  <a:pt x="33" y="49"/>
                  <a:pt x="33" y="49"/>
                </a:cubicBezTo>
                <a:cubicBezTo>
                  <a:pt x="33" y="49"/>
                  <a:pt x="33" y="49"/>
                  <a:pt x="34" y="49"/>
                </a:cubicBezTo>
                <a:cubicBezTo>
                  <a:pt x="34" y="49"/>
                  <a:pt x="35" y="49"/>
                  <a:pt x="35" y="49"/>
                </a:cubicBezTo>
                <a:cubicBezTo>
                  <a:pt x="35" y="49"/>
                  <a:pt x="35" y="49"/>
                  <a:pt x="35" y="49"/>
                </a:cubicBezTo>
                <a:cubicBezTo>
                  <a:pt x="35" y="49"/>
                  <a:pt x="35" y="50"/>
                  <a:pt x="35" y="50"/>
                </a:cubicBezTo>
                <a:cubicBezTo>
                  <a:pt x="35" y="51"/>
                  <a:pt x="35" y="51"/>
                  <a:pt x="35" y="51"/>
                </a:cubicBezTo>
                <a:cubicBezTo>
                  <a:pt x="35" y="51"/>
                  <a:pt x="35" y="51"/>
                  <a:pt x="35" y="51"/>
                </a:cubicBezTo>
                <a:cubicBezTo>
                  <a:pt x="35" y="52"/>
                  <a:pt x="34" y="52"/>
                  <a:pt x="34" y="52"/>
                </a:cubicBezTo>
                <a:cubicBezTo>
                  <a:pt x="33" y="52"/>
                  <a:pt x="33" y="52"/>
                  <a:pt x="33" y="51"/>
                </a:cubicBezTo>
                <a:cubicBezTo>
                  <a:pt x="33" y="51"/>
                  <a:pt x="33" y="51"/>
                  <a:pt x="33" y="51"/>
                </a:cubicBezTo>
                <a:cubicBezTo>
                  <a:pt x="32" y="51"/>
                  <a:pt x="32" y="51"/>
                  <a:pt x="32" y="50"/>
                </a:cubicBezTo>
                <a:cubicBezTo>
                  <a:pt x="32" y="50"/>
                  <a:pt x="32" y="49"/>
                  <a:pt x="33" y="49"/>
                </a:cubicBezTo>
                <a:close/>
                <a:moveTo>
                  <a:pt x="59" y="40"/>
                </a:moveTo>
                <a:cubicBezTo>
                  <a:pt x="59" y="40"/>
                  <a:pt x="59" y="40"/>
                  <a:pt x="59" y="40"/>
                </a:cubicBezTo>
                <a:cubicBezTo>
                  <a:pt x="60" y="41"/>
                  <a:pt x="61" y="41"/>
                  <a:pt x="63" y="41"/>
                </a:cubicBezTo>
                <a:cubicBezTo>
                  <a:pt x="64" y="41"/>
                  <a:pt x="66" y="41"/>
                  <a:pt x="67" y="40"/>
                </a:cubicBezTo>
                <a:cubicBezTo>
                  <a:pt x="68" y="39"/>
                  <a:pt x="68" y="37"/>
                  <a:pt x="68" y="36"/>
                </a:cubicBezTo>
                <a:cubicBezTo>
                  <a:pt x="68" y="35"/>
                  <a:pt x="68" y="33"/>
                  <a:pt x="67" y="32"/>
                </a:cubicBezTo>
                <a:cubicBezTo>
                  <a:pt x="67" y="32"/>
                  <a:pt x="67" y="32"/>
                  <a:pt x="67" y="32"/>
                </a:cubicBezTo>
                <a:cubicBezTo>
                  <a:pt x="66" y="31"/>
                  <a:pt x="64" y="31"/>
                  <a:pt x="63" y="31"/>
                </a:cubicBezTo>
                <a:cubicBezTo>
                  <a:pt x="61" y="31"/>
                  <a:pt x="60" y="31"/>
                  <a:pt x="59" y="32"/>
                </a:cubicBezTo>
                <a:cubicBezTo>
                  <a:pt x="59" y="32"/>
                  <a:pt x="59" y="32"/>
                  <a:pt x="59" y="32"/>
                </a:cubicBezTo>
                <a:cubicBezTo>
                  <a:pt x="58" y="33"/>
                  <a:pt x="57" y="35"/>
                  <a:pt x="57" y="36"/>
                </a:cubicBezTo>
                <a:cubicBezTo>
                  <a:pt x="57" y="37"/>
                  <a:pt x="58" y="39"/>
                  <a:pt x="59" y="40"/>
                </a:cubicBezTo>
                <a:cubicBezTo>
                  <a:pt x="59" y="40"/>
                  <a:pt x="59" y="40"/>
                  <a:pt x="59" y="40"/>
                </a:cubicBezTo>
                <a:close/>
                <a:moveTo>
                  <a:pt x="62" y="35"/>
                </a:moveTo>
                <a:cubicBezTo>
                  <a:pt x="62" y="35"/>
                  <a:pt x="62" y="35"/>
                  <a:pt x="62" y="35"/>
                </a:cubicBezTo>
                <a:cubicBezTo>
                  <a:pt x="62" y="35"/>
                  <a:pt x="62" y="34"/>
                  <a:pt x="63" y="34"/>
                </a:cubicBezTo>
                <a:cubicBezTo>
                  <a:pt x="63" y="34"/>
                  <a:pt x="64" y="35"/>
                  <a:pt x="64" y="35"/>
                </a:cubicBezTo>
                <a:cubicBezTo>
                  <a:pt x="64" y="35"/>
                  <a:pt x="64" y="36"/>
                  <a:pt x="64" y="36"/>
                </a:cubicBezTo>
                <a:cubicBezTo>
                  <a:pt x="64" y="36"/>
                  <a:pt x="64" y="37"/>
                  <a:pt x="64" y="37"/>
                </a:cubicBezTo>
                <a:cubicBezTo>
                  <a:pt x="64" y="37"/>
                  <a:pt x="63" y="38"/>
                  <a:pt x="63" y="38"/>
                </a:cubicBezTo>
                <a:cubicBezTo>
                  <a:pt x="62" y="38"/>
                  <a:pt x="62" y="37"/>
                  <a:pt x="62" y="37"/>
                </a:cubicBezTo>
                <a:cubicBezTo>
                  <a:pt x="61" y="37"/>
                  <a:pt x="61" y="36"/>
                  <a:pt x="61" y="36"/>
                </a:cubicBezTo>
                <a:cubicBezTo>
                  <a:pt x="61" y="36"/>
                  <a:pt x="61" y="35"/>
                  <a:pt x="62" y="35"/>
                </a:cubicBezTo>
                <a:close/>
                <a:moveTo>
                  <a:pt x="44" y="40"/>
                </a:moveTo>
                <a:cubicBezTo>
                  <a:pt x="44" y="40"/>
                  <a:pt x="44" y="40"/>
                  <a:pt x="44" y="40"/>
                </a:cubicBezTo>
                <a:cubicBezTo>
                  <a:pt x="45" y="41"/>
                  <a:pt x="47" y="41"/>
                  <a:pt x="48" y="41"/>
                </a:cubicBezTo>
                <a:cubicBezTo>
                  <a:pt x="50" y="41"/>
                  <a:pt x="51" y="41"/>
                  <a:pt x="52" y="40"/>
                </a:cubicBezTo>
                <a:cubicBezTo>
                  <a:pt x="53" y="39"/>
                  <a:pt x="54" y="37"/>
                  <a:pt x="54" y="36"/>
                </a:cubicBezTo>
                <a:cubicBezTo>
                  <a:pt x="54" y="35"/>
                  <a:pt x="53" y="33"/>
                  <a:pt x="52" y="32"/>
                </a:cubicBezTo>
                <a:cubicBezTo>
                  <a:pt x="52" y="32"/>
                  <a:pt x="52" y="32"/>
                  <a:pt x="52" y="32"/>
                </a:cubicBezTo>
                <a:cubicBezTo>
                  <a:pt x="51" y="31"/>
                  <a:pt x="50" y="31"/>
                  <a:pt x="48" y="31"/>
                </a:cubicBezTo>
                <a:cubicBezTo>
                  <a:pt x="47" y="31"/>
                  <a:pt x="45" y="31"/>
                  <a:pt x="44" y="32"/>
                </a:cubicBezTo>
                <a:cubicBezTo>
                  <a:pt x="44" y="32"/>
                  <a:pt x="44" y="32"/>
                  <a:pt x="44" y="32"/>
                </a:cubicBezTo>
                <a:cubicBezTo>
                  <a:pt x="44" y="33"/>
                  <a:pt x="43" y="35"/>
                  <a:pt x="43" y="36"/>
                </a:cubicBezTo>
                <a:cubicBezTo>
                  <a:pt x="43" y="37"/>
                  <a:pt x="44" y="39"/>
                  <a:pt x="44" y="40"/>
                </a:cubicBezTo>
                <a:cubicBezTo>
                  <a:pt x="44" y="40"/>
                  <a:pt x="44" y="40"/>
                  <a:pt x="44" y="40"/>
                </a:cubicBezTo>
                <a:close/>
                <a:moveTo>
                  <a:pt x="47" y="35"/>
                </a:moveTo>
                <a:cubicBezTo>
                  <a:pt x="47" y="35"/>
                  <a:pt x="47" y="35"/>
                  <a:pt x="47" y="35"/>
                </a:cubicBezTo>
                <a:cubicBezTo>
                  <a:pt x="47" y="35"/>
                  <a:pt x="48" y="34"/>
                  <a:pt x="48" y="34"/>
                </a:cubicBezTo>
                <a:cubicBezTo>
                  <a:pt x="49" y="34"/>
                  <a:pt x="49" y="35"/>
                  <a:pt x="49" y="35"/>
                </a:cubicBezTo>
                <a:cubicBezTo>
                  <a:pt x="49" y="35"/>
                  <a:pt x="49" y="35"/>
                  <a:pt x="49" y="35"/>
                </a:cubicBezTo>
                <a:cubicBezTo>
                  <a:pt x="50" y="35"/>
                  <a:pt x="50" y="36"/>
                  <a:pt x="50" y="36"/>
                </a:cubicBezTo>
                <a:cubicBezTo>
                  <a:pt x="50" y="36"/>
                  <a:pt x="50" y="37"/>
                  <a:pt x="49" y="37"/>
                </a:cubicBezTo>
                <a:cubicBezTo>
                  <a:pt x="49" y="37"/>
                  <a:pt x="49" y="38"/>
                  <a:pt x="48" y="38"/>
                </a:cubicBezTo>
                <a:cubicBezTo>
                  <a:pt x="48" y="38"/>
                  <a:pt x="47" y="37"/>
                  <a:pt x="47" y="37"/>
                </a:cubicBezTo>
                <a:cubicBezTo>
                  <a:pt x="47" y="37"/>
                  <a:pt x="47" y="36"/>
                  <a:pt x="47" y="36"/>
                </a:cubicBezTo>
                <a:cubicBezTo>
                  <a:pt x="47" y="36"/>
                  <a:pt x="47" y="35"/>
                  <a:pt x="47" y="35"/>
                </a:cubicBezTo>
                <a:close/>
                <a:moveTo>
                  <a:pt x="30" y="68"/>
                </a:moveTo>
                <a:cubicBezTo>
                  <a:pt x="30" y="68"/>
                  <a:pt x="30" y="68"/>
                  <a:pt x="30" y="68"/>
                </a:cubicBezTo>
                <a:cubicBezTo>
                  <a:pt x="31" y="69"/>
                  <a:pt x="32" y="70"/>
                  <a:pt x="34" y="70"/>
                </a:cubicBezTo>
                <a:cubicBezTo>
                  <a:pt x="35" y="70"/>
                  <a:pt x="37" y="69"/>
                  <a:pt x="37" y="68"/>
                </a:cubicBezTo>
                <a:cubicBezTo>
                  <a:pt x="38" y="68"/>
                  <a:pt x="38" y="68"/>
                  <a:pt x="38" y="68"/>
                </a:cubicBezTo>
                <a:cubicBezTo>
                  <a:pt x="38" y="67"/>
                  <a:pt x="39" y="66"/>
                  <a:pt x="39" y="64"/>
                </a:cubicBezTo>
                <a:cubicBezTo>
                  <a:pt x="39" y="63"/>
                  <a:pt x="38" y="62"/>
                  <a:pt x="38" y="61"/>
                </a:cubicBezTo>
                <a:cubicBezTo>
                  <a:pt x="37" y="61"/>
                  <a:pt x="37" y="61"/>
                  <a:pt x="37" y="61"/>
                </a:cubicBezTo>
                <a:cubicBezTo>
                  <a:pt x="37" y="60"/>
                  <a:pt x="35" y="59"/>
                  <a:pt x="34" y="59"/>
                </a:cubicBezTo>
                <a:cubicBezTo>
                  <a:pt x="32" y="59"/>
                  <a:pt x="31" y="60"/>
                  <a:pt x="30" y="61"/>
                </a:cubicBezTo>
                <a:cubicBezTo>
                  <a:pt x="30" y="61"/>
                  <a:pt x="30" y="61"/>
                  <a:pt x="30" y="61"/>
                </a:cubicBezTo>
                <a:cubicBezTo>
                  <a:pt x="29" y="62"/>
                  <a:pt x="28" y="63"/>
                  <a:pt x="28" y="64"/>
                </a:cubicBezTo>
                <a:cubicBezTo>
                  <a:pt x="28" y="66"/>
                  <a:pt x="29" y="67"/>
                  <a:pt x="30" y="68"/>
                </a:cubicBezTo>
                <a:cubicBezTo>
                  <a:pt x="30" y="68"/>
                  <a:pt x="30" y="68"/>
                  <a:pt x="30" y="68"/>
                </a:cubicBezTo>
                <a:close/>
                <a:moveTo>
                  <a:pt x="33" y="63"/>
                </a:moveTo>
                <a:cubicBezTo>
                  <a:pt x="33" y="63"/>
                  <a:pt x="33" y="63"/>
                  <a:pt x="33" y="63"/>
                </a:cubicBezTo>
                <a:cubicBezTo>
                  <a:pt x="33" y="63"/>
                  <a:pt x="33" y="63"/>
                  <a:pt x="34" y="63"/>
                </a:cubicBezTo>
                <a:cubicBezTo>
                  <a:pt x="34" y="63"/>
                  <a:pt x="35" y="63"/>
                  <a:pt x="35" y="63"/>
                </a:cubicBezTo>
                <a:cubicBezTo>
                  <a:pt x="35" y="64"/>
                  <a:pt x="35" y="64"/>
                  <a:pt x="35" y="64"/>
                </a:cubicBezTo>
                <a:cubicBezTo>
                  <a:pt x="35" y="65"/>
                  <a:pt x="35" y="65"/>
                  <a:pt x="35" y="66"/>
                </a:cubicBezTo>
                <a:cubicBezTo>
                  <a:pt x="35" y="66"/>
                  <a:pt x="35" y="66"/>
                  <a:pt x="35" y="66"/>
                </a:cubicBezTo>
                <a:cubicBezTo>
                  <a:pt x="35" y="66"/>
                  <a:pt x="34" y="66"/>
                  <a:pt x="34" y="66"/>
                </a:cubicBezTo>
                <a:cubicBezTo>
                  <a:pt x="33" y="66"/>
                  <a:pt x="33" y="66"/>
                  <a:pt x="33" y="66"/>
                </a:cubicBezTo>
                <a:cubicBezTo>
                  <a:pt x="33" y="66"/>
                  <a:pt x="33" y="66"/>
                  <a:pt x="33" y="66"/>
                </a:cubicBezTo>
                <a:cubicBezTo>
                  <a:pt x="32" y="65"/>
                  <a:pt x="32" y="65"/>
                  <a:pt x="32" y="64"/>
                </a:cubicBezTo>
                <a:cubicBezTo>
                  <a:pt x="32" y="64"/>
                  <a:pt x="32" y="64"/>
                  <a:pt x="33" y="63"/>
                </a:cubicBezTo>
                <a:close/>
                <a:moveTo>
                  <a:pt x="79" y="0"/>
                </a:moveTo>
                <a:cubicBezTo>
                  <a:pt x="79" y="0"/>
                  <a:pt x="79" y="0"/>
                  <a:pt x="79" y="0"/>
                </a:cubicBezTo>
                <a:cubicBezTo>
                  <a:pt x="3" y="0"/>
                  <a:pt x="3" y="0"/>
                  <a:pt x="3" y="0"/>
                </a:cubicBezTo>
                <a:cubicBezTo>
                  <a:pt x="2" y="0"/>
                  <a:pt x="0" y="1"/>
                  <a:pt x="0" y="3"/>
                </a:cubicBezTo>
                <a:cubicBezTo>
                  <a:pt x="0" y="79"/>
                  <a:pt x="0" y="79"/>
                  <a:pt x="0" y="79"/>
                </a:cubicBezTo>
                <a:cubicBezTo>
                  <a:pt x="0" y="80"/>
                  <a:pt x="2" y="82"/>
                  <a:pt x="3" y="82"/>
                </a:cubicBezTo>
                <a:cubicBezTo>
                  <a:pt x="79" y="82"/>
                  <a:pt x="79" y="82"/>
                  <a:pt x="79" y="82"/>
                </a:cubicBezTo>
                <a:cubicBezTo>
                  <a:pt x="80" y="82"/>
                  <a:pt x="82" y="80"/>
                  <a:pt x="82" y="79"/>
                </a:cubicBezTo>
                <a:cubicBezTo>
                  <a:pt x="82" y="3"/>
                  <a:pt x="82" y="3"/>
                  <a:pt x="82" y="3"/>
                </a:cubicBezTo>
                <a:cubicBezTo>
                  <a:pt x="82" y="1"/>
                  <a:pt x="80" y="0"/>
                  <a:pt x="79" y="0"/>
                </a:cubicBezTo>
                <a:close/>
                <a:moveTo>
                  <a:pt x="76" y="76"/>
                </a:moveTo>
                <a:cubicBezTo>
                  <a:pt x="76" y="76"/>
                  <a:pt x="76" y="76"/>
                  <a:pt x="76" y="76"/>
                </a:cubicBezTo>
                <a:cubicBezTo>
                  <a:pt x="6" y="76"/>
                  <a:pt x="6" y="76"/>
                  <a:pt x="6" y="76"/>
                </a:cubicBezTo>
                <a:cubicBezTo>
                  <a:pt x="6" y="25"/>
                  <a:pt x="6" y="25"/>
                  <a:pt x="6" y="25"/>
                </a:cubicBezTo>
                <a:cubicBezTo>
                  <a:pt x="76" y="25"/>
                  <a:pt x="76" y="25"/>
                  <a:pt x="76" y="25"/>
                </a:cubicBezTo>
                <a:cubicBezTo>
                  <a:pt x="76" y="76"/>
                  <a:pt x="76" y="76"/>
                  <a:pt x="76" y="76"/>
                </a:cubicBezTo>
                <a:close/>
                <a:moveTo>
                  <a:pt x="76" y="21"/>
                </a:moveTo>
                <a:cubicBezTo>
                  <a:pt x="76" y="21"/>
                  <a:pt x="76" y="21"/>
                  <a:pt x="76" y="21"/>
                </a:cubicBezTo>
                <a:cubicBezTo>
                  <a:pt x="6" y="21"/>
                  <a:pt x="6" y="21"/>
                  <a:pt x="6" y="21"/>
                </a:cubicBezTo>
                <a:cubicBezTo>
                  <a:pt x="6" y="6"/>
                  <a:pt x="6" y="6"/>
                  <a:pt x="6" y="6"/>
                </a:cubicBezTo>
                <a:cubicBezTo>
                  <a:pt x="13" y="6"/>
                  <a:pt x="13" y="6"/>
                  <a:pt x="13" y="6"/>
                </a:cubicBezTo>
                <a:cubicBezTo>
                  <a:pt x="13" y="11"/>
                  <a:pt x="13" y="11"/>
                  <a:pt x="13" y="11"/>
                </a:cubicBezTo>
                <a:cubicBezTo>
                  <a:pt x="13" y="13"/>
                  <a:pt x="14" y="14"/>
                  <a:pt x="16" y="14"/>
                </a:cubicBezTo>
                <a:cubicBezTo>
                  <a:pt x="17" y="14"/>
                  <a:pt x="19" y="13"/>
                  <a:pt x="19" y="11"/>
                </a:cubicBezTo>
                <a:cubicBezTo>
                  <a:pt x="19" y="6"/>
                  <a:pt x="19" y="6"/>
                  <a:pt x="19" y="6"/>
                </a:cubicBezTo>
                <a:cubicBezTo>
                  <a:pt x="29" y="6"/>
                  <a:pt x="29" y="6"/>
                  <a:pt x="29" y="6"/>
                </a:cubicBezTo>
                <a:cubicBezTo>
                  <a:pt x="29" y="11"/>
                  <a:pt x="29" y="11"/>
                  <a:pt x="29" y="11"/>
                </a:cubicBezTo>
                <a:cubicBezTo>
                  <a:pt x="29" y="13"/>
                  <a:pt x="31" y="14"/>
                  <a:pt x="33" y="14"/>
                </a:cubicBezTo>
                <a:cubicBezTo>
                  <a:pt x="34" y="14"/>
                  <a:pt x="36" y="13"/>
                  <a:pt x="36" y="11"/>
                </a:cubicBezTo>
                <a:cubicBezTo>
                  <a:pt x="36" y="6"/>
                  <a:pt x="36" y="6"/>
                  <a:pt x="36" y="6"/>
                </a:cubicBezTo>
                <a:cubicBezTo>
                  <a:pt x="46" y="6"/>
                  <a:pt x="46" y="6"/>
                  <a:pt x="46" y="6"/>
                </a:cubicBezTo>
                <a:cubicBezTo>
                  <a:pt x="46" y="11"/>
                  <a:pt x="46" y="11"/>
                  <a:pt x="46" y="11"/>
                </a:cubicBezTo>
                <a:cubicBezTo>
                  <a:pt x="46" y="13"/>
                  <a:pt x="48" y="14"/>
                  <a:pt x="49" y="14"/>
                </a:cubicBezTo>
                <a:cubicBezTo>
                  <a:pt x="51" y="14"/>
                  <a:pt x="53" y="13"/>
                  <a:pt x="53" y="11"/>
                </a:cubicBezTo>
                <a:cubicBezTo>
                  <a:pt x="53" y="6"/>
                  <a:pt x="53" y="6"/>
                  <a:pt x="53" y="6"/>
                </a:cubicBezTo>
                <a:cubicBezTo>
                  <a:pt x="63" y="6"/>
                  <a:pt x="63" y="6"/>
                  <a:pt x="63" y="6"/>
                </a:cubicBezTo>
                <a:cubicBezTo>
                  <a:pt x="63" y="11"/>
                  <a:pt x="63" y="11"/>
                  <a:pt x="63" y="11"/>
                </a:cubicBezTo>
                <a:cubicBezTo>
                  <a:pt x="63" y="13"/>
                  <a:pt x="65" y="14"/>
                  <a:pt x="66" y="14"/>
                </a:cubicBezTo>
                <a:cubicBezTo>
                  <a:pt x="68" y="14"/>
                  <a:pt x="69" y="13"/>
                  <a:pt x="69" y="11"/>
                </a:cubicBezTo>
                <a:cubicBezTo>
                  <a:pt x="69" y="6"/>
                  <a:pt x="69" y="6"/>
                  <a:pt x="69" y="6"/>
                </a:cubicBezTo>
                <a:cubicBezTo>
                  <a:pt x="76" y="6"/>
                  <a:pt x="76" y="6"/>
                  <a:pt x="76" y="6"/>
                </a:cubicBezTo>
                <a:cubicBezTo>
                  <a:pt x="76" y="21"/>
                  <a:pt x="76" y="21"/>
                  <a:pt x="76" y="21"/>
                </a:cubicBezTo>
                <a:close/>
                <a:moveTo>
                  <a:pt x="44" y="68"/>
                </a:moveTo>
                <a:cubicBezTo>
                  <a:pt x="44" y="68"/>
                  <a:pt x="44" y="68"/>
                  <a:pt x="44" y="68"/>
                </a:cubicBezTo>
                <a:cubicBezTo>
                  <a:pt x="45" y="69"/>
                  <a:pt x="47" y="70"/>
                  <a:pt x="48" y="70"/>
                </a:cubicBezTo>
                <a:cubicBezTo>
                  <a:pt x="50" y="70"/>
                  <a:pt x="51" y="69"/>
                  <a:pt x="52" y="68"/>
                </a:cubicBezTo>
                <a:cubicBezTo>
                  <a:pt x="52" y="68"/>
                  <a:pt x="52" y="68"/>
                  <a:pt x="52" y="68"/>
                </a:cubicBezTo>
                <a:cubicBezTo>
                  <a:pt x="53" y="67"/>
                  <a:pt x="54" y="66"/>
                  <a:pt x="54" y="64"/>
                </a:cubicBezTo>
                <a:cubicBezTo>
                  <a:pt x="54" y="63"/>
                  <a:pt x="53" y="62"/>
                  <a:pt x="52" y="61"/>
                </a:cubicBezTo>
                <a:cubicBezTo>
                  <a:pt x="52" y="61"/>
                  <a:pt x="52" y="61"/>
                  <a:pt x="52" y="61"/>
                </a:cubicBezTo>
                <a:cubicBezTo>
                  <a:pt x="51" y="60"/>
                  <a:pt x="50" y="59"/>
                  <a:pt x="48" y="59"/>
                </a:cubicBezTo>
                <a:cubicBezTo>
                  <a:pt x="47" y="59"/>
                  <a:pt x="45" y="60"/>
                  <a:pt x="44" y="61"/>
                </a:cubicBezTo>
                <a:cubicBezTo>
                  <a:pt x="44" y="61"/>
                  <a:pt x="44" y="61"/>
                  <a:pt x="44" y="61"/>
                </a:cubicBezTo>
                <a:cubicBezTo>
                  <a:pt x="44" y="62"/>
                  <a:pt x="43" y="63"/>
                  <a:pt x="43" y="64"/>
                </a:cubicBezTo>
                <a:cubicBezTo>
                  <a:pt x="43" y="66"/>
                  <a:pt x="44" y="67"/>
                  <a:pt x="44" y="68"/>
                </a:cubicBezTo>
                <a:cubicBezTo>
                  <a:pt x="44" y="68"/>
                  <a:pt x="44" y="68"/>
                  <a:pt x="44" y="68"/>
                </a:cubicBezTo>
                <a:close/>
                <a:moveTo>
                  <a:pt x="47" y="63"/>
                </a:moveTo>
                <a:cubicBezTo>
                  <a:pt x="47" y="63"/>
                  <a:pt x="47" y="63"/>
                  <a:pt x="47" y="63"/>
                </a:cubicBezTo>
                <a:cubicBezTo>
                  <a:pt x="47" y="63"/>
                  <a:pt x="48" y="63"/>
                  <a:pt x="48" y="63"/>
                </a:cubicBezTo>
                <a:cubicBezTo>
                  <a:pt x="49" y="63"/>
                  <a:pt x="49" y="63"/>
                  <a:pt x="49" y="63"/>
                </a:cubicBezTo>
                <a:cubicBezTo>
                  <a:pt x="49" y="63"/>
                  <a:pt x="49" y="63"/>
                  <a:pt x="49" y="63"/>
                </a:cubicBezTo>
                <a:cubicBezTo>
                  <a:pt x="50" y="64"/>
                  <a:pt x="50" y="64"/>
                  <a:pt x="50" y="64"/>
                </a:cubicBezTo>
                <a:cubicBezTo>
                  <a:pt x="50" y="65"/>
                  <a:pt x="50" y="65"/>
                  <a:pt x="49" y="66"/>
                </a:cubicBezTo>
                <a:cubicBezTo>
                  <a:pt x="49" y="66"/>
                  <a:pt x="49" y="66"/>
                  <a:pt x="49" y="66"/>
                </a:cubicBezTo>
                <a:cubicBezTo>
                  <a:pt x="49" y="66"/>
                  <a:pt x="49" y="66"/>
                  <a:pt x="48" y="66"/>
                </a:cubicBezTo>
                <a:cubicBezTo>
                  <a:pt x="48" y="66"/>
                  <a:pt x="47" y="66"/>
                  <a:pt x="47" y="66"/>
                </a:cubicBezTo>
                <a:cubicBezTo>
                  <a:pt x="47" y="66"/>
                  <a:pt x="47" y="66"/>
                  <a:pt x="47" y="66"/>
                </a:cubicBezTo>
                <a:cubicBezTo>
                  <a:pt x="47" y="65"/>
                  <a:pt x="47" y="65"/>
                  <a:pt x="47" y="64"/>
                </a:cubicBezTo>
                <a:cubicBezTo>
                  <a:pt x="47" y="64"/>
                  <a:pt x="47" y="64"/>
                  <a:pt x="47" y="63"/>
                </a:cubicBezTo>
                <a:close/>
                <a:moveTo>
                  <a:pt x="15" y="54"/>
                </a:moveTo>
                <a:cubicBezTo>
                  <a:pt x="15" y="54"/>
                  <a:pt x="15" y="54"/>
                  <a:pt x="15" y="54"/>
                </a:cubicBezTo>
                <a:cubicBezTo>
                  <a:pt x="16" y="55"/>
                  <a:pt x="18" y="56"/>
                  <a:pt x="19" y="56"/>
                </a:cubicBezTo>
                <a:cubicBezTo>
                  <a:pt x="21" y="56"/>
                  <a:pt x="22" y="55"/>
                  <a:pt x="23" y="54"/>
                </a:cubicBezTo>
                <a:cubicBezTo>
                  <a:pt x="23" y="54"/>
                  <a:pt x="23" y="54"/>
                  <a:pt x="23" y="54"/>
                </a:cubicBezTo>
                <a:cubicBezTo>
                  <a:pt x="24" y="53"/>
                  <a:pt x="25" y="52"/>
                  <a:pt x="25" y="50"/>
                </a:cubicBezTo>
                <a:cubicBezTo>
                  <a:pt x="25" y="49"/>
                  <a:pt x="24" y="47"/>
                  <a:pt x="23" y="46"/>
                </a:cubicBezTo>
                <a:cubicBezTo>
                  <a:pt x="23" y="46"/>
                  <a:pt x="23" y="46"/>
                  <a:pt x="23" y="46"/>
                </a:cubicBezTo>
                <a:cubicBezTo>
                  <a:pt x="22" y="45"/>
                  <a:pt x="21" y="45"/>
                  <a:pt x="19" y="45"/>
                </a:cubicBezTo>
                <a:cubicBezTo>
                  <a:pt x="18" y="45"/>
                  <a:pt x="16" y="45"/>
                  <a:pt x="15" y="46"/>
                </a:cubicBezTo>
                <a:cubicBezTo>
                  <a:pt x="15" y="47"/>
                  <a:pt x="14" y="49"/>
                  <a:pt x="14" y="50"/>
                </a:cubicBezTo>
                <a:cubicBezTo>
                  <a:pt x="14" y="52"/>
                  <a:pt x="15" y="53"/>
                  <a:pt x="15" y="54"/>
                </a:cubicBezTo>
                <a:cubicBezTo>
                  <a:pt x="15" y="54"/>
                  <a:pt x="15" y="54"/>
                  <a:pt x="15" y="54"/>
                </a:cubicBezTo>
                <a:close/>
                <a:moveTo>
                  <a:pt x="18" y="49"/>
                </a:moveTo>
                <a:cubicBezTo>
                  <a:pt x="18" y="49"/>
                  <a:pt x="18" y="49"/>
                  <a:pt x="18" y="49"/>
                </a:cubicBezTo>
                <a:cubicBezTo>
                  <a:pt x="18" y="49"/>
                  <a:pt x="18" y="49"/>
                  <a:pt x="18" y="49"/>
                </a:cubicBezTo>
                <a:cubicBezTo>
                  <a:pt x="18" y="49"/>
                  <a:pt x="19" y="49"/>
                  <a:pt x="19" y="49"/>
                </a:cubicBezTo>
                <a:cubicBezTo>
                  <a:pt x="20" y="49"/>
                  <a:pt x="20" y="49"/>
                  <a:pt x="20" y="49"/>
                </a:cubicBezTo>
                <a:cubicBezTo>
                  <a:pt x="20" y="49"/>
                  <a:pt x="20" y="49"/>
                  <a:pt x="20" y="49"/>
                </a:cubicBezTo>
                <a:cubicBezTo>
                  <a:pt x="21" y="49"/>
                  <a:pt x="21" y="50"/>
                  <a:pt x="21" y="50"/>
                </a:cubicBezTo>
                <a:cubicBezTo>
                  <a:pt x="21" y="51"/>
                  <a:pt x="21" y="51"/>
                  <a:pt x="20" y="51"/>
                </a:cubicBezTo>
                <a:cubicBezTo>
                  <a:pt x="20" y="51"/>
                  <a:pt x="20" y="51"/>
                  <a:pt x="20" y="51"/>
                </a:cubicBezTo>
                <a:cubicBezTo>
                  <a:pt x="20" y="52"/>
                  <a:pt x="20" y="52"/>
                  <a:pt x="19" y="52"/>
                </a:cubicBezTo>
                <a:cubicBezTo>
                  <a:pt x="19" y="52"/>
                  <a:pt x="18" y="52"/>
                  <a:pt x="18" y="51"/>
                </a:cubicBezTo>
                <a:cubicBezTo>
                  <a:pt x="18" y="51"/>
                  <a:pt x="18" y="51"/>
                  <a:pt x="18" y="51"/>
                </a:cubicBezTo>
                <a:cubicBezTo>
                  <a:pt x="18" y="51"/>
                  <a:pt x="18" y="51"/>
                  <a:pt x="18" y="50"/>
                </a:cubicBezTo>
                <a:cubicBezTo>
                  <a:pt x="18" y="50"/>
                  <a:pt x="18" y="49"/>
                  <a:pt x="18" y="49"/>
                </a:cubicBezTo>
                <a:close/>
                <a:moveTo>
                  <a:pt x="15" y="68"/>
                </a:moveTo>
                <a:cubicBezTo>
                  <a:pt x="15" y="68"/>
                  <a:pt x="15" y="68"/>
                  <a:pt x="15" y="68"/>
                </a:cubicBezTo>
                <a:cubicBezTo>
                  <a:pt x="16" y="69"/>
                  <a:pt x="18" y="70"/>
                  <a:pt x="19" y="70"/>
                </a:cubicBezTo>
                <a:cubicBezTo>
                  <a:pt x="21" y="70"/>
                  <a:pt x="22" y="69"/>
                  <a:pt x="23" y="68"/>
                </a:cubicBezTo>
                <a:cubicBezTo>
                  <a:pt x="23" y="68"/>
                  <a:pt x="23" y="68"/>
                  <a:pt x="23" y="68"/>
                </a:cubicBezTo>
                <a:cubicBezTo>
                  <a:pt x="24" y="67"/>
                  <a:pt x="25" y="66"/>
                  <a:pt x="25" y="64"/>
                </a:cubicBezTo>
                <a:cubicBezTo>
                  <a:pt x="25" y="63"/>
                  <a:pt x="24" y="62"/>
                  <a:pt x="23" y="61"/>
                </a:cubicBezTo>
                <a:cubicBezTo>
                  <a:pt x="23" y="61"/>
                  <a:pt x="23" y="61"/>
                  <a:pt x="23" y="61"/>
                </a:cubicBezTo>
                <a:cubicBezTo>
                  <a:pt x="22" y="60"/>
                  <a:pt x="21" y="59"/>
                  <a:pt x="19" y="59"/>
                </a:cubicBezTo>
                <a:cubicBezTo>
                  <a:pt x="18" y="59"/>
                  <a:pt x="16" y="60"/>
                  <a:pt x="15" y="61"/>
                </a:cubicBezTo>
                <a:cubicBezTo>
                  <a:pt x="15" y="61"/>
                  <a:pt x="15" y="61"/>
                  <a:pt x="15" y="61"/>
                </a:cubicBezTo>
                <a:cubicBezTo>
                  <a:pt x="15" y="62"/>
                  <a:pt x="14" y="63"/>
                  <a:pt x="14" y="64"/>
                </a:cubicBezTo>
                <a:cubicBezTo>
                  <a:pt x="14" y="66"/>
                  <a:pt x="15" y="67"/>
                  <a:pt x="15" y="68"/>
                </a:cubicBezTo>
                <a:close/>
                <a:moveTo>
                  <a:pt x="18" y="63"/>
                </a:moveTo>
                <a:cubicBezTo>
                  <a:pt x="18" y="63"/>
                  <a:pt x="18" y="63"/>
                  <a:pt x="18" y="63"/>
                </a:cubicBezTo>
                <a:cubicBezTo>
                  <a:pt x="18" y="63"/>
                  <a:pt x="19" y="63"/>
                  <a:pt x="19" y="63"/>
                </a:cubicBezTo>
                <a:cubicBezTo>
                  <a:pt x="20" y="63"/>
                  <a:pt x="20" y="63"/>
                  <a:pt x="20" y="63"/>
                </a:cubicBezTo>
                <a:cubicBezTo>
                  <a:pt x="20" y="63"/>
                  <a:pt x="20" y="63"/>
                  <a:pt x="20" y="63"/>
                </a:cubicBezTo>
                <a:cubicBezTo>
                  <a:pt x="21" y="64"/>
                  <a:pt x="21" y="64"/>
                  <a:pt x="21" y="64"/>
                </a:cubicBezTo>
                <a:cubicBezTo>
                  <a:pt x="21" y="65"/>
                  <a:pt x="21" y="65"/>
                  <a:pt x="20" y="66"/>
                </a:cubicBezTo>
                <a:cubicBezTo>
                  <a:pt x="20" y="66"/>
                  <a:pt x="20" y="66"/>
                  <a:pt x="20" y="66"/>
                </a:cubicBezTo>
                <a:cubicBezTo>
                  <a:pt x="20" y="66"/>
                  <a:pt x="20" y="66"/>
                  <a:pt x="19" y="66"/>
                </a:cubicBezTo>
                <a:cubicBezTo>
                  <a:pt x="19" y="66"/>
                  <a:pt x="18" y="66"/>
                  <a:pt x="18" y="66"/>
                </a:cubicBezTo>
                <a:cubicBezTo>
                  <a:pt x="18" y="66"/>
                  <a:pt x="18" y="66"/>
                  <a:pt x="18" y="66"/>
                </a:cubicBezTo>
                <a:cubicBezTo>
                  <a:pt x="18" y="65"/>
                  <a:pt x="18" y="65"/>
                  <a:pt x="18" y="64"/>
                </a:cubicBezTo>
                <a:cubicBezTo>
                  <a:pt x="18" y="64"/>
                  <a:pt x="18" y="64"/>
                  <a:pt x="18" y="63"/>
                </a:cubicBezTo>
                <a:close/>
                <a:moveTo>
                  <a:pt x="44" y="54"/>
                </a:moveTo>
                <a:cubicBezTo>
                  <a:pt x="44" y="54"/>
                  <a:pt x="44" y="54"/>
                  <a:pt x="44" y="54"/>
                </a:cubicBezTo>
                <a:cubicBezTo>
                  <a:pt x="45" y="55"/>
                  <a:pt x="47" y="56"/>
                  <a:pt x="48" y="56"/>
                </a:cubicBezTo>
                <a:cubicBezTo>
                  <a:pt x="50" y="56"/>
                  <a:pt x="51" y="55"/>
                  <a:pt x="52" y="54"/>
                </a:cubicBezTo>
                <a:cubicBezTo>
                  <a:pt x="52" y="54"/>
                  <a:pt x="52" y="54"/>
                  <a:pt x="52" y="54"/>
                </a:cubicBezTo>
                <a:cubicBezTo>
                  <a:pt x="53" y="53"/>
                  <a:pt x="54" y="52"/>
                  <a:pt x="54" y="50"/>
                </a:cubicBezTo>
                <a:cubicBezTo>
                  <a:pt x="54" y="49"/>
                  <a:pt x="53" y="47"/>
                  <a:pt x="52" y="46"/>
                </a:cubicBezTo>
                <a:cubicBezTo>
                  <a:pt x="52" y="46"/>
                  <a:pt x="52" y="46"/>
                  <a:pt x="52" y="46"/>
                </a:cubicBezTo>
                <a:cubicBezTo>
                  <a:pt x="51" y="45"/>
                  <a:pt x="50" y="45"/>
                  <a:pt x="48" y="45"/>
                </a:cubicBezTo>
                <a:cubicBezTo>
                  <a:pt x="47" y="45"/>
                  <a:pt x="45" y="45"/>
                  <a:pt x="44" y="46"/>
                </a:cubicBezTo>
                <a:cubicBezTo>
                  <a:pt x="44" y="46"/>
                  <a:pt x="44" y="46"/>
                  <a:pt x="44" y="46"/>
                </a:cubicBezTo>
                <a:cubicBezTo>
                  <a:pt x="44" y="47"/>
                  <a:pt x="43" y="49"/>
                  <a:pt x="43" y="50"/>
                </a:cubicBezTo>
                <a:cubicBezTo>
                  <a:pt x="43" y="52"/>
                  <a:pt x="44" y="53"/>
                  <a:pt x="44" y="54"/>
                </a:cubicBezTo>
                <a:cubicBezTo>
                  <a:pt x="44" y="54"/>
                  <a:pt x="44" y="54"/>
                  <a:pt x="44" y="54"/>
                </a:cubicBezTo>
                <a:close/>
                <a:moveTo>
                  <a:pt x="47" y="49"/>
                </a:moveTo>
                <a:cubicBezTo>
                  <a:pt x="47" y="49"/>
                  <a:pt x="47" y="49"/>
                  <a:pt x="47" y="49"/>
                </a:cubicBezTo>
                <a:cubicBezTo>
                  <a:pt x="47" y="49"/>
                  <a:pt x="47" y="49"/>
                  <a:pt x="47" y="49"/>
                </a:cubicBezTo>
                <a:cubicBezTo>
                  <a:pt x="47" y="49"/>
                  <a:pt x="48" y="49"/>
                  <a:pt x="48" y="49"/>
                </a:cubicBezTo>
                <a:cubicBezTo>
                  <a:pt x="49" y="49"/>
                  <a:pt x="49" y="49"/>
                  <a:pt x="49" y="49"/>
                </a:cubicBezTo>
                <a:cubicBezTo>
                  <a:pt x="49" y="49"/>
                  <a:pt x="49" y="49"/>
                  <a:pt x="49" y="49"/>
                </a:cubicBezTo>
                <a:cubicBezTo>
                  <a:pt x="50" y="49"/>
                  <a:pt x="50" y="50"/>
                  <a:pt x="50" y="50"/>
                </a:cubicBezTo>
                <a:cubicBezTo>
                  <a:pt x="50" y="51"/>
                  <a:pt x="50" y="51"/>
                  <a:pt x="49" y="51"/>
                </a:cubicBezTo>
                <a:cubicBezTo>
                  <a:pt x="49" y="51"/>
                  <a:pt x="49" y="51"/>
                  <a:pt x="49" y="51"/>
                </a:cubicBezTo>
                <a:cubicBezTo>
                  <a:pt x="49" y="52"/>
                  <a:pt x="49" y="52"/>
                  <a:pt x="48" y="52"/>
                </a:cubicBezTo>
                <a:cubicBezTo>
                  <a:pt x="48" y="52"/>
                  <a:pt x="47" y="52"/>
                  <a:pt x="47" y="51"/>
                </a:cubicBezTo>
                <a:cubicBezTo>
                  <a:pt x="47" y="51"/>
                  <a:pt x="47" y="51"/>
                  <a:pt x="47" y="51"/>
                </a:cubicBezTo>
                <a:cubicBezTo>
                  <a:pt x="47" y="51"/>
                  <a:pt x="47" y="51"/>
                  <a:pt x="47" y="50"/>
                </a:cubicBezTo>
                <a:cubicBezTo>
                  <a:pt x="47" y="50"/>
                  <a:pt x="47" y="49"/>
                  <a:pt x="47" y="49"/>
                </a:cubicBezTo>
                <a:close/>
                <a:moveTo>
                  <a:pt x="59" y="54"/>
                </a:moveTo>
                <a:cubicBezTo>
                  <a:pt x="59" y="54"/>
                  <a:pt x="59" y="54"/>
                  <a:pt x="59" y="54"/>
                </a:cubicBezTo>
                <a:cubicBezTo>
                  <a:pt x="60" y="55"/>
                  <a:pt x="61" y="56"/>
                  <a:pt x="63" y="56"/>
                </a:cubicBezTo>
                <a:cubicBezTo>
                  <a:pt x="64" y="56"/>
                  <a:pt x="66" y="55"/>
                  <a:pt x="67" y="54"/>
                </a:cubicBezTo>
                <a:cubicBezTo>
                  <a:pt x="67" y="54"/>
                  <a:pt x="67" y="54"/>
                  <a:pt x="67" y="54"/>
                </a:cubicBezTo>
                <a:cubicBezTo>
                  <a:pt x="68" y="53"/>
                  <a:pt x="68" y="52"/>
                  <a:pt x="68" y="50"/>
                </a:cubicBezTo>
                <a:cubicBezTo>
                  <a:pt x="68" y="49"/>
                  <a:pt x="68" y="47"/>
                  <a:pt x="67" y="46"/>
                </a:cubicBezTo>
                <a:cubicBezTo>
                  <a:pt x="66" y="45"/>
                  <a:pt x="64" y="45"/>
                  <a:pt x="63" y="45"/>
                </a:cubicBezTo>
                <a:cubicBezTo>
                  <a:pt x="61" y="45"/>
                  <a:pt x="60" y="45"/>
                  <a:pt x="59" y="46"/>
                </a:cubicBezTo>
                <a:cubicBezTo>
                  <a:pt x="58" y="47"/>
                  <a:pt x="57" y="49"/>
                  <a:pt x="57" y="50"/>
                </a:cubicBezTo>
                <a:cubicBezTo>
                  <a:pt x="57" y="52"/>
                  <a:pt x="58" y="53"/>
                  <a:pt x="59" y="54"/>
                </a:cubicBezTo>
                <a:cubicBezTo>
                  <a:pt x="59" y="54"/>
                  <a:pt x="59" y="54"/>
                  <a:pt x="59" y="54"/>
                </a:cubicBezTo>
                <a:close/>
                <a:moveTo>
                  <a:pt x="62" y="49"/>
                </a:moveTo>
                <a:cubicBezTo>
                  <a:pt x="62" y="49"/>
                  <a:pt x="62" y="49"/>
                  <a:pt x="62" y="49"/>
                </a:cubicBezTo>
                <a:cubicBezTo>
                  <a:pt x="62" y="49"/>
                  <a:pt x="62" y="49"/>
                  <a:pt x="62" y="49"/>
                </a:cubicBezTo>
                <a:cubicBezTo>
                  <a:pt x="62" y="49"/>
                  <a:pt x="62" y="49"/>
                  <a:pt x="63" y="49"/>
                </a:cubicBezTo>
                <a:cubicBezTo>
                  <a:pt x="63" y="49"/>
                  <a:pt x="64" y="49"/>
                  <a:pt x="64" y="49"/>
                </a:cubicBezTo>
                <a:cubicBezTo>
                  <a:pt x="64" y="49"/>
                  <a:pt x="64" y="49"/>
                  <a:pt x="64" y="49"/>
                </a:cubicBezTo>
                <a:cubicBezTo>
                  <a:pt x="64" y="49"/>
                  <a:pt x="64" y="50"/>
                  <a:pt x="64" y="50"/>
                </a:cubicBezTo>
                <a:cubicBezTo>
                  <a:pt x="64" y="51"/>
                  <a:pt x="64" y="51"/>
                  <a:pt x="64" y="51"/>
                </a:cubicBezTo>
                <a:cubicBezTo>
                  <a:pt x="64" y="51"/>
                  <a:pt x="64" y="51"/>
                  <a:pt x="64" y="51"/>
                </a:cubicBezTo>
                <a:cubicBezTo>
                  <a:pt x="64" y="52"/>
                  <a:pt x="63" y="52"/>
                  <a:pt x="63" y="52"/>
                </a:cubicBezTo>
                <a:cubicBezTo>
                  <a:pt x="62" y="52"/>
                  <a:pt x="62" y="52"/>
                  <a:pt x="62" y="51"/>
                </a:cubicBezTo>
                <a:cubicBezTo>
                  <a:pt x="62" y="51"/>
                  <a:pt x="62" y="51"/>
                  <a:pt x="62" y="51"/>
                </a:cubicBezTo>
                <a:cubicBezTo>
                  <a:pt x="61" y="51"/>
                  <a:pt x="61" y="51"/>
                  <a:pt x="61" y="50"/>
                </a:cubicBezTo>
                <a:cubicBezTo>
                  <a:pt x="61" y="50"/>
                  <a:pt x="61" y="49"/>
                  <a:pt x="62" y="4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375" name="Freeform 39"/>
          <p:cNvSpPr>
            <a:spLocks noEditPoints="1"/>
          </p:cNvSpPr>
          <p:nvPr/>
        </p:nvSpPr>
        <p:spPr bwMode="auto">
          <a:xfrm>
            <a:off x="7978775" y="2614613"/>
            <a:ext cx="157163" cy="180975"/>
          </a:xfrm>
          <a:custGeom>
            <a:avLst/>
            <a:gdLst>
              <a:gd name="T0" fmla="*/ 30559 w 72"/>
              <a:gd name="T1" fmla="*/ 105569 h 84"/>
              <a:gd name="T2" fmla="*/ 45839 w 72"/>
              <a:gd name="T3" fmla="*/ 105569 h 84"/>
              <a:gd name="T4" fmla="*/ 39291 w 72"/>
              <a:gd name="T5" fmla="*/ 129268 h 84"/>
              <a:gd name="T6" fmla="*/ 30559 w 72"/>
              <a:gd name="T7" fmla="*/ 135731 h 84"/>
              <a:gd name="T8" fmla="*/ 45839 w 72"/>
              <a:gd name="T9" fmla="*/ 135731 h 84"/>
              <a:gd name="T10" fmla="*/ 39291 w 72"/>
              <a:gd name="T11" fmla="*/ 71097 h 84"/>
              <a:gd name="T12" fmla="*/ 30559 w 72"/>
              <a:gd name="T13" fmla="*/ 77561 h 84"/>
              <a:gd name="T14" fmla="*/ 45839 w 72"/>
              <a:gd name="T15" fmla="*/ 77561 h 84"/>
              <a:gd name="T16" fmla="*/ 150615 w 72"/>
              <a:gd name="T17" fmla="*/ 28008 h 84"/>
              <a:gd name="T18" fmla="*/ 130969 w 72"/>
              <a:gd name="T19" fmla="*/ 28008 h 84"/>
              <a:gd name="T20" fmla="*/ 126604 w 72"/>
              <a:gd name="T21" fmla="*/ 21545 h 84"/>
              <a:gd name="T22" fmla="*/ 98227 w 72"/>
              <a:gd name="T23" fmla="*/ 8618 h 84"/>
              <a:gd name="T24" fmla="*/ 58936 w 72"/>
              <a:gd name="T25" fmla="*/ 8618 h 84"/>
              <a:gd name="T26" fmla="*/ 30559 w 72"/>
              <a:gd name="T27" fmla="*/ 21545 h 84"/>
              <a:gd name="T28" fmla="*/ 26194 w 72"/>
              <a:gd name="T29" fmla="*/ 28008 h 84"/>
              <a:gd name="T30" fmla="*/ 0 w 72"/>
              <a:gd name="T31" fmla="*/ 34471 h 84"/>
              <a:gd name="T32" fmla="*/ 6548 w 72"/>
              <a:gd name="T33" fmla="*/ 180975 h 84"/>
              <a:gd name="T34" fmla="*/ 157163 w 72"/>
              <a:gd name="T35" fmla="*/ 174512 h 84"/>
              <a:gd name="T36" fmla="*/ 150615 w 72"/>
              <a:gd name="T37" fmla="*/ 28008 h 84"/>
              <a:gd name="T38" fmla="*/ 65485 w 72"/>
              <a:gd name="T39" fmla="*/ 12927 h 84"/>
              <a:gd name="T40" fmla="*/ 91678 w 72"/>
              <a:gd name="T41" fmla="*/ 12927 h 84"/>
              <a:gd name="T42" fmla="*/ 61119 w 72"/>
              <a:gd name="T43" fmla="*/ 21545 h 84"/>
              <a:gd name="T44" fmla="*/ 34925 w 72"/>
              <a:gd name="T45" fmla="*/ 28008 h 84"/>
              <a:gd name="T46" fmla="*/ 122238 w 72"/>
              <a:gd name="T47" fmla="*/ 28008 h 84"/>
              <a:gd name="T48" fmla="*/ 34925 w 72"/>
              <a:gd name="T49" fmla="*/ 40935 h 84"/>
              <a:gd name="T50" fmla="*/ 144066 w 72"/>
              <a:gd name="T51" fmla="*/ 168048 h 84"/>
              <a:gd name="T52" fmla="*/ 15280 w 72"/>
              <a:gd name="T53" fmla="*/ 168048 h 84"/>
              <a:gd name="T54" fmla="*/ 26194 w 72"/>
              <a:gd name="T55" fmla="*/ 40935 h 84"/>
              <a:gd name="T56" fmla="*/ 30559 w 72"/>
              <a:gd name="T57" fmla="*/ 49553 h 84"/>
              <a:gd name="T58" fmla="*/ 130969 w 72"/>
              <a:gd name="T59" fmla="*/ 45244 h 84"/>
              <a:gd name="T60" fmla="*/ 144066 w 72"/>
              <a:gd name="T61" fmla="*/ 40935 h 84"/>
              <a:gd name="T62" fmla="*/ 117872 w 72"/>
              <a:gd name="T63" fmla="*/ 73252 h 84"/>
              <a:gd name="T64" fmla="*/ 58936 w 72"/>
              <a:gd name="T65" fmla="*/ 73252 h 84"/>
              <a:gd name="T66" fmla="*/ 58936 w 72"/>
              <a:gd name="T67" fmla="*/ 81870 h 84"/>
              <a:gd name="T68" fmla="*/ 122238 w 72"/>
              <a:gd name="T69" fmla="*/ 77561 h 84"/>
              <a:gd name="T70" fmla="*/ 117872 w 72"/>
              <a:gd name="T71" fmla="*/ 131422 h 84"/>
              <a:gd name="T72" fmla="*/ 58936 w 72"/>
              <a:gd name="T73" fmla="*/ 131422 h 84"/>
              <a:gd name="T74" fmla="*/ 58936 w 72"/>
              <a:gd name="T75" fmla="*/ 140040 h 84"/>
              <a:gd name="T76" fmla="*/ 122238 w 72"/>
              <a:gd name="T77" fmla="*/ 135731 h 84"/>
              <a:gd name="T78" fmla="*/ 117872 w 72"/>
              <a:gd name="T79" fmla="*/ 103414 h 84"/>
              <a:gd name="T80" fmla="*/ 58936 w 72"/>
              <a:gd name="T81" fmla="*/ 103414 h 84"/>
              <a:gd name="T82" fmla="*/ 58936 w 72"/>
              <a:gd name="T83" fmla="*/ 109878 h 84"/>
              <a:gd name="T84" fmla="*/ 122238 w 72"/>
              <a:gd name="T85" fmla="*/ 105569 h 84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72" h="84">
                <a:moveTo>
                  <a:pt x="18" y="46"/>
                </a:moveTo>
                <a:cubicBezTo>
                  <a:pt x="16" y="46"/>
                  <a:pt x="14" y="48"/>
                  <a:pt x="14" y="49"/>
                </a:cubicBezTo>
                <a:cubicBezTo>
                  <a:pt x="14" y="51"/>
                  <a:pt x="16" y="53"/>
                  <a:pt x="18" y="53"/>
                </a:cubicBezTo>
                <a:cubicBezTo>
                  <a:pt x="19" y="53"/>
                  <a:pt x="21" y="51"/>
                  <a:pt x="21" y="49"/>
                </a:cubicBezTo>
                <a:cubicBezTo>
                  <a:pt x="21" y="48"/>
                  <a:pt x="19" y="46"/>
                  <a:pt x="18" y="46"/>
                </a:cubicBezTo>
                <a:close/>
                <a:moveTo>
                  <a:pt x="18" y="60"/>
                </a:moveTo>
                <a:cubicBezTo>
                  <a:pt x="18" y="60"/>
                  <a:pt x="18" y="60"/>
                  <a:pt x="18" y="60"/>
                </a:cubicBezTo>
                <a:cubicBezTo>
                  <a:pt x="16" y="60"/>
                  <a:pt x="14" y="61"/>
                  <a:pt x="14" y="63"/>
                </a:cubicBezTo>
                <a:cubicBezTo>
                  <a:pt x="14" y="65"/>
                  <a:pt x="16" y="66"/>
                  <a:pt x="18" y="66"/>
                </a:cubicBezTo>
                <a:cubicBezTo>
                  <a:pt x="19" y="66"/>
                  <a:pt x="21" y="65"/>
                  <a:pt x="21" y="63"/>
                </a:cubicBezTo>
                <a:cubicBezTo>
                  <a:pt x="21" y="61"/>
                  <a:pt x="19" y="60"/>
                  <a:pt x="18" y="60"/>
                </a:cubicBezTo>
                <a:close/>
                <a:moveTo>
                  <a:pt x="18" y="33"/>
                </a:moveTo>
                <a:cubicBezTo>
                  <a:pt x="18" y="33"/>
                  <a:pt x="18" y="33"/>
                  <a:pt x="18" y="33"/>
                </a:cubicBezTo>
                <a:cubicBezTo>
                  <a:pt x="16" y="33"/>
                  <a:pt x="14" y="34"/>
                  <a:pt x="14" y="36"/>
                </a:cubicBezTo>
                <a:cubicBezTo>
                  <a:pt x="14" y="38"/>
                  <a:pt x="16" y="39"/>
                  <a:pt x="18" y="39"/>
                </a:cubicBezTo>
                <a:cubicBezTo>
                  <a:pt x="19" y="39"/>
                  <a:pt x="21" y="38"/>
                  <a:pt x="21" y="36"/>
                </a:cubicBezTo>
                <a:cubicBezTo>
                  <a:pt x="21" y="34"/>
                  <a:pt x="19" y="33"/>
                  <a:pt x="18" y="33"/>
                </a:cubicBezTo>
                <a:close/>
                <a:moveTo>
                  <a:pt x="69" y="13"/>
                </a:moveTo>
                <a:cubicBezTo>
                  <a:pt x="69" y="13"/>
                  <a:pt x="69" y="13"/>
                  <a:pt x="69" y="13"/>
                </a:cubicBezTo>
                <a:cubicBezTo>
                  <a:pt x="60" y="13"/>
                  <a:pt x="60" y="13"/>
                  <a:pt x="60" y="13"/>
                </a:cubicBezTo>
                <a:cubicBezTo>
                  <a:pt x="60" y="11"/>
                  <a:pt x="60" y="11"/>
                  <a:pt x="60" y="11"/>
                </a:cubicBezTo>
                <a:cubicBezTo>
                  <a:pt x="60" y="10"/>
                  <a:pt x="59" y="10"/>
                  <a:pt x="58" y="10"/>
                </a:cubicBezTo>
                <a:cubicBezTo>
                  <a:pt x="48" y="10"/>
                  <a:pt x="48" y="10"/>
                  <a:pt x="48" y="10"/>
                </a:cubicBezTo>
                <a:cubicBezTo>
                  <a:pt x="47" y="7"/>
                  <a:pt x="46" y="5"/>
                  <a:pt x="45" y="4"/>
                </a:cubicBezTo>
                <a:cubicBezTo>
                  <a:pt x="43" y="1"/>
                  <a:pt x="39" y="0"/>
                  <a:pt x="36" y="0"/>
                </a:cubicBezTo>
                <a:cubicBezTo>
                  <a:pt x="33" y="0"/>
                  <a:pt x="30" y="1"/>
                  <a:pt x="27" y="4"/>
                </a:cubicBezTo>
                <a:cubicBezTo>
                  <a:pt x="26" y="5"/>
                  <a:pt x="25" y="7"/>
                  <a:pt x="24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3" y="10"/>
                  <a:pt x="12" y="10"/>
                  <a:pt x="12" y="11"/>
                </a:cubicBezTo>
                <a:cubicBezTo>
                  <a:pt x="12" y="13"/>
                  <a:pt x="12" y="13"/>
                  <a:pt x="12" y="13"/>
                </a:cubicBezTo>
                <a:cubicBezTo>
                  <a:pt x="3" y="13"/>
                  <a:pt x="3" y="13"/>
                  <a:pt x="3" y="13"/>
                </a:cubicBezTo>
                <a:cubicBezTo>
                  <a:pt x="2" y="13"/>
                  <a:pt x="0" y="15"/>
                  <a:pt x="0" y="16"/>
                </a:cubicBezTo>
                <a:cubicBezTo>
                  <a:pt x="0" y="81"/>
                  <a:pt x="0" y="81"/>
                  <a:pt x="0" y="81"/>
                </a:cubicBezTo>
                <a:cubicBezTo>
                  <a:pt x="0" y="82"/>
                  <a:pt x="2" y="84"/>
                  <a:pt x="3" y="84"/>
                </a:cubicBezTo>
                <a:cubicBezTo>
                  <a:pt x="69" y="84"/>
                  <a:pt x="69" y="84"/>
                  <a:pt x="69" y="84"/>
                </a:cubicBezTo>
                <a:cubicBezTo>
                  <a:pt x="70" y="84"/>
                  <a:pt x="72" y="82"/>
                  <a:pt x="72" y="81"/>
                </a:cubicBezTo>
                <a:cubicBezTo>
                  <a:pt x="72" y="16"/>
                  <a:pt x="72" y="16"/>
                  <a:pt x="72" y="16"/>
                </a:cubicBezTo>
                <a:cubicBezTo>
                  <a:pt x="72" y="15"/>
                  <a:pt x="70" y="13"/>
                  <a:pt x="69" y="13"/>
                </a:cubicBezTo>
                <a:close/>
                <a:moveTo>
                  <a:pt x="30" y="6"/>
                </a:moveTo>
                <a:cubicBezTo>
                  <a:pt x="30" y="6"/>
                  <a:pt x="30" y="6"/>
                  <a:pt x="30" y="6"/>
                </a:cubicBezTo>
                <a:cubicBezTo>
                  <a:pt x="31" y="5"/>
                  <a:pt x="34" y="4"/>
                  <a:pt x="36" y="4"/>
                </a:cubicBezTo>
                <a:cubicBezTo>
                  <a:pt x="38" y="4"/>
                  <a:pt x="41" y="5"/>
                  <a:pt x="42" y="6"/>
                </a:cubicBezTo>
                <a:cubicBezTo>
                  <a:pt x="43" y="7"/>
                  <a:pt x="44" y="8"/>
                  <a:pt x="44" y="10"/>
                </a:cubicBezTo>
                <a:cubicBezTo>
                  <a:pt x="28" y="10"/>
                  <a:pt x="28" y="10"/>
                  <a:pt x="28" y="10"/>
                </a:cubicBezTo>
                <a:cubicBezTo>
                  <a:pt x="28" y="8"/>
                  <a:pt x="29" y="7"/>
                  <a:pt x="30" y="6"/>
                </a:cubicBezTo>
                <a:close/>
                <a:moveTo>
                  <a:pt x="16" y="13"/>
                </a:moveTo>
                <a:cubicBezTo>
                  <a:pt x="16" y="13"/>
                  <a:pt x="16" y="13"/>
                  <a:pt x="16" y="13"/>
                </a:cubicBezTo>
                <a:cubicBezTo>
                  <a:pt x="56" y="13"/>
                  <a:pt x="56" y="13"/>
                  <a:pt x="56" y="13"/>
                </a:cubicBezTo>
                <a:cubicBezTo>
                  <a:pt x="56" y="19"/>
                  <a:pt x="56" y="19"/>
                  <a:pt x="56" y="19"/>
                </a:cubicBezTo>
                <a:cubicBezTo>
                  <a:pt x="16" y="19"/>
                  <a:pt x="16" y="19"/>
                  <a:pt x="16" y="19"/>
                </a:cubicBezTo>
                <a:cubicBezTo>
                  <a:pt x="16" y="13"/>
                  <a:pt x="16" y="13"/>
                  <a:pt x="16" y="13"/>
                </a:cubicBezTo>
                <a:close/>
                <a:moveTo>
                  <a:pt x="66" y="78"/>
                </a:moveTo>
                <a:cubicBezTo>
                  <a:pt x="66" y="78"/>
                  <a:pt x="66" y="78"/>
                  <a:pt x="66" y="78"/>
                </a:cubicBezTo>
                <a:cubicBezTo>
                  <a:pt x="7" y="78"/>
                  <a:pt x="7" y="78"/>
                  <a:pt x="7" y="78"/>
                </a:cubicBezTo>
                <a:cubicBezTo>
                  <a:pt x="7" y="19"/>
                  <a:pt x="7" y="19"/>
                  <a:pt x="7" y="19"/>
                </a:cubicBezTo>
                <a:cubicBezTo>
                  <a:pt x="12" y="19"/>
                  <a:pt x="12" y="19"/>
                  <a:pt x="12" y="19"/>
                </a:cubicBezTo>
                <a:cubicBezTo>
                  <a:pt x="12" y="21"/>
                  <a:pt x="12" y="21"/>
                  <a:pt x="12" y="21"/>
                </a:cubicBezTo>
                <a:cubicBezTo>
                  <a:pt x="12" y="22"/>
                  <a:pt x="13" y="23"/>
                  <a:pt x="14" y="23"/>
                </a:cubicBezTo>
                <a:cubicBezTo>
                  <a:pt x="58" y="23"/>
                  <a:pt x="58" y="23"/>
                  <a:pt x="58" y="23"/>
                </a:cubicBezTo>
                <a:cubicBezTo>
                  <a:pt x="59" y="23"/>
                  <a:pt x="60" y="22"/>
                  <a:pt x="60" y="21"/>
                </a:cubicBezTo>
                <a:cubicBezTo>
                  <a:pt x="60" y="19"/>
                  <a:pt x="60" y="19"/>
                  <a:pt x="60" y="19"/>
                </a:cubicBezTo>
                <a:cubicBezTo>
                  <a:pt x="66" y="19"/>
                  <a:pt x="66" y="19"/>
                  <a:pt x="66" y="19"/>
                </a:cubicBezTo>
                <a:cubicBezTo>
                  <a:pt x="66" y="78"/>
                  <a:pt x="66" y="78"/>
                  <a:pt x="66" y="78"/>
                </a:cubicBezTo>
                <a:close/>
                <a:moveTo>
                  <a:pt x="54" y="34"/>
                </a:moveTo>
                <a:cubicBezTo>
                  <a:pt x="54" y="34"/>
                  <a:pt x="54" y="34"/>
                  <a:pt x="54" y="34"/>
                </a:cubicBezTo>
                <a:cubicBezTo>
                  <a:pt x="27" y="34"/>
                  <a:pt x="27" y="34"/>
                  <a:pt x="27" y="34"/>
                </a:cubicBezTo>
                <a:cubicBezTo>
                  <a:pt x="26" y="34"/>
                  <a:pt x="25" y="35"/>
                  <a:pt x="25" y="36"/>
                </a:cubicBezTo>
                <a:cubicBezTo>
                  <a:pt x="25" y="37"/>
                  <a:pt x="26" y="38"/>
                  <a:pt x="27" y="38"/>
                </a:cubicBezTo>
                <a:cubicBezTo>
                  <a:pt x="54" y="38"/>
                  <a:pt x="54" y="38"/>
                  <a:pt x="54" y="38"/>
                </a:cubicBezTo>
                <a:cubicBezTo>
                  <a:pt x="55" y="38"/>
                  <a:pt x="56" y="37"/>
                  <a:pt x="56" y="36"/>
                </a:cubicBezTo>
                <a:cubicBezTo>
                  <a:pt x="56" y="35"/>
                  <a:pt x="55" y="34"/>
                  <a:pt x="54" y="34"/>
                </a:cubicBezTo>
                <a:close/>
                <a:moveTo>
                  <a:pt x="54" y="61"/>
                </a:moveTo>
                <a:cubicBezTo>
                  <a:pt x="54" y="61"/>
                  <a:pt x="54" y="61"/>
                  <a:pt x="54" y="61"/>
                </a:cubicBezTo>
                <a:cubicBezTo>
                  <a:pt x="27" y="61"/>
                  <a:pt x="27" y="61"/>
                  <a:pt x="27" y="61"/>
                </a:cubicBezTo>
                <a:cubicBezTo>
                  <a:pt x="26" y="61"/>
                  <a:pt x="25" y="62"/>
                  <a:pt x="25" y="63"/>
                </a:cubicBezTo>
                <a:cubicBezTo>
                  <a:pt x="25" y="64"/>
                  <a:pt x="26" y="65"/>
                  <a:pt x="27" y="65"/>
                </a:cubicBezTo>
                <a:cubicBezTo>
                  <a:pt x="54" y="65"/>
                  <a:pt x="54" y="65"/>
                  <a:pt x="54" y="65"/>
                </a:cubicBezTo>
                <a:cubicBezTo>
                  <a:pt x="55" y="65"/>
                  <a:pt x="56" y="64"/>
                  <a:pt x="56" y="63"/>
                </a:cubicBezTo>
                <a:cubicBezTo>
                  <a:pt x="56" y="62"/>
                  <a:pt x="55" y="61"/>
                  <a:pt x="54" y="61"/>
                </a:cubicBezTo>
                <a:close/>
                <a:moveTo>
                  <a:pt x="54" y="48"/>
                </a:moveTo>
                <a:cubicBezTo>
                  <a:pt x="54" y="48"/>
                  <a:pt x="54" y="48"/>
                  <a:pt x="54" y="48"/>
                </a:cubicBezTo>
                <a:cubicBezTo>
                  <a:pt x="27" y="48"/>
                  <a:pt x="27" y="48"/>
                  <a:pt x="27" y="48"/>
                </a:cubicBezTo>
                <a:cubicBezTo>
                  <a:pt x="26" y="48"/>
                  <a:pt x="25" y="48"/>
                  <a:pt x="25" y="49"/>
                </a:cubicBezTo>
                <a:cubicBezTo>
                  <a:pt x="25" y="51"/>
                  <a:pt x="26" y="51"/>
                  <a:pt x="27" y="51"/>
                </a:cubicBezTo>
                <a:cubicBezTo>
                  <a:pt x="54" y="51"/>
                  <a:pt x="54" y="51"/>
                  <a:pt x="54" y="51"/>
                </a:cubicBezTo>
                <a:cubicBezTo>
                  <a:pt x="55" y="51"/>
                  <a:pt x="56" y="51"/>
                  <a:pt x="56" y="49"/>
                </a:cubicBezTo>
                <a:cubicBezTo>
                  <a:pt x="56" y="48"/>
                  <a:pt x="55" y="48"/>
                  <a:pt x="54" y="4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376" name="Freeform 40"/>
          <p:cNvSpPr/>
          <p:nvPr/>
        </p:nvSpPr>
        <p:spPr bwMode="auto">
          <a:xfrm>
            <a:off x="5856288" y="1457325"/>
            <a:ext cx="176212" cy="158750"/>
          </a:xfrm>
          <a:custGeom>
            <a:avLst/>
            <a:gdLst>
              <a:gd name="T0" fmla="*/ 53723 w 82"/>
              <a:gd name="T1" fmla="*/ 75084 h 74"/>
              <a:gd name="T2" fmla="*/ 53723 w 82"/>
              <a:gd name="T3" fmla="*/ 75084 h 74"/>
              <a:gd name="T4" fmla="*/ 19340 w 82"/>
              <a:gd name="T5" fmla="*/ 109409 h 74"/>
              <a:gd name="T6" fmla="*/ 12894 w 82"/>
              <a:gd name="T7" fmla="*/ 124426 h 74"/>
              <a:gd name="T8" fmla="*/ 19340 w 82"/>
              <a:gd name="T9" fmla="*/ 139443 h 74"/>
              <a:gd name="T10" fmla="*/ 19340 w 82"/>
              <a:gd name="T11" fmla="*/ 139443 h 74"/>
              <a:gd name="T12" fmla="*/ 36532 w 82"/>
              <a:gd name="T13" fmla="*/ 145878 h 74"/>
              <a:gd name="T14" fmla="*/ 51574 w 82"/>
              <a:gd name="T15" fmla="*/ 139443 h 74"/>
              <a:gd name="T16" fmla="*/ 90255 w 82"/>
              <a:gd name="T17" fmla="*/ 100828 h 74"/>
              <a:gd name="T18" fmla="*/ 90255 w 82"/>
              <a:gd name="T19" fmla="*/ 100828 h 74"/>
              <a:gd name="T20" fmla="*/ 131085 w 82"/>
              <a:gd name="T21" fmla="*/ 60068 h 74"/>
              <a:gd name="T22" fmla="*/ 133233 w 82"/>
              <a:gd name="T23" fmla="*/ 53632 h 74"/>
              <a:gd name="T24" fmla="*/ 131085 w 82"/>
              <a:gd name="T25" fmla="*/ 47196 h 74"/>
              <a:gd name="T26" fmla="*/ 124638 w 82"/>
              <a:gd name="T27" fmla="*/ 42905 h 74"/>
              <a:gd name="T28" fmla="*/ 118191 w 82"/>
              <a:gd name="T29" fmla="*/ 47196 h 74"/>
              <a:gd name="T30" fmla="*/ 58021 w 82"/>
              <a:gd name="T31" fmla="*/ 105118 h 74"/>
              <a:gd name="T32" fmla="*/ 47276 w 82"/>
              <a:gd name="T33" fmla="*/ 105118 h 74"/>
              <a:gd name="T34" fmla="*/ 47276 w 82"/>
              <a:gd name="T35" fmla="*/ 96537 h 74"/>
              <a:gd name="T36" fmla="*/ 107446 w 82"/>
              <a:gd name="T37" fmla="*/ 36470 h 74"/>
              <a:gd name="T38" fmla="*/ 124638 w 82"/>
              <a:gd name="T39" fmla="*/ 30034 h 74"/>
              <a:gd name="T40" fmla="*/ 139680 w 82"/>
              <a:gd name="T41" fmla="*/ 36470 h 74"/>
              <a:gd name="T42" fmla="*/ 146127 w 82"/>
              <a:gd name="T43" fmla="*/ 53632 h 74"/>
              <a:gd name="T44" fmla="*/ 139680 w 82"/>
              <a:gd name="T45" fmla="*/ 68649 h 74"/>
              <a:gd name="T46" fmla="*/ 98851 w 82"/>
              <a:gd name="T47" fmla="*/ 111554 h 74"/>
              <a:gd name="T48" fmla="*/ 98851 w 82"/>
              <a:gd name="T49" fmla="*/ 111554 h 74"/>
              <a:gd name="T50" fmla="*/ 98851 w 82"/>
              <a:gd name="T51" fmla="*/ 111554 h 74"/>
              <a:gd name="T52" fmla="*/ 60170 w 82"/>
              <a:gd name="T53" fmla="*/ 150169 h 74"/>
              <a:gd name="T54" fmla="*/ 36532 w 82"/>
              <a:gd name="T55" fmla="*/ 158750 h 74"/>
              <a:gd name="T56" fmla="*/ 10745 w 82"/>
              <a:gd name="T57" fmla="*/ 150169 h 74"/>
              <a:gd name="T58" fmla="*/ 10745 w 82"/>
              <a:gd name="T59" fmla="*/ 150169 h 74"/>
              <a:gd name="T60" fmla="*/ 0 w 82"/>
              <a:gd name="T61" fmla="*/ 124426 h 74"/>
              <a:gd name="T62" fmla="*/ 10745 w 82"/>
              <a:gd name="T63" fmla="*/ 98682 h 74"/>
              <a:gd name="T64" fmla="*/ 49425 w 82"/>
              <a:gd name="T65" fmla="*/ 62213 h 74"/>
              <a:gd name="T66" fmla="*/ 49425 w 82"/>
              <a:gd name="T67" fmla="*/ 60068 h 74"/>
              <a:gd name="T68" fmla="*/ 96702 w 82"/>
              <a:gd name="T69" fmla="*/ 12872 h 74"/>
              <a:gd name="T70" fmla="*/ 131085 w 82"/>
              <a:gd name="T71" fmla="*/ 0 h 74"/>
              <a:gd name="T72" fmla="*/ 163318 w 82"/>
              <a:gd name="T73" fmla="*/ 12872 h 74"/>
              <a:gd name="T74" fmla="*/ 176212 w 82"/>
              <a:gd name="T75" fmla="*/ 45051 h 74"/>
              <a:gd name="T76" fmla="*/ 163318 w 82"/>
              <a:gd name="T77" fmla="*/ 77230 h 74"/>
              <a:gd name="T78" fmla="*/ 96702 w 82"/>
              <a:gd name="T79" fmla="*/ 143733 h 74"/>
              <a:gd name="T80" fmla="*/ 85957 w 82"/>
              <a:gd name="T81" fmla="*/ 143733 h 74"/>
              <a:gd name="T82" fmla="*/ 85957 w 82"/>
              <a:gd name="T83" fmla="*/ 135152 h 74"/>
              <a:gd name="T84" fmla="*/ 152574 w 82"/>
              <a:gd name="T85" fmla="*/ 68649 h 74"/>
              <a:gd name="T86" fmla="*/ 163318 w 82"/>
              <a:gd name="T87" fmla="*/ 45051 h 74"/>
              <a:gd name="T88" fmla="*/ 152574 w 82"/>
              <a:gd name="T89" fmla="*/ 21453 h 74"/>
              <a:gd name="T90" fmla="*/ 131085 w 82"/>
              <a:gd name="T91" fmla="*/ 12872 h 74"/>
              <a:gd name="T92" fmla="*/ 107446 w 82"/>
              <a:gd name="T93" fmla="*/ 21453 h 74"/>
              <a:gd name="T94" fmla="*/ 53723 w 82"/>
              <a:gd name="T95" fmla="*/ 75084 h 74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82" h="74">
                <a:moveTo>
                  <a:pt x="25" y="35"/>
                </a:moveTo>
                <a:cubicBezTo>
                  <a:pt x="25" y="35"/>
                  <a:pt x="25" y="35"/>
                  <a:pt x="25" y="35"/>
                </a:cubicBezTo>
                <a:cubicBezTo>
                  <a:pt x="9" y="51"/>
                  <a:pt x="9" y="51"/>
                  <a:pt x="9" y="51"/>
                </a:cubicBezTo>
                <a:cubicBezTo>
                  <a:pt x="7" y="53"/>
                  <a:pt x="6" y="55"/>
                  <a:pt x="6" y="58"/>
                </a:cubicBezTo>
                <a:cubicBezTo>
                  <a:pt x="6" y="61"/>
                  <a:pt x="7" y="63"/>
                  <a:pt x="9" y="65"/>
                </a:cubicBezTo>
                <a:cubicBezTo>
                  <a:pt x="9" y="65"/>
                  <a:pt x="9" y="65"/>
                  <a:pt x="9" y="65"/>
                </a:cubicBezTo>
                <a:cubicBezTo>
                  <a:pt x="11" y="67"/>
                  <a:pt x="14" y="68"/>
                  <a:pt x="17" y="68"/>
                </a:cubicBezTo>
                <a:cubicBezTo>
                  <a:pt x="19" y="68"/>
                  <a:pt x="22" y="67"/>
                  <a:pt x="24" y="65"/>
                </a:cubicBezTo>
                <a:cubicBezTo>
                  <a:pt x="42" y="47"/>
                  <a:pt x="42" y="47"/>
                  <a:pt x="42" y="47"/>
                </a:cubicBezTo>
                <a:cubicBezTo>
                  <a:pt x="42" y="47"/>
                  <a:pt x="42" y="47"/>
                  <a:pt x="42" y="47"/>
                </a:cubicBezTo>
                <a:cubicBezTo>
                  <a:pt x="61" y="28"/>
                  <a:pt x="61" y="28"/>
                  <a:pt x="61" y="28"/>
                </a:cubicBezTo>
                <a:cubicBezTo>
                  <a:pt x="62" y="27"/>
                  <a:pt x="62" y="26"/>
                  <a:pt x="62" y="25"/>
                </a:cubicBezTo>
                <a:cubicBezTo>
                  <a:pt x="62" y="24"/>
                  <a:pt x="62" y="23"/>
                  <a:pt x="61" y="22"/>
                </a:cubicBezTo>
                <a:cubicBezTo>
                  <a:pt x="60" y="21"/>
                  <a:pt x="59" y="20"/>
                  <a:pt x="58" y="20"/>
                </a:cubicBezTo>
                <a:cubicBezTo>
                  <a:pt x="57" y="20"/>
                  <a:pt x="55" y="21"/>
                  <a:pt x="55" y="22"/>
                </a:cubicBezTo>
                <a:cubicBezTo>
                  <a:pt x="27" y="49"/>
                  <a:pt x="27" y="49"/>
                  <a:pt x="27" y="49"/>
                </a:cubicBezTo>
                <a:cubicBezTo>
                  <a:pt x="26" y="51"/>
                  <a:pt x="24" y="51"/>
                  <a:pt x="22" y="49"/>
                </a:cubicBezTo>
                <a:cubicBezTo>
                  <a:pt x="21" y="48"/>
                  <a:pt x="21" y="46"/>
                  <a:pt x="22" y="45"/>
                </a:cubicBezTo>
                <a:cubicBezTo>
                  <a:pt x="50" y="17"/>
                  <a:pt x="50" y="17"/>
                  <a:pt x="50" y="17"/>
                </a:cubicBezTo>
                <a:cubicBezTo>
                  <a:pt x="52" y="15"/>
                  <a:pt x="55" y="14"/>
                  <a:pt x="58" y="14"/>
                </a:cubicBezTo>
                <a:cubicBezTo>
                  <a:pt x="60" y="14"/>
                  <a:pt x="63" y="15"/>
                  <a:pt x="65" y="17"/>
                </a:cubicBezTo>
                <a:cubicBezTo>
                  <a:pt x="67" y="19"/>
                  <a:pt x="68" y="22"/>
                  <a:pt x="68" y="25"/>
                </a:cubicBezTo>
                <a:cubicBezTo>
                  <a:pt x="68" y="28"/>
                  <a:pt x="67" y="30"/>
                  <a:pt x="65" y="32"/>
                </a:cubicBezTo>
                <a:cubicBezTo>
                  <a:pt x="46" y="52"/>
                  <a:pt x="46" y="52"/>
                  <a:pt x="46" y="52"/>
                </a:cubicBezTo>
                <a:cubicBezTo>
                  <a:pt x="46" y="52"/>
                  <a:pt x="46" y="52"/>
                  <a:pt x="46" y="52"/>
                </a:cubicBezTo>
                <a:cubicBezTo>
                  <a:pt x="46" y="52"/>
                  <a:pt x="46" y="52"/>
                  <a:pt x="46" y="52"/>
                </a:cubicBezTo>
                <a:cubicBezTo>
                  <a:pt x="28" y="70"/>
                  <a:pt x="28" y="70"/>
                  <a:pt x="28" y="70"/>
                </a:cubicBezTo>
                <a:cubicBezTo>
                  <a:pt x="25" y="73"/>
                  <a:pt x="21" y="74"/>
                  <a:pt x="17" y="74"/>
                </a:cubicBezTo>
                <a:cubicBezTo>
                  <a:pt x="12" y="74"/>
                  <a:pt x="8" y="73"/>
                  <a:pt x="5" y="70"/>
                </a:cubicBezTo>
                <a:cubicBezTo>
                  <a:pt x="5" y="70"/>
                  <a:pt x="5" y="70"/>
                  <a:pt x="5" y="70"/>
                </a:cubicBezTo>
                <a:cubicBezTo>
                  <a:pt x="2" y="66"/>
                  <a:pt x="0" y="62"/>
                  <a:pt x="0" y="58"/>
                </a:cubicBezTo>
                <a:cubicBezTo>
                  <a:pt x="0" y="54"/>
                  <a:pt x="2" y="50"/>
                  <a:pt x="5" y="46"/>
                </a:cubicBezTo>
                <a:cubicBezTo>
                  <a:pt x="23" y="29"/>
                  <a:pt x="23" y="29"/>
                  <a:pt x="23" y="29"/>
                </a:cubicBezTo>
                <a:cubicBezTo>
                  <a:pt x="23" y="28"/>
                  <a:pt x="23" y="28"/>
                  <a:pt x="23" y="28"/>
                </a:cubicBezTo>
                <a:cubicBezTo>
                  <a:pt x="45" y="6"/>
                  <a:pt x="45" y="6"/>
                  <a:pt x="45" y="6"/>
                </a:cubicBezTo>
                <a:cubicBezTo>
                  <a:pt x="50" y="2"/>
                  <a:pt x="55" y="0"/>
                  <a:pt x="61" y="0"/>
                </a:cubicBezTo>
                <a:cubicBezTo>
                  <a:pt x="66" y="0"/>
                  <a:pt x="71" y="2"/>
                  <a:pt x="76" y="6"/>
                </a:cubicBezTo>
                <a:cubicBezTo>
                  <a:pt x="80" y="10"/>
                  <a:pt x="82" y="16"/>
                  <a:pt x="82" y="21"/>
                </a:cubicBezTo>
                <a:cubicBezTo>
                  <a:pt x="82" y="26"/>
                  <a:pt x="80" y="32"/>
                  <a:pt x="76" y="36"/>
                </a:cubicBezTo>
                <a:cubicBezTo>
                  <a:pt x="45" y="67"/>
                  <a:pt x="45" y="67"/>
                  <a:pt x="45" y="67"/>
                </a:cubicBezTo>
                <a:cubicBezTo>
                  <a:pt x="43" y="68"/>
                  <a:pt x="41" y="68"/>
                  <a:pt x="40" y="67"/>
                </a:cubicBezTo>
                <a:cubicBezTo>
                  <a:pt x="39" y="66"/>
                  <a:pt x="39" y="64"/>
                  <a:pt x="40" y="63"/>
                </a:cubicBezTo>
                <a:cubicBezTo>
                  <a:pt x="71" y="32"/>
                  <a:pt x="71" y="32"/>
                  <a:pt x="71" y="32"/>
                </a:cubicBezTo>
                <a:cubicBezTo>
                  <a:pt x="74" y="29"/>
                  <a:pt x="76" y="25"/>
                  <a:pt x="76" y="21"/>
                </a:cubicBezTo>
                <a:cubicBezTo>
                  <a:pt x="76" y="17"/>
                  <a:pt x="74" y="13"/>
                  <a:pt x="71" y="10"/>
                </a:cubicBezTo>
                <a:cubicBezTo>
                  <a:pt x="68" y="7"/>
                  <a:pt x="64" y="6"/>
                  <a:pt x="61" y="6"/>
                </a:cubicBezTo>
                <a:cubicBezTo>
                  <a:pt x="57" y="6"/>
                  <a:pt x="53" y="7"/>
                  <a:pt x="50" y="10"/>
                </a:cubicBezTo>
                <a:cubicBezTo>
                  <a:pt x="25" y="35"/>
                  <a:pt x="25" y="35"/>
                  <a:pt x="25" y="3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377" name="Freeform 41"/>
          <p:cNvSpPr>
            <a:spLocks noEditPoints="1"/>
          </p:cNvSpPr>
          <p:nvPr/>
        </p:nvSpPr>
        <p:spPr bwMode="auto">
          <a:xfrm>
            <a:off x="5003800" y="2374900"/>
            <a:ext cx="165100" cy="163513"/>
          </a:xfrm>
          <a:custGeom>
            <a:avLst/>
            <a:gdLst>
              <a:gd name="T0" fmla="*/ 128170 w 76"/>
              <a:gd name="T1" fmla="*/ 6541 h 75"/>
              <a:gd name="T2" fmla="*/ 110791 w 76"/>
              <a:gd name="T3" fmla="*/ 0 h 75"/>
              <a:gd name="T4" fmla="*/ 2172 w 76"/>
              <a:gd name="T5" fmla="*/ 98108 h 75"/>
              <a:gd name="T6" fmla="*/ 2172 w 76"/>
              <a:gd name="T7" fmla="*/ 98108 h 75"/>
              <a:gd name="T8" fmla="*/ 2172 w 76"/>
              <a:gd name="T9" fmla="*/ 98108 h 75"/>
              <a:gd name="T10" fmla="*/ 2172 w 76"/>
              <a:gd name="T11" fmla="*/ 98108 h 75"/>
              <a:gd name="T12" fmla="*/ 2172 w 76"/>
              <a:gd name="T13" fmla="*/ 98108 h 75"/>
              <a:gd name="T14" fmla="*/ 2172 w 76"/>
              <a:gd name="T15" fmla="*/ 100288 h 75"/>
              <a:gd name="T16" fmla="*/ 2172 w 76"/>
              <a:gd name="T17" fmla="*/ 100288 h 75"/>
              <a:gd name="T18" fmla="*/ 2172 w 76"/>
              <a:gd name="T19" fmla="*/ 100288 h 75"/>
              <a:gd name="T20" fmla="*/ 2172 w 76"/>
              <a:gd name="T21" fmla="*/ 100288 h 75"/>
              <a:gd name="T22" fmla="*/ 2172 w 76"/>
              <a:gd name="T23" fmla="*/ 100288 h 75"/>
              <a:gd name="T24" fmla="*/ 2172 w 76"/>
              <a:gd name="T25" fmla="*/ 100288 h 75"/>
              <a:gd name="T26" fmla="*/ 0 w 76"/>
              <a:gd name="T27" fmla="*/ 100288 h 75"/>
              <a:gd name="T28" fmla="*/ 0 w 76"/>
              <a:gd name="T29" fmla="*/ 100288 h 75"/>
              <a:gd name="T30" fmla="*/ 0 w 76"/>
              <a:gd name="T31" fmla="*/ 100288 h 75"/>
              <a:gd name="T32" fmla="*/ 0 w 76"/>
              <a:gd name="T33" fmla="*/ 102468 h 75"/>
              <a:gd name="T34" fmla="*/ 0 w 76"/>
              <a:gd name="T35" fmla="*/ 102468 h 75"/>
              <a:gd name="T36" fmla="*/ 0 w 76"/>
              <a:gd name="T37" fmla="*/ 102468 h 75"/>
              <a:gd name="T38" fmla="*/ 0 w 76"/>
              <a:gd name="T39" fmla="*/ 102468 h 75"/>
              <a:gd name="T40" fmla="*/ 62999 w 76"/>
              <a:gd name="T41" fmla="*/ 163513 h 75"/>
              <a:gd name="T42" fmla="*/ 62999 w 76"/>
              <a:gd name="T43" fmla="*/ 163513 h 75"/>
              <a:gd name="T44" fmla="*/ 62999 w 76"/>
              <a:gd name="T45" fmla="*/ 163513 h 75"/>
              <a:gd name="T46" fmla="*/ 62999 w 76"/>
              <a:gd name="T47" fmla="*/ 163513 h 75"/>
              <a:gd name="T48" fmla="*/ 65171 w 76"/>
              <a:gd name="T49" fmla="*/ 163513 h 75"/>
              <a:gd name="T50" fmla="*/ 65171 w 76"/>
              <a:gd name="T51" fmla="*/ 163513 h 75"/>
              <a:gd name="T52" fmla="*/ 65171 w 76"/>
              <a:gd name="T53" fmla="*/ 163513 h 75"/>
              <a:gd name="T54" fmla="*/ 65171 w 76"/>
              <a:gd name="T55" fmla="*/ 163513 h 75"/>
              <a:gd name="T56" fmla="*/ 65171 w 76"/>
              <a:gd name="T57" fmla="*/ 163513 h 75"/>
              <a:gd name="T58" fmla="*/ 67343 w 76"/>
              <a:gd name="T59" fmla="*/ 163513 h 75"/>
              <a:gd name="T60" fmla="*/ 156411 w 76"/>
              <a:gd name="T61" fmla="*/ 71946 h 75"/>
              <a:gd name="T62" fmla="*/ 80378 w 76"/>
              <a:gd name="T63" fmla="*/ 39243 h 75"/>
              <a:gd name="T64" fmla="*/ 26068 w 76"/>
              <a:gd name="T65" fmla="*/ 111189 h 75"/>
              <a:gd name="T66" fmla="*/ 15207 w 76"/>
              <a:gd name="T67" fmla="*/ 150432 h 75"/>
              <a:gd name="T68" fmla="*/ 45620 w 76"/>
              <a:gd name="T69" fmla="*/ 150432 h 75"/>
              <a:gd name="T70" fmla="*/ 30413 w 76"/>
              <a:gd name="T71" fmla="*/ 117729 h 75"/>
              <a:gd name="T72" fmla="*/ 47792 w 76"/>
              <a:gd name="T73" fmla="*/ 132991 h 75"/>
              <a:gd name="T74" fmla="*/ 62999 w 76"/>
              <a:gd name="T75" fmla="*/ 148252 h 75"/>
              <a:gd name="T76" fmla="*/ 125997 w 76"/>
              <a:gd name="T77" fmla="*/ 82847 h 75"/>
              <a:gd name="T78" fmla="*/ 149893 w 76"/>
              <a:gd name="T79" fmla="*/ 54504 h 75"/>
              <a:gd name="T80" fmla="*/ 136859 w 76"/>
              <a:gd name="T81" fmla="*/ 74126 h 75"/>
              <a:gd name="T82" fmla="*/ 95584 w 76"/>
              <a:gd name="T83" fmla="*/ 23982 h 75"/>
              <a:gd name="T84" fmla="*/ 110791 w 76"/>
              <a:gd name="T85" fmla="*/ 13081 h 75"/>
              <a:gd name="T86" fmla="*/ 149893 w 76"/>
              <a:gd name="T87" fmla="*/ 54504 h 75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76" h="75">
                <a:moveTo>
                  <a:pt x="76" y="25"/>
                </a:moveTo>
                <a:cubicBezTo>
                  <a:pt x="76" y="22"/>
                  <a:pt x="75" y="19"/>
                  <a:pt x="72" y="17"/>
                </a:cubicBezTo>
                <a:cubicBezTo>
                  <a:pt x="59" y="3"/>
                  <a:pt x="59" y="3"/>
                  <a:pt x="59" y="3"/>
                </a:cubicBezTo>
                <a:cubicBezTo>
                  <a:pt x="57" y="1"/>
                  <a:pt x="54" y="0"/>
                  <a:pt x="51" y="0"/>
                </a:cubicBezTo>
                <a:cubicBezTo>
                  <a:pt x="51" y="0"/>
                  <a:pt x="51" y="0"/>
                  <a:pt x="51" y="0"/>
                </a:cubicBezTo>
                <a:cubicBezTo>
                  <a:pt x="51" y="0"/>
                  <a:pt x="51" y="0"/>
                  <a:pt x="51" y="0"/>
                </a:cubicBezTo>
                <a:cubicBezTo>
                  <a:pt x="48" y="0"/>
                  <a:pt x="45" y="1"/>
                  <a:pt x="43" y="3"/>
                </a:cubicBezTo>
                <a:cubicBezTo>
                  <a:pt x="29" y="17"/>
                  <a:pt x="15" y="31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72"/>
                  <a:pt x="0" y="72"/>
                  <a:pt x="0" y="72"/>
                </a:cubicBezTo>
                <a:cubicBezTo>
                  <a:pt x="0" y="74"/>
                  <a:pt x="2" y="75"/>
                  <a:pt x="3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1" y="75"/>
                  <a:pt x="31" y="75"/>
                  <a:pt x="31" y="75"/>
                </a:cubicBezTo>
                <a:cubicBezTo>
                  <a:pt x="31" y="75"/>
                  <a:pt x="31" y="75"/>
                  <a:pt x="31" y="75"/>
                </a:cubicBezTo>
                <a:cubicBezTo>
                  <a:pt x="31" y="75"/>
                  <a:pt x="31" y="75"/>
                  <a:pt x="31" y="75"/>
                </a:cubicBezTo>
                <a:cubicBezTo>
                  <a:pt x="31" y="75"/>
                  <a:pt x="31" y="75"/>
                  <a:pt x="31" y="75"/>
                </a:cubicBezTo>
                <a:cubicBezTo>
                  <a:pt x="31" y="75"/>
                  <a:pt x="31" y="75"/>
                  <a:pt x="31" y="75"/>
                </a:cubicBezTo>
                <a:cubicBezTo>
                  <a:pt x="45" y="61"/>
                  <a:pt x="58" y="47"/>
                  <a:pt x="72" y="33"/>
                </a:cubicBezTo>
                <a:cubicBezTo>
                  <a:pt x="75" y="31"/>
                  <a:pt x="76" y="28"/>
                  <a:pt x="76" y="25"/>
                </a:cubicBezTo>
                <a:cubicBezTo>
                  <a:pt x="76" y="25"/>
                  <a:pt x="76" y="25"/>
                  <a:pt x="76" y="25"/>
                </a:cubicBezTo>
                <a:close/>
                <a:moveTo>
                  <a:pt x="37" y="18"/>
                </a:moveTo>
                <a:cubicBezTo>
                  <a:pt x="37" y="18"/>
                  <a:pt x="37" y="18"/>
                  <a:pt x="37" y="18"/>
                </a:cubicBezTo>
                <a:cubicBezTo>
                  <a:pt x="41" y="21"/>
                  <a:pt x="41" y="21"/>
                  <a:pt x="41" y="21"/>
                </a:cubicBezTo>
                <a:cubicBezTo>
                  <a:pt x="12" y="51"/>
                  <a:pt x="12" y="51"/>
                  <a:pt x="12" y="51"/>
                </a:cubicBezTo>
                <a:cubicBezTo>
                  <a:pt x="8" y="47"/>
                  <a:pt x="8" y="47"/>
                  <a:pt x="8" y="47"/>
                </a:cubicBezTo>
                <a:cubicBezTo>
                  <a:pt x="37" y="18"/>
                  <a:pt x="37" y="18"/>
                  <a:pt x="37" y="18"/>
                </a:cubicBezTo>
                <a:close/>
                <a:moveTo>
                  <a:pt x="7" y="69"/>
                </a:moveTo>
                <a:cubicBezTo>
                  <a:pt x="7" y="69"/>
                  <a:pt x="7" y="69"/>
                  <a:pt x="7" y="69"/>
                </a:cubicBezTo>
                <a:cubicBezTo>
                  <a:pt x="7" y="55"/>
                  <a:pt x="7" y="55"/>
                  <a:pt x="7" y="55"/>
                </a:cubicBezTo>
                <a:cubicBezTo>
                  <a:pt x="21" y="69"/>
                  <a:pt x="21" y="69"/>
                  <a:pt x="21" y="69"/>
                </a:cubicBezTo>
                <a:cubicBezTo>
                  <a:pt x="7" y="69"/>
                  <a:pt x="7" y="69"/>
                  <a:pt x="7" y="69"/>
                </a:cubicBezTo>
                <a:close/>
                <a:moveTo>
                  <a:pt x="14" y="54"/>
                </a:moveTo>
                <a:cubicBezTo>
                  <a:pt x="14" y="54"/>
                  <a:pt x="14" y="54"/>
                  <a:pt x="14" y="54"/>
                </a:cubicBezTo>
                <a:cubicBezTo>
                  <a:pt x="44" y="24"/>
                  <a:pt x="44" y="24"/>
                  <a:pt x="44" y="24"/>
                </a:cubicBezTo>
                <a:cubicBezTo>
                  <a:pt x="52" y="32"/>
                  <a:pt x="52" y="32"/>
                  <a:pt x="52" y="32"/>
                </a:cubicBezTo>
                <a:cubicBezTo>
                  <a:pt x="22" y="61"/>
                  <a:pt x="22" y="61"/>
                  <a:pt x="22" y="61"/>
                </a:cubicBezTo>
                <a:cubicBezTo>
                  <a:pt x="14" y="54"/>
                  <a:pt x="14" y="54"/>
                  <a:pt x="14" y="54"/>
                </a:cubicBezTo>
                <a:close/>
                <a:moveTo>
                  <a:pt x="29" y="68"/>
                </a:moveTo>
                <a:cubicBezTo>
                  <a:pt x="29" y="68"/>
                  <a:pt x="29" y="68"/>
                  <a:pt x="29" y="68"/>
                </a:cubicBezTo>
                <a:cubicBezTo>
                  <a:pt x="25" y="64"/>
                  <a:pt x="25" y="64"/>
                  <a:pt x="25" y="64"/>
                </a:cubicBezTo>
                <a:cubicBezTo>
                  <a:pt x="54" y="35"/>
                  <a:pt x="54" y="35"/>
                  <a:pt x="54" y="35"/>
                </a:cubicBezTo>
                <a:cubicBezTo>
                  <a:pt x="58" y="38"/>
                  <a:pt x="58" y="38"/>
                  <a:pt x="58" y="38"/>
                </a:cubicBezTo>
                <a:cubicBezTo>
                  <a:pt x="29" y="68"/>
                  <a:pt x="29" y="68"/>
                  <a:pt x="29" y="68"/>
                </a:cubicBezTo>
                <a:close/>
                <a:moveTo>
                  <a:pt x="69" y="25"/>
                </a:moveTo>
                <a:cubicBezTo>
                  <a:pt x="69" y="25"/>
                  <a:pt x="69" y="25"/>
                  <a:pt x="69" y="25"/>
                </a:cubicBezTo>
                <a:cubicBezTo>
                  <a:pt x="69" y="25"/>
                  <a:pt x="69" y="25"/>
                  <a:pt x="69" y="25"/>
                </a:cubicBezTo>
                <a:cubicBezTo>
                  <a:pt x="69" y="26"/>
                  <a:pt x="69" y="28"/>
                  <a:pt x="68" y="29"/>
                </a:cubicBezTo>
                <a:cubicBezTo>
                  <a:pt x="63" y="34"/>
                  <a:pt x="63" y="34"/>
                  <a:pt x="63" y="34"/>
                </a:cubicBezTo>
                <a:cubicBezTo>
                  <a:pt x="42" y="13"/>
                  <a:pt x="42" y="13"/>
                  <a:pt x="42" y="13"/>
                </a:cubicBezTo>
                <a:cubicBezTo>
                  <a:pt x="42" y="13"/>
                  <a:pt x="42" y="13"/>
                  <a:pt x="42" y="13"/>
                </a:cubicBezTo>
                <a:cubicBezTo>
                  <a:pt x="44" y="11"/>
                  <a:pt x="44" y="11"/>
                  <a:pt x="44" y="11"/>
                </a:cubicBezTo>
                <a:cubicBezTo>
                  <a:pt x="47" y="8"/>
                  <a:pt x="47" y="8"/>
                  <a:pt x="47" y="8"/>
                </a:cubicBezTo>
                <a:cubicBezTo>
                  <a:pt x="48" y="7"/>
                  <a:pt x="50" y="6"/>
                  <a:pt x="51" y="6"/>
                </a:cubicBezTo>
                <a:cubicBezTo>
                  <a:pt x="51" y="6"/>
                  <a:pt x="51" y="6"/>
                  <a:pt x="51" y="6"/>
                </a:cubicBezTo>
                <a:cubicBezTo>
                  <a:pt x="52" y="6"/>
                  <a:pt x="54" y="7"/>
                  <a:pt x="55" y="8"/>
                </a:cubicBezTo>
                <a:cubicBezTo>
                  <a:pt x="68" y="21"/>
                  <a:pt x="68" y="21"/>
                  <a:pt x="68" y="21"/>
                </a:cubicBezTo>
                <a:cubicBezTo>
                  <a:pt x="69" y="22"/>
                  <a:pt x="69" y="23"/>
                  <a:pt x="69" y="25"/>
                </a:cubicBezTo>
                <a:cubicBezTo>
                  <a:pt x="69" y="25"/>
                  <a:pt x="69" y="25"/>
                  <a:pt x="69" y="2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378" name="Rectangle 42"/>
          <p:cNvSpPr>
            <a:spLocks noChangeArrowheads="1"/>
          </p:cNvSpPr>
          <p:nvPr/>
        </p:nvSpPr>
        <p:spPr bwMode="auto">
          <a:xfrm>
            <a:off x="4621213" y="2598738"/>
            <a:ext cx="9366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1000" b="1">
                <a:solidFill>
                  <a:schemeClr val="bg1"/>
                </a:solidFill>
              </a:rPr>
              <a:t>Option 01</a:t>
            </a:r>
          </a:p>
          <a:p>
            <a:pPr algn="ctr"/>
            <a:r>
              <a:rPr kumimoji="0" lang="en-US" altLang="zh-CN" sz="800">
                <a:solidFill>
                  <a:schemeClr val="bg1"/>
                </a:solidFill>
              </a:rPr>
              <a:t>We have many PowerPoint </a:t>
            </a:r>
            <a:r>
              <a:rPr kumimoji="0" lang="zh-CN" altLang="en-US" sz="800">
                <a:solidFill>
                  <a:schemeClr val="bg1"/>
                </a:solidFill>
              </a:rPr>
              <a:t>templates</a:t>
            </a:r>
          </a:p>
        </p:txBody>
      </p:sp>
      <p:sp>
        <p:nvSpPr>
          <p:cNvPr id="14379" name="Rectangle 43"/>
          <p:cNvSpPr>
            <a:spLocks noChangeArrowheads="1"/>
          </p:cNvSpPr>
          <p:nvPr/>
        </p:nvSpPr>
        <p:spPr bwMode="auto">
          <a:xfrm>
            <a:off x="5476875" y="1677988"/>
            <a:ext cx="9366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1000" b="1">
                <a:solidFill>
                  <a:schemeClr val="bg1"/>
                </a:solidFill>
              </a:rPr>
              <a:t>Option 02</a:t>
            </a:r>
          </a:p>
          <a:p>
            <a:pPr algn="ctr"/>
            <a:r>
              <a:rPr kumimoji="0" lang="en-US" altLang="zh-CN" sz="800">
                <a:solidFill>
                  <a:schemeClr val="bg1"/>
                </a:solidFill>
              </a:rPr>
              <a:t>We have many PowerPoint </a:t>
            </a:r>
            <a:r>
              <a:rPr kumimoji="0" lang="zh-CN" altLang="en-US" sz="800">
                <a:solidFill>
                  <a:schemeClr val="bg1"/>
                </a:solidFill>
              </a:rPr>
              <a:t>templates</a:t>
            </a:r>
          </a:p>
        </p:txBody>
      </p:sp>
      <p:sp>
        <p:nvSpPr>
          <p:cNvPr id="14380" name="Rectangle 44"/>
          <p:cNvSpPr>
            <a:spLocks noChangeArrowheads="1"/>
          </p:cNvSpPr>
          <p:nvPr/>
        </p:nvSpPr>
        <p:spPr bwMode="auto">
          <a:xfrm>
            <a:off x="6731000" y="1825625"/>
            <a:ext cx="9366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1000" b="1">
                <a:solidFill>
                  <a:schemeClr val="bg1"/>
                </a:solidFill>
              </a:rPr>
              <a:t>Option 03</a:t>
            </a:r>
          </a:p>
          <a:p>
            <a:pPr algn="ctr"/>
            <a:r>
              <a:rPr kumimoji="0" lang="en-US" altLang="zh-CN" sz="800">
                <a:solidFill>
                  <a:schemeClr val="bg1"/>
                </a:solidFill>
              </a:rPr>
              <a:t>We have many PowerPoint </a:t>
            </a:r>
            <a:r>
              <a:rPr kumimoji="0" lang="zh-CN" altLang="en-US" sz="800">
                <a:solidFill>
                  <a:schemeClr val="bg1"/>
                </a:solidFill>
              </a:rPr>
              <a:t>templates</a:t>
            </a:r>
          </a:p>
        </p:txBody>
      </p:sp>
      <p:sp>
        <p:nvSpPr>
          <p:cNvPr id="14381" name="Rectangle 45"/>
          <p:cNvSpPr>
            <a:spLocks noChangeArrowheads="1"/>
          </p:cNvSpPr>
          <p:nvPr/>
        </p:nvSpPr>
        <p:spPr bwMode="auto">
          <a:xfrm>
            <a:off x="7586663" y="2855913"/>
            <a:ext cx="9366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1000" b="1">
                <a:solidFill>
                  <a:schemeClr val="bg1"/>
                </a:solidFill>
              </a:rPr>
              <a:t>Option 04</a:t>
            </a:r>
          </a:p>
          <a:p>
            <a:pPr algn="ctr"/>
            <a:r>
              <a:rPr kumimoji="0" lang="en-US" altLang="zh-CN" sz="800">
                <a:solidFill>
                  <a:schemeClr val="bg1"/>
                </a:solidFill>
              </a:rPr>
              <a:t>We have many PowerPoint </a:t>
            </a:r>
            <a:r>
              <a:rPr kumimoji="0" lang="zh-CN" altLang="en-US" sz="800">
                <a:solidFill>
                  <a:schemeClr val="bg1"/>
                </a:solidFill>
              </a:rPr>
              <a:t>templates</a:t>
            </a:r>
          </a:p>
        </p:txBody>
      </p:sp>
      <p:sp>
        <p:nvSpPr>
          <p:cNvPr id="14382" name="Rectangle 46"/>
          <p:cNvSpPr>
            <a:spLocks noChangeArrowheads="1"/>
          </p:cNvSpPr>
          <p:nvPr/>
        </p:nvSpPr>
        <p:spPr bwMode="auto">
          <a:xfrm>
            <a:off x="827088" y="1889125"/>
            <a:ext cx="3240087" cy="64135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0" lang="zh-CN" altLang="en-US" sz="1000">
                <a:solidFill>
                  <a:srgbClr val="595959"/>
                </a:solidFill>
              </a:rPr>
              <a:t>WHAT MAKES US</a:t>
            </a:r>
            <a:r>
              <a:rPr kumimoji="0" lang="zh-CN" altLang="en-US" sz="1000" b="1">
                <a:solidFill>
                  <a:srgbClr val="595959"/>
                </a:solidFill>
              </a:rPr>
              <a:t> </a:t>
            </a:r>
            <a:r>
              <a:rPr kumimoji="0" lang="zh-CN" altLang="en-US" sz="1000" b="1">
                <a:solidFill>
                  <a:srgbClr val="EA5514"/>
                </a:solidFill>
              </a:rPr>
              <a:t>DIFFERENT</a:t>
            </a:r>
            <a:r>
              <a:rPr kumimoji="0" lang="zh-CN" altLang="en-US" sz="1000">
                <a:solidFill>
                  <a:srgbClr val="595959"/>
                </a:solidFill>
              </a:rPr>
              <a:t>?</a:t>
            </a:r>
            <a:endParaRPr kumimoji="0" lang="zh-CN" altLang="en-US" sz="800">
              <a:solidFill>
                <a:srgbClr val="595959"/>
              </a:solidFill>
            </a:endParaRPr>
          </a:p>
          <a:p>
            <a:endParaRPr kumimoji="0" lang="zh-CN" altLang="en-US" sz="800">
              <a:solidFill>
                <a:srgbClr val="595959"/>
              </a:solidFill>
            </a:endParaRPr>
          </a:p>
          <a:p>
            <a:r>
              <a:rPr kumimoji="0" lang="en-US" altLang="zh-CN" sz="800">
                <a:solidFill>
                  <a:srgbClr val="595959"/>
                </a:solidFill>
              </a:rPr>
              <a:t>We have many PowerPoint </a:t>
            </a:r>
            <a:r>
              <a:rPr kumimoji="0" lang="zh-CN" altLang="en-US" sz="800">
                <a:solidFill>
                  <a:srgbClr val="595959"/>
                </a:solidFill>
              </a:rPr>
              <a:t>templates</a:t>
            </a:r>
            <a:r>
              <a:rPr kumimoji="0" lang="en-US" altLang="zh-CN" sz="800">
                <a:solidFill>
                  <a:srgbClr val="595959"/>
                </a:solidFill>
              </a:rPr>
              <a:t> that has been specifically designed to help anyone that is stepping into the world of PowerPoint for the very first time. </a:t>
            </a:r>
            <a:endParaRPr kumimoji="0" lang="zh-CN" altLang="en-US" sz="800">
              <a:solidFill>
                <a:srgbClr val="595959"/>
              </a:solidFill>
            </a:endParaRPr>
          </a:p>
        </p:txBody>
      </p:sp>
      <p:sp>
        <p:nvSpPr>
          <p:cNvPr id="14383" name="Rectangle 47"/>
          <p:cNvSpPr>
            <a:spLocks noChangeArrowheads="1"/>
          </p:cNvSpPr>
          <p:nvPr/>
        </p:nvSpPr>
        <p:spPr bwMode="auto">
          <a:xfrm>
            <a:off x="827088" y="1274763"/>
            <a:ext cx="115252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0" lang="zh-CN" altLang="zh-CN" sz="4000">
                <a:solidFill>
                  <a:srgbClr val="EA5514"/>
                </a:solidFill>
              </a:rPr>
              <a:t>45%</a:t>
            </a:r>
          </a:p>
        </p:txBody>
      </p:sp>
      <p:sp>
        <p:nvSpPr>
          <p:cNvPr id="14384" name="Freeform 48"/>
          <p:cNvSpPr>
            <a:spLocks noEditPoints="1"/>
          </p:cNvSpPr>
          <p:nvPr/>
        </p:nvSpPr>
        <p:spPr bwMode="auto">
          <a:xfrm>
            <a:off x="827088" y="2892425"/>
            <a:ext cx="165100" cy="163513"/>
          </a:xfrm>
          <a:custGeom>
            <a:avLst/>
            <a:gdLst>
              <a:gd name="T0" fmla="*/ 59 w 76"/>
              <a:gd name="T1" fmla="*/ 3 h 75"/>
              <a:gd name="T2" fmla="*/ 51 w 76"/>
              <a:gd name="T3" fmla="*/ 0 h 75"/>
              <a:gd name="T4" fmla="*/ 1 w 76"/>
              <a:gd name="T5" fmla="*/ 45 h 75"/>
              <a:gd name="T6" fmla="*/ 1 w 76"/>
              <a:gd name="T7" fmla="*/ 45 h 75"/>
              <a:gd name="T8" fmla="*/ 1 w 76"/>
              <a:gd name="T9" fmla="*/ 45 h 75"/>
              <a:gd name="T10" fmla="*/ 1 w 76"/>
              <a:gd name="T11" fmla="*/ 45 h 75"/>
              <a:gd name="T12" fmla="*/ 1 w 76"/>
              <a:gd name="T13" fmla="*/ 45 h 75"/>
              <a:gd name="T14" fmla="*/ 1 w 76"/>
              <a:gd name="T15" fmla="*/ 46 h 75"/>
              <a:gd name="T16" fmla="*/ 1 w 76"/>
              <a:gd name="T17" fmla="*/ 46 h 75"/>
              <a:gd name="T18" fmla="*/ 1 w 76"/>
              <a:gd name="T19" fmla="*/ 46 h 75"/>
              <a:gd name="T20" fmla="*/ 1 w 76"/>
              <a:gd name="T21" fmla="*/ 46 h 75"/>
              <a:gd name="T22" fmla="*/ 1 w 76"/>
              <a:gd name="T23" fmla="*/ 46 h 75"/>
              <a:gd name="T24" fmla="*/ 1 w 76"/>
              <a:gd name="T25" fmla="*/ 46 h 75"/>
              <a:gd name="T26" fmla="*/ 0 w 76"/>
              <a:gd name="T27" fmla="*/ 46 h 75"/>
              <a:gd name="T28" fmla="*/ 0 w 76"/>
              <a:gd name="T29" fmla="*/ 46 h 75"/>
              <a:gd name="T30" fmla="*/ 0 w 76"/>
              <a:gd name="T31" fmla="*/ 46 h 75"/>
              <a:gd name="T32" fmla="*/ 0 w 76"/>
              <a:gd name="T33" fmla="*/ 47 h 75"/>
              <a:gd name="T34" fmla="*/ 0 w 76"/>
              <a:gd name="T35" fmla="*/ 47 h 75"/>
              <a:gd name="T36" fmla="*/ 0 w 76"/>
              <a:gd name="T37" fmla="*/ 47 h 75"/>
              <a:gd name="T38" fmla="*/ 0 w 76"/>
              <a:gd name="T39" fmla="*/ 47 h 75"/>
              <a:gd name="T40" fmla="*/ 29 w 76"/>
              <a:gd name="T41" fmla="*/ 75 h 75"/>
              <a:gd name="T42" fmla="*/ 29 w 76"/>
              <a:gd name="T43" fmla="*/ 75 h 75"/>
              <a:gd name="T44" fmla="*/ 29 w 76"/>
              <a:gd name="T45" fmla="*/ 75 h 75"/>
              <a:gd name="T46" fmla="*/ 29 w 76"/>
              <a:gd name="T47" fmla="*/ 75 h 75"/>
              <a:gd name="T48" fmla="*/ 30 w 76"/>
              <a:gd name="T49" fmla="*/ 75 h 75"/>
              <a:gd name="T50" fmla="*/ 30 w 76"/>
              <a:gd name="T51" fmla="*/ 75 h 75"/>
              <a:gd name="T52" fmla="*/ 30 w 76"/>
              <a:gd name="T53" fmla="*/ 75 h 75"/>
              <a:gd name="T54" fmla="*/ 30 w 76"/>
              <a:gd name="T55" fmla="*/ 75 h 75"/>
              <a:gd name="T56" fmla="*/ 30 w 76"/>
              <a:gd name="T57" fmla="*/ 75 h 75"/>
              <a:gd name="T58" fmla="*/ 31 w 76"/>
              <a:gd name="T59" fmla="*/ 75 h 75"/>
              <a:gd name="T60" fmla="*/ 72 w 76"/>
              <a:gd name="T61" fmla="*/ 33 h 75"/>
              <a:gd name="T62" fmla="*/ 37 w 76"/>
              <a:gd name="T63" fmla="*/ 18 h 75"/>
              <a:gd name="T64" fmla="*/ 12 w 76"/>
              <a:gd name="T65" fmla="*/ 51 h 75"/>
              <a:gd name="T66" fmla="*/ 7 w 76"/>
              <a:gd name="T67" fmla="*/ 69 h 75"/>
              <a:gd name="T68" fmla="*/ 21 w 76"/>
              <a:gd name="T69" fmla="*/ 69 h 75"/>
              <a:gd name="T70" fmla="*/ 14 w 76"/>
              <a:gd name="T71" fmla="*/ 54 h 75"/>
              <a:gd name="T72" fmla="*/ 22 w 76"/>
              <a:gd name="T73" fmla="*/ 61 h 75"/>
              <a:gd name="T74" fmla="*/ 29 w 76"/>
              <a:gd name="T75" fmla="*/ 68 h 75"/>
              <a:gd name="T76" fmla="*/ 58 w 76"/>
              <a:gd name="T77" fmla="*/ 38 h 75"/>
              <a:gd name="T78" fmla="*/ 69 w 76"/>
              <a:gd name="T79" fmla="*/ 25 h 75"/>
              <a:gd name="T80" fmla="*/ 63 w 76"/>
              <a:gd name="T81" fmla="*/ 34 h 75"/>
              <a:gd name="T82" fmla="*/ 44 w 76"/>
              <a:gd name="T83" fmla="*/ 11 h 75"/>
              <a:gd name="T84" fmla="*/ 51 w 76"/>
              <a:gd name="T85" fmla="*/ 6 h 75"/>
              <a:gd name="T86" fmla="*/ 69 w 76"/>
              <a:gd name="T87" fmla="*/ 25 h 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76" h="75">
                <a:moveTo>
                  <a:pt x="76" y="25"/>
                </a:moveTo>
                <a:cubicBezTo>
                  <a:pt x="76" y="22"/>
                  <a:pt x="75" y="19"/>
                  <a:pt x="72" y="17"/>
                </a:cubicBezTo>
                <a:cubicBezTo>
                  <a:pt x="59" y="3"/>
                  <a:pt x="59" y="3"/>
                  <a:pt x="59" y="3"/>
                </a:cubicBezTo>
                <a:cubicBezTo>
                  <a:pt x="57" y="1"/>
                  <a:pt x="54" y="0"/>
                  <a:pt x="51" y="0"/>
                </a:cubicBezTo>
                <a:cubicBezTo>
                  <a:pt x="51" y="0"/>
                  <a:pt x="51" y="0"/>
                  <a:pt x="51" y="0"/>
                </a:cubicBezTo>
                <a:cubicBezTo>
                  <a:pt x="51" y="0"/>
                  <a:pt x="51" y="0"/>
                  <a:pt x="51" y="0"/>
                </a:cubicBezTo>
                <a:cubicBezTo>
                  <a:pt x="48" y="0"/>
                  <a:pt x="45" y="1"/>
                  <a:pt x="43" y="3"/>
                </a:cubicBezTo>
                <a:cubicBezTo>
                  <a:pt x="29" y="17"/>
                  <a:pt x="15" y="31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72"/>
                  <a:pt x="0" y="72"/>
                  <a:pt x="0" y="72"/>
                </a:cubicBezTo>
                <a:cubicBezTo>
                  <a:pt x="0" y="74"/>
                  <a:pt x="2" y="75"/>
                  <a:pt x="3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1" y="75"/>
                  <a:pt x="31" y="75"/>
                  <a:pt x="31" y="75"/>
                </a:cubicBezTo>
                <a:cubicBezTo>
                  <a:pt x="31" y="75"/>
                  <a:pt x="31" y="75"/>
                  <a:pt x="31" y="75"/>
                </a:cubicBezTo>
                <a:cubicBezTo>
                  <a:pt x="31" y="75"/>
                  <a:pt x="31" y="75"/>
                  <a:pt x="31" y="75"/>
                </a:cubicBezTo>
                <a:cubicBezTo>
                  <a:pt x="31" y="75"/>
                  <a:pt x="31" y="75"/>
                  <a:pt x="31" y="75"/>
                </a:cubicBezTo>
                <a:cubicBezTo>
                  <a:pt x="31" y="75"/>
                  <a:pt x="31" y="75"/>
                  <a:pt x="31" y="75"/>
                </a:cubicBezTo>
                <a:cubicBezTo>
                  <a:pt x="45" y="61"/>
                  <a:pt x="58" y="47"/>
                  <a:pt x="72" y="33"/>
                </a:cubicBezTo>
                <a:cubicBezTo>
                  <a:pt x="75" y="31"/>
                  <a:pt x="76" y="28"/>
                  <a:pt x="76" y="25"/>
                </a:cubicBezTo>
                <a:cubicBezTo>
                  <a:pt x="76" y="25"/>
                  <a:pt x="76" y="25"/>
                  <a:pt x="76" y="25"/>
                </a:cubicBezTo>
                <a:close/>
                <a:moveTo>
                  <a:pt x="37" y="18"/>
                </a:moveTo>
                <a:cubicBezTo>
                  <a:pt x="37" y="18"/>
                  <a:pt x="37" y="18"/>
                  <a:pt x="37" y="18"/>
                </a:cubicBezTo>
                <a:cubicBezTo>
                  <a:pt x="41" y="21"/>
                  <a:pt x="41" y="21"/>
                  <a:pt x="41" y="21"/>
                </a:cubicBezTo>
                <a:cubicBezTo>
                  <a:pt x="12" y="51"/>
                  <a:pt x="12" y="51"/>
                  <a:pt x="12" y="51"/>
                </a:cubicBezTo>
                <a:cubicBezTo>
                  <a:pt x="8" y="47"/>
                  <a:pt x="8" y="47"/>
                  <a:pt x="8" y="47"/>
                </a:cubicBezTo>
                <a:cubicBezTo>
                  <a:pt x="37" y="18"/>
                  <a:pt x="37" y="18"/>
                  <a:pt x="37" y="18"/>
                </a:cubicBezTo>
                <a:close/>
                <a:moveTo>
                  <a:pt x="7" y="69"/>
                </a:moveTo>
                <a:cubicBezTo>
                  <a:pt x="7" y="69"/>
                  <a:pt x="7" y="69"/>
                  <a:pt x="7" y="69"/>
                </a:cubicBezTo>
                <a:cubicBezTo>
                  <a:pt x="7" y="55"/>
                  <a:pt x="7" y="55"/>
                  <a:pt x="7" y="55"/>
                </a:cubicBezTo>
                <a:cubicBezTo>
                  <a:pt x="21" y="69"/>
                  <a:pt x="21" y="69"/>
                  <a:pt x="21" y="69"/>
                </a:cubicBezTo>
                <a:cubicBezTo>
                  <a:pt x="7" y="69"/>
                  <a:pt x="7" y="69"/>
                  <a:pt x="7" y="69"/>
                </a:cubicBezTo>
                <a:close/>
                <a:moveTo>
                  <a:pt x="14" y="54"/>
                </a:moveTo>
                <a:cubicBezTo>
                  <a:pt x="14" y="54"/>
                  <a:pt x="14" y="54"/>
                  <a:pt x="14" y="54"/>
                </a:cubicBezTo>
                <a:cubicBezTo>
                  <a:pt x="44" y="24"/>
                  <a:pt x="44" y="24"/>
                  <a:pt x="44" y="24"/>
                </a:cubicBezTo>
                <a:cubicBezTo>
                  <a:pt x="52" y="32"/>
                  <a:pt x="52" y="32"/>
                  <a:pt x="52" y="32"/>
                </a:cubicBezTo>
                <a:cubicBezTo>
                  <a:pt x="22" y="61"/>
                  <a:pt x="22" y="61"/>
                  <a:pt x="22" y="61"/>
                </a:cubicBezTo>
                <a:cubicBezTo>
                  <a:pt x="14" y="54"/>
                  <a:pt x="14" y="54"/>
                  <a:pt x="14" y="54"/>
                </a:cubicBezTo>
                <a:close/>
                <a:moveTo>
                  <a:pt x="29" y="68"/>
                </a:moveTo>
                <a:cubicBezTo>
                  <a:pt x="29" y="68"/>
                  <a:pt x="29" y="68"/>
                  <a:pt x="29" y="68"/>
                </a:cubicBezTo>
                <a:cubicBezTo>
                  <a:pt x="25" y="64"/>
                  <a:pt x="25" y="64"/>
                  <a:pt x="25" y="64"/>
                </a:cubicBezTo>
                <a:cubicBezTo>
                  <a:pt x="54" y="35"/>
                  <a:pt x="54" y="35"/>
                  <a:pt x="54" y="35"/>
                </a:cubicBezTo>
                <a:cubicBezTo>
                  <a:pt x="58" y="38"/>
                  <a:pt x="58" y="38"/>
                  <a:pt x="58" y="38"/>
                </a:cubicBezTo>
                <a:cubicBezTo>
                  <a:pt x="29" y="68"/>
                  <a:pt x="29" y="68"/>
                  <a:pt x="29" y="68"/>
                </a:cubicBezTo>
                <a:close/>
                <a:moveTo>
                  <a:pt x="69" y="25"/>
                </a:moveTo>
                <a:cubicBezTo>
                  <a:pt x="69" y="25"/>
                  <a:pt x="69" y="25"/>
                  <a:pt x="69" y="25"/>
                </a:cubicBezTo>
                <a:cubicBezTo>
                  <a:pt x="69" y="25"/>
                  <a:pt x="69" y="25"/>
                  <a:pt x="69" y="25"/>
                </a:cubicBezTo>
                <a:cubicBezTo>
                  <a:pt x="69" y="26"/>
                  <a:pt x="69" y="28"/>
                  <a:pt x="68" y="29"/>
                </a:cubicBezTo>
                <a:cubicBezTo>
                  <a:pt x="63" y="34"/>
                  <a:pt x="63" y="34"/>
                  <a:pt x="63" y="34"/>
                </a:cubicBezTo>
                <a:cubicBezTo>
                  <a:pt x="42" y="13"/>
                  <a:pt x="42" y="13"/>
                  <a:pt x="42" y="13"/>
                </a:cubicBezTo>
                <a:cubicBezTo>
                  <a:pt x="42" y="13"/>
                  <a:pt x="42" y="13"/>
                  <a:pt x="42" y="13"/>
                </a:cubicBezTo>
                <a:cubicBezTo>
                  <a:pt x="44" y="11"/>
                  <a:pt x="44" y="11"/>
                  <a:pt x="44" y="11"/>
                </a:cubicBezTo>
                <a:cubicBezTo>
                  <a:pt x="47" y="8"/>
                  <a:pt x="47" y="8"/>
                  <a:pt x="47" y="8"/>
                </a:cubicBezTo>
                <a:cubicBezTo>
                  <a:pt x="48" y="7"/>
                  <a:pt x="50" y="6"/>
                  <a:pt x="51" y="6"/>
                </a:cubicBezTo>
                <a:cubicBezTo>
                  <a:pt x="51" y="6"/>
                  <a:pt x="51" y="6"/>
                  <a:pt x="51" y="6"/>
                </a:cubicBezTo>
                <a:cubicBezTo>
                  <a:pt x="52" y="6"/>
                  <a:pt x="54" y="7"/>
                  <a:pt x="55" y="8"/>
                </a:cubicBezTo>
                <a:cubicBezTo>
                  <a:pt x="68" y="21"/>
                  <a:pt x="68" y="21"/>
                  <a:pt x="68" y="21"/>
                </a:cubicBezTo>
                <a:cubicBezTo>
                  <a:pt x="69" y="22"/>
                  <a:pt x="69" y="23"/>
                  <a:pt x="69" y="25"/>
                </a:cubicBezTo>
                <a:cubicBezTo>
                  <a:pt x="69" y="25"/>
                  <a:pt x="69" y="25"/>
                  <a:pt x="69" y="25"/>
                </a:cubicBezTo>
                <a:close/>
              </a:path>
            </a:pathLst>
          </a:custGeom>
          <a:solidFill>
            <a:srgbClr val="98D2E3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4385" name="Rectangle 49"/>
          <p:cNvSpPr>
            <a:spLocks noChangeArrowheads="1"/>
          </p:cNvSpPr>
          <p:nvPr/>
        </p:nvSpPr>
        <p:spPr bwMode="auto">
          <a:xfrm>
            <a:off x="1116013" y="2825750"/>
            <a:ext cx="2879725" cy="2746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CN" altLang="en-US" sz="1000" b="1" dirty="0">
                <a:solidFill>
                  <a:srgbClr val="98D2E3"/>
                </a:solidFill>
                <a:latin typeface="+mn-lt"/>
                <a:ea typeface="+mn-ea"/>
              </a:rPr>
              <a:t>PLAN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rPr>
              <a:t>We have many PowerPoint </a:t>
            </a:r>
            <a:r>
              <a:rPr kumimoji="0"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rPr>
              <a:t>templates.</a:t>
            </a:r>
          </a:p>
        </p:txBody>
      </p:sp>
      <p:sp>
        <p:nvSpPr>
          <p:cNvPr id="14386" name="Freeform 50"/>
          <p:cNvSpPr/>
          <p:nvPr/>
        </p:nvSpPr>
        <p:spPr bwMode="auto">
          <a:xfrm>
            <a:off x="827088" y="3328988"/>
            <a:ext cx="176212" cy="158750"/>
          </a:xfrm>
          <a:custGeom>
            <a:avLst/>
            <a:gdLst>
              <a:gd name="T0" fmla="*/ 25 w 82"/>
              <a:gd name="T1" fmla="*/ 35 h 74"/>
              <a:gd name="T2" fmla="*/ 25 w 82"/>
              <a:gd name="T3" fmla="*/ 35 h 74"/>
              <a:gd name="T4" fmla="*/ 9 w 82"/>
              <a:gd name="T5" fmla="*/ 51 h 74"/>
              <a:gd name="T6" fmla="*/ 6 w 82"/>
              <a:gd name="T7" fmla="*/ 58 h 74"/>
              <a:gd name="T8" fmla="*/ 9 w 82"/>
              <a:gd name="T9" fmla="*/ 65 h 74"/>
              <a:gd name="T10" fmla="*/ 9 w 82"/>
              <a:gd name="T11" fmla="*/ 65 h 74"/>
              <a:gd name="T12" fmla="*/ 17 w 82"/>
              <a:gd name="T13" fmla="*/ 68 h 74"/>
              <a:gd name="T14" fmla="*/ 24 w 82"/>
              <a:gd name="T15" fmla="*/ 65 h 74"/>
              <a:gd name="T16" fmla="*/ 42 w 82"/>
              <a:gd name="T17" fmla="*/ 47 h 74"/>
              <a:gd name="T18" fmla="*/ 42 w 82"/>
              <a:gd name="T19" fmla="*/ 47 h 74"/>
              <a:gd name="T20" fmla="*/ 61 w 82"/>
              <a:gd name="T21" fmla="*/ 28 h 74"/>
              <a:gd name="T22" fmla="*/ 62 w 82"/>
              <a:gd name="T23" fmla="*/ 25 h 74"/>
              <a:gd name="T24" fmla="*/ 61 w 82"/>
              <a:gd name="T25" fmla="*/ 22 h 74"/>
              <a:gd name="T26" fmla="*/ 58 w 82"/>
              <a:gd name="T27" fmla="*/ 20 h 74"/>
              <a:gd name="T28" fmla="*/ 55 w 82"/>
              <a:gd name="T29" fmla="*/ 22 h 74"/>
              <a:gd name="T30" fmla="*/ 27 w 82"/>
              <a:gd name="T31" fmla="*/ 49 h 74"/>
              <a:gd name="T32" fmla="*/ 22 w 82"/>
              <a:gd name="T33" fmla="*/ 49 h 74"/>
              <a:gd name="T34" fmla="*/ 22 w 82"/>
              <a:gd name="T35" fmla="*/ 45 h 74"/>
              <a:gd name="T36" fmla="*/ 50 w 82"/>
              <a:gd name="T37" fmla="*/ 17 h 74"/>
              <a:gd name="T38" fmla="*/ 58 w 82"/>
              <a:gd name="T39" fmla="*/ 14 h 74"/>
              <a:gd name="T40" fmla="*/ 65 w 82"/>
              <a:gd name="T41" fmla="*/ 17 h 74"/>
              <a:gd name="T42" fmla="*/ 68 w 82"/>
              <a:gd name="T43" fmla="*/ 25 h 74"/>
              <a:gd name="T44" fmla="*/ 65 w 82"/>
              <a:gd name="T45" fmla="*/ 32 h 74"/>
              <a:gd name="T46" fmla="*/ 46 w 82"/>
              <a:gd name="T47" fmla="*/ 52 h 74"/>
              <a:gd name="T48" fmla="*/ 46 w 82"/>
              <a:gd name="T49" fmla="*/ 52 h 74"/>
              <a:gd name="T50" fmla="*/ 46 w 82"/>
              <a:gd name="T51" fmla="*/ 52 h 74"/>
              <a:gd name="T52" fmla="*/ 28 w 82"/>
              <a:gd name="T53" fmla="*/ 70 h 74"/>
              <a:gd name="T54" fmla="*/ 17 w 82"/>
              <a:gd name="T55" fmla="*/ 74 h 74"/>
              <a:gd name="T56" fmla="*/ 5 w 82"/>
              <a:gd name="T57" fmla="*/ 70 h 74"/>
              <a:gd name="T58" fmla="*/ 5 w 82"/>
              <a:gd name="T59" fmla="*/ 70 h 74"/>
              <a:gd name="T60" fmla="*/ 0 w 82"/>
              <a:gd name="T61" fmla="*/ 58 h 74"/>
              <a:gd name="T62" fmla="*/ 5 w 82"/>
              <a:gd name="T63" fmla="*/ 46 h 74"/>
              <a:gd name="T64" fmla="*/ 23 w 82"/>
              <a:gd name="T65" fmla="*/ 29 h 74"/>
              <a:gd name="T66" fmla="*/ 23 w 82"/>
              <a:gd name="T67" fmla="*/ 28 h 74"/>
              <a:gd name="T68" fmla="*/ 45 w 82"/>
              <a:gd name="T69" fmla="*/ 6 h 74"/>
              <a:gd name="T70" fmla="*/ 61 w 82"/>
              <a:gd name="T71" fmla="*/ 0 h 74"/>
              <a:gd name="T72" fmla="*/ 76 w 82"/>
              <a:gd name="T73" fmla="*/ 6 h 74"/>
              <a:gd name="T74" fmla="*/ 82 w 82"/>
              <a:gd name="T75" fmla="*/ 21 h 74"/>
              <a:gd name="T76" fmla="*/ 76 w 82"/>
              <a:gd name="T77" fmla="*/ 36 h 74"/>
              <a:gd name="T78" fmla="*/ 45 w 82"/>
              <a:gd name="T79" fmla="*/ 67 h 74"/>
              <a:gd name="T80" fmla="*/ 40 w 82"/>
              <a:gd name="T81" fmla="*/ 67 h 74"/>
              <a:gd name="T82" fmla="*/ 40 w 82"/>
              <a:gd name="T83" fmla="*/ 63 h 74"/>
              <a:gd name="T84" fmla="*/ 71 w 82"/>
              <a:gd name="T85" fmla="*/ 32 h 74"/>
              <a:gd name="T86" fmla="*/ 76 w 82"/>
              <a:gd name="T87" fmla="*/ 21 h 74"/>
              <a:gd name="T88" fmla="*/ 71 w 82"/>
              <a:gd name="T89" fmla="*/ 10 h 74"/>
              <a:gd name="T90" fmla="*/ 61 w 82"/>
              <a:gd name="T91" fmla="*/ 6 h 74"/>
              <a:gd name="T92" fmla="*/ 50 w 82"/>
              <a:gd name="T93" fmla="*/ 10 h 74"/>
              <a:gd name="T94" fmla="*/ 25 w 82"/>
              <a:gd name="T95" fmla="*/ 35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82" h="74">
                <a:moveTo>
                  <a:pt x="25" y="35"/>
                </a:moveTo>
                <a:cubicBezTo>
                  <a:pt x="25" y="35"/>
                  <a:pt x="25" y="35"/>
                  <a:pt x="25" y="35"/>
                </a:cubicBezTo>
                <a:cubicBezTo>
                  <a:pt x="9" y="51"/>
                  <a:pt x="9" y="51"/>
                  <a:pt x="9" y="51"/>
                </a:cubicBezTo>
                <a:cubicBezTo>
                  <a:pt x="7" y="53"/>
                  <a:pt x="6" y="55"/>
                  <a:pt x="6" y="58"/>
                </a:cubicBezTo>
                <a:cubicBezTo>
                  <a:pt x="6" y="61"/>
                  <a:pt x="7" y="63"/>
                  <a:pt x="9" y="65"/>
                </a:cubicBezTo>
                <a:cubicBezTo>
                  <a:pt x="9" y="65"/>
                  <a:pt x="9" y="65"/>
                  <a:pt x="9" y="65"/>
                </a:cubicBezTo>
                <a:cubicBezTo>
                  <a:pt x="11" y="67"/>
                  <a:pt x="14" y="68"/>
                  <a:pt x="17" y="68"/>
                </a:cubicBezTo>
                <a:cubicBezTo>
                  <a:pt x="19" y="68"/>
                  <a:pt x="22" y="67"/>
                  <a:pt x="24" y="65"/>
                </a:cubicBezTo>
                <a:cubicBezTo>
                  <a:pt x="42" y="47"/>
                  <a:pt x="42" y="47"/>
                  <a:pt x="42" y="47"/>
                </a:cubicBezTo>
                <a:cubicBezTo>
                  <a:pt x="42" y="47"/>
                  <a:pt x="42" y="47"/>
                  <a:pt x="42" y="47"/>
                </a:cubicBezTo>
                <a:cubicBezTo>
                  <a:pt x="61" y="28"/>
                  <a:pt x="61" y="28"/>
                  <a:pt x="61" y="28"/>
                </a:cubicBezTo>
                <a:cubicBezTo>
                  <a:pt x="62" y="27"/>
                  <a:pt x="62" y="26"/>
                  <a:pt x="62" y="25"/>
                </a:cubicBezTo>
                <a:cubicBezTo>
                  <a:pt x="62" y="24"/>
                  <a:pt x="62" y="23"/>
                  <a:pt x="61" y="22"/>
                </a:cubicBezTo>
                <a:cubicBezTo>
                  <a:pt x="60" y="21"/>
                  <a:pt x="59" y="20"/>
                  <a:pt x="58" y="20"/>
                </a:cubicBezTo>
                <a:cubicBezTo>
                  <a:pt x="57" y="20"/>
                  <a:pt x="55" y="21"/>
                  <a:pt x="55" y="22"/>
                </a:cubicBezTo>
                <a:cubicBezTo>
                  <a:pt x="27" y="49"/>
                  <a:pt x="27" y="49"/>
                  <a:pt x="27" y="49"/>
                </a:cubicBezTo>
                <a:cubicBezTo>
                  <a:pt x="26" y="51"/>
                  <a:pt x="24" y="51"/>
                  <a:pt x="22" y="49"/>
                </a:cubicBezTo>
                <a:cubicBezTo>
                  <a:pt x="21" y="48"/>
                  <a:pt x="21" y="46"/>
                  <a:pt x="22" y="45"/>
                </a:cubicBezTo>
                <a:cubicBezTo>
                  <a:pt x="50" y="17"/>
                  <a:pt x="50" y="17"/>
                  <a:pt x="50" y="17"/>
                </a:cubicBezTo>
                <a:cubicBezTo>
                  <a:pt x="52" y="15"/>
                  <a:pt x="55" y="14"/>
                  <a:pt x="58" y="14"/>
                </a:cubicBezTo>
                <a:cubicBezTo>
                  <a:pt x="60" y="14"/>
                  <a:pt x="63" y="15"/>
                  <a:pt x="65" y="17"/>
                </a:cubicBezTo>
                <a:cubicBezTo>
                  <a:pt x="67" y="19"/>
                  <a:pt x="68" y="22"/>
                  <a:pt x="68" y="25"/>
                </a:cubicBezTo>
                <a:cubicBezTo>
                  <a:pt x="68" y="28"/>
                  <a:pt x="67" y="30"/>
                  <a:pt x="65" y="32"/>
                </a:cubicBezTo>
                <a:cubicBezTo>
                  <a:pt x="46" y="52"/>
                  <a:pt x="46" y="52"/>
                  <a:pt x="46" y="52"/>
                </a:cubicBezTo>
                <a:cubicBezTo>
                  <a:pt x="46" y="52"/>
                  <a:pt x="46" y="52"/>
                  <a:pt x="46" y="52"/>
                </a:cubicBezTo>
                <a:cubicBezTo>
                  <a:pt x="46" y="52"/>
                  <a:pt x="46" y="52"/>
                  <a:pt x="46" y="52"/>
                </a:cubicBezTo>
                <a:cubicBezTo>
                  <a:pt x="28" y="70"/>
                  <a:pt x="28" y="70"/>
                  <a:pt x="28" y="70"/>
                </a:cubicBezTo>
                <a:cubicBezTo>
                  <a:pt x="25" y="73"/>
                  <a:pt x="21" y="74"/>
                  <a:pt x="17" y="74"/>
                </a:cubicBezTo>
                <a:cubicBezTo>
                  <a:pt x="12" y="74"/>
                  <a:pt x="8" y="73"/>
                  <a:pt x="5" y="70"/>
                </a:cubicBezTo>
                <a:cubicBezTo>
                  <a:pt x="5" y="70"/>
                  <a:pt x="5" y="70"/>
                  <a:pt x="5" y="70"/>
                </a:cubicBezTo>
                <a:cubicBezTo>
                  <a:pt x="2" y="66"/>
                  <a:pt x="0" y="62"/>
                  <a:pt x="0" y="58"/>
                </a:cubicBezTo>
                <a:cubicBezTo>
                  <a:pt x="0" y="54"/>
                  <a:pt x="2" y="50"/>
                  <a:pt x="5" y="46"/>
                </a:cubicBezTo>
                <a:cubicBezTo>
                  <a:pt x="23" y="29"/>
                  <a:pt x="23" y="29"/>
                  <a:pt x="23" y="29"/>
                </a:cubicBezTo>
                <a:cubicBezTo>
                  <a:pt x="23" y="28"/>
                  <a:pt x="23" y="28"/>
                  <a:pt x="23" y="28"/>
                </a:cubicBezTo>
                <a:cubicBezTo>
                  <a:pt x="45" y="6"/>
                  <a:pt x="45" y="6"/>
                  <a:pt x="45" y="6"/>
                </a:cubicBezTo>
                <a:cubicBezTo>
                  <a:pt x="50" y="2"/>
                  <a:pt x="55" y="0"/>
                  <a:pt x="61" y="0"/>
                </a:cubicBezTo>
                <a:cubicBezTo>
                  <a:pt x="66" y="0"/>
                  <a:pt x="71" y="2"/>
                  <a:pt x="76" y="6"/>
                </a:cubicBezTo>
                <a:cubicBezTo>
                  <a:pt x="80" y="10"/>
                  <a:pt x="82" y="16"/>
                  <a:pt x="82" y="21"/>
                </a:cubicBezTo>
                <a:cubicBezTo>
                  <a:pt x="82" y="26"/>
                  <a:pt x="80" y="32"/>
                  <a:pt x="76" y="36"/>
                </a:cubicBezTo>
                <a:cubicBezTo>
                  <a:pt x="45" y="67"/>
                  <a:pt x="45" y="67"/>
                  <a:pt x="45" y="67"/>
                </a:cubicBezTo>
                <a:cubicBezTo>
                  <a:pt x="43" y="68"/>
                  <a:pt x="41" y="68"/>
                  <a:pt x="40" y="67"/>
                </a:cubicBezTo>
                <a:cubicBezTo>
                  <a:pt x="39" y="66"/>
                  <a:pt x="39" y="64"/>
                  <a:pt x="40" y="63"/>
                </a:cubicBezTo>
                <a:cubicBezTo>
                  <a:pt x="71" y="32"/>
                  <a:pt x="71" y="32"/>
                  <a:pt x="71" y="32"/>
                </a:cubicBezTo>
                <a:cubicBezTo>
                  <a:pt x="74" y="29"/>
                  <a:pt x="76" y="25"/>
                  <a:pt x="76" y="21"/>
                </a:cubicBezTo>
                <a:cubicBezTo>
                  <a:pt x="76" y="17"/>
                  <a:pt x="74" y="13"/>
                  <a:pt x="71" y="10"/>
                </a:cubicBezTo>
                <a:cubicBezTo>
                  <a:pt x="68" y="7"/>
                  <a:pt x="64" y="6"/>
                  <a:pt x="61" y="6"/>
                </a:cubicBezTo>
                <a:cubicBezTo>
                  <a:pt x="57" y="6"/>
                  <a:pt x="53" y="7"/>
                  <a:pt x="50" y="10"/>
                </a:cubicBezTo>
                <a:cubicBezTo>
                  <a:pt x="25" y="35"/>
                  <a:pt x="25" y="35"/>
                  <a:pt x="25" y="35"/>
                </a:cubicBezTo>
                <a:close/>
              </a:path>
            </a:pathLst>
          </a:custGeom>
          <a:solidFill>
            <a:srgbClr val="A9D25A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4387" name="Rectangle 51"/>
          <p:cNvSpPr>
            <a:spLocks noChangeArrowheads="1"/>
          </p:cNvSpPr>
          <p:nvPr/>
        </p:nvSpPr>
        <p:spPr bwMode="auto">
          <a:xfrm>
            <a:off x="1116013" y="3257550"/>
            <a:ext cx="2879725" cy="2746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CN" altLang="en-US" sz="1000" b="1" dirty="0">
                <a:solidFill>
                  <a:srgbClr val="A9D25A"/>
                </a:solidFill>
                <a:latin typeface="+mn-lt"/>
                <a:ea typeface="+mn-ea"/>
              </a:rPr>
              <a:t>GOAL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rPr>
              <a:t>We have many PowerPoint </a:t>
            </a:r>
            <a:r>
              <a:rPr kumimoji="0"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rPr>
              <a:t>templates.</a:t>
            </a:r>
          </a:p>
        </p:txBody>
      </p:sp>
      <p:sp>
        <p:nvSpPr>
          <p:cNvPr id="14388" name="Freeform 52"/>
          <p:cNvSpPr>
            <a:spLocks noEditPoints="1"/>
          </p:cNvSpPr>
          <p:nvPr/>
        </p:nvSpPr>
        <p:spPr bwMode="auto">
          <a:xfrm>
            <a:off x="827088" y="3749675"/>
            <a:ext cx="177800" cy="177800"/>
          </a:xfrm>
          <a:custGeom>
            <a:avLst/>
            <a:gdLst>
              <a:gd name="T0" fmla="*/ 38 w 82"/>
              <a:gd name="T1" fmla="*/ 32 h 82"/>
              <a:gd name="T2" fmla="*/ 28 w 82"/>
              <a:gd name="T3" fmla="*/ 36 h 82"/>
              <a:gd name="T4" fmla="*/ 34 w 82"/>
              <a:gd name="T5" fmla="*/ 34 h 82"/>
              <a:gd name="T6" fmla="*/ 33 w 82"/>
              <a:gd name="T7" fmla="*/ 37 h 82"/>
              <a:gd name="T8" fmla="*/ 34 w 82"/>
              <a:gd name="T9" fmla="*/ 56 h 82"/>
              <a:gd name="T10" fmla="*/ 37 w 82"/>
              <a:gd name="T11" fmla="*/ 46 h 82"/>
              <a:gd name="T12" fmla="*/ 30 w 82"/>
              <a:gd name="T13" fmla="*/ 54 h 82"/>
              <a:gd name="T14" fmla="*/ 34 w 82"/>
              <a:gd name="T15" fmla="*/ 49 h 82"/>
              <a:gd name="T16" fmla="*/ 35 w 82"/>
              <a:gd name="T17" fmla="*/ 51 h 82"/>
              <a:gd name="T18" fmla="*/ 33 w 82"/>
              <a:gd name="T19" fmla="*/ 49 h 82"/>
              <a:gd name="T20" fmla="*/ 68 w 82"/>
              <a:gd name="T21" fmla="*/ 36 h 82"/>
              <a:gd name="T22" fmla="*/ 59 w 82"/>
              <a:gd name="T23" fmla="*/ 32 h 82"/>
              <a:gd name="T24" fmla="*/ 62 w 82"/>
              <a:gd name="T25" fmla="*/ 35 h 82"/>
              <a:gd name="T26" fmla="*/ 63 w 82"/>
              <a:gd name="T27" fmla="*/ 38 h 82"/>
              <a:gd name="T28" fmla="*/ 44 w 82"/>
              <a:gd name="T29" fmla="*/ 40 h 82"/>
              <a:gd name="T30" fmla="*/ 52 w 82"/>
              <a:gd name="T31" fmla="*/ 32 h 82"/>
              <a:gd name="T32" fmla="*/ 44 w 82"/>
              <a:gd name="T33" fmla="*/ 40 h 82"/>
              <a:gd name="T34" fmla="*/ 49 w 82"/>
              <a:gd name="T35" fmla="*/ 35 h 82"/>
              <a:gd name="T36" fmla="*/ 47 w 82"/>
              <a:gd name="T37" fmla="*/ 37 h 82"/>
              <a:gd name="T38" fmla="*/ 34 w 82"/>
              <a:gd name="T39" fmla="*/ 70 h 82"/>
              <a:gd name="T40" fmla="*/ 37 w 82"/>
              <a:gd name="T41" fmla="*/ 61 h 82"/>
              <a:gd name="T42" fmla="*/ 30 w 82"/>
              <a:gd name="T43" fmla="*/ 68 h 82"/>
              <a:gd name="T44" fmla="*/ 35 w 82"/>
              <a:gd name="T45" fmla="*/ 63 h 82"/>
              <a:gd name="T46" fmla="*/ 33 w 82"/>
              <a:gd name="T47" fmla="*/ 66 h 82"/>
              <a:gd name="T48" fmla="*/ 79 w 82"/>
              <a:gd name="T49" fmla="*/ 0 h 82"/>
              <a:gd name="T50" fmla="*/ 79 w 82"/>
              <a:gd name="T51" fmla="*/ 82 h 82"/>
              <a:gd name="T52" fmla="*/ 76 w 82"/>
              <a:gd name="T53" fmla="*/ 76 h 82"/>
              <a:gd name="T54" fmla="*/ 76 w 82"/>
              <a:gd name="T55" fmla="*/ 21 h 82"/>
              <a:gd name="T56" fmla="*/ 13 w 82"/>
              <a:gd name="T57" fmla="*/ 11 h 82"/>
              <a:gd name="T58" fmla="*/ 29 w 82"/>
              <a:gd name="T59" fmla="*/ 11 h 82"/>
              <a:gd name="T60" fmla="*/ 46 w 82"/>
              <a:gd name="T61" fmla="*/ 11 h 82"/>
              <a:gd name="T62" fmla="*/ 63 w 82"/>
              <a:gd name="T63" fmla="*/ 11 h 82"/>
              <a:gd name="T64" fmla="*/ 76 w 82"/>
              <a:gd name="T65" fmla="*/ 21 h 82"/>
              <a:gd name="T66" fmla="*/ 52 w 82"/>
              <a:gd name="T67" fmla="*/ 68 h 82"/>
              <a:gd name="T68" fmla="*/ 44 w 82"/>
              <a:gd name="T69" fmla="*/ 61 h 82"/>
              <a:gd name="T70" fmla="*/ 47 w 82"/>
              <a:gd name="T71" fmla="*/ 63 h 82"/>
              <a:gd name="T72" fmla="*/ 50 w 82"/>
              <a:gd name="T73" fmla="*/ 64 h 82"/>
              <a:gd name="T74" fmla="*/ 47 w 82"/>
              <a:gd name="T75" fmla="*/ 66 h 82"/>
              <a:gd name="T76" fmla="*/ 19 w 82"/>
              <a:gd name="T77" fmla="*/ 56 h 82"/>
              <a:gd name="T78" fmla="*/ 23 w 82"/>
              <a:gd name="T79" fmla="*/ 46 h 82"/>
              <a:gd name="T80" fmla="*/ 15 w 82"/>
              <a:gd name="T81" fmla="*/ 54 h 82"/>
              <a:gd name="T82" fmla="*/ 20 w 82"/>
              <a:gd name="T83" fmla="*/ 49 h 82"/>
              <a:gd name="T84" fmla="*/ 19 w 82"/>
              <a:gd name="T85" fmla="*/ 52 h 82"/>
              <a:gd name="T86" fmla="*/ 15 w 82"/>
              <a:gd name="T87" fmla="*/ 68 h 82"/>
              <a:gd name="T88" fmla="*/ 25 w 82"/>
              <a:gd name="T89" fmla="*/ 64 h 82"/>
              <a:gd name="T90" fmla="*/ 15 w 82"/>
              <a:gd name="T91" fmla="*/ 61 h 82"/>
              <a:gd name="T92" fmla="*/ 19 w 82"/>
              <a:gd name="T93" fmla="*/ 63 h 82"/>
              <a:gd name="T94" fmla="*/ 20 w 82"/>
              <a:gd name="T95" fmla="*/ 66 h 82"/>
              <a:gd name="T96" fmla="*/ 18 w 82"/>
              <a:gd name="T97" fmla="*/ 63 h 82"/>
              <a:gd name="T98" fmla="*/ 52 w 82"/>
              <a:gd name="T99" fmla="*/ 54 h 82"/>
              <a:gd name="T100" fmla="*/ 44 w 82"/>
              <a:gd name="T101" fmla="*/ 46 h 82"/>
              <a:gd name="T102" fmla="*/ 47 w 82"/>
              <a:gd name="T103" fmla="*/ 49 h 82"/>
              <a:gd name="T104" fmla="*/ 49 w 82"/>
              <a:gd name="T105" fmla="*/ 49 h 82"/>
              <a:gd name="T106" fmla="*/ 47 w 82"/>
              <a:gd name="T107" fmla="*/ 51 h 82"/>
              <a:gd name="T108" fmla="*/ 59 w 82"/>
              <a:gd name="T109" fmla="*/ 54 h 82"/>
              <a:gd name="T110" fmla="*/ 67 w 82"/>
              <a:gd name="T111" fmla="*/ 46 h 82"/>
              <a:gd name="T112" fmla="*/ 59 w 82"/>
              <a:gd name="T113" fmla="*/ 54 h 82"/>
              <a:gd name="T114" fmla="*/ 64 w 82"/>
              <a:gd name="T115" fmla="*/ 49 h 82"/>
              <a:gd name="T116" fmla="*/ 63 w 82"/>
              <a:gd name="T117" fmla="*/ 52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82" h="82">
                <a:moveTo>
                  <a:pt x="30" y="40"/>
                </a:moveTo>
                <a:cubicBezTo>
                  <a:pt x="31" y="41"/>
                  <a:pt x="32" y="41"/>
                  <a:pt x="34" y="41"/>
                </a:cubicBezTo>
                <a:cubicBezTo>
                  <a:pt x="35" y="41"/>
                  <a:pt x="37" y="41"/>
                  <a:pt x="38" y="40"/>
                </a:cubicBezTo>
                <a:cubicBezTo>
                  <a:pt x="39" y="39"/>
                  <a:pt x="39" y="37"/>
                  <a:pt x="39" y="36"/>
                </a:cubicBezTo>
                <a:cubicBezTo>
                  <a:pt x="39" y="35"/>
                  <a:pt x="38" y="33"/>
                  <a:pt x="38" y="32"/>
                </a:cubicBezTo>
                <a:cubicBezTo>
                  <a:pt x="37" y="32"/>
                  <a:pt x="37" y="32"/>
                  <a:pt x="37" y="32"/>
                </a:cubicBezTo>
                <a:cubicBezTo>
                  <a:pt x="37" y="31"/>
                  <a:pt x="35" y="31"/>
                  <a:pt x="34" y="31"/>
                </a:cubicBezTo>
                <a:cubicBezTo>
                  <a:pt x="32" y="31"/>
                  <a:pt x="31" y="31"/>
                  <a:pt x="30" y="32"/>
                </a:cubicBezTo>
                <a:cubicBezTo>
                  <a:pt x="30" y="32"/>
                  <a:pt x="30" y="32"/>
                  <a:pt x="30" y="32"/>
                </a:cubicBezTo>
                <a:cubicBezTo>
                  <a:pt x="29" y="33"/>
                  <a:pt x="28" y="35"/>
                  <a:pt x="28" y="36"/>
                </a:cubicBezTo>
                <a:cubicBezTo>
                  <a:pt x="28" y="37"/>
                  <a:pt x="29" y="39"/>
                  <a:pt x="30" y="40"/>
                </a:cubicBezTo>
                <a:cubicBezTo>
                  <a:pt x="30" y="40"/>
                  <a:pt x="30" y="40"/>
                  <a:pt x="30" y="40"/>
                </a:cubicBezTo>
                <a:close/>
                <a:moveTo>
                  <a:pt x="33" y="35"/>
                </a:moveTo>
                <a:cubicBezTo>
                  <a:pt x="33" y="35"/>
                  <a:pt x="33" y="35"/>
                  <a:pt x="33" y="35"/>
                </a:cubicBezTo>
                <a:cubicBezTo>
                  <a:pt x="33" y="35"/>
                  <a:pt x="33" y="34"/>
                  <a:pt x="34" y="34"/>
                </a:cubicBezTo>
                <a:cubicBezTo>
                  <a:pt x="34" y="34"/>
                  <a:pt x="35" y="35"/>
                  <a:pt x="35" y="35"/>
                </a:cubicBezTo>
                <a:cubicBezTo>
                  <a:pt x="35" y="35"/>
                  <a:pt x="35" y="36"/>
                  <a:pt x="35" y="36"/>
                </a:cubicBezTo>
                <a:cubicBezTo>
                  <a:pt x="35" y="36"/>
                  <a:pt x="35" y="37"/>
                  <a:pt x="35" y="37"/>
                </a:cubicBezTo>
                <a:cubicBezTo>
                  <a:pt x="35" y="37"/>
                  <a:pt x="34" y="38"/>
                  <a:pt x="34" y="38"/>
                </a:cubicBezTo>
                <a:cubicBezTo>
                  <a:pt x="33" y="38"/>
                  <a:pt x="33" y="37"/>
                  <a:pt x="33" y="37"/>
                </a:cubicBezTo>
                <a:cubicBezTo>
                  <a:pt x="32" y="37"/>
                  <a:pt x="32" y="36"/>
                  <a:pt x="32" y="36"/>
                </a:cubicBezTo>
                <a:cubicBezTo>
                  <a:pt x="32" y="36"/>
                  <a:pt x="32" y="35"/>
                  <a:pt x="33" y="35"/>
                </a:cubicBezTo>
                <a:close/>
                <a:moveTo>
                  <a:pt x="30" y="54"/>
                </a:moveTo>
                <a:cubicBezTo>
                  <a:pt x="30" y="54"/>
                  <a:pt x="30" y="54"/>
                  <a:pt x="30" y="54"/>
                </a:cubicBezTo>
                <a:cubicBezTo>
                  <a:pt x="31" y="55"/>
                  <a:pt x="32" y="56"/>
                  <a:pt x="34" y="56"/>
                </a:cubicBezTo>
                <a:cubicBezTo>
                  <a:pt x="35" y="56"/>
                  <a:pt x="37" y="55"/>
                  <a:pt x="37" y="54"/>
                </a:cubicBezTo>
                <a:cubicBezTo>
                  <a:pt x="38" y="54"/>
                  <a:pt x="38" y="54"/>
                  <a:pt x="38" y="54"/>
                </a:cubicBezTo>
                <a:cubicBezTo>
                  <a:pt x="38" y="53"/>
                  <a:pt x="39" y="52"/>
                  <a:pt x="39" y="50"/>
                </a:cubicBezTo>
                <a:cubicBezTo>
                  <a:pt x="39" y="49"/>
                  <a:pt x="38" y="47"/>
                  <a:pt x="38" y="46"/>
                </a:cubicBezTo>
                <a:cubicBezTo>
                  <a:pt x="37" y="46"/>
                  <a:pt x="37" y="46"/>
                  <a:pt x="37" y="46"/>
                </a:cubicBezTo>
                <a:cubicBezTo>
                  <a:pt x="37" y="45"/>
                  <a:pt x="35" y="45"/>
                  <a:pt x="34" y="45"/>
                </a:cubicBezTo>
                <a:cubicBezTo>
                  <a:pt x="32" y="45"/>
                  <a:pt x="31" y="45"/>
                  <a:pt x="30" y="46"/>
                </a:cubicBezTo>
                <a:cubicBezTo>
                  <a:pt x="30" y="46"/>
                  <a:pt x="30" y="46"/>
                  <a:pt x="30" y="46"/>
                </a:cubicBezTo>
                <a:cubicBezTo>
                  <a:pt x="29" y="47"/>
                  <a:pt x="28" y="49"/>
                  <a:pt x="28" y="50"/>
                </a:cubicBezTo>
                <a:cubicBezTo>
                  <a:pt x="28" y="52"/>
                  <a:pt x="29" y="53"/>
                  <a:pt x="30" y="54"/>
                </a:cubicBezTo>
                <a:cubicBezTo>
                  <a:pt x="30" y="54"/>
                  <a:pt x="30" y="54"/>
                  <a:pt x="30" y="54"/>
                </a:cubicBezTo>
                <a:close/>
                <a:moveTo>
                  <a:pt x="33" y="49"/>
                </a:moveTo>
                <a:cubicBezTo>
                  <a:pt x="33" y="49"/>
                  <a:pt x="33" y="49"/>
                  <a:pt x="33" y="49"/>
                </a:cubicBezTo>
                <a:cubicBezTo>
                  <a:pt x="33" y="49"/>
                  <a:pt x="33" y="49"/>
                  <a:pt x="33" y="49"/>
                </a:cubicBezTo>
                <a:cubicBezTo>
                  <a:pt x="33" y="49"/>
                  <a:pt x="33" y="49"/>
                  <a:pt x="34" y="49"/>
                </a:cubicBezTo>
                <a:cubicBezTo>
                  <a:pt x="34" y="49"/>
                  <a:pt x="35" y="49"/>
                  <a:pt x="35" y="49"/>
                </a:cubicBezTo>
                <a:cubicBezTo>
                  <a:pt x="35" y="49"/>
                  <a:pt x="35" y="49"/>
                  <a:pt x="35" y="49"/>
                </a:cubicBezTo>
                <a:cubicBezTo>
                  <a:pt x="35" y="49"/>
                  <a:pt x="35" y="50"/>
                  <a:pt x="35" y="50"/>
                </a:cubicBezTo>
                <a:cubicBezTo>
                  <a:pt x="35" y="51"/>
                  <a:pt x="35" y="51"/>
                  <a:pt x="35" y="51"/>
                </a:cubicBezTo>
                <a:cubicBezTo>
                  <a:pt x="35" y="51"/>
                  <a:pt x="35" y="51"/>
                  <a:pt x="35" y="51"/>
                </a:cubicBezTo>
                <a:cubicBezTo>
                  <a:pt x="35" y="52"/>
                  <a:pt x="34" y="52"/>
                  <a:pt x="34" y="52"/>
                </a:cubicBezTo>
                <a:cubicBezTo>
                  <a:pt x="33" y="52"/>
                  <a:pt x="33" y="52"/>
                  <a:pt x="33" y="51"/>
                </a:cubicBezTo>
                <a:cubicBezTo>
                  <a:pt x="33" y="51"/>
                  <a:pt x="33" y="51"/>
                  <a:pt x="33" y="51"/>
                </a:cubicBezTo>
                <a:cubicBezTo>
                  <a:pt x="32" y="51"/>
                  <a:pt x="32" y="51"/>
                  <a:pt x="32" y="50"/>
                </a:cubicBezTo>
                <a:cubicBezTo>
                  <a:pt x="32" y="50"/>
                  <a:pt x="32" y="49"/>
                  <a:pt x="33" y="49"/>
                </a:cubicBezTo>
                <a:close/>
                <a:moveTo>
                  <a:pt x="59" y="40"/>
                </a:moveTo>
                <a:cubicBezTo>
                  <a:pt x="59" y="40"/>
                  <a:pt x="59" y="40"/>
                  <a:pt x="59" y="40"/>
                </a:cubicBezTo>
                <a:cubicBezTo>
                  <a:pt x="60" y="41"/>
                  <a:pt x="61" y="41"/>
                  <a:pt x="63" y="41"/>
                </a:cubicBezTo>
                <a:cubicBezTo>
                  <a:pt x="64" y="41"/>
                  <a:pt x="66" y="41"/>
                  <a:pt x="67" y="40"/>
                </a:cubicBezTo>
                <a:cubicBezTo>
                  <a:pt x="68" y="39"/>
                  <a:pt x="68" y="37"/>
                  <a:pt x="68" y="36"/>
                </a:cubicBezTo>
                <a:cubicBezTo>
                  <a:pt x="68" y="35"/>
                  <a:pt x="68" y="33"/>
                  <a:pt x="67" y="32"/>
                </a:cubicBezTo>
                <a:cubicBezTo>
                  <a:pt x="67" y="32"/>
                  <a:pt x="67" y="32"/>
                  <a:pt x="67" y="32"/>
                </a:cubicBezTo>
                <a:cubicBezTo>
                  <a:pt x="66" y="31"/>
                  <a:pt x="64" y="31"/>
                  <a:pt x="63" y="31"/>
                </a:cubicBezTo>
                <a:cubicBezTo>
                  <a:pt x="61" y="31"/>
                  <a:pt x="60" y="31"/>
                  <a:pt x="59" y="32"/>
                </a:cubicBezTo>
                <a:cubicBezTo>
                  <a:pt x="59" y="32"/>
                  <a:pt x="59" y="32"/>
                  <a:pt x="59" y="32"/>
                </a:cubicBezTo>
                <a:cubicBezTo>
                  <a:pt x="58" y="33"/>
                  <a:pt x="57" y="35"/>
                  <a:pt x="57" y="36"/>
                </a:cubicBezTo>
                <a:cubicBezTo>
                  <a:pt x="57" y="37"/>
                  <a:pt x="58" y="39"/>
                  <a:pt x="59" y="40"/>
                </a:cubicBezTo>
                <a:cubicBezTo>
                  <a:pt x="59" y="40"/>
                  <a:pt x="59" y="40"/>
                  <a:pt x="59" y="40"/>
                </a:cubicBezTo>
                <a:close/>
                <a:moveTo>
                  <a:pt x="62" y="35"/>
                </a:moveTo>
                <a:cubicBezTo>
                  <a:pt x="62" y="35"/>
                  <a:pt x="62" y="35"/>
                  <a:pt x="62" y="35"/>
                </a:cubicBezTo>
                <a:cubicBezTo>
                  <a:pt x="62" y="35"/>
                  <a:pt x="62" y="34"/>
                  <a:pt x="63" y="34"/>
                </a:cubicBezTo>
                <a:cubicBezTo>
                  <a:pt x="63" y="34"/>
                  <a:pt x="64" y="35"/>
                  <a:pt x="64" y="35"/>
                </a:cubicBezTo>
                <a:cubicBezTo>
                  <a:pt x="64" y="35"/>
                  <a:pt x="64" y="36"/>
                  <a:pt x="64" y="36"/>
                </a:cubicBezTo>
                <a:cubicBezTo>
                  <a:pt x="64" y="36"/>
                  <a:pt x="64" y="37"/>
                  <a:pt x="64" y="37"/>
                </a:cubicBezTo>
                <a:cubicBezTo>
                  <a:pt x="64" y="37"/>
                  <a:pt x="63" y="38"/>
                  <a:pt x="63" y="38"/>
                </a:cubicBezTo>
                <a:cubicBezTo>
                  <a:pt x="62" y="38"/>
                  <a:pt x="62" y="37"/>
                  <a:pt x="62" y="37"/>
                </a:cubicBezTo>
                <a:cubicBezTo>
                  <a:pt x="61" y="37"/>
                  <a:pt x="61" y="36"/>
                  <a:pt x="61" y="36"/>
                </a:cubicBezTo>
                <a:cubicBezTo>
                  <a:pt x="61" y="36"/>
                  <a:pt x="61" y="35"/>
                  <a:pt x="62" y="35"/>
                </a:cubicBezTo>
                <a:close/>
                <a:moveTo>
                  <a:pt x="44" y="40"/>
                </a:moveTo>
                <a:cubicBezTo>
                  <a:pt x="44" y="40"/>
                  <a:pt x="44" y="40"/>
                  <a:pt x="44" y="40"/>
                </a:cubicBezTo>
                <a:cubicBezTo>
                  <a:pt x="45" y="41"/>
                  <a:pt x="47" y="41"/>
                  <a:pt x="48" y="41"/>
                </a:cubicBezTo>
                <a:cubicBezTo>
                  <a:pt x="50" y="41"/>
                  <a:pt x="51" y="41"/>
                  <a:pt x="52" y="40"/>
                </a:cubicBezTo>
                <a:cubicBezTo>
                  <a:pt x="53" y="39"/>
                  <a:pt x="54" y="37"/>
                  <a:pt x="54" y="36"/>
                </a:cubicBezTo>
                <a:cubicBezTo>
                  <a:pt x="54" y="35"/>
                  <a:pt x="53" y="33"/>
                  <a:pt x="52" y="32"/>
                </a:cubicBezTo>
                <a:cubicBezTo>
                  <a:pt x="52" y="32"/>
                  <a:pt x="52" y="32"/>
                  <a:pt x="52" y="32"/>
                </a:cubicBezTo>
                <a:cubicBezTo>
                  <a:pt x="51" y="31"/>
                  <a:pt x="50" y="31"/>
                  <a:pt x="48" y="31"/>
                </a:cubicBezTo>
                <a:cubicBezTo>
                  <a:pt x="47" y="31"/>
                  <a:pt x="45" y="31"/>
                  <a:pt x="44" y="32"/>
                </a:cubicBezTo>
                <a:cubicBezTo>
                  <a:pt x="44" y="32"/>
                  <a:pt x="44" y="32"/>
                  <a:pt x="44" y="32"/>
                </a:cubicBezTo>
                <a:cubicBezTo>
                  <a:pt x="44" y="33"/>
                  <a:pt x="43" y="35"/>
                  <a:pt x="43" y="36"/>
                </a:cubicBezTo>
                <a:cubicBezTo>
                  <a:pt x="43" y="37"/>
                  <a:pt x="44" y="39"/>
                  <a:pt x="44" y="40"/>
                </a:cubicBezTo>
                <a:cubicBezTo>
                  <a:pt x="44" y="40"/>
                  <a:pt x="44" y="40"/>
                  <a:pt x="44" y="40"/>
                </a:cubicBezTo>
                <a:close/>
                <a:moveTo>
                  <a:pt x="47" y="35"/>
                </a:moveTo>
                <a:cubicBezTo>
                  <a:pt x="47" y="35"/>
                  <a:pt x="47" y="35"/>
                  <a:pt x="47" y="35"/>
                </a:cubicBezTo>
                <a:cubicBezTo>
                  <a:pt x="47" y="35"/>
                  <a:pt x="48" y="34"/>
                  <a:pt x="48" y="34"/>
                </a:cubicBezTo>
                <a:cubicBezTo>
                  <a:pt x="49" y="34"/>
                  <a:pt x="49" y="35"/>
                  <a:pt x="49" y="35"/>
                </a:cubicBezTo>
                <a:cubicBezTo>
                  <a:pt x="49" y="35"/>
                  <a:pt x="49" y="35"/>
                  <a:pt x="49" y="35"/>
                </a:cubicBezTo>
                <a:cubicBezTo>
                  <a:pt x="50" y="35"/>
                  <a:pt x="50" y="36"/>
                  <a:pt x="50" y="36"/>
                </a:cubicBezTo>
                <a:cubicBezTo>
                  <a:pt x="50" y="36"/>
                  <a:pt x="50" y="37"/>
                  <a:pt x="49" y="37"/>
                </a:cubicBezTo>
                <a:cubicBezTo>
                  <a:pt x="49" y="37"/>
                  <a:pt x="49" y="38"/>
                  <a:pt x="48" y="38"/>
                </a:cubicBezTo>
                <a:cubicBezTo>
                  <a:pt x="48" y="38"/>
                  <a:pt x="47" y="37"/>
                  <a:pt x="47" y="37"/>
                </a:cubicBezTo>
                <a:cubicBezTo>
                  <a:pt x="47" y="37"/>
                  <a:pt x="47" y="36"/>
                  <a:pt x="47" y="36"/>
                </a:cubicBezTo>
                <a:cubicBezTo>
                  <a:pt x="47" y="36"/>
                  <a:pt x="47" y="35"/>
                  <a:pt x="47" y="35"/>
                </a:cubicBezTo>
                <a:close/>
                <a:moveTo>
                  <a:pt x="30" y="68"/>
                </a:moveTo>
                <a:cubicBezTo>
                  <a:pt x="30" y="68"/>
                  <a:pt x="30" y="68"/>
                  <a:pt x="30" y="68"/>
                </a:cubicBezTo>
                <a:cubicBezTo>
                  <a:pt x="31" y="69"/>
                  <a:pt x="32" y="70"/>
                  <a:pt x="34" y="70"/>
                </a:cubicBezTo>
                <a:cubicBezTo>
                  <a:pt x="35" y="70"/>
                  <a:pt x="37" y="69"/>
                  <a:pt x="37" y="68"/>
                </a:cubicBezTo>
                <a:cubicBezTo>
                  <a:pt x="38" y="68"/>
                  <a:pt x="38" y="68"/>
                  <a:pt x="38" y="68"/>
                </a:cubicBezTo>
                <a:cubicBezTo>
                  <a:pt x="38" y="67"/>
                  <a:pt x="39" y="66"/>
                  <a:pt x="39" y="64"/>
                </a:cubicBezTo>
                <a:cubicBezTo>
                  <a:pt x="39" y="63"/>
                  <a:pt x="38" y="62"/>
                  <a:pt x="38" y="61"/>
                </a:cubicBezTo>
                <a:cubicBezTo>
                  <a:pt x="37" y="61"/>
                  <a:pt x="37" y="61"/>
                  <a:pt x="37" y="61"/>
                </a:cubicBezTo>
                <a:cubicBezTo>
                  <a:pt x="37" y="60"/>
                  <a:pt x="35" y="59"/>
                  <a:pt x="34" y="59"/>
                </a:cubicBezTo>
                <a:cubicBezTo>
                  <a:pt x="32" y="59"/>
                  <a:pt x="31" y="60"/>
                  <a:pt x="30" y="61"/>
                </a:cubicBezTo>
                <a:cubicBezTo>
                  <a:pt x="30" y="61"/>
                  <a:pt x="30" y="61"/>
                  <a:pt x="30" y="61"/>
                </a:cubicBezTo>
                <a:cubicBezTo>
                  <a:pt x="29" y="62"/>
                  <a:pt x="28" y="63"/>
                  <a:pt x="28" y="64"/>
                </a:cubicBezTo>
                <a:cubicBezTo>
                  <a:pt x="28" y="66"/>
                  <a:pt x="29" y="67"/>
                  <a:pt x="30" y="68"/>
                </a:cubicBezTo>
                <a:cubicBezTo>
                  <a:pt x="30" y="68"/>
                  <a:pt x="30" y="68"/>
                  <a:pt x="30" y="68"/>
                </a:cubicBezTo>
                <a:close/>
                <a:moveTo>
                  <a:pt x="33" y="63"/>
                </a:moveTo>
                <a:cubicBezTo>
                  <a:pt x="33" y="63"/>
                  <a:pt x="33" y="63"/>
                  <a:pt x="33" y="63"/>
                </a:cubicBezTo>
                <a:cubicBezTo>
                  <a:pt x="33" y="63"/>
                  <a:pt x="33" y="63"/>
                  <a:pt x="34" y="63"/>
                </a:cubicBezTo>
                <a:cubicBezTo>
                  <a:pt x="34" y="63"/>
                  <a:pt x="35" y="63"/>
                  <a:pt x="35" y="63"/>
                </a:cubicBezTo>
                <a:cubicBezTo>
                  <a:pt x="35" y="64"/>
                  <a:pt x="35" y="64"/>
                  <a:pt x="35" y="64"/>
                </a:cubicBezTo>
                <a:cubicBezTo>
                  <a:pt x="35" y="65"/>
                  <a:pt x="35" y="65"/>
                  <a:pt x="35" y="66"/>
                </a:cubicBezTo>
                <a:cubicBezTo>
                  <a:pt x="35" y="66"/>
                  <a:pt x="35" y="66"/>
                  <a:pt x="35" y="66"/>
                </a:cubicBezTo>
                <a:cubicBezTo>
                  <a:pt x="35" y="66"/>
                  <a:pt x="34" y="66"/>
                  <a:pt x="34" y="66"/>
                </a:cubicBezTo>
                <a:cubicBezTo>
                  <a:pt x="33" y="66"/>
                  <a:pt x="33" y="66"/>
                  <a:pt x="33" y="66"/>
                </a:cubicBezTo>
                <a:cubicBezTo>
                  <a:pt x="33" y="66"/>
                  <a:pt x="33" y="66"/>
                  <a:pt x="33" y="66"/>
                </a:cubicBezTo>
                <a:cubicBezTo>
                  <a:pt x="32" y="65"/>
                  <a:pt x="32" y="65"/>
                  <a:pt x="32" y="64"/>
                </a:cubicBezTo>
                <a:cubicBezTo>
                  <a:pt x="32" y="64"/>
                  <a:pt x="32" y="64"/>
                  <a:pt x="33" y="63"/>
                </a:cubicBezTo>
                <a:close/>
                <a:moveTo>
                  <a:pt x="79" y="0"/>
                </a:moveTo>
                <a:cubicBezTo>
                  <a:pt x="79" y="0"/>
                  <a:pt x="79" y="0"/>
                  <a:pt x="79" y="0"/>
                </a:cubicBezTo>
                <a:cubicBezTo>
                  <a:pt x="3" y="0"/>
                  <a:pt x="3" y="0"/>
                  <a:pt x="3" y="0"/>
                </a:cubicBezTo>
                <a:cubicBezTo>
                  <a:pt x="2" y="0"/>
                  <a:pt x="0" y="1"/>
                  <a:pt x="0" y="3"/>
                </a:cubicBezTo>
                <a:cubicBezTo>
                  <a:pt x="0" y="79"/>
                  <a:pt x="0" y="79"/>
                  <a:pt x="0" y="79"/>
                </a:cubicBezTo>
                <a:cubicBezTo>
                  <a:pt x="0" y="80"/>
                  <a:pt x="2" y="82"/>
                  <a:pt x="3" y="82"/>
                </a:cubicBezTo>
                <a:cubicBezTo>
                  <a:pt x="79" y="82"/>
                  <a:pt x="79" y="82"/>
                  <a:pt x="79" y="82"/>
                </a:cubicBezTo>
                <a:cubicBezTo>
                  <a:pt x="80" y="82"/>
                  <a:pt x="82" y="80"/>
                  <a:pt x="82" y="79"/>
                </a:cubicBezTo>
                <a:cubicBezTo>
                  <a:pt x="82" y="3"/>
                  <a:pt x="82" y="3"/>
                  <a:pt x="82" y="3"/>
                </a:cubicBezTo>
                <a:cubicBezTo>
                  <a:pt x="82" y="1"/>
                  <a:pt x="80" y="0"/>
                  <a:pt x="79" y="0"/>
                </a:cubicBezTo>
                <a:close/>
                <a:moveTo>
                  <a:pt x="76" y="76"/>
                </a:moveTo>
                <a:cubicBezTo>
                  <a:pt x="76" y="76"/>
                  <a:pt x="76" y="76"/>
                  <a:pt x="76" y="76"/>
                </a:cubicBezTo>
                <a:cubicBezTo>
                  <a:pt x="6" y="76"/>
                  <a:pt x="6" y="76"/>
                  <a:pt x="6" y="76"/>
                </a:cubicBezTo>
                <a:cubicBezTo>
                  <a:pt x="6" y="25"/>
                  <a:pt x="6" y="25"/>
                  <a:pt x="6" y="25"/>
                </a:cubicBezTo>
                <a:cubicBezTo>
                  <a:pt x="76" y="25"/>
                  <a:pt x="76" y="25"/>
                  <a:pt x="76" y="25"/>
                </a:cubicBezTo>
                <a:cubicBezTo>
                  <a:pt x="76" y="76"/>
                  <a:pt x="76" y="76"/>
                  <a:pt x="76" y="76"/>
                </a:cubicBezTo>
                <a:close/>
                <a:moveTo>
                  <a:pt x="76" y="21"/>
                </a:moveTo>
                <a:cubicBezTo>
                  <a:pt x="76" y="21"/>
                  <a:pt x="76" y="21"/>
                  <a:pt x="76" y="21"/>
                </a:cubicBezTo>
                <a:cubicBezTo>
                  <a:pt x="6" y="21"/>
                  <a:pt x="6" y="21"/>
                  <a:pt x="6" y="21"/>
                </a:cubicBezTo>
                <a:cubicBezTo>
                  <a:pt x="6" y="6"/>
                  <a:pt x="6" y="6"/>
                  <a:pt x="6" y="6"/>
                </a:cubicBezTo>
                <a:cubicBezTo>
                  <a:pt x="13" y="6"/>
                  <a:pt x="13" y="6"/>
                  <a:pt x="13" y="6"/>
                </a:cubicBezTo>
                <a:cubicBezTo>
                  <a:pt x="13" y="11"/>
                  <a:pt x="13" y="11"/>
                  <a:pt x="13" y="11"/>
                </a:cubicBezTo>
                <a:cubicBezTo>
                  <a:pt x="13" y="13"/>
                  <a:pt x="14" y="14"/>
                  <a:pt x="16" y="14"/>
                </a:cubicBezTo>
                <a:cubicBezTo>
                  <a:pt x="17" y="14"/>
                  <a:pt x="19" y="13"/>
                  <a:pt x="19" y="11"/>
                </a:cubicBezTo>
                <a:cubicBezTo>
                  <a:pt x="19" y="6"/>
                  <a:pt x="19" y="6"/>
                  <a:pt x="19" y="6"/>
                </a:cubicBezTo>
                <a:cubicBezTo>
                  <a:pt x="29" y="6"/>
                  <a:pt x="29" y="6"/>
                  <a:pt x="29" y="6"/>
                </a:cubicBezTo>
                <a:cubicBezTo>
                  <a:pt x="29" y="11"/>
                  <a:pt x="29" y="11"/>
                  <a:pt x="29" y="11"/>
                </a:cubicBezTo>
                <a:cubicBezTo>
                  <a:pt x="29" y="13"/>
                  <a:pt x="31" y="14"/>
                  <a:pt x="33" y="14"/>
                </a:cubicBezTo>
                <a:cubicBezTo>
                  <a:pt x="34" y="14"/>
                  <a:pt x="36" y="13"/>
                  <a:pt x="36" y="11"/>
                </a:cubicBezTo>
                <a:cubicBezTo>
                  <a:pt x="36" y="6"/>
                  <a:pt x="36" y="6"/>
                  <a:pt x="36" y="6"/>
                </a:cubicBezTo>
                <a:cubicBezTo>
                  <a:pt x="46" y="6"/>
                  <a:pt x="46" y="6"/>
                  <a:pt x="46" y="6"/>
                </a:cubicBezTo>
                <a:cubicBezTo>
                  <a:pt x="46" y="11"/>
                  <a:pt x="46" y="11"/>
                  <a:pt x="46" y="11"/>
                </a:cubicBezTo>
                <a:cubicBezTo>
                  <a:pt x="46" y="13"/>
                  <a:pt x="48" y="14"/>
                  <a:pt x="49" y="14"/>
                </a:cubicBezTo>
                <a:cubicBezTo>
                  <a:pt x="51" y="14"/>
                  <a:pt x="53" y="13"/>
                  <a:pt x="53" y="11"/>
                </a:cubicBezTo>
                <a:cubicBezTo>
                  <a:pt x="53" y="6"/>
                  <a:pt x="53" y="6"/>
                  <a:pt x="53" y="6"/>
                </a:cubicBezTo>
                <a:cubicBezTo>
                  <a:pt x="63" y="6"/>
                  <a:pt x="63" y="6"/>
                  <a:pt x="63" y="6"/>
                </a:cubicBezTo>
                <a:cubicBezTo>
                  <a:pt x="63" y="11"/>
                  <a:pt x="63" y="11"/>
                  <a:pt x="63" y="11"/>
                </a:cubicBezTo>
                <a:cubicBezTo>
                  <a:pt x="63" y="13"/>
                  <a:pt x="65" y="14"/>
                  <a:pt x="66" y="14"/>
                </a:cubicBezTo>
                <a:cubicBezTo>
                  <a:pt x="68" y="14"/>
                  <a:pt x="69" y="13"/>
                  <a:pt x="69" y="11"/>
                </a:cubicBezTo>
                <a:cubicBezTo>
                  <a:pt x="69" y="6"/>
                  <a:pt x="69" y="6"/>
                  <a:pt x="69" y="6"/>
                </a:cubicBezTo>
                <a:cubicBezTo>
                  <a:pt x="76" y="6"/>
                  <a:pt x="76" y="6"/>
                  <a:pt x="76" y="6"/>
                </a:cubicBezTo>
                <a:cubicBezTo>
                  <a:pt x="76" y="21"/>
                  <a:pt x="76" y="21"/>
                  <a:pt x="76" y="21"/>
                </a:cubicBezTo>
                <a:close/>
                <a:moveTo>
                  <a:pt x="44" y="68"/>
                </a:moveTo>
                <a:cubicBezTo>
                  <a:pt x="44" y="68"/>
                  <a:pt x="44" y="68"/>
                  <a:pt x="44" y="68"/>
                </a:cubicBezTo>
                <a:cubicBezTo>
                  <a:pt x="45" y="69"/>
                  <a:pt x="47" y="70"/>
                  <a:pt x="48" y="70"/>
                </a:cubicBezTo>
                <a:cubicBezTo>
                  <a:pt x="50" y="70"/>
                  <a:pt x="51" y="69"/>
                  <a:pt x="52" y="68"/>
                </a:cubicBezTo>
                <a:cubicBezTo>
                  <a:pt x="52" y="68"/>
                  <a:pt x="52" y="68"/>
                  <a:pt x="52" y="68"/>
                </a:cubicBezTo>
                <a:cubicBezTo>
                  <a:pt x="53" y="67"/>
                  <a:pt x="54" y="66"/>
                  <a:pt x="54" y="64"/>
                </a:cubicBezTo>
                <a:cubicBezTo>
                  <a:pt x="54" y="63"/>
                  <a:pt x="53" y="62"/>
                  <a:pt x="52" y="61"/>
                </a:cubicBezTo>
                <a:cubicBezTo>
                  <a:pt x="52" y="61"/>
                  <a:pt x="52" y="61"/>
                  <a:pt x="52" y="61"/>
                </a:cubicBezTo>
                <a:cubicBezTo>
                  <a:pt x="51" y="60"/>
                  <a:pt x="50" y="59"/>
                  <a:pt x="48" y="59"/>
                </a:cubicBezTo>
                <a:cubicBezTo>
                  <a:pt x="47" y="59"/>
                  <a:pt x="45" y="60"/>
                  <a:pt x="44" y="61"/>
                </a:cubicBezTo>
                <a:cubicBezTo>
                  <a:pt x="44" y="61"/>
                  <a:pt x="44" y="61"/>
                  <a:pt x="44" y="61"/>
                </a:cubicBezTo>
                <a:cubicBezTo>
                  <a:pt x="44" y="62"/>
                  <a:pt x="43" y="63"/>
                  <a:pt x="43" y="64"/>
                </a:cubicBezTo>
                <a:cubicBezTo>
                  <a:pt x="43" y="66"/>
                  <a:pt x="44" y="67"/>
                  <a:pt x="44" y="68"/>
                </a:cubicBezTo>
                <a:cubicBezTo>
                  <a:pt x="44" y="68"/>
                  <a:pt x="44" y="68"/>
                  <a:pt x="44" y="68"/>
                </a:cubicBezTo>
                <a:close/>
                <a:moveTo>
                  <a:pt x="47" y="63"/>
                </a:moveTo>
                <a:cubicBezTo>
                  <a:pt x="47" y="63"/>
                  <a:pt x="47" y="63"/>
                  <a:pt x="47" y="63"/>
                </a:cubicBezTo>
                <a:cubicBezTo>
                  <a:pt x="47" y="63"/>
                  <a:pt x="48" y="63"/>
                  <a:pt x="48" y="63"/>
                </a:cubicBezTo>
                <a:cubicBezTo>
                  <a:pt x="49" y="63"/>
                  <a:pt x="49" y="63"/>
                  <a:pt x="49" y="63"/>
                </a:cubicBezTo>
                <a:cubicBezTo>
                  <a:pt x="49" y="63"/>
                  <a:pt x="49" y="63"/>
                  <a:pt x="49" y="63"/>
                </a:cubicBezTo>
                <a:cubicBezTo>
                  <a:pt x="50" y="64"/>
                  <a:pt x="50" y="64"/>
                  <a:pt x="50" y="64"/>
                </a:cubicBezTo>
                <a:cubicBezTo>
                  <a:pt x="50" y="65"/>
                  <a:pt x="50" y="65"/>
                  <a:pt x="49" y="66"/>
                </a:cubicBezTo>
                <a:cubicBezTo>
                  <a:pt x="49" y="66"/>
                  <a:pt x="49" y="66"/>
                  <a:pt x="49" y="66"/>
                </a:cubicBezTo>
                <a:cubicBezTo>
                  <a:pt x="49" y="66"/>
                  <a:pt x="49" y="66"/>
                  <a:pt x="48" y="66"/>
                </a:cubicBezTo>
                <a:cubicBezTo>
                  <a:pt x="48" y="66"/>
                  <a:pt x="47" y="66"/>
                  <a:pt x="47" y="66"/>
                </a:cubicBezTo>
                <a:cubicBezTo>
                  <a:pt x="47" y="66"/>
                  <a:pt x="47" y="66"/>
                  <a:pt x="47" y="66"/>
                </a:cubicBezTo>
                <a:cubicBezTo>
                  <a:pt x="47" y="65"/>
                  <a:pt x="47" y="65"/>
                  <a:pt x="47" y="64"/>
                </a:cubicBezTo>
                <a:cubicBezTo>
                  <a:pt x="47" y="64"/>
                  <a:pt x="47" y="64"/>
                  <a:pt x="47" y="63"/>
                </a:cubicBezTo>
                <a:close/>
                <a:moveTo>
                  <a:pt x="15" y="54"/>
                </a:moveTo>
                <a:cubicBezTo>
                  <a:pt x="15" y="54"/>
                  <a:pt x="15" y="54"/>
                  <a:pt x="15" y="54"/>
                </a:cubicBezTo>
                <a:cubicBezTo>
                  <a:pt x="16" y="55"/>
                  <a:pt x="18" y="56"/>
                  <a:pt x="19" y="56"/>
                </a:cubicBezTo>
                <a:cubicBezTo>
                  <a:pt x="21" y="56"/>
                  <a:pt x="22" y="55"/>
                  <a:pt x="23" y="54"/>
                </a:cubicBezTo>
                <a:cubicBezTo>
                  <a:pt x="23" y="54"/>
                  <a:pt x="23" y="54"/>
                  <a:pt x="23" y="54"/>
                </a:cubicBezTo>
                <a:cubicBezTo>
                  <a:pt x="24" y="53"/>
                  <a:pt x="25" y="52"/>
                  <a:pt x="25" y="50"/>
                </a:cubicBezTo>
                <a:cubicBezTo>
                  <a:pt x="25" y="49"/>
                  <a:pt x="24" y="47"/>
                  <a:pt x="23" y="46"/>
                </a:cubicBezTo>
                <a:cubicBezTo>
                  <a:pt x="23" y="46"/>
                  <a:pt x="23" y="46"/>
                  <a:pt x="23" y="46"/>
                </a:cubicBezTo>
                <a:cubicBezTo>
                  <a:pt x="22" y="45"/>
                  <a:pt x="21" y="45"/>
                  <a:pt x="19" y="45"/>
                </a:cubicBezTo>
                <a:cubicBezTo>
                  <a:pt x="18" y="45"/>
                  <a:pt x="16" y="45"/>
                  <a:pt x="15" y="46"/>
                </a:cubicBezTo>
                <a:cubicBezTo>
                  <a:pt x="15" y="47"/>
                  <a:pt x="14" y="49"/>
                  <a:pt x="14" y="50"/>
                </a:cubicBezTo>
                <a:cubicBezTo>
                  <a:pt x="14" y="52"/>
                  <a:pt x="15" y="53"/>
                  <a:pt x="15" y="54"/>
                </a:cubicBezTo>
                <a:cubicBezTo>
                  <a:pt x="15" y="54"/>
                  <a:pt x="15" y="54"/>
                  <a:pt x="15" y="54"/>
                </a:cubicBezTo>
                <a:close/>
                <a:moveTo>
                  <a:pt x="18" y="49"/>
                </a:moveTo>
                <a:cubicBezTo>
                  <a:pt x="18" y="49"/>
                  <a:pt x="18" y="49"/>
                  <a:pt x="18" y="49"/>
                </a:cubicBezTo>
                <a:cubicBezTo>
                  <a:pt x="18" y="49"/>
                  <a:pt x="18" y="49"/>
                  <a:pt x="18" y="49"/>
                </a:cubicBezTo>
                <a:cubicBezTo>
                  <a:pt x="18" y="49"/>
                  <a:pt x="19" y="49"/>
                  <a:pt x="19" y="49"/>
                </a:cubicBezTo>
                <a:cubicBezTo>
                  <a:pt x="20" y="49"/>
                  <a:pt x="20" y="49"/>
                  <a:pt x="20" y="49"/>
                </a:cubicBezTo>
                <a:cubicBezTo>
                  <a:pt x="20" y="49"/>
                  <a:pt x="20" y="49"/>
                  <a:pt x="20" y="49"/>
                </a:cubicBezTo>
                <a:cubicBezTo>
                  <a:pt x="21" y="49"/>
                  <a:pt x="21" y="50"/>
                  <a:pt x="21" y="50"/>
                </a:cubicBezTo>
                <a:cubicBezTo>
                  <a:pt x="21" y="51"/>
                  <a:pt x="21" y="51"/>
                  <a:pt x="20" y="51"/>
                </a:cubicBezTo>
                <a:cubicBezTo>
                  <a:pt x="20" y="51"/>
                  <a:pt x="20" y="51"/>
                  <a:pt x="20" y="51"/>
                </a:cubicBezTo>
                <a:cubicBezTo>
                  <a:pt x="20" y="52"/>
                  <a:pt x="20" y="52"/>
                  <a:pt x="19" y="52"/>
                </a:cubicBezTo>
                <a:cubicBezTo>
                  <a:pt x="19" y="52"/>
                  <a:pt x="18" y="52"/>
                  <a:pt x="18" y="51"/>
                </a:cubicBezTo>
                <a:cubicBezTo>
                  <a:pt x="18" y="51"/>
                  <a:pt x="18" y="51"/>
                  <a:pt x="18" y="51"/>
                </a:cubicBezTo>
                <a:cubicBezTo>
                  <a:pt x="18" y="51"/>
                  <a:pt x="18" y="51"/>
                  <a:pt x="18" y="50"/>
                </a:cubicBezTo>
                <a:cubicBezTo>
                  <a:pt x="18" y="50"/>
                  <a:pt x="18" y="49"/>
                  <a:pt x="18" y="49"/>
                </a:cubicBezTo>
                <a:close/>
                <a:moveTo>
                  <a:pt x="15" y="68"/>
                </a:moveTo>
                <a:cubicBezTo>
                  <a:pt x="15" y="68"/>
                  <a:pt x="15" y="68"/>
                  <a:pt x="15" y="68"/>
                </a:cubicBezTo>
                <a:cubicBezTo>
                  <a:pt x="16" y="69"/>
                  <a:pt x="18" y="70"/>
                  <a:pt x="19" y="70"/>
                </a:cubicBezTo>
                <a:cubicBezTo>
                  <a:pt x="21" y="70"/>
                  <a:pt x="22" y="69"/>
                  <a:pt x="23" y="68"/>
                </a:cubicBezTo>
                <a:cubicBezTo>
                  <a:pt x="23" y="68"/>
                  <a:pt x="23" y="68"/>
                  <a:pt x="23" y="68"/>
                </a:cubicBezTo>
                <a:cubicBezTo>
                  <a:pt x="24" y="67"/>
                  <a:pt x="25" y="66"/>
                  <a:pt x="25" y="64"/>
                </a:cubicBezTo>
                <a:cubicBezTo>
                  <a:pt x="25" y="63"/>
                  <a:pt x="24" y="62"/>
                  <a:pt x="23" y="61"/>
                </a:cubicBezTo>
                <a:cubicBezTo>
                  <a:pt x="23" y="61"/>
                  <a:pt x="23" y="61"/>
                  <a:pt x="23" y="61"/>
                </a:cubicBezTo>
                <a:cubicBezTo>
                  <a:pt x="22" y="60"/>
                  <a:pt x="21" y="59"/>
                  <a:pt x="19" y="59"/>
                </a:cubicBezTo>
                <a:cubicBezTo>
                  <a:pt x="18" y="59"/>
                  <a:pt x="16" y="60"/>
                  <a:pt x="15" y="61"/>
                </a:cubicBezTo>
                <a:cubicBezTo>
                  <a:pt x="15" y="61"/>
                  <a:pt x="15" y="61"/>
                  <a:pt x="15" y="61"/>
                </a:cubicBezTo>
                <a:cubicBezTo>
                  <a:pt x="15" y="62"/>
                  <a:pt x="14" y="63"/>
                  <a:pt x="14" y="64"/>
                </a:cubicBezTo>
                <a:cubicBezTo>
                  <a:pt x="14" y="66"/>
                  <a:pt x="15" y="67"/>
                  <a:pt x="15" y="68"/>
                </a:cubicBezTo>
                <a:close/>
                <a:moveTo>
                  <a:pt x="18" y="63"/>
                </a:moveTo>
                <a:cubicBezTo>
                  <a:pt x="18" y="63"/>
                  <a:pt x="18" y="63"/>
                  <a:pt x="18" y="63"/>
                </a:cubicBezTo>
                <a:cubicBezTo>
                  <a:pt x="18" y="63"/>
                  <a:pt x="19" y="63"/>
                  <a:pt x="19" y="63"/>
                </a:cubicBezTo>
                <a:cubicBezTo>
                  <a:pt x="20" y="63"/>
                  <a:pt x="20" y="63"/>
                  <a:pt x="20" y="63"/>
                </a:cubicBezTo>
                <a:cubicBezTo>
                  <a:pt x="20" y="63"/>
                  <a:pt x="20" y="63"/>
                  <a:pt x="20" y="63"/>
                </a:cubicBezTo>
                <a:cubicBezTo>
                  <a:pt x="21" y="64"/>
                  <a:pt x="21" y="64"/>
                  <a:pt x="21" y="64"/>
                </a:cubicBezTo>
                <a:cubicBezTo>
                  <a:pt x="21" y="65"/>
                  <a:pt x="21" y="65"/>
                  <a:pt x="20" y="66"/>
                </a:cubicBezTo>
                <a:cubicBezTo>
                  <a:pt x="20" y="66"/>
                  <a:pt x="20" y="66"/>
                  <a:pt x="20" y="66"/>
                </a:cubicBezTo>
                <a:cubicBezTo>
                  <a:pt x="20" y="66"/>
                  <a:pt x="20" y="66"/>
                  <a:pt x="19" y="66"/>
                </a:cubicBezTo>
                <a:cubicBezTo>
                  <a:pt x="19" y="66"/>
                  <a:pt x="18" y="66"/>
                  <a:pt x="18" y="66"/>
                </a:cubicBezTo>
                <a:cubicBezTo>
                  <a:pt x="18" y="66"/>
                  <a:pt x="18" y="66"/>
                  <a:pt x="18" y="66"/>
                </a:cubicBezTo>
                <a:cubicBezTo>
                  <a:pt x="18" y="65"/>
                  <a:pt x="18" y="65"/>
                  <a:pt x="18" y="64"/>
                </a:cubicBezTo>
                <a:cubicBezTo>
                  <a:pt x="18" y="64"/>
                  <a:pt x="18" y="64"/>
                  <a:pt x="18" y="63"/>
                </a:cubicBezTo>
                <a:close/>
                <a:moveTo>
                  <a:pt x="44" y="54"/>
                </a:moveTo>
                <a:cubicBezTo>
                  <a:pt x="44" y="54"/>
                  <a:pt x="44" y="54"/>
                  <a:pt x="44" y="54"/>
                </a:cubicBezTo>
                <a:cubicBezTo>
                  <a:pt x="45" y="55"/>
                  <a:pt x="47" y="56"/>
                  <a:pt x="48" y="56"/>
                </a:cubicBezTo>
                <a:cubicBezTo>
                  <a:pt x="50" y="56"/>
                  <a:pt x="51" y="55"/>
                  <a:pt x="52" y="54"/>
                </a:cubicBezTo>
                <a:cubicBezTo>
                  <a:pt x="52" y="54"/>
                  <a:pt x="52" y="54"/>
                  <a:pt x="52" y="54"/>
                </a:cubicBezTo>
                <a:cubicBezTo>
                  <a:pt x="53" y="53"/>
                  <a:pt x="54" y="52"/>
                  <a:pt x="54" y="50"/>
                </a:cubicBezTo>
                <a:cubicBezTo>
                  <a:pt x="54" y="49"/>
                  <a:pt x="53" y="47"/>
                  <a:pt x="52" y="46"/>
                </a:cubicBezTo>
                <a:cubicBezTo>
                  <a:pt x="52" y="46"/>
                  <a:pt x="52" y="46"/>
                  <a:pt x="52" y="46"/>
                </a:cubicBezTo>
                <a:cubicBezTo>
                  <a:pt x="51" y="45"/>
                  <a:pt x="50" y="45"/>
                  <a:pt x="48" y="45"/>
                </a:cubicBezTo>
                <a:cubicBezTo>
                  <a:pt x="47" y="45"/>
                  <a:pt x="45" y="45"/>
                  <a:pt x="44" y="46"/>
                </a:cubicBezTo>
                <a:cubicBezTo>
                  <a:pt x="44" y="46"/>
                  <a:pt x="44" y="46"/>
                  <a:pt x="44" y="46"/>
                </a:cubicBezTo>
                <a:cubicBezTo>
                  <a:pt x="44" y="47"/>
                  <a:pt x="43" y="49"/>
                  <a:pt x="43" y="50"/>
                </a:cubicBezTo>
                <a:cubicBezTo>
                  <a:pt x="43" y="52"/>
                  <a:pt x="44" y="53"/>
                  <a:pt x="44" y="54"/>
                </a:cubicBezTo>
                <a:cubicBezTo>
                  <a:pt x="44" y="54"/>
                  <a:pt x="44" y="54"/>
                  <a:pt x="44" y="54"/>
                </a:cubicBezTo>
                <a:close/>
                <a:moveTo>
                  <a:pt x="47" y="49"/>
                </a:moveTo>
                <a:cubicBezTo>
                  <a:pt x="47" y="49"/>
                  <a:pt x="47" y="49"/>
                  <a:pt x="47" y="49"/>
                </a:cubicBezTo>
                <a:cubicBezTo>
                  <a:pt x="47" y="49"/>
                  <a:pt x="47" y="49"/>
                  <a:pt x="47" y="49"/>
                </a:cubicBezTo>
                <a:cubicBezTo>
                  <a:pt x="47" y="49"/>
                  <a:pt x="48" y="49"/>
                  <a:pt x="48" y="49"/>
                </a:cubicBezTo>
                <a:cubicBezTo>
                  <a:pt x="49" y="49"/>
                  <a:pt x="49" y="49"/>
                  <a:pt x="49" y="49"/>
                </a:cubicBezTo>
                <a:cubicBezTo>
                  <a:pt x="49" y="49"/>
                  <a:pt x="49" y="49"/>
                  <a:pt x="49" y="49"/>
                </a:cubicBezTo>
                <a:cubicBezTo>
                  <a:pt x="50" y="49"/>
                  <a:pt x="50" y="50"/>
                  <a:pt x="50" y="50"/>
                </a:cubicBezTo>
                <a:cubicBezTo>
                  <a:pt x="50" y="51"/>
                  <a:pt x="50" y="51"/>
                  <a:pt x="49" y="51"/>
                </a:cubicBezTo>
                <a:cubicBezTo>
                  <a:pt x="49" y="51"/>
                  <a:pt x="49" y="51"/>
                  <a:pt x="49" y="51"/>
                </a:cubicBezTo>
                <a:cubicBezTo>
                  <a:pt x="49" y="52"/>
                  <a:pt x="49" y="52"/>
                  <a:pt x="48" y="52"/>
                </a:cubicBezTo>
                <a:cubicBezTo>
                  <a:pt x="48" y="52"/>
                  <a:pt x="47" y="52"/>
                  <a:pt x="47" y="51"/>
                </a:cubicBezTo>
                <a:cubicBezTo>
                  <a:pt x="47" y="51"/>
                  <a:pt x="47" y="51"/>
                  <a:pt x="47" y="51"/>
                </a:cubicBezTo>
                <a:cubicBezTo>
                  <a:pt x="47" y="51"/>
                  <a:pt x="47" y="51"/>
                  <a:pt x="47" y="50"/>
                </a:cubicBezTo>
                <a:cubicBezTo>
                  <a:pt x="47" y="50"/>
                  <a:pt x="47" y="49"/>
                  <a:pt x="47" y="49"/>
                </a:cubicBezTo>
                <a:close/>
                <a:moveTo>
                  <a:pt x="59" y="54"/>
                </a:moveTo>
                <a:cubicBezTo>
                  <a:pt x="59" y="54"/>
                  <a:pt x="59" y="54"/>
                  <a:pt x="59" y="54"/>
                </a:cubicBezTo>
                <a:cubicBezTo>
                  <a:pt x="60" y="55"/>
                  <a:pt x="61" y="56"/>
                  <a:pt x="63" y="56"/>
                </a:cubicBezTo>
                <a:cubicBezTo>
                  <a:pt x="64" y="56"/>
                  <a:pt x="66" y="55"/>
                  <a:pt x="67" y="54"/>
                </a:cubicBezTo>
                <a:cubicBezTo>
                  <a:pt x="67" y="54"/>
                  <a:pt x="67" y="54"/>
                  <a:pt x="67" y="54"/>
                </a:cubicBezTo>
                <a:cubicBezTo>
                  <a:pt x="68" y="53"/>
                  <a:pt x="68" y="52"/>
                  <a:pt x="68" y="50"/>
                </a:cubicBezTo>
                <a:cubicBezTo>
                  <a:pt x="68" y="49"/>
                  <a:pt x="68" y="47"/>
                  <a:pt x="67" y="46"/>
                </a:cubicBezTo>
                <a:cubicBezTo>
                  <a:pt x="66" y="45"/>
                  <a:pt x="64" y="45"/>
                  <a:pt x="63" y="45"/>
                </a:cubicBezTo>
                <a:cubicBezTo>
                  <a:pt x="61" y="45"/>
                  <a:pt x="60" y="45"/>
                  <a:pt x="59" y="46"/>
                </a:cubicBezTo>
                <a:cubicBezTo>
                  <a:pt x="58" y="47"/>
                  <a:pt x="57" y="49"/>
                  <a:pt x="57" y="50"/>
                </a:cubicBezTo>
                <a:cubicBezTo>
                  <a:pt x="57" y="52"/>
                  <a:pt x="58" y="53"/>
                  <a:pt x="59" y="54"/>
                </a:cubicBezTo>
                <a:cubicBezTo>
                  <a:pt x="59" y="54"/>
                  <a:pt x="59" y="54"/>
                  <a:pt x="59" y="54"/>
                </a:cubicBezTo>
                <a:close/>
                <a:moveTo>
                  <a:pt x="62" y="49"/>
                </a:moveTo>
                <a:cubicBezTo>
                  <a:pt x="62" y="49"/>
                  <a:pt x="62" y="49"/>
                  <a:pt x="62" y="49"/>
                </a:cubicBezTo>
                <a:cubicBezTo>
                  <a:pt x="62" y="49"/>
                  <a:pt x="62" y="49"/>
                  <a:pt x="62" y="49"/>
                </a:cubicBezTo>
                <a:cubicBezTo>
                  <a:pt x="62" y="49"/>
                  <a:pt x="62" y="49"/>
                  <a:pt x="63" y="49"/>
                </a:cubicBezTo>
                <a:cubicBezTo>
                  <a:pt x="63" y="49"/>
                  <a:pt x="64" y="49"/>
                  <a:pt x="64" y="49"/>
                </a:cubicBezTo>
                <a:cubicBezTo>
                  <a:pt x="64" y="49"/>
                  <a:pt x="64" y="49"/>
                  <a:pt x="64" y="49"/>
                </a:cubicBezTo>
                <a:cubicBezTo>
                  <a:pt x="64" y="49"/>
                  <a:pt x="64" y="50"/>
                  <a:pt x="64" y="50"/>
                </a:cubicBezTo>
                <a:cubicBezTo>
                  <a:pt x="64" y="51"/>
                  <a:pt x="64" y="51"/>
                  <a:pt x="64" y="51"/>
                </a:cubicBezTo>
                <a:cubicBezTo>
                  <a:pt x="64" y="51"/>
                  <a:pt x="64" y="51"/>
                  <a:pt x="64" y="51"/>
                </a:cubicBezTo>
                <a:cubicBezTo>
                  <a:pt x="64" y="52"/>
                  <a:pt x="63" y="52"/>
                  <a:pt x="63" y="52"/>
                </a:cubicBezTo>
                <a:cubicBezTo>
                  <a:pt x="62" y="52"/>
                  <a:pt x="62" y="52"/>
                  <a:pt x="62" y="51"/>
                </a:cubicBezTo>
                <a:cubicBezTo>
                  <a:pt x="62" y="51"/>
                  <a:pt x="62" y="51"/>
                  <a:pt x="62" y="51"/>
                </a:cubicBezTo>
                <a:cubicBezTo>
                  <a:pt x="61" y="51"/>
                  <a:pt x="61" y="51"/>
                  <a:pt x="61" y="50"/>
                </a:cubicBezTo>
                <a:cubicBezTo>
                  <a:pt x="61" y="50"/>
                  <a:pt x="61" y="49"/>
                  <a:pt x="62" y="49"/>
                </a:cubicBezTo>
                <a:close/>
              </a:path>
            </a:pathLst>
          </a:custGeom>
          <a:solidFill>
            <a:srgbClr val="FBE22D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4389" name="Rectangle 53"/>
          <p:cNvSpPr>
            <a:spLocks noChangeArrowheads="1"/>
          </p:cNvSpPr>
          <p:nvPr/>
        </p:nvSpPr>
        <p:spPr bwMode="auto">
          <a:xfrm>
            <a:off x="1116013" y="3694113"/>
            <a:ext cx="2879725" cy="27463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CN" altLang="en-US" sz="1000" b="1" dirty="0">
                <a:solidFill>
                  <a:srgbClr val="FBE22D"/>
                </a:solidFill>
                <a:latin typeface="+mn-lt"/>
                <a:ea typeface="+mn-ea"/>
              </a:rPr>
              <a:t>OBJECTIVE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rPr>
              <a:t>We have many PowerPoint </a:t>
            </a:r>
            <a:r>
              <a:rPr kumimoji="0"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rPr>
              <a:t>templates.</a:t>
            </a:r>
          </a:p>
        </p:txBody>
      </p:sp>
      <p:sp>
        <p:nvSpPr>
          <p:cNvPr id="14390" name="Freeform 54"/>
          <p:cNvSpPr>
            <a:spLocks noEditPoints="1"/>
          </p:cNvSpPr>
          <p:nvPr/>
        </p:nvSpPr>
        <p:spPr bwMode="auto">
          <a:xfrm>
            <a:off x="827088" y="4186238"/>
            <a:ext cx="157162" cy="180975"/>
          </a:xfrm>
          <a:custGeom>
            <a:avLst/>
            <a:gdLst>
              <a:gd name="T0" fmla="*/ 14 w 72"/>
              <a:gd name="T1" fmla="*/ 49 h 84"/>
              <a:gd name="T2" fmla="*/ 21 w 72"/>
              <a:gd name="T3" fmla="*/ 49 h 84"/>
              <a:gd name="T4" fmla="*/ 18 w 72"/>
              <a:gd name="T5" fmla="*/ 60 h 84"/>
              <a:gd name="T6" fmla="*/ 14 w 72"/>
              <a:gd name="T7" fmla="*/ 63 h 84"/>
              <a:gd name="T8" fmla="*/ 21 w 72"/>
              <a:gd name="T9" fmla="*/ 63 h 84"/>
              <a:gd name="T10" fmla="*/ 18 w 72"/>
              <a:gd name="T11" fmla="*/ 33 h 84"/>
              <a:gd name="T12" fmla="*/ 14 w 72"/>
              <a:gd name="T13" fmla="*/ 36 h 84"/>
              <a:gd name="T14" fmla="*/ 21 w 72"/>
              <a:gd name="T15" fmla="*/ 36 h 84"/>
              <a:gd name="T16" fmla="*/ 69 w 72"/>
              <a:gd name="T17" fmla="*/ 13 h 84"/>
              <a:gd name="T18" fmla="*/ 60 w 72"/>
              <a:gd name="T19" fmla="*/ 13 h 84"/>
              <a:gd name="T20" fmla="*/ 58 w 72"/>
              <a:gd name="T21" fmla="*/ 10 h 84"/>
              <a:gd name="T22" fmla="*/ 45 w 72"/>
              <a:gd name="T23" fmla="*/ 4 h 84"/>
              <a:gd name="T24" fmla="*/ 27 w 72"/>
              <a:gd name="T25" fmla="*/ 4 h 84"/>
              <a:gd name="T26" fmla="*/ 14 w 72"/>
              <a:gd name="T27" fmla="*/ 10 h 84"/>
              <a:gd name="T28" fmla="*/ 12 w 72"/>
              <a:gd name="T29" fmla="*/ 13 h 84"/>
              <a:gd name="T30" fmla="*/ 0 w 72"/>
              <a:gd name="T31" fmla="*/ 16 h 84"/>
              <a:gd name="T32" fmla="*/ 3 w 72"/>
              <a:gd name="T33" fmla="*/ 84 h 84"/>
              <a:gd name="T34" fmla="*/ 72 w 72"/>
              <a:gd name="T35" fmla="*/ 81 h 84"/>
              <a:gd name="T36" fmla="*/ 69 w 72"/>
              <a:gd name="T37" fmla="*/ 13 h 84"/>
              <a:gd name="T38" fmla="*/ 30 w 72"/>
              <a:gd name="T39" fmla="*/ 6 h 84"/>
              <a:gd name="T40" fmla="*/ 42 w 72"/>
              <a:gd name="T41" fmla="*/ 6 h 84"/>
              <a:gd name="T42" fmla="*/ 28 w 72"/>
              <a:gd name="T43" fmla="*/ 10 h 84"/>
              <a:gd name="T44" fmla="*/ 16 w 72"/>
              <a:gd name="T45" fmla="*/ 13 h 84"/>
              <a:gd name="T46" fmla="*/ 56 w 72"/>
              <a:gd name="T47" fmla="*/ 13 h 84"/>
              <a:gd name="T48" fmla="*/ 16 w 72"/>
              <a:gd name="T49" fmla="*/ 19 h 84"/>
              <a:gd name="T50" fmla="*/ 66 w 72"/>
              <a:gd name="T51" fmla="*/ 78 h 84"/>
              <a:gd name="T52" fmla="*/ 7 w 72"/>
              <a:gd name="T53" fmla="*/ 78 h 84"/>
              <a:gd name="T54" fmla="*/ 12 w 72"/>
              <a:gd name="T55" fmla="*/ 19 h 84"/>
              <a:gd name="T56" fmla="*/ 14 w 72"/>
              <a:gd name="T57" fmla="*/ 23 h 84"/>
              <a:gd name="T58" fmla="*/ 60 w 72"/>
              <a:gd name="T59" fmla="*/ 21 h 84"/>
              <a:gd name="T60" fmla="*/ 66 w 72"/>
              <a:gd name="T61" fmla="*/ 19 h 84"/>
              <a:gd name="T62" fmla="*/ 54 w 72"/>
              <a:gd name="T63" fmla="*/ 34 h 84"/>
              <a:gd name="T64" fmla="*/ 27 w 72"/>
              <a:gd name="T65" fmla="*/ 34 h 84"/>
              <a:gd name="T66" fmla="*/ 27 w 72"/>
              <a:gd name="T67" fmla="*/ 38 h 84"/>
              <a:gd name="T68" fmla="*/ 56 w 72"/>
              <a:gd name="T69" fmla="*/ 36 h 84"/>
              <a:gd name="T70" fmla="*/ 54 w 72"/>
              <a:gd name="T71" fmla="*/ 61 h 84"/>
              <a:gd name="T72" fmla="*/ 27 w 72"/>
              <a:gd name="T73" fmla="*/ 61 h 84"/>
              <a:gd name="T74" fmla="*/ 27 w 72"/>
              <a:gd name="T75" fmla="*/ 65 h 84"/>
              <a:gd name="T76" fmla="*/ 56 w 72"/>
              <a:gd name="T77" fmla="*/ 63 h 84"/>
              <a:gd name="T78" fmla="*/ 54 w 72"/>
              <a:gd name="T79" fmla="*/ 48 h 84"/>
              <a:gd name="T80" fmla="*/ 27 w 72"/>
              <a:gd name="T81" fmla="*/ 48 h 84"/>
              <a:gd name="T82" fmla="*/ 27 w 72"/>
              <a:gd name="T83" fmla="*/ 51 h 84"/>
              <a:gd name="T84" fmla="*/ 56 w 72"/>
              <a:gd name="T85" fmla="*/ 49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72" h="84">
                <a:moveTo>
                  <a:pt x="18" y="46"/>
                </a:moveTo>
                <a:cubicBezTo>
                  <a:pt x="16" y="46"/>
                  <a:pt x="14" y="48"/>
                  <a:pt x="14" y="49"/>
                </a:cubicBezTo>
                <a:cubicBezTo>
                  <a:pt x="14" y="51"/>
                  <a:pt x="16" y="53"/>
                  <a:pt x="18" y="53"/>
                </a:cubicBezTo>
                <a:cubicBezTo>
                  <a:pt x="19" y="53"/>
                  <a:pt x="21" y="51"/>
                  <a:pt x="21" y="49"/>
                </a:cubicBezTo>
                <a:cubicBezTo>
                  <a:pt x="21" y="48"/>
                  <a:pt x="19" y="46"/>
                  <a:pt x="18" y="46"/>
                </a:cubicBezTo>
                <a:close/>
                <a:moveTo>
                  <a:pt x="18" y="60"/>
                </a:moveTo>
                <a:cubicBezTo>
                  <a:pt x="18" y="60"/>
                  <a:pt x="18" y="60"/>
                  <a:pt x="18" y="60"/>
                </a:cubicBezTo>
                <a:cubicBezTo>
                  <a:pt x="16" y="60"/>
                  <a:pt x="14" y="61"/>
                  <a:pt x="14" y="63"/>
                </a:cubicBezTo>
                <a:cubicBezTo>
                  <a:pt x="14" y="65"/>
                  <a:pt x="16" y="66"/>
                  <a:pt x="18" y="66"/>
                </a:cubicBezTo>
                <a:cubicBezTo>
                  <a:pt x="19" y="66"/>
                  <a:pt x="21" y="65"/>
                  <a:pt x="21" y="63"/>
                </a:cubicBezTo>
                <a:cubicBezTo>
                  <a:pt x="21" y="61"/>
                  <a:pt x="19" y="60"/>
                  <a:pt x="18" y="60"/>
                </a:cubicBezTo>
                <a:close/>
                <a:moveTo>
                  <a:pt x="18" y="33"/>
                </a:moveTo>
                <a:cubicBezTo>
                  <a:pt x="18" y="33"/>
                  <a:pt x="18" y="33"/>
                  <a:pt x="18" y="33"/>
                </a:cubicBezTo>
                <a:cubicBezTo>
                  <a:pt x="16" y="33"/>
                  <a:pt x="14" y="34"/>
                  <a:pt x="14" y="36"/>
                </a:cubicBezTo>
                <a:cubicBezTo>
                  <a:pt x="14" y="38"/>
                  <a:pt x="16" y="39"/>
                  <a:pt x="18" y="39"/>
                </a:cubicBezTo>
                <a:cubicBezTo>
                  <a:pt x="19" y="39"/>
                  <a:pt x="21" y="38"/>
                  <a:pt x="21" y="36"/>
                </a:cubicBezTo>
                <a:cubicBezTo>
                  <a:pt x="21" y="34"/>
                  <a:pt x="19" y="33"/>
                  <a:pt x="18" y="33"/>
                </a:cubicBezTo>
                <a:close/>
                <a:moveTo>
                  <a:pt x="69" y="13"/>
                </a:moveTo>
                <a:cubicBezTo>
                  <a:pt x="69" y="13"/>
                  <a:pt x="69" y="13"/>
                  <a:pt x="69" y="13"/>
                </a:cubicBezTo>
                <a:cubicBezTo>
                  <a:pt x="60" y="13"/>
                  <a:pt x="60" y="13"/>
                  <a:pt x="60" y="13"/>
                </a:cubicBezTo>
                <a:cubicBezTo>
                  <a:pt x="60" y="11"/>
                  <a:pt x="60" y="11"/>
                  <a:pt x="60" y="11"/>
                </a:cubicBezTo>
                <a:cubicBezTo>
                  <a:pt x="60" y="10"/>
                  <a:pt x="59" y="10"/>
                  <a:pt x="58" y="10"/>
                </a:cubicBezTo>
                <a:cubicBezTo>
                  <a:pt x="48" y="10"/>
                  <a:pt x="48" y="10"/>
                  <a:pt x="48" y="10"/>
                </a:cubicBezTo>
                <a:cubicBezTo>
                  <a:pt x="47" y="7"/>
                  <a:pt x="46" y="5"/>
                  <a:pt x="45" y="4"/>
                </a:cubicBezTo>
                <a:cubicBezTo>
                  <a:pt x="43" y="1"/>
                  <a:pt x="39" y="0"/>
                  <a:pt x="36" y="0"/>
                </a:cubicBezTo>
                <a:cubicBezTo>
                  <a:pt x="33" y="0"/>
                  <a:pt x="30" y="1"/>
                  <a:pt x="27" y="4"/>
                </a:cubicBezTo>
                <a:cubicBezTo>
                  <a:pt x="26" y="5"/>
                  <a:pt x="25" y="7"/>
                  <a:pt x="24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3" y="10"/>
                  <a:pt x="12" y="10"/>
                  <a:pt x="12" y="11"/>
                </a:cubicBezTo>
                <a:cubicBezTo>
                  <a:pt x="12" y="13"/>
                  <a:pt x="12" y="13"/>
                  <a:pt x="12" y="13"/>
                </a:cubicBezTo>
                <a:cubicBezTo>
                  <a:pt x="3" y="13"/>
                  <a:pt x="3" y="13"/>
                  <a:pt x="3" y="13"/>
                </a:cubicBezTo>
                <a:cubicBezTo>
                  <a:pt x="2" y="13"/>
                  <a:pt x="0" y="15"/>
                  <a:pt x="0" y="16"/>
                </a:cubicBezTo>
                <a:cubicBezTo>
                  <a:pt x="0" y="81"/>
                  <a:pt x="0" y="81"/>
                  <a:pt x="0" y="81"/>
                </a:cubicBezTo>
                <a:cubicBezTo>
                  <a:pt x="0" y="82"/>
                  <a:pt x="2" y="84"/>
                  <a:pt x="3" y="84"/>
                </a:cubicBezTo>
                <a:cubicBezTo>
                  <a:pt x="69" y="84"/>
                  <a:pt x="69" y="84"/>
                  <a:pt x="69" y="84"/>
                </a:cubicBezTo>
                <a:cubicBezTo>
                  <a:pt x="70" y="84"/>
                  <a:pt x="72" y="82"/>
                  <a:pt x="72" y="81"/>
                </a:cubicBezTo>
                <a:cubicBezTo>
                  <a:pt x="72" y="16"/>
                  <a:pt x="72" y="16"/>
                  <a:pt x="72" y="16"/>
                </a:cubicBezTo>
                <a:cubicBezTo>
                  <a:pt x="72" y="15"/>
                  <a:pt x="70" y="13"/>
                  <a:pt x="69" y="13"/>
                </a:cubicBezTo>
                <a:close/>
                <a:moveTo>
                  <a:pt x="30" y="6"/>
                </a:moveTo>
                <a:cubicBezTo>
                  <a:pt x="30" y="6"/>
                  <a:pt x="30" y="6"/>
                  <a:pt x="30" y="6"/>
                </a:cubicBezTo>
                <a:cubicBezTo>
                  <a:pt x="31" y="5"/>
                  <a:pt x="34" y="4"/>
                  <a:pt x="36" y="4"/>
                </a:cubicBezTo>
                <a:cubicBezTo>
                  <a:pt x="38" y="4"/>
                  <a:pt x="41" y="5"/>
                  <a:pt x="42" y="6"/>
                </a:cubicBezTo>
                <a:cubicBezTo>
                  <a:pt x="43" y="7"/>
                  <a:pt x="44" y="8"/>
                  <a:pt x="44" y="10"/>
                </a:cubicBezTo>
                <a:cubicBezTo>
                  <a:pt x="28" y="10"/>
                  <a:pt x="28" y="10"/>
                  <a:pt x="28" y="10"/>
                </a:cubicBezTo>
                <a:cubicBezTo>
                  <a:pt x="28" y="8"/>
                  <a:pt x="29" y="7"/>
                  <a:pt x="30" y="6"/>
                </a:cubicBezTo>
                <a:close/>
                <a:moveTo>
                  <a:pt x="16" y="13"/>
                </a:moveTo>
                <a:cubicBezTo>
                  <a:pt x="16" y="13"/>
                  <a:pt x="16" y="13"/>
                  <a:pt x="16" y="13"/>
                </a:cubicBezTo>
                <a:cubicBezTo>
                  <a:pt x="56" y="13"/>
                  <a:pt x="56" y="13"/>
                  <a:pt x="56" y="13"/>
                </a:cubicBezTo>
                <a:cubicBezTo>
                  <a:pt x="56" y="19"/>
                  <a:pt x="56" y="19"/>
                  <a:pt x="56" y="19"/>
                </a:cubicBezTo>
                <a:cubicBezTo>
                  <a:pt x="16" y="19"/>
                  <a:pt x="16" y="19"/>
                  <a:pt x="16" y="19"/>
                </a:cubicBezTo>
                <a:cubicBezTo>
                  <a:pt x="16" y="13"/>
                  <a:pt x="16" y="13"/>
                  <a:pt x="16" y="13"/>
                </a:cubicBezTo>
                <a:close/>
                <a:moveTo>
                  <a:pt x="66" y="78"/>
                </a:moveTo>
                <a:cubicBezTo>
                  <a:pt x="66" y="78"/>
                  <a:pt x="66" y="78"/>
                  <a:pt x="66" y="78"/>
                </a:cubicBezTo>
                <a:cubicBezTo>
                  <a:pt x="7" y="78"/>
                  <a:pt x="7" y="78"/>
                  <a:pt x="7" y="78"/>
                </a:cubicBezTo>
                <a:cubicBezTo>
                  <a:pt x="7" y="19"/>
                  <a:pt x="7" y="19"/>
                  <a:pt x="7" y="19"/>
                </a:cubicBezTo>
                <a:cubicBezTo>
                  <a:pt x="12" y="19"/>
                  <a:pt x="12" y="19"/>
                  <a:pt x="12" y="19"/>
                </a:cubicBezTo>
                <a:cubicBezTo>
                  <a:pt x="12" y="21"/>
                  <a:pt x="12" y="21"/>
                  <a:pt x="12" y="21"/>
                </a:cubicBezTo>
                <a:cubicBezTo>
                  <a:pt x="12" y="22"/>
                  <a:pt x="13" y="23"/>
                  <a:pt x="14" y="23"/>
                </a:cubicBezTo>
                <a:cubicBezTo>
                  <a:pt x="58" y="23"/>
                  <a:pt x="58" y="23"/>
                  <a:pt x="58" y="23"/>
                </a:cubicBezTo>
                <a:cubicBezTo>
                  <a:pt x="59" y="23"/>
                  <a:pt x="60" y="22"/>
                  <a:pt x="60" y="21"/>
                </a:cubicBezTo>
                <a:cubicBezTo>
                  <a:pt x="60" y="19"/>
                  <a:pt x="60" y="19"/>
                  <a:pt x="60" y="19"/>
                </a:cubicBezTo>
                <a:cubicBezTo>
                  <a:pt x="66" y="19"/>
                  <a:pt x="66" y="19"/>
                  <a:pt x="66" y="19"/>
                </a:cubicBezTo>
                <a:cubicBezTo>
                  <a:pt x="66" y="78"/>
                  <a:pt x="66" y="78"/>
                  <a:pt x="66" y="78"/>
                </a:cubicBezTo>
                <a:close/>
                <a:moveTo>
                  <a:pt x="54" y="34"/>
                </a:moveTo>
                <a:cubicBezTo>
                  <a:pt x="54" y="34"/>
                  <a:pt x="54" y="34"/>
                  <a:pt x="54" y="34"/>
                </a:cubicBezTo>
                <a:cubicBezTo>
                  <a:pt x="27" y="34"/>
                  <a:pt x="27" y="34"/>
                  <a:pt x="27" y="34"/>
                </a:cubicBezTo>
                <a:cubicBezTo>
                  <a:pt x="26" y="34"/>
                  <a:pt x="25" y="35"/>
                  <a:pt x="25" y="36"/>
                </a:cubicBezTo>
                <a:cubicBezTo>
                  <a:pt x="25" y="37"/>
                  <a:pt x="26" y="38"/>
                  <a:pt x="27" y="38"/>
                </a:cubicBezTo>
                <a:cubicBezTo>
                  <a:pt x="54" y="38"/>
                  <a:pt x="54" y="38"/>
                  <a:pt x="54" y="38"/>
                </a:cubicBezTo>
                <a:cubicBezTo>
                  <a:pt x="55" y="38"/>
                  <a:pt x="56" y="37"/>
                  <a:pt x="56" y="36"/>
                </a:cubicBezTo>
                <a:cubicBezTo>
                  <a:pt x="56" y="35"/>
                  <a:pt x="55" y="34"/>
                  <a:pt x="54" y="34"/>
                </a:cubicBezTo>
                <a:close/>
                <a:moveTo>
                  <a:pt x="54" y="61"/>
                </a:moveTo>
                <a:cubicBezTo>
                  <a:pt x="54" y="61"/>
                  <a:pt x="54" y="61"/>
                  <a:pt x="54" y="61"/>
                </a:cubicBezTo>
                <a:cubicBezTo>
                  <a:pt x="27" y="61"/>
                  <a:pt x="27" y="61"/>
                  <a:pt x="27" y="61"/>
                </a:cubicBezTo>
                <a:cubicBezTo>
                  <a:pt x="26" y="61"/>
                  <a:pt x="25" y="62"/>
                  <a:pt x="25" y="63"/>
                </a:cubicBezTo>
                <a:cubicBezTo>
                  <a:pt x="25" y="64"/>
                  <a:pt x="26" y="65"/>
                  <a:pt x="27" y="65"/>
                </a:cubicBezTo>
                <a:cubicBezTo>
                  <a:pt x="54" y="65"/>
                  <a:pt x="54" y="65"/>
                  <a:pt x="54" y="65"/>
                </a:cubicBezTo>
                <a:cubicBezTo>
                  <a:pt x="55" y="65"/>
                  <a:pt x="56" y="64"/>
                  <a:pt x="56" y="63"/>
                </a:cubicBezTo>
                <a:cubicBezTo>
                  <a:pt x="56" y="62"/>
                  <a:pt x="55" y="61"/>
                  <a:pt x="54" y="61"/>
                </a:cubicBezTo>
                <a:close/>
                <a:moveTo>
                  <a:pt x="54" y="48"/>
                </a:moveTo>
                <a:cubicBezTo>
                  <a:pt x="54" y="48"/>
                  <a:pt x="54" y="48"/>
                  <a:pt x="54" y="48"/>
                </a:cubicBezTo>
                <a:cubicBezTo>
                  <a:pt x="27" y="48"/>
                  <a:pt x="27" y="48"/>
                  <a:pt x="27" y="48"/>
                </a:cubicBezTo>
                <a:cubicBezTo>
                  <a:pt x="26" y="48"/>
                  <a:pt x="25" y="48"/>
                  <a:pt x="25" y="49"/>
                </a:cubicBezTo>
                <a:cubicBezTo>
                  <a:pt x="25" y="51"/>
                  <a:pt x="26" y="51"/>
                  <a:pt x="27" y="51"/>
                </a:cubicBezTo>
                <a:cubicBezTo>
                  <a:pt x="54" y="51"/>
                  <a:pt x="54" y="51"/>
                  <a:pt x="54" y="51"/>
                </a:cubicBezTo>
                <a:cubicBezTo>
                  <a:pt x="55" y="51"/>
                  <a:pt x="56" y="51"/>
                  <a:pt x="56" y="49"/>
                </a:cubicBezTo>
                <a:cubicBezTo>
                  <a:pt x="56" y="48"/>
                  <a:pt x="55" y="48"/>
                  <a:pt x="54" y="48"/>
                </a:cubicBezTo>
                <a:close/>
              </a:path>
            </a:pathLst>
          </a:custGeom>
          <a:solidFill>
            <a:srgbClr val="EA5514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4391" name="Rectangle 55"/>
          <p:cNvSpPr>
            <a:spLocks noChangeArrowheads="1"/>
          </p:cNvSpPr>
          <p:nvPr/>
        </p:nvSpPr>
        <p:spPr bwMode="auto">
          <a:xfrm>
            <a:off x="1116013" y="4140200"/>
            <a:ext cx="2879725" cy="2746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CN" altLang="en-US" sz="1000" b="1" dirty="0">
                <a:solidFill>
                  <a:srgbClr val="EA5514"/>
                </a:solidFill>
                <a:latin typeface="+mn-lt"/>
                <a:ea typeface="+mn-ea"/>
              </a:rPr>
              <a:t>APROVED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rPr>
              <a:t>We have many PowerPoint </a:t>
            </a:r>
            <a:r>
              <a:rPr kumimoji="0"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rPr>
              <a:t>templates.</a:t>
            </a:r>
          </a:p>
        </p:txBody>
      </p:sp>
      <p:sp>
        <p:nvSpPr>
          <p:cNvPr id="56" name="Rectangle 39"/>
          <p:cNvSpPr>
            <a:spLocks noChangeArrowheads="1"/>
          </p:cNvSpPr>
          <p:nvPr/>
        </p:nvSpPr>
        <p:spPr bwMode="auto">
          <a:xfrm>
            <a:off x="401638" y="328613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>
                <a:solidFill>
                  <a:srgbClr val="FFFFFF"/>
                </a:solidFill>
                <a:latin typeface="Impact" panose="020B0806030902050204" pitchFamily="34" charset="0"/>
              </a:rPr>
              <a:t>04</a:t>
            </a:r>
            <a:endParaRPr kumimoji="0" lang="zh-CN" altLang="zh-CN" sz="100">
              <a:latin typeface="Arial" panose="020B0604020202020204" pitchFamily="34" charset="0"/>
            </a:endParaRPr>
          </a:p>
        </p:txBody>
      </p:sp>
      <p:sp>
        <p:nvSpPr>
          <p:cNvPr id="57" name="Rectangle 39"/>
          <p:cNvSpPr>
            <a:spLocks noChangeArrowheads="1"/>
          </p:cNvSpPr>
          <p:nvPr/>
        </p:nvSpPr>
        <p:spPr bwMode="auto">
          <a:xfrm>
            <a:off x="915988" y="338138"/>
            <a:ext cx="2778125" cy="2159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kumimoji="0"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+mn-ea"/>
              </a:rPr>
              <a:t>Write your great  title here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1434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1434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1433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1434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42" dur="150" fill="hold"/>
                                        <p:tgtEl>
                                          <p:spTgt spid="5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" presetClass="entr" presetSubtype="2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3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3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3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3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43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43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43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43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2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2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4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4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2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4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4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2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4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4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2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4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4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2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4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4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4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4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300" fill="hold"/>
                                        <p:tgtEl>
                                          <p:spTgt spid="14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300" fill="hold"/>
                                        <p:tgtEl>
                                          <p:spTgt spid="14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300"/>
                                        <p:tgtEl>
                                          <p:spTgt spid="14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6" presetClass="emph" presetSubtype="0" autoRev="1" fill="hold" grpId="1" nodeType="withEffect">
                                  <p:stCondLst>
                                    <p:cond delay="2300"/>
                                  </p:stCondLst>
                                  <p:childTnLst>
                                    <p:animScale>
                                      <p:cBhvr>
                                        <p:cTn id="93" dur="150" fill="hold"/>
                                        <p:tgtEl>
                                          <p:spTgt spid="1437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94" presetID="2" presetClass="entr" presetSubtype="4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43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43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" presetClass="entr" presetSubtype="4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43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43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53" presetClass="entr" presetSubtype="16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300" fill="hold"/>
                                        <p:tgtEl>
                                          <p:spTgt spid="143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300" fill="hold"/>
                                        <p:tgtEl>
                                          <p:spTgt spid="143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300"/>
                                        <p:tgtEl>
                                          <p:spTgt spid="14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6" presetClass="emph" presetSubtype="0" autoRev="1" fill="hold" grpId="1" nodeType="withEffect">
                                  <p:stCondLst>
                                    <p:cond delay="2400"/>
                                  </p:stCondLst>
                                  <p:childTnLst>
                                    <p:animScale>
                                      <p:cBhvr>
                                        <p:cTn id="108" dur="150" fill="hold"/>
                                        <p:tgtEl>
                                          <p:spTgt spid="1437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143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143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4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43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143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53" presetClass="entr" presetSubtype="16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300" fill="hold"/>
                                        <p:tgtEl>
                                          <p:spTgt spid="143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300" fill="hold"/>
                                        <p:tgtEl>
                                          <p:spTgt spid="143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300"/>
                                        <p:tgtEl>
                                          <p:spTgt spid="14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6" presetClass="emph" presetSubtype="0" autoRev="1" fill="hold" grpId="1" nodeType="withEffect">
                                  <p:stCondLst>
                                    <p:cond delay="2500"/>
                                  </p:stCondLst>
                                  <p:childTnLst>
                                    <p:animScale>
                                      <p:cBhvr>
                                        <p:cTn id="123" dur="150" fill="hold"/>
                                        <p:tgtEl>
                                          <p:spTgt spid="1437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4" presetID="2" presetClass="entr" presetSubtype="4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143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14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2" presetClass="entr" presetSubtype="4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143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143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53" presetClass="entr" presetSubtype="16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300" fill="hold"/>
                                        <p:tgtEl>
                                          <p:spTgt spid="143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300" fill="hold"/>
                                        <p:tgtEl>
                                          <p:spTgt spid="143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300"/>
                                        <p:tgtEl>
                                          <p:spTgt spid="14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6" presetClass="emph" presetSubtype="0" autoRev="1" fill="hold" grpId="1" nodeType="withEffect">
                                  <p:stCondLst>
                                    <p:cond delay="2400"/>
                                  </p:stCondLst>
                                  <p:childTnLst>
                                    <p:animScale>
                                      <p:cBhvr>
                                        <p:cTn id="138" dur="150" fill="hold"/>
                                        <p:tgtEl>
                                          <p:spTgt spid="1437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9" presetID="2" presetClass="entr" presetSubtype="4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143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143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2" presetClass="entr" presetSubtype="4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143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143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53" presetClass="entr" presetSubtype="16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300" fill="hold"/>
                                        <p:tgtEl>
                                          <p:spTgt spid="143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300" fill="hold"/>
                                        <p:tgtEl>
                                          <p:spTgt spid="143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300"/>
                                        <p:tgtEl>
                                          <p:spTgt spid="14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6" presetClass="emph" presetSubtype="0" autoRev="1" fill="hold" grpId="1" nodeType="withEffect">
                                  <p:stCondLst>
                                    <p:cond delay="2600"/>
                                  </p:stCondLst>
                                  <p:childTnLst>
                                    <p:animScale>
                                      <p:cBhvr>
                                        <p:cTn id="153" dur="150" fill="hold"/>
                                        <p:tgtEl>
                                          <p:spTgt spid="1435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4" presetID="53" presetClass="entr" presetSubtype="16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300" fill="hold"/>
                                        <p:tgtEl>
                                          <p:spTgt spid="143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300" fill="hold"/>
                                        <p:tgtEl>
                                          <p:spTgt spid="143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300"/>
                                        <p:tgtEl>
                                          <p:spTgt spid="14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6" presetClass="emph" presetSubtype="0" autoRev="1" fill="hold" grpId="1" nodeType="withEffect">
                                  <p:stCondLst>
                                    <p:cond delay="2700"/>
                                  </p:stCondLst>
                                  <p:childTnLst>
                                    <p:animScale>
                                      <p:cBhvr>
                                        <p:cTn id="160" dur="150" fill="hold"/>
                                        <p:tgtEl>
                                          <p:spTgt spid="1436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61" presetID="53" presetClass="entr" presetSubtype="16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300" fill="hold"/>
                                        <p:tgtEl>
                                          <p:spTgt spid="143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300" fill="hold"/>
                                        <p:tgtEl>
                                          <p:spTgt spid="143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300"/>
                                        <p:tgtEl>
                                          <p:spTgt spid="14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6" presetClass="emph" presetSubtype="0" autoRev="1" fill="hold" grpId="1" nodeType="withEffect">
                                  <p:stCondLst>
                                    <p:cond delay="2800"/>
                                  </p:stCondLst>
                                  <p:childTnLst>
                                    <p:animScale>
                                      <p:cBhvr>
                                        <p:cTn id="167" dur="150" fill="hold"/>
                                        <p:tgtEl>
                                          <p:spTgt spid="1436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68" presetID="53" presetClass="entr" presetSubtype="16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300" fill="hold"/>
                                        <p:tgtEl>
                                          <p:spTgt spid="14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300" fill="hold"/>
                                        <p:tgtEl>
                                          <p:spTgt spid="14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300"/>
                                        <p:tgtEl>
                                          <p:spTgt spid="14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6" presetClass="emph" presetSubtype="0" autoRev="1" fill="hold" grpId="1" nodeType="withEffect">
                                  <p:stCondLst>
                                    <p:cond delay="2500"/>
                                  </p:stCondLst>
                                  <p:childTnLst>
                                    <p:animScale>
                                      <p:cBhvr>
                                        <p:cTn id="174" dur="150" fill="hold"/>
                                        <p:tgtEl>
                                          <p:spTgt spid="1436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75" presetID="53" presetClass="entr" presetSubtype="16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300" fill="hold"/>
                                        <p:tgtEl>
                                          <p:spTgt spid="143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300" fill="hold"/>
                                        <p:tgtEl>
                                          <p:spTgt spid="143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9" dur="300"/>
                                        <p:tgtEl>
                                          <p:spTgt spid="14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6" presetClass="emph" presetSubtype="0" autoRev="1" fill="hold" grpId="1" nodeType="withEffect">
                                  <p:stCondLst>
                                    <p:cond delay="2600"/>
                                  </p:stCondLst>
                                  <p:childTnLst>
                                    <p:animScale>
                                      <p:cBhvr>
                                        <p:cTn id="181" dur="150" fill="hold"/>
                                        <p:tgtEl>
                                          <p:spTgt spid="1435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2" presetID="53" presetClass="entr" presetSubtype="16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300" fill="hold"/>
                                        <p:tgtEl>
                                          <p:spTgt spid="14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300" fill="hold"/>
                                        <p:tgtEl>
                                          <p:spTgt spid="14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6" dur="300"/>
                                        <p:tgtEl>
                                          <p:spTgt spid="14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6" presetClass="emph" presetSubtype="0" autoRev="1" fill="hold" grpId="1" nodeType="withEffect">
                                  <p:stCondLst>
                                    <p:cond delay="2700"/>
                                  </p:stCondLst>
                                  <p:childTnLst>
                                    <p:animScale>
                                      <p:cBhvr>
                                        <p:cTn id="188" dur="150" fill="hold"/>
                                        <p:tgtEl>
                                          <p:spTgt spid="1436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9" presetID="53" presetClass="entr" presetSubtype="16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300" fill="hold"/>
                                        <p:tgtEl>
                                          <p:spTgt spid="143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300" fill="hold"/>
                                        <p:tgtEl>
                                          <p:spTgt spid="143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3" dur="300"/>
                                        <p:tgtEl>
                                          <p:spTgt spid="14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6" presetClass="emph" presetSubtype="0" autoRev="1" fill="hold" grpId="1" nodeType="withEffect">
                                  <p:stCondLst>
                                    <p:cond delay="2800"/>
                                  </p:stCondLst>
                                  <p:childTnLst>
                                    <p:animScale>
                                      <p:cBhvr>
                                        <p:cTn id="195" dur="150" fill="hold"/>
                                        <p:tgtEl>
                                          <p:spTgt spid="1436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6" presetID="53" presetClass="entr" presetSubtype="16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8" dur="300" fill="hold"/>
                                        <p:tgtEl>
                                          <p:spTgt spid="143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300" fill="hold"/>
                                        <p:tgtEl>
                                          <p:spTgt spid="143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0" dur="300"/>
                                        <p:tgtEl>
                                          <p:spTgt spid="14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6" presetClass="emph" presetSubtype="0" autoRev="1" fill="hold" grpId="1" nodeType="withEffect">
                                  <p:stCondLst>
                                    <p:cond delay="2900"/>
                                  </p:stCondLst>
                                  <p:childTnLst>
                                    <p:animScale>
                                      <p:cBhvr>
                                        <p:cTn id="202" dur="150" fill="hold"/>
                                        <p:tgtEl>
                                          <p:spTgt spid="1435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03" presetID="53" presetClass="entr" presetSubtype="16" fill="hold" grpId="0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5" dur="300" fill="hold"/>
                                        <p:tgtEl>
                                          <p:spTgt spid="143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300" fill="hold"/>
                                        <p:tgtEl>
                                          <p:spTgt spid="143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7" dur="300"/>
                                        <p:tgtEl>
                                          <p:spTgt spid="14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8" presetID="6" presetClass="emph" presetSubtype="0" autoRev="1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Scale>
                                      <p:cBhvr>
                                        <p:cTn id="209" dur="150" fill="hold"/>
                                        <p:tgtEl>
                                          <p:spTgt spid="1436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10" presetID="53" presetClass="entr" presetSubtype="16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2" dur="300" fill="hold"/>
                                        <p:tgtEl>
                                          <p:spTgt spid="143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300" fill="hold"/>
                                        <p:tgtEl>
                                          <p:spTgt spid="143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4" dur="300"/>
                                        <p:tgtEl>
                                          <p:spTgt spid="14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6" presetClass="emph" presetSubtype="0" autoRev="1" fill="hold" grpId="1" nodeType="withEffect">
                                  <p:stCondLst>
                                    <p:cond delay="2800"/>
                                  </p:stCondLst>
                                  <p:childTnLst>
                                    <p:animScale>
                                      <p:cBhvr>
                                        <p:cTn id="216" dur="150" fill="hold"/>
                                        <p:tgtEl>
                                          <p:spTgt spid="1436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17" presetID="53" presetClass="entr" presetSubtype="16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9" dur="300" fill="hold"/>
                                        <p:tgtEl>
                                          <p:spTgt spid="143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300" fill="hold"/>
                                        <p:tgtEl>
                                          <p:spTgt spid="143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1" dur="300"/>
                                        <p:tgtEl>
                                          <p:spTgt spid="14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2" presetID="6" presetClass="emph" presetSubtype="0" autoRev="1" fill="hold" grpId="1" nodeType="withEffect">
                                  <p:stCondLst>
                                    <p:cond delay="2900"/>
                                  </p:stCondLst>
                                  <p:childTnLst>
                                    <p:animScale>
                                      <p:cBhvr>
                                        <p:cTn id="223" dur="150" fill="hold"/>
                                        <p:tgtEl>
                                          <p:spTgt spid="1436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24" presetID="53" presetClass="entr" presetSubtype="16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6" dur="300" fill="hold"/>
                                        <p:tgtEl>
                                          <p:spTgt spid="143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300" fill="hold"/>
                                        <p:tgtEl>
                                          <p:spTgt spid="143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8" dur="300"/>
                                        <p:tgtEl>
                                          <p:spTgt spid="14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9" presetID="6" presetClass="emph" presetSubtype="0" autoRev="1" fill="hold" grpId="1" nodeType="withEffect">
                                  <p:stCondLst>
                                    <p:cond delay="2700"/>
                                  </p:stCondLst>
                                  <p:childTnLst>
                                    <p:animScale>
                                      <p:cBhvr>
                                        <p:cTn id="230" dur="150" fill="hold"/>
                                        <p:tgtEl>
                                          <p:spTgt spid="1436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2" grpId="0" animBg="1"/>
      <p:bldP spid="14342" grpId="1" animBg="1"/>
      <p:bldP spid="14339" grpId="0" animBg="1"/>
      <p:bldP spid="14339" grpId="1" animBg="1"/>
      <p:bldP spid="14340" grpId="0" animBg="1"/>
      <p:bldP spid="14340" grpId="1" animBg="1"/>
      <p:bldP spid="14341" grpId="0" animBg="1"/>
      <p:bldP spid="14341" grpId="1" animBg="1"/>
      <p:bldP spid="14357" grpId="0" animBg="1"/>
      <p:bldP spid="14357" grpId="1" animBg="1"/>
      <p:bldP spid="14358" grpId="0" animBg="1"/>
      <p:bldP spid="14358" grpId="1" animBg="1"/>
      <p:bldP spid="14359" grpId="0" animBg="1"/>
      <p:bldP spid="14359" grpId="1" animBg="1"/>
      <p:bldP spid="14360" grpId="0" animBg="1"/>
      <p:bldP spid="14360" grpId="1" animBg="1"/>
      <p:bldP spid="14361" grpId="0" animBg="1"/>
      <p:bldP spid="14361" grpId="1" animBg="1"/>
      <p:bldP spid="14362" grpId="0" animBg="1"/>
      <p:bldP spid="14362" grpId="1" animBg="1"/>
      <p:bldP spid="14363" grpId="0" animBg="1"/>
      <p:bldP spid="14363" grpId="1" animBg="1"/>
      <p:bldP spid="14364" grpId="0" animBg="1"/>
      <p:bldP spid="14364" grpId="1" animBg="1"/>
      <p:bldP spid="14365" grpId="0" animBg="1"/>
      <p:bldP spid="14365" grpId="1" animBg="1"/>
      <p:bldP spid="14366" grpId="0" animBg="1"/>
      <p:bldP spid="14366" grpId="1" animBg="1"/>
      <p:bldP spid="14367" grpId="0" animBg="1"/>
      <p:bldP spid="14367" grpId="1" animBg="1"/>
      <p:bldP spid="14368" grpId="0" animBg="1"/>
      <p:bldP spid="14368" grpId="1" animBg="1"/>
      <p:bldP spid="14369" grpId="0" animBg="1"/>
      <p:bldP spid="14370" grpId="0" animBg="1"/>
      <p:bldP spid="14370" grpId="1" animBg="1"/>
      <p:bldP spid="14371" grpId="0" animBg="1"/>
      <p:bldP spid="14371" grpId="1" animBg="1"/>
      <p:bldP spid="14372" grpId="0" animBg="1"/>
      <p:bldP spid="14372" grpId="1" animBg="1"/>
      <p:bldP spid="14373" grpId="0" animBg="1"/>
      <p:bldP spid="14373" grpId="1" animBg="1"/>
      <p:bldP spid="14374" grpId="0" animBg="1"/>
      <p:bldP spid="14375" grpId="0" animBg="1"/>
      <p:bldP spid="14376" grpId="0" animBg="1"/>
      <p:bldP spid="14377" grpId="0" animBg="1"/>
      <p:bldP spid="14378" grpId="0"/>
      <p:bldP spid="14379" grpId="0"/>
      <p:bldP spid="14380" grpId="0"/>
      <p:bldP spid="14381" grpId="0"/>
      <p:bldP spid="14382" grpId="0"/>
      <p:bldP spid="14383" grpId="0"/>
      <p:bldP spid="14385" grpId="0"/>
      <p:bldP spid="14387" grpId="0"/>
      <p:bldP spid="14389" grpId="0"/>
      <p:bldP spid="14391" grpId="0"/>
      <p:bldP spid="56" grpId="0"/>
      <p:bldP spid="56" grpId="1"/>
      <p:bldP spid="5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7"/>
          <p:cNvSpPr>
            <a:spLocks noChangeArrowheads="1"/>
          </p:cNvSpPr>
          <p:nvPr/>
        </p:nvSpPr>
        <p:spPr bwMode="auto">
          <a:xfrm>
            <a:off x="4905375" y="-809625"/>
            <a:ext cx="1892300" cy="1895475"/>
          </a:xfrm>
          <a:prstGeom prst="ellipse">
            <a:avLst/>
          </a:prstGeom>
          <a:solidFill>
            <a:srgbClr val="BAE36B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8" name="Oval 8"/>
          <p:cNvSpPr>
            <a:spLocks noChangeArrowheads="1"/>
          </p:cNvSpPr>
          <p:nvPr/>
        </p:nvSpPr>
        <p:spPr bwMode="auto">
          <a:xfrm>
            <a:off x="6581775" y="46038"/>
            <a:ext cx="184150" cy="184150"/>
          </a:xfrm>
          <a:prstGeom prst="ellipse">
            <a:avLst/>
          </a:prstGeom>
          <a:solidFill>
            <a:srgbClr val="6EAB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9" name="Oval 9"/>
          <p:cNvSpPr>
            <a:spLocks noChangeArrowheads="1"/>
          </p:cNvSpPr>
          <p:nvPr/>
        </p:nvSpPr>
        <p:spPr bwMode="auto">
          <a:xfrm>
            <a:off x="4400550" y="679450"/>
            <a:ext cx="1276350" cy="1281113"/>
          </a:xfrm>
          <a:prstGeom prst="ellipse">
            <a:avLst/>
          </a:prstGeom>
          <a:solidFill>
            <a:srgbClr val="B9DBD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" name="Oval 10"/>
          <p:cNvSpPr>
            <a:spLocks noChangeArrowheads="1"/>
          </p:cNvSpPr>
          <p:nvPr/>
        </p:nvSpPr>
        <p:spPr bwMode="auto">
          <a:xfrm>
            <a:off x="5816600" y="714375"/>
            <a:ext cx="781050" cy="781050"/>
          </a:xfrm>
          <a:prstGeom prst="ellipse">
            <a:avLst/>
          </a:prstGeom>
          <a:solidFill>
            <a:srgbClr val="ED9B38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1" name="Oval 11"/>
          <p:cNvSpPr>
            <a:spLocks noChangeArrowheads="1"/>
          </p:cNvSpPr>
          <p:nvPr/>
        </p:nvSpPr>
        <p:spPr bwMode="auto">
          <a:xfrm>
            <a:off x="6819900" y="157163"/>
            <a:ext cx="381000" cy="377825"/>
          </a:xfrm>
          <a:prstGeom prst="ellipse">
            <a:avLst/>
          </a:prstGeom>
          <a:solidFill>
            <a:srgbClr val="F5EA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2" name="Oval 12"/>
          <p:cNvSpPr>
            <a:spLocks noChangeArrowheads="1"/>
          </p:cNvSpPr>
          <p:nvPr/>
        </p:nvSpPr>
        <p:spPr bwMode="auto">
          <a:xfrm>
            <a:off x="7337425" y="-987425"/>
            <a:ext cx="2003425" cy="2006600"/>
          </a:xfrm>
          <a:prstGeom prst="ellipse">
            <a:avLst/>
          </a:prstGeom>
          <a:solidFill>
            <a:srgbClr val="F4D500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3" name="Oval 13"/>
          <p:cNvSpPr>
            <a:spLocks noChangeArrowheads="1"/>
          </p:cNvSpPr>
          <p:nvPr/>
        </p:nvSpPr>
        <p:spPr bwMode="auto">
          <a:xfrm>
            <a:off x="6540500" y="641350"/>
            <a:ext cx="1790700" cy="1795463"/>
          </a:xfrm>
          <a:prstGeom prst="ellipse">
            <a:avLst/>
          </a:prstGeom>
          <a:solidFill>
            <a:srgbClr val="D8AEAF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" name="Oval 14"/>
          <p:cNvSpPr>
            <a:spLocks noChangeArrowheads="1"/>
          </p:cNvSpPr>
          <p:nvPr/>
        </p:nvSpPr>
        <p:spPr bwMode="auto">
          <a:xfrm>
            <a:off x="8001000" y="1798638"/>
            <a:ext cx="714375" cy="714375"/>
          </a:xfrm>
          <a:prstGeom prst="ellipse">
            <a:avLst/>
          </a:prstGeom>
          <a:solidFill>
            <a:srgbClr val="99CED2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5" name="Oval 15"/>
          <p:cNvSpPr>
            <a:spLocks noChangeArrowheads="1"/>
          </p:cNvSpPr>
          <p:nvPr/>
        </p:nvSpPr>
        <p:spPr bwMode="auto">
          <a:xfrm>
            <a:off x="8391525" y="1076325"/>
            <a:ext cx="365125" cy="365125"/>
          </a:xfrm>
          <a:prstGeom prst="ellipse">
            <a:avLst/>
          </a:prstGeom>
          <a:solidFill>
            <a:srgbClr val="CB99C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6" name="Oval 16"/>
          <p:cNvSpPr>
            <a:spLocks noChangeArrowheads="1"/>
          </p:cNvSpPr>
          <p:nvPr/>
        </p:nvSpPr>
        <p:spPr bwMode="auto">
          <a:xfrm>
            <a:off x="7204075" y="2389188"/>
            <a:ext cx="635000" cy="636587"/>
          </a:xfrm>
          <a:prstGeom prst="ellipse">
            <a:avLst/>
          </a:prstGeom>
          <a:solidFill>
            <a:srgbClr val="E78A47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7" name="Oval 17"/>
          <p:cNvSpPr>
            <a:spLocks noChangeArrowheads="1"/>
          </p:cNvSpPr>
          <p:nvPr/>
        </p:nvSpPr>
        <p:spPr bwMode="auto">
          <a:xfrm>
            <a:off x="6426200" y="2813050"/>
            <a:ext cx="1016000" cy="1017588"/>
          </a:xfrm>
          <a:prstGeom prst="ellipse">
            <a:avLst/>
          </a:prstGeom>
          <a:solidFill>
            <a:srgbClr val="A5CB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8" name="Oval 18"/>
          <p:cNvSpPr>
            <a:spLocks noChangeArrowheads="1"/>
          </p:cNvSpPr>
          <p:nvPr/>
        </p:nvSpPr>
        <p:spPr bwMode="auto">
          <a:xfrm>
            <a:off x="7712075" y="2405063"/>
            <a:ext cx="215900" cy="215900"/>
          </a:xfrm>
          <a:prstGeom prst="ellipse">
            <a:avLst/>
          </a:prstGeom>
          <a:solidFill>
            <a:srgbClr val="BDED6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9" name="Oval 19"/>
          <p:cNvSpPr>
            <a:spLocks noChangeArrowheads="1"/>
          </p:cNvSpPr>
          <p:nvPr/>
        </p:nvSpPr>
        <p:spPr bwMode="auto">
          <a:xfrm>
            <a:off x="6956425" y="2239963"/>
            <a:ext cx="215900" cy="215900"/>
          </a:xfrm>
          <a:prstGeom prst="ellipse">
            <a:avLst/>
          </a:prstGeom>
          <a:solidFill>
            <a:srgbClr val="BCED61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0" name="Oval 20"/>
          <p:cNvSpPr>
            <a:spLocks noChangeArrowheads="1"/>
          </p:cNvSpPr>
          <p:nvPr/>
        </p:nvSpPr>
        <p:spPr bwMode="auto">
          <a:xfrm>
            <a:off x="6673850" y="2411413"/>
            <a:ext cx="377825" cy="379412"/>
          </a:xfrm>
          <a:prstGeom prst="ellipse">
            <a:avLst/>
          </a:prstGeom>
          <a:solidFill>
            <a:srgbClr val="CB99C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1" name="Oval 21"/>
          <p:cNvSpPr>
            <a:spLocks noChangeArrowheads="1"/>
          </p:cNvSpPr>
          <p:nvPr/>
        </p:nvSpPr>
        <p:spPr bwMode="auto">
          <a:xfrm>
            <a:off x="5870575" y="1843088"/>
            <a:ext cx="1009650" cy="1011237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2" name="Oval 22"/>
          <p:cNvSpPr>
            <a:spLocks noChangeArrowheads="1"/>
          </p:cNvSpPr>
          <p:nvPr/>
        </p:nvSpPr>
        <p:spPr bwMode="auto">
          <a:xfrm>
            <a:off x="5400675" y="1562100"/>
            <a:ext cx="555625" cy="557213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3" name="Oval 23"/>
          <p:cNvSpPr>
            <a:spLocks noChangeArrowheads="1"/>
          </p:cNvSpPr>
          <p:nvPr/>
        </p:nvSpPr>
        <p:spPr bwMode="auto">
          <a:xfrm>
            <a:off x="5067300" y="2043113"/>
            <a:ext cx="514350" cy="514350"/>
          </a:xfrm>
          <a:prstGeom prst="ellipse">
            <a:avLst/>
          </a:prstGeom>
          <a:solidFill>
            <a:srgbClr val="8CDB27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4" name="Oval 24"/>
          <p:cNvSpPr>
            <a:spLocks noChangeArrowheads="1"/>
          </p:cNvSpPr>
          <p:nvPr/>
        </p:nvSpPr>
        <p:spPr bwMode="auto">
          <a:xfrm>
            <a:off x="4714875" y="2239963"/>
            <a:ext cx="139700" cy="139700"/>
          </a:xfrm>
          <a:prstGeom prst="ellipse">
            <a:avLst/>
          </a:prstGeom>
          <a:solidFill>
            <a:srgbClr val="E9B915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5" name="Oval 25"/>
          <p:cNvSpPr>
            <a:spLocks noChangeArrowheads="1"/>
          </p:cNvSpPr>
          <p:nvPr/>
        </p:nvSpPr>
        <p:spPr bwMode="auto">
          <a:xfrm>
            <a:off x="6086475" y="3565525"/>
            <a:ext cx="146050" cy="147638"/>
          </a:xfrm>
          <a:prstGeom prst="ellipse">
            <a:avLst/>
          </a:prstGeom>
          <a:solidFill>
            <a:srgbClr val="BCED60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6" name="Oval 26"/>
          <p:cNvSpPr>
            <a:spLocks noChangeArrowheads="1"/>
          </p:cNvSpPr>
          <p:nvPr/>
        </p:nvSpPr>
        <p:spPr bwMode="auto">
          <a:xfrm>
            <a:off x="6080125" y="3986213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7" name="Oval 27"/>
          <p:cNvSpPr>
            <a:spLocks noChangeArrowheads="1"/>
          </p:cNvSpPr>
          <p:nvPr/>
        </p:nvSpPr>
        <p:spPr bwMode="auto">
          <a:xfrm>
            <a:off x="6054725" y="4262438"/>
            <a:ext cx="241300" cy="241300"/>
          </a:xfrm>
          <a:prstGeom prst="ellipse">
            <a:avLst/>
          </a:prstGeom>
          <a:solidFill>
            <a:srgbClr val="F0CA6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8" name="Oval 28"/>
          <p:cNvSpPr>
            <a:spLocks noChangeArrowheads="1"/>
          </p:cNvSpPr>
          <p:nvPr/>
        </p:nvSpPr>
        <p:spPr bwMode="auto">
          <a:xfrm>
            <a:off x="5826125" y="4672013"/>
            <a:ext cx="104775" cy="106362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9" name="Oval 29"/>
          <p:cNvSpPr>
            <a:spLocks noChangeArrowheads="1"/>
          </p:cNvSpPr>
          <p:nvPr/>
        </p:nvSpPr>
        <p:spPr bwMode="auto">
          <a:xfrm>
            <a:off x="6022975" y="5038725"/>
            <a:ext cx="146050" cy="146050"/>
          </a:xfrm>
          <a:prstGeom prst="ellipse">
            <a:avLst/>
          </a:prstGeom>
          <a:solidFill>
            <a:srgbClr val="7BBFA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0" name="Oval 30"/>
          <p:cNvSpPr>
            <a:spLocks noChangeArrowheads="1"/>
          </p:cNvSpPr>
          <p:nvPr/>
        </p:nvSpPr>
        <p:spPr bwMode="auto">
          <a:xfrm>
            <a:off x="6019800" y="4672013"/>
            <a:ext cx="263525" cy="261937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1" name="Oval 31"/>
          <p:cNvSpPr>
            <a:spLocks noChangeArrowheads="1"/>
          </p:cNvSpPr>
          <p:nvPr/>
        </p:nvSpPr>
        <p:spPr bwMode="auto">
          <a:xfrm>
            <a:off x="5946775" y="4860925"/>
            <a:ext cx="149225" cy="149225"/>
          </a:xfrm>
          <a:prstGeom prst="ellipse">
            <a:avLst/>
          </a:prstGeom>
          <a:solidFill>
            <a:srgbClr val="8DC65B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24" name="Oval 32"/>
          <p:cNvSpPr>
            <a:spLocks noChangeArrowheads="1"/>
          </p:cNvSpPr>
          <p:nvPr/>
        </p:nvSpPr>
        <p:spPr bwMode="auto">
          <a:xfrm>
            <a:off x="5842000" y="4338638"/>
            <a:ext cx="333375" cy="333375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25" name="Oval 33"/>
          <p:cNvSpPr>
            <a:spLocks noChangeArrowheads="1"/>
          </p:cNvSpPr>
          <p:nvPr/>
        </p:nvSpPr>
        <p:spPr bwMode="auto">
          <a:xfrm>
            <a:off x="5911850" y="1655763"/>
            <a:ext cx="463550" cy="463550"/>
          </a:xfrm>
          <a:prstGeom prst="ellipse">
            <a:avLst/>
          </a:prstGeom>
          <a:solidFill>
            <a:srgbClr val="B9DBD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27" name="Oval 34"/>
          <p:cNvSpPr>
            <a:spLocks noChangeArrowheads="1"/>
          </p:cNvSpPr>
          <p:nvPr/>
        </p:nvSpPr>
        <p:spPr bwMode="auto">
          <a:xfrm>
            <a:off x="6188075" y="3546475"/>
            <a:ext cx="622300" cy="623888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28" name="Oval 35"/>
          <p:cNvSpPr>
            <a:spLocks noChangeArrowheads="1"/>
          </p:cNvSpPr>
          <p:nvPr/>
        </p:nvSpPr>
        <p:spPr bwMode="auto">
          <a:xfrm>
            <a:off x="5702300" y="3413125"/>
            <a:ext cx="422275" cy="420688"/>
          </a:xfrm>
          <a:prstGeom prst="ellipse">
            <a:avLst/>
          </a:prstGeom>
          <a:solidFill>
            <a:srgbClr val="E27902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29" name="Oval 36"/>
          <p:cNvSpPr>
            <a:spLocks noChangeArrowheads="1"/>
          </p:cNvSpPr>
          <p:nvPr/>
        </p:nvSpPr>
        <p:spPr bwMode="auto">
          <a:xfrm>
            <a:off x="5435600" y="3732213"/>
            <a:ext cx="574675" cy="57150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30" name="Oval 37"/>
          <p:cNvSpPr>
            <a:spLocks noChangeArrowheads="1"/>
          </p:cNvSpPr>
          <p:nvPr/>
        </p:nvSpPr>
        <p:spPr bwMode="auto">
          <a:xfrm>
            <a:off x="4643438" y="2363788"/>
            <a:ext cx="1066800" cy="1068387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31" name="Rectangle 38"/>
          <p:cNvSpPr>
            <a:spLocks noChangeArrowheads="1"/>
          </p:cNvSpPr>
          <p:nvPr/>
        </p:nvSpPr>
        <p:spPr bwMode="auto">
          <a:xfrm>
            <a:off x="3027363" y="2282825"/>
            <a:ext cx="1623060" cy="1276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0" lang="zh-CN" altLang="zh-CN" sz="8300">
                <a:solidFill>
                  <a:srgbClr val="EA5514"/>
                </a:solidFill>
                <a:latin typeface="Impact" panose="020B0806030902050204" pitchFamily="34" charset="0"/>
              </a:rPr>
              <a:t>20</a:t>
            </a:r>
            <a:r>
              <a:rPr kumimoji="0" lang="en-US" altLang="zh-CN" sz="8300">
                <a:solidFill>
                  <a:srgbClr val="EA5514"/>
                </a:solidFill>
                <a:latin typeface="Impact" panose="020B0806030902050204" pitchFamily="34" charset="0"/>
              </a:rPr>
              <a:t>2</a:t>
            </a:r>
          </a:p>
        </p:txBody>
      </p:sp>
      <p:sp>
        <p:nvSpPr>
          <p:cNvPr id="1032" name="Rectangle 39"/>
          <p:cNvSpPr>
            <a:spLocks noChangeArrowheads="1"/>
          </p:cNvSpPr>
          <p:nvPr/>
        </p:nvSpPr>
        <p:spPr bwMode="auto">
          <a:xfrm>
            <a:off x="4816475" y="2282825"/>
            <a:ext cx="618490" cy="276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>
                <a:latin typeface="Arial" panose="020B0604020202020204" pitchFamily="34" charset="0"/>
              </a:rPr>
              <a:t>0</a:t>
            </a:r>
          </a:p>
        </p:txBody>
      </p:sp>
      <p:sp>
        <p:nvSpPr>
          <p:cNvPr id="1033" name="Rectangle 40"/>
          <p:cNvSpPr>
            <a:spLocks noChangeArrowheads="1"/>
          </p:cNvSpPr>
          <p:nvPr/>
        </p:nvSpPr>
        <p:spPr bwMode="auto">
          <a:xfrm>
            <a:off x="684213" y="1917700"/>
            <a:ext cx="3600450" cy="4318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0" lang="zh-CN" altLang="en-US" sz="280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感谢各位领导莅临指导</a:t>
            </a:r>
            <a:endParaRPr kumimoji="0" lang="zh-CN" altLang="zh-CN" sz="2000">
              <a:solidFill>
                <a:srgbClr val="7F7F7F"/>
              </a:solidFill>
              <a:latin typeface="Arial" panose="020B0604020202020204" pitchFamily="34" charset="0"/>
            </a:endParaRPr>
          </a:p>
        </p:txBody>
      </p:sp>
      <p:sp>
        <p:nvSpPr>
          <p:cNvPr id="1034" name="Rectangle 41"/>
          <p:cNvSpPr>
            <a:spLocks noChangeArrowheads="1"/>
          </p:cNvSpPr>
          <p:nvPr/>
        </p:nvSpPr>
        <p:spPr bwMode="auto">
          <a:xfrm>
            <a:off x="1014413" y="2336800"/>
            <a:ext cx="1871662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0" lang="zh-CN" altLang="zh-CN" sz="7300" b="1">
                <a:solidFill>
                  <a:srgbClr val="3A3A3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赢在</a:t>
            </a:r>
            <a:endParaRPr kumimoji="0" lang="zh-CN" altLang="zh-CN">
              <a:latin typeface="Arial" panose="020B0604020202020204" pitchFamily="34" charset="0"/>
            </a:endParaRPr>
          </a:p>
        </p:txBody>
      </p:sp>
      <p:sp>
        <p:nvSpPr>
          <p:cNvPr id="48" name="Rectangle 40"/>
          <p:cNvSpPr>
            <a:spLocks noChangeArrowheads="1"/>
          </p:cNvSpPr>
          <p:nvPr/>
        </p:nvSpPr>
        <p:spPr bwMode="auto">
          <a:xfrm>
            <a:off x="684213" y="1539875"/>
            <a:ext cx="35829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/>
            <a:r>
              <a:rPr kumimoji="0" lang="en-US" altLang="zh-CN" sz="2400" b="1">
                <a:solidFill>
                  <a:srgbClr val="EA5514"/>
                </a:solidFill>
                <a:latin typeface="微软雅黑" panose="020B0503020204020204" pitchFamily="34" charset="-122"/>
              </a:rPr>
              <a:t>THANK YOU</a:t>
            </a:r>
            <a:endParaRPr kumimoji="0" lang="zh-CN" altLang="zh-CN" b="1">
              <a:solidFill>
                <a:srgbClr val="EA551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0" name="圆角矩形 1039"/>
          <p:cNvSpPr/>
          <p:nvPr/>
        </p:nvSpPr>
        <p:spPr>
          <a:xfrm>
            <a:off x="1604963" y="3803650"/>
            <a:ext cx="974725" cy="257175"/>
          </a:xfrm>
          <a:prstGeom prst="roundRect">
            <a:avLst>
              <a:gd name="adj" fmla="val 50000"/>
            </a:avLst>
          </a:prstGeom>
          <a:solidFill>
            <a:srgbClr val="EA55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CN" altLang="en-US" sz="10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某某某</a:t>
            </a:r>
          </a:p>
        </p:txBody>
      </p:sp>
      <p:sp>
        <p:nvSpPr>
          <p:cNvPr id="50" name="圆角矩形 49"/>
          <p:cNvSpPr/>
          <p:nvPr/>
        </p:nvSpPr>
        <p:spPr>
          <a:xfrm>
            <a:off x="2763838" y="3803650"/>
            <a:ext cx="974725" cy="257175"/>
          </a:xfrm>
          <a:prstGeom prst="roundRect">
            <a:avLst>
              <a:gd name="adj" fmla="val 50000"/>
            </a:avLst>
          </a:prstGeom>
          <a:noFill/>
          <a:ln w="6350">
            <a:solidFill>
              <a:srgbClr val="EA55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000">
                <a:solidFill>
                  <a:srgbClr val="EA551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2020.12.30</a:t>
            </a:r>
            <a:endParaRPr kumimoji="0" lang="zh-CN" altLang="en-US" sz="1000">
              <a:solidFill>
                <a:srgbClr val="EA551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1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1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39" dur="150" fill="hold"/>
                                        <p:tgtEl>
                                          <p:spTgt spid="1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46" dur="150" fill="hold"/>
                                        <p:tgtEl>
                                          <p:spTgt spid="1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53" dur="150" fill="hold"/>
                                        <p:tgtEl>
                                          <p:spTgt spid="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60" dur="150" fill="hold"/>
                                        <p:tgtEl>
                                          <p:spTgt spid="2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3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3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6" presetClass="emph" presetSubtype="0" autoRev="1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67" dur="150" fill="hold"/>
                                        <p:tgtEl>
                                          <p:spTgt spid="102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74" dur="150" fill="hold"/>
                                        <p:tgtEl>
                                          <p:spTgt spid="1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81" dur="150" fill="hold"/>
                                        <p:tgtEl>
                                          <p:spTgt spid="1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88" dur="150" fill="hold"/>
                                        <p:tgtEl>
                                          <p:spTgt spid="1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95" dur="150" fill="hold"/>
                                        <p:tgtEl>
                                          <p:spTgt spid="2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02" dur="150" fill="hold"/>
                                        <p:tgtEl>
                                          <p:spTgt spid="1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09" dur="150" fill="hold"/>
                                        <p:tgtEl>
                                          <p:spTgt spid="1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16" dur="150" fill="hold"/>
                                        <p:tgtEl>
                                          <p:spTgt spid="2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123" dur="150" fill="hold"/>
                                        <p:tgtEl>
                                          <p:spTgt spid="2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4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3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3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30" dur="150" fill="hold"/>
                                        <p:tgtEl>
                                          <p:spTgt spid="103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37" dur="150" fill="hold"/>
                                        <p:tgtEl>
                                          <p:spTgt spid="1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8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3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3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3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6" presetClass="emph" presetSubtype="0" autoRev="1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144" dur="150" fill="hold"/>
                                        <p:tgtEl>
                                          <p:spTgt spid="102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45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3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3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3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51" dur="150" fill="hold"/>
                                        <p:tgtEl>
                                          <p:spTgt spid="102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58" dur="150" fill="hold"/>
                                        <p:tgtEl>
                                          <p:spTgt spid="2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3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3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3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65" dur="150" fill="hold"/>
                                        <p:tgtEl>
                                          <p:spTgt spid="102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6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72" dur="150" fill="hold"/>
                                        <p:tgtEl>
                                          <p:spTgt spid="2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73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179" dur="150" fill="hold"/>
                                        <p:tgtEl>
                                          <p:spTgt spid="2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0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300" fill="hold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300" fill="hold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300"/>
                                        <p:tgtEl>
                                          <p:spTgt spid="1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86" dur="150" fill="hold"/>
                                        <p:tgtEl>
                                          <p:spTgt spid="102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93" dur="150" fill="hold"/>
                                        <p:tgtEl>
                                          <p:spTgt spid="2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4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8" dur="3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200" dur="150" fill="hold"/>
                                        <p:tgtEl>
                                          <p:spTgt spid="3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01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5" dur="3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207" dur="150" fill="hold"/>
                                        <p:tgtEl>
                                          <p:spTgt spid="3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0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0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2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14" dur="150" fill="hold"/>
                                        <p:tgtEl>
                                          <p:spTgt spid="2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15" presetID="53" presetClass="entr" presetSubtype="1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9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6" presetClass="emph" presetSubtype="0" autoRev="1" fill="hold" grpId="1" nodeType="withEffect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id="221" dur="150" fill="hold"/>
                                        <p:tgtEl>
                                          <p:spTgt spid="2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22" presetID="52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4" dur="8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5" dur="8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26" dur="800"/>
                                        <p:tgtEl>
                                          <p:spTgt spid="10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53" presetClass="entr" presetSubtype="16" fill="hold" nodeType="withEffect">
                                  <p:stCondLst>
                                    <p:cond delay="8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9" dur="500" fill="hold"/>
                                        <p:tgtEl>
                                          <p:spTgt spid="10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500" fill="hold"/>
                                        <p:tgtEl>
                                          <p:spTgt spid="10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1" dur="500"/>
                                        <p:tgtEl>
                                          <p:spTgt spid="10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2" presetID="53" presetClass="entr" presetSubtype="16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4" dur="3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3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6" dur="3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7" presetID="6" presetClass="emph" presetSubtype="0" autoRev="1" fill="hold" grpId="1" nodeType="withEffect">
                                  <p:stCondLst>
                                    <p:cond delay="1600"/>
                                  </p:stCondLst>
                                  <p:childTnLst>
                                    <p:animScale>
                                      <p:cBhvr>
                                        <p:cTn id="238" dur="150" fill="hold"/>
                                        <p:tgtEl>
                                          <p:spTgt spid="103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39" presetID="2" presetClass="entr" presetSubtype="8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1" dur="8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2" dur="8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3" presetID="31" presetClass="entr" presetSubtype="0" fill="hold" grpId="0" nodeType="withEffect">
                                  <p:stCondLst>
                                    <p:cond delay="21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9" presetID="2" presetClass="entr" presetSubtype="4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1" dur="6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2" dur="6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3" presetID="2" presetClass="entr" presetSubtype="4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5" dur="6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6" dur="6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1024" grpId="0" animBg="1"/>
      <p:bldP spid="1024" grpId="1" animBg="1"/>
      <p:bldP spid="1025" grpId="0" animBg="1"/>
      <p:bldP spid="1025" grpId="1" animBg="1"/>
      <p:bldP spid="1027" grpId="0" animBg="1"/>
      <p:bldP spid="1027" grpId="1" animBg="1"/>
      <p:bldP spid="1028" grpId="0" animBg="1"/>
      <p:bldP spid="1028" grpId="1" animBg="1"/>
      <p:bldP spid="1029" grpId="0" animBg="1"/>
      <p:bldP spid="1029" grpId="1" animBg="1"/>
      <p:bldP spid="1030" grpId="0" animBg="1"/>
      <p:bldP spid="1030" grpId="1" animBg="1"/>
      <p:bldP spid="1032" grpId="0"/>
      <p:bldP spid="1032" grpId="1"/>
      <p:bldP spid="1033" grpId="0"/>
      <p:bldP spid="48" grpId="0"/>
      <p:bldP spid="1040" grpId="0" animBg="1"/>
      <p:bldP spid="5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7"/>
          <p:cNvSpPr>
            <a:spLocks noChangeArrowheads="1"/>
          </p:cNvSpPr>
          <p:nvPr/>
        </p:nvSpPr>
        <p:spPr bwMode="auto">
          <a:xfrm>
            <a:off x="1563688" y="-1133475"/>
            <a:ext cx="1892300" cy="1895475"/>
          </a:xfrm>
          <a:prstGeom prst="ellipse">
            <a:avLst/>
          </a:prstGeom>
          <a:solidFill>
            <a:srgbClr val="BAE36B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" name="Oval 8"/>
          <p:cNvSpPr>
            <a:spLocks noChangeArrowheads="1"/>
          </p:cNvSpPr>
          <p:nvPr/>
        </p:nvSpPr>
        <p:spPr bwMode="auto">
          <a:xfrm>
            <a:off x="3559175" y="46038"/>
            <a:ext cx="292100" cy="292100"/>
          </a:xfrm>
          <a:prstGeom prst="ellipse">
            <a:avLst/>
          </a:prstGeom>
          <a:solidFill>
            <a:srgbClr val="6EAB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" name="Oval 9"/>
          <p:cNvSpPr>
            <a:spLocks noChangeArrowheads="1"/>
          </p:cNvSpPr>
          <p:nvPr/>
        </p:nvSpPr>
        <p:spPr bwMode="auto">
          <a:xfrm>
            <a:off x="1057275" y="274638"/>
            <a:ext cx="1276350" cy="1281112"/>
          </a:xfrm>
          <a:prstGeom prst="ellipse">
            <a:avLst/>
          </a:prstGeom>
          <a:solidFill>
            <a:srgbClr val="B9DBD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" name="Oval 10"/>
          <p:cNvSpPr>
            <a:spLocks noChangeArrowheads="1"/>
          </p:cNvSpPr>
          <p:nvPr/>
        </p:nvSpPr>
        <p:spPr bwMode="auto">
          <a:xfrm>
            <a:off x="2762250" y="192088"/>
            <a:ext cx="781050" cy="781050"/>
          </a:xfrm>
          <a:prstGeom prst="ellipse">
            <a:avLst/>
          </a:prstGeom>
          <a:solidFill>
            <a:srgbClr val="ED9B38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8" name="Oval 11"/>
          <p:cNvSpPr>
            <a:spLocks noChangeArrowheads="1"/>
          </p:cNvSpPr>
          <p:nvPr/>
        </p:nvSpPr>
        <p:spPr bwMode="auto">
          <a:xfrm>
            <a:off x="3941763" y="-185738"/>
            <a:ext cx="381000" cy="377826"/>
          </a:xfrm>
          <a:prstGeom prst="ellipse">
            <a:avLst/>
          </a:prstGeom>
          <a:solidFill>
            <a:srgbClr val="F5EA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" name="Oval 13"/>
          <p:cNvSpPr>
            <a:spLocks noChangeArrowheads="1"/>
          </p:cNvSpPr>
          <p:nvPr/>
        </p:nvSpPr>
        <p:spPr bwMode="auto">
          <a:xfrm>
            <a:off x="3603625" y="252413"/>
            <a:ext cx="1204913" cy="1209675"/>
          </a:xfrm>
          <a:prstGeom prst="ellipse">
            <a:avLst/>
          </a:prstGeom>
          <a:solidFill>
            <a:srgbClr val="D8AEAF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" name="Oval 17"/>
          <p:cNvSpPr>
            <a:spLocks noChangeArrowheads="1"/>
          </p:cNvSpPr>
          <p:nvPr/>
        </p:nvSpPr>
        <p:spPr bwMode="auto">
          <a:xfrm>
            <a:off x="1952625" y="1914525"/>
            <a:ext cx="1016000" cy="1017588"/>
          </a:xfrm>
          <a:prstGeom prst="ellipse">
            <a:avLst/>
          </a:prstGeom>
          <a:solidFill>
            <a:srgbClr val="A5CB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5" name="Oval 18"/>
          <p:cNvSpPr>
            <a:spLocks noChangeArrowheads="1"/>
          </p:cNvSpPr>
          <p:nvPr/>
        </p:nvSpPr>
        <p:spPr bwMode="auto">
          <a:xfrm>
            <a:off x="4541838" y="311150"/>
            <a:ext cx="215900" cy="215900"/>
          </a:xfrm>
          <a:prstGeom prst="ellipse">
            <a:avLst/>
          </a:prstGeom>
          <a:solidFill>
            <a:srgbClr val="BDED6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6" name="Oval 19"/>
          <p:cNvSpPr>
            <a:spLocks noChangeArrowheads="1"/>
          </p:cNvSpPr>
          <p:nvPr/>
        </p:nvSpPr>
        <p:spPr bwMode="auto">
          <a:xfrm>
            <a:off x="4119563" y="1560513"/>
            <a:ext cx="215900" cy="215900"/>
          </a:xfrm>
          <a:prstGeom prst="ellipse">
            <a:avLst/>
          </a:prstGeom>
          <a:solidFill>
            <a:srgbClr val="BCED61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7" name="Oval 20"/>
          <p:cNvSpPr>
            <a:spLocks noChangeArrowheads="1"/>
          </p:cNvSpPr>
          <p:nvPr/>
        </p:nvSpPr>
        <p:spPr bwMode="auto">
          <a:xfrm>
            <a:off x="3636963" y="1527175"/>
            <a:ext cx="377825" cy="379413"/>
          </a:xfrm>
          <a:prstGeom prst="ellipse">
            <a:avLst/>
          </a:prstGeom>
          <a:solidFill>
            <a:srgbClr val="CB99C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8" name="Oval 21"/>
          <p:cNvSpPr>
            <a:spLocks noChangeArrowheads="1"/>
          </p:cNvSpPr>
          <p:nvPr/>
        </p:nvSpPr>
        <p:spPr bwMode="auto">
          <a:xfrm>
            <a:off x="2874963" y="1320800"/>
            <a:ext cx="950912" cy="95250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9" name="Oval 22"/>
          <p:cNvSpPr>
            <a:spLocks noChangeArrowheads="1"/>
          </p:cNvSpPr>
          <p:nvPr/>
        </p:nvSpPr>
        <p:spPr bwMode="auto">
          <a:xfrm>
            <a:off x="2122488" y="998538"/>
            <a:ext cx="555625" cy="557212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0" name="Oval 23"/>
          <p:cNvSpPr>
            <a:spLocks noChangeArrowheads="1"/>
          </p:cNvSpPr>
          <p:nvPr/>
        </p:nvSpPr>
        <p:spPr bwMode="auto">
          <a:xfrm>
            <a:off x="1866900" y="1597025"/>
            <a:ext cx="514350" cy="514350"/>
          </a:xfrm>
          <a:prstGeom prst="ellipse">
            <a:avLst/>
          </a:prstGeom>
          <a:solidFill>
            <a:srgbClr val="8CDB27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1" name="Oval 24"/>
          <p:cNvSpPr>
            <a:spLocks noChangeArrowheads="1"/>
          </p:cNvSpPr>
          <p:nvPr/>
        </p:nvSpPr>
        <p:spPr bwMode="auto">
          <a:xfrm>
            <a:off x="1660525" y="1717675"/>
            <a:ext cx="139700" cy="139700"/>
          </a:xfrm>
          <a:prstGeom prst="ellipse">
            <a:avLst/>
          </a:prstGeom>
          <a:solidFill>
            <a:srgbClr val="E9B915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2" name="Oval 25"/>
          <p:cNvSpPr>
            <a:spLocks noChangeArrowheads="1"/>
          </p:cNvSpPr>
          <p:nvPr/>
        </p:nvSpPr>
        <p:spPr bwMode="auto">
          <a:xfrm>
            <a:off x="3032125" y="3043238"/>
            <a:ext cx="146050" cy="147637"/>
          </a:xfrm>
          <a:prstGeom prst="ellipse">
            <a:avLst/>
          </a:prstGeom>
          <a:solidFill>
            <a:srgbClr val="BCED60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3" name="Oval 26"/>
          <p:cNvSpPr>
            <a:spLocks noChangeArrowheads="1"/>
          </p:cNvSpPr>
          <p:nvPr/>
        </p:nvSpPr>
        <p:spPr bwMode="auto">
          <a:xfrm>
            <a:off x="2968625" y="3463925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4" name="Oval 27"/>
          <p:cNvSpPr>
            <a:spLocks noChangeArrowheads="1"/>
          </p:cNvSpPr>
          <p:nvPr/>
        </p:nvSpPr>
        <p:spPr bwMode="auto">
          <a:xfrm>
            <a:off x="3017838" y="3659188"/>
            <a:ext cx="438150" cy="438150"/>
          </a:xfrm>
          <a:prstGeom prst="ellipse">
            <a:avLst/>
          </a:prstGeom>
          <a:solidFill>
            <a:srgbClr val="F0CA6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5" name="Oval 28"/>
          <p:cNvSpPr>
            <a:spLocks noChangeArrowheads="1"/>
          </p:cNvSpPr>
          <p:nvPr/>
        </p:nvSpPr>
        <p:spPr bwMode="auto">
          <a:xfrm>
            <a:off x="2746375" y="4121150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6" name="Oval 29"/>
          <p:cNvSpPr>
            <a:spLocks noChangeArrowheads="1"/>
          </p:cNvSpPr>
          <p:nvPr/>
        </p:nvSpPr>
        <p:spPr bwMode="auto">
          <a:xfrm>
            <a:off x="2928938" y="4905375"/>
            <a:ext cx="263525" cy="265113"/>
          </a:xfrm>
          <a:prstGeom prst="ellipse">
            <a:avLst/>
          </a:prstGeom>
          <a:solidFill>
            <a:srgbClr val="7BBFA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7" name="Oval 30"/>
          <p:cNvSpPr>
            <a:spLocks noChangeArrowheads="1"/>
          </p:cNvSpPr>
          <p:nvPr/>
        </p:nvSpPr>
        <p:spPr bwMode="auto">
          <a:xfrm>
            <a:off x="2746375" y="4511675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8" name="Oval 31"/>
          <p:cNvSpPr>
            <a:spLocks noChangeArrowheads="1"/>
          </p:cNvSpPr>
          <p:nvPr/>
        </p:nvSpPr>
        <p:spPr bwMode="auto">
          <a:xfrm>
            <a:off x="2624138" y="4586288"/>
            <a:ext cx="212725" cy="212725"/>
          </a:xfrm>
          <a:prstGeom prst="ellipse">
            <a:avLst/>
          </a:prstGeom>
          <a:solidFill>
            <a:srgbClr val="8DC65B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9" name="Oval 32"/>
          <p:cNvSpPr>
            <a:spLocks noChangeArrowheads="1"/>
          </p:cNvSpPr>
          <p:nvPr/>
        </p:nvSpPr>
        <p:spPr bwMode="auto">
          <a:xfrm>
            <a:off x="2322513" y="3795713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0" name="Oval 33"/>
          <p:cNvSpPr>
            <a:spLocks noChangeArrowheads="1"/>
          </p:cNvSpPr>
          <p:nvPr/>
        </p:nvSpPr>
        <p:spPr bwMode="auto">
          <a:xfrm>
            <a:off x="2800350" y="1133475"/>
            <a:ext cx="463550" cy="463550"/>
          </a:xfrm>
          <a:prstGeom prst="ellipse">
            <a:avLst/>
          </a:prstGeom>
          <a:solidFill>
            <a:srgbClr val="B9DBD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1" name="Oval 34"/>
          <p:cNvSpPr>
            <a:spLocks noChangeArrowheads="1"/>
          </p:cNvSpPr>
          <p:nvPr/>
        </p:nvSpPr>
        <p:spPr bwMode="auto">
          <a:xfrm>
            <a:off x="3225800" y="2960688"/>
            <a:ext cx="622300" cy="62388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2" name="Oval 35"/>
          <p:cNvSpPr>
            <a:spLocks noChangeArrowheads="1"/>
          </p:cNvSpPr>
          <p:nvPr/>
        </p:nvSpPr>
        <p:spPr bwMode="auto">
          <a:xfrm>
            <a:off x="2530475" y="2770188"/>
            <a:ext cx="422275" cy="420687"/>
          </a:xfrm>
          <a:prstGeom prst="ellipse">
            <a:avLst/>
          </a:prstGeom>
          <a:solidFill>
            <a:srgbClr val="E27902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3" name="Oval 36"/>
          <p:cNvSpPr>
            <a:spLocks noChangeArrowheads="1"/>
          </p:cNvSpPr>
          <p:nvPr/>
        </p:nvSpPr>
        <p:spPr bwMode="auto">
          <a:xfrm>
            <a:off x="2373313" y="3076575"/>
            <a:ext cx="574675" cy="57150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4" name="Oval 37"/>
          <p:cNvSpPr>
            <a:spLocks noChangeArrowheads="1"/>
          </p:cNvSpPr>
          <p:nvPr/>
        </p:nvSpPr>
        <p:spPr bwMode="auto">
          <a:xfrm>
            <a:off x="3082925" y="2016125"/>
            <a:ext cx="1066800" cy="1068388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5" name="Rectangle 39"/>
          <p:cNvSpPr>
            <a:spLocks noChangeArrowheads="1"/>
          </p:cNvSpPr>
          <p:nvPr/>
        </p:nvSpPr>
        <p:spPr bwMode="auto">
          <a:xfrm>
            <a:off x="3252788" y="2212975"/>
            <a:ext cx="727075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4800">
                <a:solidFill>
                  <a:srgbClr val="FFFFFF"/>
                </a:solidFill>
                <a:latin typeface="Impact" panose="020B0806030902050204" pitchFamily="34" charset="0"/>
              </a:rPr>
              <a:t>01</a:t>
            </a:r>
            <a:endParaRPr kumimoji="0" lang="zh-CN" altLang="zh-CN" sz="1000">
              <a:latin typeface="Arial" panose="020B0604020202020204" pitchFamily="34" charset="0"/>
            </a:endParaRPr>
          </a:p>
        </p:txBody>
      </p:sp>
      <p:sp>
        <p:nvSpPr>
          <p:cNvPr id="36" name="Rectangle 39"/>
          <p:cNvSpPr>
            <a:spLocks noChangeArrowheads="1"/>
          </p:cNvSpPr>
          <p:nvPr/>
        </p:nvSpPr>
        <p:spPr bwMode="auto">
          <a:xfrm>
            <a:off x="4505325" y="2246313"/>
            <a:ext cx="2778125" cy="6477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kumimoji="0" lang="zh-CN" altLang="en-US">
                <a:solidFill>
                  <a:srgbClr val="EA5514"/>
                </a:solidFill>
                <a:latin typeface="Impact" panose="020B0806030902050204" pitchFamily="34" charset="0"/>
              </a:rPr>
              <a:t>HEAD INFO HERE</a:t>
            </a:r>
            <a:endParaRPr kumimoji="0" lang="en-US" altLang="zh-CN">
              <a:solidFill>
                <a:srgbClr val="EA5514"/>
              </a:solidFill>
              <a:latin typeface="Impact" panose="020B0806030902050204" pitchFamily="34" charset="0"/>
            </a:endParaRPr>
          </a:p>
          <a:p>
            <a:pPr>
              <a:buFont typeface="Arial" panose="020B0604020202020204" pitchFamily="34" charset="0"/>
              <a:buNone/>
            </a:pPr>
            <a:r>
              <a:rPr kumimoji="0" lang="en-US" altLang="zh-CN" sz="1200">
                <a:solidFill>
                  <a:srgbClr val="7F7F7F"/>
                </a:solidFill>
              </a:rPr>
              <a:t>We have many PowerPoint </a:t>
            </a:r>
            <a:r>
              <a:rPr kumimoji="0" lang="zh-CN" altLang="en-US" sz="1200">
                <a:solidFill>
                  <a:srgbClr val="7F7F7F"/>
                </a:solidFill>
              </a:rPr>
              <a:t>templates</a:t>
            </a:r>
            <a:r>
              <a:rPr kumimoji="0" lang="en-US" altLang="zh-CN" sz="1200">
                <a:solidFill>
                  <a:srgbClr val="7F7F7F"/>
                </a:solidFill>
              </a:rPr>
              <a:t> that has been specifically designed</a:t>
            </a:r>
            <a:r>
              <a:rPr kumimoji="0" lang="zh-CN" altLang="en-US" sz="1200">
                <a:solidFill>
                  <a:srgbClr val="7F7F7F"/>
                </a:solidFill>
              </a:rPr>
              <a:t>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1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39" dur="150" fill="hold"/>
                                        <p:tgtEl>
                                          <p:spTgt spid="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46" dur="150" fill="hold"/>
                                        <p:tgtEl>
                                          <p:spTgt spid="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53" dur="150" fill="hold"/>
                                        <p:tgtEl>
                                          <p:spTgt spid="1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3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mph" presetSubtype="0" autoRev="1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60" dur="150" fill="hold"/>
                                        <p:tgtEl>
                                          <p:spTgt spid="3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67" dur="150" fill="hold"/>
                                        <p:tgtEl>
                                          <p:spTgt spid="1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74" dur="150" fill="hold"/>
                                        <p:tgtEl>
                                          <p:spTgt spid="1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81" dur="150" fill="hold"/>
                                        <p:tgtEl>
                                          <p:spTgt spid="1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88" dur="150" fill="hold"/>
                                        <p:tgtEl>
                                          <p:spTgt spid="1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95" dur="150" fill="hold"/>
                                        <p:tgtEl>
                                          <p:spTgt spid="2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3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02" dur="150" fill="hold"/>
                                        <p:tgtEl>
                                          <p:spTgt spid="3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09" dur="150" fill="hold"/>
                                        <p:tgtEl>
                                          <p:spTgt spid="1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3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6" presetClass="emph" presetSubtype="0" autoRev="1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116" dur="150" fill="hold"/>
                                        <p:tgtEl>
                                          <p:spTgt spid="3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3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23" dur="150" fill="hold"/>
                                        <p:tgtEl>
                                          <p:spTgt spid="3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4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30" dur="150" fill="hold"/>
                                        <p:tgtEl>
                                          <p:spTgt spid="2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3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37" dur="150" fill="hold"/>
                                        <p:tgtEl>
                                          <p:spTgt spid="3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44" dur="150" fill="hold"/>
                                        <p:tgtEl>
                                          <p:spTgt spid="2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45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151" dur="150" fill="hold"/>
                                        <p:tgtEl>
                                          <p:spTgt spid="2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2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58" dur="150" fill="hold"/>
                                        <p:tgtEl>
                                          <p:spTgt spid="2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65" dur="150" fill="hold"/>
                                        <p:tgtEl>
                                          <p:spTgt spid="2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6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72" dur="150" fill="hold"/>
                                        <p:tgtEl>
                                          <p:spTgt spid="2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73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79" dur="150" fill="hold"/>
                                        <p:tgtEl>
                                          <p:spTgt spid="2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86" dur="150" fill="hold"/>
                                        <p:tgtEl>
                                          <p:spTgt spid="2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3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93" dur="150" fill="hold"/>
                                        <p:tgtEl>
                                          <p:spTgt spid="3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4" presetID="2" presetClass="entr" presetSubtype="2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8" presetID="53" presetClass="entr" presetSubtype="1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0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2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6" presetClass="emph" presetSubtype="0" autoRev="1" fill="hold" grpId="1" nodeType="withEffect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id="204" dur="150" fill="hold"/>
                                        <p:tgtEl>
                                          <p:spTgt spid="2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10" grpId="0" animBg="1"/>
      <p:bldP spid="10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/>
      <p:bldP spid="35" grpId="1"/>
      <p:bldP spid="3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85" name="Freeform 21"/>
          <p:cNvSpPr/>
          <p:nvPr/>
        </p:nvSpPr>
        <p:spPr bwMode="auto">
          <a:xfrm>
            <a:off x="6122988" y="1414463"/>
            <a:ext cx="527050" cy="520700"/>
          </a:xfrm>
          <a:custGeom>
            <a:avLst/>
            <a:gdLst>
              <a:gd name="T0" fmla="*/ 267 w 267"/>
              <a:gd name="T1" fmla="*/ 218 h 263"/>
              <a:gd name="T2" fmla="*/ 222 w 267"/>
              <a:gd name="T3" fmla="*/ 263 h 263"/>
              <a:gd name="T4" fmla="*/ 46 w 267"/>
              <a:gd name="T5" fmla="*/ 263 h 263"/>
              <a:gd name="T6" fmla="*/ 0 w 267"/>
              <a:gd name="T7" fmla="*/ 218 h 263"/>
              <a:gd name="T8" fmla="*/ 0 w 267"/>
              <a:gd name="T9" fmla="*/ 46 h 263"/>
              <a:gd name="T10" fmla="*/ 46 w 267"/>
              <a:gd name="T11" fmla="*/ 0 h 263"/>
              <a:gd name="T12" fmla="*/ 222 w 267"/>
              <a:gd name="T13" fmla="*/ 0 h 263"/>
              <a:gd name="T14" fmla="*/ 267 w 267"/>
              <a:gd name="T15" fmla="*/ 46 h 263"/>
              <a:gd name="T16" fmla="*/ 267 w 267"/>
              <a:gd name="T17" fmla="*/ 218 h 2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67" h="263">
                <a:moveTo>
                  <a:pt x="267" y="218"/>
                </a:moveTo>
                <a:cubicBezTo>
                  <a:pt x="267" y="243"/>
                  <a:pt x="247" y="263"/>
                  <a:pt x="222" y="263"/>
                </a:cubicBezTo>
                <a:cubicBezTo>
                  <a:pt x="46" y="263"/>
                  <a:pt x="46" y="263"/>
                  <a:pt x="46" y="263"/>
                </a:cubicBezTo>
                <a:cubicBezTo>
                  <a:pt x="21" y="263"/>
                  <a:pt x="0" y="243"/>
                  <a:pt x="0" y="218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21"/>
                  <a:pt x="21" y="0"/>
                  <a:pt x="46" y="0"/>
                </a:cubicBezTo>
                <a:cubicBezTo>
                  <a:pt x="222" y="0"/>
                  <a:pt x="222" y="0"/>
                  <a:pt x="222" y="0"/>
                </a:cubicBezTo>
                <a:cubicBezTo>
                  <a:pt x="247" y="0"/>
                  <a:pt x="267" y="21"/>
                  <a:pt x="267" y="46"/>
                </a:cubicBezTo>
                <a:lnTo>
                  <a:pt x="267" y="218"/>
                </a:lnTo>
                <a:close/>
              </a:path>
            </a:pathLst>
          </a:custGeom>
          <a:solidFill>
            <a:srgbClr val="98D2E3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6886" name="Freeform 22"/>
          <p:cNvSpPr/>
          <p:nvPr/>
        </p:nvSpPr>
        <p:spPr bwMode="auto">
          <a:xfrm>
            <a:off x="6122988" y="2238375"/>
            <a:ext cx="527050" cy="519113"/>
          </a:xfrm>
          <a:custGeom>
            <a:avLst/>
            <a:gdLst>
              <a:gd name="T0" fmla="*/ 267 w 267"/>
              <a:gd name="T1" fmla="*/ 218 h 263"/>
              <a:gd name="T2" fmla="*/ 222 w 267"/>
              <a:gd name="T3" fmla="*/ 263 h 263"/>
              <a:gd name="T4" fmla="*/ 46 w 267"/>
              <a:gd name="T5" fmla="*/ 263 h 263"/>
              <a:gd name="T6" fmla="*/ 0 w 267"/>
              <a:gd name="T7" fmla="*/ 218 h 263"/>
              <a:gd name="T8" fmla="*/ 0 w 267"/>
              <a:gd name="T9" fmla="*/ 46 h 263"/>
              <a:gd name="T10" fmla="*/ 46 w 267"/>
              <a:gd name="T11" fmla="*/ 0 h 263"/>
              <a:gd name="T12" fmla="*/ 222 w 267"/>
              <a:gd name="T13" fmla="*/ 0 h 263"/>
              <a:gd name="T14" fmla="*/ 267 w 267"/>
              <a:gd name="T15" fmla="*/ 46 h 263"/>
              <a:gd name="T16" fmla="*/ 267 w 267"/>
              <a:gd name="T17" fmla="*/ 218 h 2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67" h="263">
                <a:moveTo>
                  <a:pt x="267" y="218"/>
                </a:moveTo>
                <a:cubicBezTo>
                  <a:pt x="267" y="243"/>
                  <a:pt x="247" y="263"/>
                  <a:pt x="222" y="263"/>
                </a:cubicBezTo>
                <a:cubicBezTo>
                  <a:pt x="46" y="263"/>
                  <a:pt x="46" y="263"/>
                  <a:pt x="46" y="263"/>
                </a:cubicBezTo>
                <a:cubicBezTo>
                  <a:pt x="21" y="263"/>
                  <a:pt x="0" y="243"/>
                  <a:pt x="0" y="218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21"/>
                  <a:pt x="21" y="0"/>
                  <a:pt x="46" y="0"/>
                </a:cubicBezTo>
                <a:cubicBezTo>
                  <a:pt x="222" y="0"/>
                  <a:pt x="222" y="0"/>
                  <a:pt x="222" y="0"/>
                </a:cubicBezTo>
                <a:cubicBezTo>
                  <a:pt x="247" y="0"/>
                  <a:pt x="267" y="21"/>
                  <a:pt x="267" y="46"/>
                </a:cubicBezTo>
                <a:lnTo>
                  <a:pt x="267" y="218"/>
                </a:lnTo>
                <a:close/>
              </a:path>
            </a:pathLst>
          </a:custGeom>
          <a:solidFill>
            <a:srgbClr val="A9D25A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6887" name="Freeform 23"/>
          <p:cNvSpPr/>
          <p:nvPr/>
        </p:nvSpPr>
        <p:spPr bwMode="auto">
          <a:xfrm>
            <a:off x="6122988" y="3060700"/>
            <a:ext cx="527050" cy="520700"/>
          </a:xfrm>
          <a:custGeom>
            <a:avLst/>
            <a:gdLst>
              <a:gd name="T0" fmla="*/ 267 w 267"/>
              <a:gd name="T1" fmla="*/ 218 h 263"/>
              <a:gd name="T2" fmla="*/ 222 w 267"/>
              <a:gd name="T3" fmla="*/ 263 h 263"/>
              <a:gd name="T4" fmla="*/ 46 w 267"/>
              <a:gd name="T5" fmla="*/ 263 h 263"/>
              <a:gd name="T6" fmla="*/ 0 w 267"/>
              <a:gd name="T7" fmla="*/ 218 h 263"/>
              <a:gd name="T8" fmla="*/ 0 w 267"/>
              <a:gd name="T9" fmla="*/ 46 h 263"/>
              <a:gd name="T10" fmla="*/ 46 w 267"/>
              <a:gd name="T11" fmla="*/ 0 h 263"/>
              <a:gd name="T12" fmla="*/ 222 w 267"/>
              <a:gd name="T13" fmla="*/ 0 h 263"/>
              <a:gd name="T14" fmla="*/ 267 w 267"/>
              <a:gd name="T15" fmla="*/ 46 h 263"/>
              <a:gd name="T16" fmla="*/ 267 w 267"/>
              <a:gd name="T17" fmla="*/ 218 h 2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67" h="263">
                <a:moveTo>
                  <a:pt x="267" y="218"/>
                </a:moveTo>
                <a:cubicBezTo>
                  <a:pt x="267" y="243"/>
                  <a:pt x="247" y="263"/>
                  <a:pt x="222" y="263"/>
                </a:cubicBezTo>
                <a:cubicBezTo>
                  <a:pt x="46" y="263"/>
                  <a:pt x="46" y="263"/>
                  <a:pt x="46" y="263"/>
                </a:cubicBezTo>
                <a:cubicBezTo>
                  <a:pt x="21" y="263"/>
                  <a:pt x="0" y="243"/>
                  <a:pt x="0" y="218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21"/>
                  <a:pt x="21" y="0"/>
                  <a:pt x="46" y="0"/>
                </a:cubicBezTo>
                <a:cubicBezTo>
                  <a:pt x="222" y="0"/>
                  <a:pt x="222" y="0"/>
                  <a:pt x="222" y="0"/>
                </a:cubicBezTo>
                <a:cubicBezTo>
                  <a:pt x="247" y="0"/>
                  <a:pt x="267" y="21"/>
                  <a:pt x="267" y="46"/>
                </a:cubicBezTo>
                <a:lnTo>
                  <a:pt x="267" y="218"/>
                </a:lnTo>
                <a:close/>
              </a:path>
            </a:pathLst>
          </a:custGeom>
          <a:solidFill>
            <a:srgbClr val="FBE22D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6888" name="Freeform 24"/>
          <p:cNvSpPr/>
          <p:nvPr/>
        </p:nvSpPr>
        <p:spPr bwMode="auto">
          <a:xfrm>
            <a:off x="4752975" y="1676400"/>
            <a:ext cx="1370013" cy="2406650"/>
          </a:xfrm>
          <a:custGeom>
            <a:avLst/>
            <a:gdLst>
              <a:gd name="T0" fmla="*/ 1370013 w 863"/>
              <a:gd name="T1" fmla="*/ 0 h 1516"/>
              <a:gd name="T2" fmla="*/ 0 w 863"/>
              <a:gd name="T3" fmla="*/ 0 h 1516"/>
              <a:gd name="T4" fmla="*/ 0 w 863"/>
              <a:gd name="T5" fmla="*/ 2406650 h 151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863" h="1516">
                <a:moveTo>
                  <a:pt x="863" y="0"/>
                </a:moveTo>
                <a:lnTo>
                  <a:pt x="0" y="0"/>
                </a:lnTo>
                <a:lnTo>
                  <a:pt x="0" y="1516"/>
                </a:lnTo>
              </a:path>
            </a:pathLst>
          </a:custGeom>
          <a:noFill/>
          <a:ln w="6350" cap="flat" cmpd="sng">
            <a:solidFill>
              <a:srgbClr val="C0C0C0"/>
            </a:solidFill>
            <a:prstDash val="dash"/>
            <a:round/>
            <a:headEnd type="oval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6889" name="Freeform 25"/>
          <p:cNvSpPr/>
          <p:nvPr/>
        </p:nvSpPr>
        <p:spPr bwMode="auto">
          <a:xfrm>
            <a:off x="5089525" y="2498725"/>
            <a:ext cx="1033463" cy="1584325"/>
          </a:xfrm>
          <a:custGeom>
            <a:avLst/>
            <a:gdLst>
              <a:gd name="T0" fmla="*/ 1033463 w 651"/>
              <a:gd name="T1" fmla="*/ 0 h 998"/>
              <a:gd name="T2" fmla="*/ 0 w 651"/>
              <a:gd name="T3" fmla="*/ 0 h 998"/>
              <a:gd name="T4" fmla="*/ 0 w 651"/>
              <a:gd name="T5" fmla="*/ 1584325 h 99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651" h="998">
                <a:moveTo>
                  <a:pt x="651" y="0"/>
                </a:moveTo>
                <a:lnTo>
                  <a:pt x="0" y="0"/>
                </a:lnTo>
                <a:lnTo>
                  <a:pt x="0" y="998"/>
                </a:lnTo>
              </a:path>
            </a:pathLst>
          </a:custGeom>
          <a:noFill/>
          <a:ln w="6350" cap="flat" cmpd="sng">
            <a:solidFill>
              <a:srgbClr val="C0C0C0"/>
            </a:solidFill>
            <a:prstDash val="dash"/>
            <a:round/>
            <a:headEnd type="oval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6890" name="Freeform 26"/>
          <p:cNvSpPr/>
          <p:nvPr/>
        </p:nvSpPr>
        <p:spPr bwMode="auto">
          <a:xfrm>
            <a:off x="5438775" y="3321050"/>
            <a:ext cx="684213" cy="762000"/>
          </a:xfrm>
          <a:custGeom>
            <a:avLst/>
            <a:gdLst>
              <a:gd name="T0" fmla="*/ 684213 w 431"/>
              <a:gd name="T1" fmla="*/ 0 h 480"/>
              <a:gd name="T2" fmla="*/ 0 w 431"/>
              <a:gd name="T3" fmla="*/ 0 h 480"/>
              <a:gd name="T4" fmla="*/ 0 w 431"/>
              <a:gd name="T5" fmla="*/ 762000 h 48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1" h="480">
                <a:moveTo>
                  <a:pt x="431" y="0"/>
                </a:moveTo>
                <a:lnTo>
                  <a:pt x="0" y="0"/>
                </a:lnTo>
                <a:lnTo>
                  <a:pt x="0" y="480"/>
                </a:lnTo>
              </a:path>
            </a:pathLst>
          </a:custGeom>
          <a:noFill/>
          <a:ln w="6350" cap="flat" cmpd="sng">
            <a:solidFill>
              <a:srgbClr val="C0C0C0"/>
            </a:solidFill>
            <a:prstDash val="dash"/>
            <a:round/>
            <a:headEnd type="oval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6891" name="Freeform 27"/>
          <p:cNvSpPr/>
          <p:nvPr/>
        </p:nvSpPr>
        <p:spPr bwMode="auto">
          <a:xfrm>
            <a:off x="2493963" y="1414463"/>
            <a:ext cx="527050" cy="520700"/>
          </a:xfrm>
          <a:custGeom>
            <a:avLst/>
            <a:gdLst>
              <a:gd name="T0" fmla="*/ 0 w 267"/>
              <a:gd name="T1" fmla="*/ 218 h 263"/>
              <a:gd name="T2" fmla="*/ 46 w 267"/>
              <a:gd name="T3" fmla="*/ 263 h 263"/>
              <a:gd name="T4" fmla="*/ 222 w 267"/>
              <a:gd name="T5" fmla="*/ 263 h 263"/>
              <a:gd name="T6" fmla="*/ 267 w 267"/>
              <a:gd name="T7" fmla="*/ 218 h 263"/>
              <a:gd name="T8" fmla="*/ 267 w 267"/>
              <a:gd name="T9" fmla="*/ 46 h 263"/>
              <a:gd name="T10" fmla="*/ 222 w 267"/>
              <a:gd name="T11" fmla="*/ 0 h 263"/>
              <a:gd name="T12" fmla="*/ 46 w 267"/>
              <a:gd name="T13" fmla="*/ 0 h 263"/>
              <a:gd name="T14" fmla="*/ 0 w 267"/>
              <a:gd name="T15" fmla="*/ 46 h 263"/>
              <a:gd name="T16" fmla="*/ 0 w 267"/>
              <a:gd name="T17" fmla="*/ 218 h 2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67" h="263">
                <a:moveTo>
                  <a:pt x="0" y="218"/>
                </a:moveTo>
                <a:cubicBezTo>
                  <a:pt x="0" y="243"/>
                  <a:pt x="21" y="263"/>
                  <a:pt x="46" y="263"/>
                </a:cubicBezTo>
                <a:cubicBezTo>
                  <a:pt x="222" y="263"/>
                  <a:pt x="222" y="263"/>
                  <a:pt x="222" y="263"/>
                </a:cubicBezTo>
                <a:cubicBezTo>
                  <a:pt x="247" y="263"/>
                  <a:pt x="267" y="243"/>
                  <a:pt x="267" y="218"/>
                </a:cubicBezTo>
                <a:cubicBezTo>
                  <a:pt x="267" y="46"/>
                  <a:pt x="267" y="46"/>
                  <a:pt x="267" y="46"/>
                </a:cubicBezTo>
                <a:cubicBezTo>
                  <a:pt x="267" y="21"/>
                  <a:pt x="247" y="0"/>
                  <a:pt x="222" y="0"/>
                </a:cubicBezTo>
                <a:cubicBezTo>
                  <a:pt x="46" y="0"/>
                  <a:pt x="46" y="0"/>
                  <a:pt x="46" y="0"/>
                </a:cubicBezTo>
                <a:cubicBezTo>
                  <a:pt x="21" y="0"/>
                  <a:pt x="0" y="21"/>
                  <a:pt x="0" y="46"/>
                </a:cubicBezTo>
                <a:lnTo>
                  <a:pt x="0" y="218"/>
                </a:lnTo>
                <a:close/>
              </a:path>
            </a:pathLst>
          </a:custGeom>
          <a:solidFill>
            <a:srgbClr val="98D2E3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6892" name="Freeform 28"/>
          <p:cNvSpPr/>
          <p:nvPr/>
        </p:nvSpPr>
        <p:spPr bwMode="auto">
          <a:xfrm>
            <a:off x="2493963" y="2238375"/>
            <a:ext cx="527050" cy="519113"/>
          </a:xfrm>
          <a:custGeom>
            <a:avLst/>
            <a:gdLst>
              <a:gd name="T0" fmla="*/ 0 w 267"/>
              <a:gd name="T1" fmla="*/ 218 h 263"/>
              <a:gd name="T2" fmla="*/ 46 w 267"/>
              <a:gd name="T3" fmla="*/ 263 h 263"/>
              <a:gd name="T4" fmla="*/ 222 w 267"/>
              <a:gd name="T5" fmla="*/ 263 h 263"/>
              <a:gd name="T6" fmla="*/ 267 w 267"/>
              <a:gd name="T7" fmla="*/ 218 h 263"/>
              <a:gd name="T8" fmla="*/ 267 w 267"/>
              <a:gd name="T9" fmla="*/ 46 h 263"/>
              <a:gd name="T10" fmla="*/ 222 w 267"/>
              <a:gd name="T11" fmla="*/ 0 h 263"/>
              <a:gd name="T12" fmla="*/ 46 w 267"/>
              <a:gd name="T13" fmla="*/ 0 h 263"/>
              <a:gd name="T14" fmla="*/ 0 w 267"/>
              <a:gd name="T15" fmla="*/ 46 h 263"/>
              <a:gd name="T16" fmla="*/ 0 w 267"/>
              <a:gd name="T17" fmla="*/ 218 h 2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67" h="263">
                <a:moveTo>
                  <a:pt x="0" y="218"/>
                </a:moveTo>
                <a:cubicBezTo>
                  <a:pt x="0" y="243"/>
                  <a:pt x="21" y="263"/>
                  <a:pt x="46" y="263"/>
                </a:cubicBezTo>
                <a:cubicBezTo>
                  <a:pt x="222" y="263"/>
                  <a:pt x="222" y="263"/>
                  <a:pt x="222" y="263"/>
                </a:cubicBezTo>
                <a:cubicBezTo>
                  <a:pt x="247" y="263"/>
                  <a:pt x="267" y="243"/>
                  <a:pt x="267" y="218"/>
                </a:cubicBezTo>
                <a:cubicBezTo>
                  <a:pt x="267" y="46"/>
                  <a:pt x="267" y="46"/>
                  <a:pt x="267" y="46"/>
                </a:cubicBezTo>
                <a:cubicBezTo>
                  <a:pt x="267" y="21"/>
                  <a:pt x="247" y="0"/>
                  <a:pt x="222" y="0"/>
                </a:cubicBezTo>
                <a:cubicBezTo>
                  <a:pt x="46" y="0"/>
                  <a:pt x="46" y="0"/>
                  <a:pt x="46" y="0"/>
                </a:cubicBezTo>
                <a:cubicBezTo>
                  <a:pt x="21" y="0"/>
                  <a:pt x="0" y="21"/>
                  <a:pt x="0" y="46"/>
                </a:cubicBezTo>
                <a:lnTo>
                  <a:pt x="0" y="218"/>
                </a:lnTo>
                <a:close/>
              </a:path>
            </a:pathLst>
          </a:custGeom>
          <a:solidFill>
            <a:srgbClr val="A9D25A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6893" name="Freeform 29"/>
          <p:cNvSpPr/>
          <p:nvPr/>
        </p:nvSpPr>
        <p:spPr bwMode="auto">
          <a:xfrm>
            <a:off x="2493963" y="3060700"/>
            <a:ext cx="527050" cy="520700"/>
          </a:xfrm>
          <a:custGeom>
            <a:avLst/>
            <a:gdLst>
              <a:gd name="T0" fmla="*/ 0 w 267"/>
              <a:gd name="T1" fmla="*/ 218 h 263"/>
              <a:gd name="T2" fmla="*/ 46 w 267"/>
              <a:gd name="T3" fmla="*/ 263 h 263"/>
              <a:gd name="T4" fmla="*/ 222 w 267"/>
              <a:gd name="T5" fmla="*/ 263 h 263"/>
              <a:gd name="T6" fmla="*/ 267 w 267"/>
              <a:gd name="T7" fmla="*/ 218 h 263"/>
              <a:gd name="T8" fmla="*/ 267 w 267"/>
              <a:gd name="T9" fmla="*/ 46 h 263"/>
              <a:gd name="T10" fmla="*/ 222 w 267"/>
              <a:gd name="T11" fmla="*/ 0 h 263"/>
              <a:gd name="T12" fmla="*/ 46 w 267"/>
              <a:gd name="T13" fmla="*/ 0 h 263"/>
              <a:gd name="T14" fmla="*/ 0 w 267"/>
              <a:gd name="T15" fmla="*/ 46 h 263"/>
              <a:gd name="T16" fmla="*/ 0 w 267"/>
              <a:gd name="T17" fmla="*/ 218 h 2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67" h="263">
                <a:moveTo>
                  <a:pt x="0" y="218"/>
                </a:moveTo>
                <a:cubicBezTo>
                  <a:pt x="0" y="243"/>
                  <a:pt x="21" y="263"/>
                  <a:pt x="46" y="263"/>
                </a:cubicBezTo>
                <a:cubicBezTo>
                  <a:pt x="222" y="263"/>
                  <a:pt x="222" y="263"/>
                  <a:pt x="222" y="263"/>
                </a:cubicBezTo>
                <a:cubicBezTo>
                  <a:pt x="247" y="263"/>
                  <a:pt x="267" y="243"/>
                  <a:pt x="267" y="218"/>
                </a:cubicBezTo>
                <a:cubicBezTo>
                  <a:pt x="267" y="46"/>
                  <a:pt x="267" y="46"/>
                  <a:pt x="267" y="46"/>
                </a:cubicBezTo>
                <a:cubicBezTo>
                  <a:pt x="267" y="21"/>
                  <a:pt x="247" y="0"/>
                  <a:pt x="222" y="0"/>
                </a:cubicBezTo>
                <a:cubicBezTo>
                  <a:pt x="46" y="0"/>
                  <a:pt x="46" y="0"/>
                  <a:pt x="46" y="0"/>
                </a:cubicBezTo>
                <a:cubicBezTo>
                  <a:pt x="21" y="0"/>
                  <a:pt x="0" y="21"/>
                  <a:pt x="0" y="46"/>
                </a:cubicBezTo>
                <a:lnTo>
                  <a:pt x="0" y="218"/>
                </a:lnTo>
                <a:close/>
              </a:path>
            </a:pathLst>
          </a:custGeom>
          <a:solidFill>
            <a:srgbClr val="FBE22D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6894" name="Freeform 30"/>
          <p:cNvSpPr/>
          <p:nvPr/>
        </p:nvSpPr>
        <p:spPr bwMode="auto">
          <a:xfrm>
            <a:off x="3021013" y="1676400"/>
            <a:ext cx="1370012" cy="2406650"/>
          </a:xfrm>
          <a:custGeom>
            <a:avLst/>
            <a:gdLst>
              <a:gd name="T0" fmla="*/ 0 w 863"/>
              <a:gd name="T1" fmla="*/ 0 h 1516"/>
              <a:gd name="T2" fmla="*/ 1370012 w 863"/>
              <a:gd name="T3" fmla="*/ 0 h 1516"/>
              <a:gd name="T4" fmla="*/ 1370012 w 863"/>
              <a:gd name="T5" fmla="*/ 2406650 h 151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863" h="1516">
                <a:moveTo>
                  <a:pt x="0" y="0"/>
                </a:moveTo>
                <a:lnTo>
                  <a:pt x="863" y="0"/>
                </a:lnTo>
                <a:lnTo>
                  <a:pt x="863" y="1516"/>
                </a:lnTo>
              </a:path>
            </a:pathLst>
          </a:custGeom>
          <a:noFill/>
          <a:ln w="6350" cap="flat" cmpd="sng">
            <a:solidFill>
              <a:srgbClr val="C0C0C0"/>
            </a:solidFill>
            <a:prstDash val="dash"/>
            <a:round/>
            <a:headEnd type="oval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6895" name="Freeform 31"/>
          <p:cNvSpPr/>
          <p:nvPr/>
        </p:nvSpPr>
        <p:spPr bwMode="auto">
          <a:xfrm>
            <a:off x="3021013" y="2498725"/>
            <a:ext cx="1033462" cy="1584325"/>
          </a:xfrm>
          <a:custGeom>
            <a:avLst/>
            <a:gdLst>
              <a:gd name="T0" fmla="*/ 0 w 651"/>
              <a:gd name="T1" fmla="*/ 0 h 998"/>
              <a:gd name="T2" fmla="*/ 1033462 w 651"/>
              <a:gd name="T3" fmla="*/ 0 h 998"/>
              <a:gd name="T4" fmla="*/ 1033462 w 651"/>
              <a:gd name="T5" fmla="*/ 1584325 h 99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651" h="998">
                <a:moveTo>
                  <a:pt x="0" y="0"/>
                </a:moveTo>
                <a:lnTo>
                  <a:pt x="651" y="0"/>
                </a:lnTo>
                <a:lnTo>
                  <a:pt x="651" y="998"/>
                </a:lnTo>
              </a:path>
            </a:pathLst>
          </a:custGeom>
          <a:noFill/>
          <a:ln w="6350" cap="flat" cmpd="sng">
            <a:solidFill>
              <a:srgbClr val="C0C0C0"/>
            </a:solidFill>
            <a:prstDash val="dash"/>
            <a:round/>
            <a:headEnd type="oval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6896" name="Freeform 32"/>
          <p:cNvSpPr/>
          <p:nvPr/>
        </p:nvSpPr>
        <p:spPr bwMode="auto">
          <a:xfrm>
            <a:off x="3021013" y="3321050"/>
            <a:ext cx="685800" cy="762000"/>
          </a:xfrm>
          <a:custGeom>
            <a:avLst/>
            <a:gdLst>
              <a:gd name="T0" fmla="*/ 0 w 432"/>
              <a:gd name="T1" fmla="*/ 0 h 480"/>
              <a:gd name="T2" fmla="*/ 685800 w 432"/>
              <a:gd name="T3" fmla="*/ 0 h 480"/>
              <a:gd name="T4" fmla="*/ 685800 w 432"/>
              <a:gd name="T5" fmla="*/ 762000 h 48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" h="480">
                <a:moveTo>
                  <a:pt x="0" y="0"/>
                </a:moveTo>
                <a:lnTo>
                  <a:pt x="432" y="0"/>
                </a:lnTo>
                <a:lnTo>
                  <a:pt x="432" y="480"/>
                </a:lnTo>
              </a:path>
            </a:pathLst>
          </a:custGeom>
          <a:noFill/>
          <a:ln w="6350" cap="flat" cmpd="sng">
            <a:solidFill>
              <a:srgbClr val="C0C0C0"/>
            </a:solidFill>
            <a:prstDash val="dash"/>
            <a:round/>
            <a:headEnd type="oval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6897" name="Freeform 33"/>
          <p:cNvSpPr>
            <a:spLocks noEditPoints="1"/>
          </p:cNvSpPr>
          <p:nvPr/>
        </p:nvSpPr>
        <p:spPr bwMode="auto">
          <a:xfrm>
            <a:off x="2630488" y="1557338"/>
            <a:ext cx="254000" cy="234950"/>
          </a:xfrm>
          <a:custGeom>
            <a:avLst/>
            <a:gdLst>
              <a:gd name="T0" fmla="*/ 100 w 129"/>
              <a:gd name="T1" fmla="*/ 66 h 119"/>
              <a:gd name="T2" fmla="*/ 105 w 129"/>
              <a:gd name="T3" fmla="*/ 61 h 119"/>
              <a:gd name="T4" fmla="*/ 110 w 129"/>
              <a:gd name="T5" fmla="*/ 66 h 119"/>
              <a:gd name="T6" fmla="*/ 110 w 129"/>
              <a:gd name="T7" fmla="*/ 115 h 119"/>
              <a:gd name="T8" fmla="*/ 105 w 129"/>
              <a:gd name="T9" fmla="*/ 119 h 119"/>
              <a:gd name="T10" fmla="*/ 105 w 129"/>
              <a:gd name="T11" fmla="*/ 119 h 119"/>
              <a:gd name="T12" fmla="*/ 24 w 129"/>
              <a:gd name="T13" fmla="*/ 119 h 119"/>
              <a:gd name="T14" fmla="*/ 19 w 129"/>
              <a:gd name="T15" fmla="*/ 115 h 119"/>
              <a:gd name="T16" fmla="*/ 19 w 129"/>
              <a:gd name="T17" fmla="*/ 114 h 119"/>
              <a:gd name="T18" fmla="*/ 19 w 129"/>
              <a:gd name="T19" fmla="*/ 66 h 119"/>
              <a:gd name="T20" fmla="*/ 24 w 129"/>
              <a:gd name="T21" fmla="*/ 61 h 119"/>
              <a:gd name="T22" fmla="*/ 29 w 129"/>
              <a:gd name="T23" fmla="*/ 66 h 119"/>
              <a:gd name="T24" fmla="*/ 29 w 129"/>
              <a:gd name="T25" fmla="*/ 110 h 119"/>
              <a:gd name="T26" fmla="*/ 45 w 129"/>
              <a:gd name="T27" fmla="*/ 110 h 119"/>
              <a:gd name="T28" fmla="*/ 45 w 129"/>
              <a:gd name="T29" fmla="*/ 61 h 119"/>
              <a:gd name="T30" fmla="*/ 48 w 129"/>
              <a:gd name="T31" fmla="*/ 58 h 119"/>
              <a:gd name="T32" fmla="*/ 48 w 129"/>
              <a:gd name="T33" fmla="*/ 58 h 119"/>
              <a:gd name="T34" fmla="*/ 81 w 129"/>
              <a:gd name="T35" fmla="*/ 58 h 119"/>
              <a:gd name="T36" fmla="*/ 85 w 129"/>
              <a:gd name="T37" fmla="*/ 61 h 119"/>
              <a:gd name="T38" fmla="*/ 85 w 129"/>
              <a:gd name="T39" fmla="*/ 61 h 119"/>
              <a:gd name="T40" fmla="*/ 85 w 129"/>
              <a:gd name="T41" fmla="*/ 110 h 119"/>
              <a:gd name="T42" fmla="*/ 100 w 129"/>
              <a:gd name="T43" fmla="*/ 110 h 119"/>
              <a:gd name="T44" fmla="*/ 100 w 129"/>
              <a:gd name="T45" fmla="*/ 66 h 119"/>
              <a:gd name="T46" fmla="*/ 51 w 129"/>
              <a:gd name="T47" fmla="*/ 110 h 119"/>
              <a:gd name="T48" fmla="*/ 51 w 129"/>
              <a:gd name="T49" fmla="*/ 110 h 119"/>
              <a:gd name="T50" fmla="*/ 79 w 129"/>
              <a:gd name="T51" fmla="*/ 110 h 119"/>
              <a:gd name="T52" fmla="*/ 79 w 129"/>
              <a:gd name="T53" fmla="*/ 64 h 119"/>
              <a:gd name="T54" fmla="*/ 51 w 129"/>
              <a:gd name="T55" fmla="*/ 64 h 119"/>
              <a:gd name="T56" fmla="*/ 51 w 129"/>
              <a:gd name="T57" fmla="*/ 110 h 119"/>
              <a:gd name="T58" fmla="*/ 9 w 129"/>
              <a:gd name="T59" fmla="*/ 68 h 119"/>
              <a:gd name="T60" fmla="*/ 9 w 129"/>
              <a:gd name="T61" fmla="*/ 68 h 119"/>
              <a:gd name="T62" fmla="*/ 65 w 129"/>
              <a:gd name="T63" fmla="*/ 12 h 119"/>
              <a:gd name="T64" fmla="*/ 120 w 129"/>
              <a:gd name="T65" fmla="*/ 68 h 119"/>
              <a:gd name="T66" fmla="*/ 127 w 129"/>
              <a:gd name="T67" fmla="*/ 68 h 119"/>
              <a:gd name="T68" fmla="*/ 127 w 129"/>
              <a:gd name="T69" fmla="*/ 61 h 119"/>
              <a:gd name="T70" fmla="*/ 68 w 129"/>
              <a:gd name="T71" fmla="*/ 2 h 119"/>
              <a:gd name="T72" fmla="*/ 68 w 129"/>
              <a:gd name="T73" fmla="*/ 2 h 119"/>
              <a:gd name="T74" fmla="*/ 61 w 129"/>
              <a:gd name="T75" fmla="*/ 2 h 119"/>
              <a:gd name="T76" fmla="*/ 2 w 129"/>
              <a:gd name="T77" fmla="*/ 61 h 119"/>
              <a:gd name="T78" fmla="*/ 2 w 129"/>
              <a:gd name="T79" fmla="*/ 68 h 119"/>
              <a:gd name="T80" fmla="*/ 9 w 129"/>
              <a:gd name="T81" fmla="*/ 68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29" h="119">
                <a:moveTo>
                  <a:pt x="100" y="66"/>
                </a:moveTo>
                <a:cubicBezTo>
                  <a:pt x="100" y="64"/>
                  <a:pt x="103" y="61"/>
                  <a:pt x="105" y="61"/>
                </a:cubicBezTo>
                <a:cubicBezTo>
                  <a:pt x="108" y="61"/>
                  <a:pt x="110" y="64"/>
                  <a:pt x="110" y="66"/>
                </a:cubicBezTo>
                <a:cubicBezTo>
                  <a:pt x="110" y="115"/>
                  <a:pt x="110" y="115"/>
                  <a:pt x="110" y="115"/>
                </a:cubicBezTo>
                <a:cubicBezTo>
                  <a:pt x="110" y="117"/>
                  <a:pt x="108" y="119"/>
                  <a:pt x="105" y="119"/>
                </a:cubicBezTo>
                <a:cubicBezTo>
                  <a:pt x="105" y="119"/>
                  <a:pt x="105" y="119"/>
                  <a:pt x="105" y="119"/>
                </a:cubicBezTo>
                <a:cubicBezTo>
                  <a:pt x="24" y="119"/>
                  <a:pt x="24" y="119"/>
                  <a:pt x="24" y="119"/>
                </a:cubicBezTo>
                <a:cubicBezTo>
                  <a:pt x="21" y="119"/>
                  <a:pt x="19" y="117"/>
                  <a:pt x="19" y="115"/>
                </a:cubicBezTo>
                <a:cubicBezTo>
                  <a:pt x="19" y="114"/>
                  <a:pt x="19" y="114"/>
                  <a:pt x="19" y="114"/>
                </a:cubicBezTo>
                <a:cubicBezTo>
                  <a:pt x="19" y="66"/>
                  <a:pt x="19" y="66"/>
                  <a:pt x="19" y="66"/>
                </a:cubicBezTo>
                <a:cubicBezTo>
                  <a:pt x="19" y="64"/>
                  <a:pt x="21" y="61"/>
                  <a:pt x="24" y="61"/>
                </a:cubicBezTo>
                <a:cubicBezTo>
                  <a:pt x="27" y="61"/>
                  <a:pt x="29" y="64"/>
                  <a:pt x="29" y="66"/>
                </a:cubicBezTo>
                <a:cubicBezTo>
                  <a:pt x="29" y="110"/>
                  <a:pt x="29" y="110"/>
                  <a:pt x="29" y="110"/>
                </a:cubicBezTo>
                <a:cubicBezTo>
                  <a:pt x="45" y="110"/>
                  <a:pt x="45" y="110"/>
                  <a:pt x="45" y="110"/>
                </a:cubicBezTo>
                <a:cubicBezTo>
                  <a:pt x="45" y="61"/>
                  <a:pt x="45" y="61"/>
                  <a:pt x="45" y="61"/>
                </a:cubicBezTo>
                <a:cubicBezTo>
                  <a:pt x="45" y="59"/>
                  <a:pt x="46" y="58"/>
                  <a:pt x="48" y="58"/>
                </a:cubicBezTo>
                <a:cubicBezTo>
                  <a:pt x="48" y="58"/>
                  <a:pt x="48" y="58"/>
                  <a:pt x="48" y="58"/>
                </a:cubicBezTo>
                <a:cubicBezTo>
                  <a:pt x="81" y="58"/>
                  <a:pt x="81" y="58"/>
                  <a:pt x="81" y="58"/>
                </a:cubicBezTo>
                <a:cubicBezTo>
                  <a:pt x="83" y="58"/>
                  <a:pt x="85" y="59"/>
                  <a:pt x="85" y="61"/>
                </a:cubicBezTo>
                <a:cubicBezTo>
                  <a:pt x="85" y="61"/>
                  <a:pt x="85" y="61"/>
                  <a:pt x="85" y="61"/>
                </a:cubicBezTo>
                <a:cubicBezTo>
                  <a:pt x="85" y="110"/>
                  <a:pt x="85" y="110"/>
                  <a:pt x="85" y="110"/>
                </a:cubicBezTo>
                <a:cubicBezTo>
                  <a:pt x="100" y="110"/>
                  <a:pt x="100" y="110"/>
                  <a:pt x="100" y="110"/>
                </a:cubicBezTo>
                <a:cubicBezTo>
                  <a:pt x="100" y="66"/>
                  <a:pt x="100" y="66"/>
                  <a:pt x="100" y="66"/>
                </a:cubicBezTo>
                <a:close/>
                <a:moveTo>
                  <a:pt x="51" y="110"/>
                </a:moveTo>
                <a:cubicBezTo>
                  <a:pt x="51" y="110"/>
                  <a:pt x="51" y="110"/>
                  <a:pt x="51" y="110"/>
                </a:cubicBezTo>
                <a:cubicBezTo>
                  <a:pt x="79" y="110"/>
                  <a:pt x="79" y="110"/>
                  <a:pt x="79" y="110"/>
                </a:cubicBezTo>
                <a:cubicBezTo>
                  <a:pt x="79" y="64"/>
                  <a:pt x="79" y="64"/>
                  <a:pt x="79" y="64"/>
                </a:cubicBezTo>
                <a:cubicBezTo>
                  <a:pt x="51" y="64"/>
                  <a:pt x="51" y="64"/>
                  <a:pt x="51" y="64"/>
                </a:cubicBezTo>
                <a:cubicBezTo>
                  <a:pt x="51" y="110"/>
                  <a:pt x="51" y="110"/>
                  <a:pt x="51" y="110"/>
                </a:cubicBezTo>
                <a:close/>
                <a:moveTo>
                  <a:pt x="9" y="68"/>
                </a:moveTo>
                <a:cubicBezTo>
                  <a:pt x="9" y="68"/>
                  <a:pt x="9" y="68"/>
                  <a:pt x="9" y="68"/>
                </a:cubicBezTo>
                <a:cubicBezTo>
                  <a:pt x="65" y="12"/>
                  <a:pt x="65" y="12"/>
                  <a:pt x="65" y="12"/>
                </a:cubicBezTo>
                <a:cubicBezTo>
                  <a:pt x="120" y="68"/>
                  <a:pt x="120" y="68"/>
                  <a:pt x="120" y="68"/>
                </a:cubicBezTo>
                <a:cubicBezTo>
                  <a:pt x="122" y="70"/>
                  <a:pt x="125" y="70"/>
                  <a:pt x="127" y="68"/>
                </a:cubicBezTo>
                <a:cubicBezTo>
                  <a:pt x="129" y="66"/>
                  <a:pt x="129" y="63"/>
                  <a:pt x="127" y="61"/>
                </a:cubicBezTo>
                <a:cubicBezTo>
                  <a:pt x="68" y="2"/>
                  <a:pt x="68" y="2"/>
                  <a:pt x="68" y="2"/>
                </a:cubicBezTo>
                <a:cubicBezTo>
                  <a:pt x="68" y="2"/>
                  <a:pt x="68" y="2"/>
                  <a:pt x="68" y="2"/>
                </a:cubicBezTo>
                <a:cubicBezTo>
                  <a:pt x="66" y="0"/>
                  <a:pt x="63" y="0"/>
                  <a:pt x="61" y="2"/>
                </a:cubicBezTo>
                <a:cubicBezTo>
                  <a:pt x="2" y="61"/>
                  <a:pt x="2" y="61"/>
                  <a:pt x="2" y="61"/>
                </a:cubicBezTo>
                <a:cubicBezTo>
                  <a:pt x="0" y="63"/>
                  <a:pt x="0" y="66"/>
                  <a:pt x="2" y="68"/>
                </a:cubicBezTo>
                <a:cubicBezTo>
                  <a:pt x="4" y="70"/>
                  <a:pt x="7" y="70"/>
                  <a:pt x="9" y="6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6898" name="Freeform 34"/>
          <p:cNvSpPr>
            <a:spLocks noEditPoints="1"/>
          </p:cNvSpPr>
          <p:nvPr/>
        </p:nvSpPr>
        <p:spPr bwMode="auto">
          <a:xfrm>
            <a:off x="6300788" y="2376488"/>
            <a:ext cx="173037" cy="244475"/>
          </a:xfrm>
          <a:custGeom>
            <a:avLst/>
            <a:gdLst>
              <a:gd name="T0" fmla="*/ 77 w 88"/>
              <a:gd name="T1" fmla="*/ 33 h 124"/>
              <a:gd name="T2" fmla="*/ 67 w 88"/>
              <a:gd name="T3" fmla="*/ 57 h 124"/>
              <a:gd name="T4" fmla="*/ 67 w 88"/>
              <a:gd name="T5" fmla="*/ 57 h 124"/>
              <a:gd name="T6" fmla="*/ 85 w 88"/>
              <a:gd name="T7" fmla="*/ 79 h 124"/>
              <a:gd name="T8" fmla="*/ 88 w 88"/>
              <a:gd name="T9" fmla="*/ 104 h 124"/>
              <a:gd name="T10" fmla="*/ 79 w 88"/>
              <a:gd name="T11" fmla="*/ 115 h 124"/>
              <a:gd name="T12" fmla="*/ 69 w 88"/>
              <a:gd name="T13" fmla="*/ 115 h 124"/>
              <a:gd name="T14" fmla="*/ 64 w 88"/>
              <a:gd name="T15" fmla="*/ 124 h 124"/>
              <a:gd name="T16" fmla="*/ 23 w 88"/>
              <a:gd name="T17" fmla="*/ 124 h 124"/>
              <a:gd name="T18" fmla="*/ 19 w 88"/>
              <a:gd name="T19" fmla="*/ 119 h 124"/>
              <a:gd name="T20" fmla="*/ 9 w 88"/>
              <a:gd name="T21" fmla="*/ 115 h 124"/>
              <a:gd name="T22" fmla="*/ 2 w 88"/>
              <a:gd name="T23" fmla="*/ 111 h 124"/>
              <a:gd name="T24" fmla="*/ 0 w 88"/>
              <a:gd name="T25" fmla="*/ 93 h 124"/>
              <a:gd name="T26" fmla="*/ 20 w 88"/>
              <a:gd name="T27" fmla="*/ 57 h 124"/>
              <a:gd name="T28" fmla="*/ 20 w 88"/>
              <a:gd name="T29" fmla="*/ 57 h 124"/>
              <a:gd name="T30" fmla="*/ 44 w 88"/>
              <a:gd name="T31" fmla="*/ 0 h 124"/>
              <a:gd name="T32" fmla="*/ 22 w 88"/>
              <a:gd name="T33" fmla="*/ 105 h 124"/>
              <a:gd name="T34" fmla="*/ 25 w 88"/>
              <a:gd name="T35" fmla="*/ 89 h 124"/>
              <a:gd name="T36" fmla="*/ 28 w 88"/>
              <a:gd name="T37" fmla="*/ 109 h 124"/>
              <a:gd name="T38" fmla="*/ 28 w 88"/>
              <a:gd name="T39" fmla="*/ 114 h 124"/>
              <a:gd name="T40" fmla="*/ 59 w 88"/>
              <a:gd name="T41" fmla="*/ 110 h 124"/>
              <a:gd name="T42" fmla="*/ 59 w 88"/>
              <a:gd name="T43" fmla="*/ 109 h 124"/>
              <a:gd name="T44" fmla="*/ 62 w 88"/>
              <a:gd name="T45" fmla="*/ 89 h 124"/>
              <a:gd name="T46" fmla="*/ 65 w 88"/>
              <a:gd name="T47" fmla="*/ 105 h 124"/>
              <a:gd name="T48" fmla="*/ 78 w 88"/>
              <a:gd name="T49" fmla="*/ 104 h 124"/>
              <a:gd name="T50" fmla="*/ 76 w 88"/>
              <a:gd name="T51" fmla="*/ 83 h 124"/>
              <a:gd name="T52" fmla="*/ 59 w 88"/>
              <a:gd name="T53" fmla="*/ 63 h 124"/>
              <a:gd name="T54" fmla="*/ 28 w 88"/>
              <a:gd name="T55" fmla="*/ 63 h 124"/>
              <a:gd name="T56" fmla="*/ 10 w 88"/>
              <a:gd name="T57" fmla="*/ 93 h 124"/>
              <a:gd name="T58" fmla="*/ 10 w 88"/>
              <a:gd name="T59" fmla="*/ 105 h 124"/>
              <a:gd name="T60" fmla="*/ 44 w 88"/>
              <a:gd name="T61" fmla="*/ 9 h 124"/>
              <a:gd name="T62" fmla="*/ 20 w 88"/>
              <a:gd name="T63" fmla="*/ 33 h 124"/>
              <a:gd name="T64" fmla="*/ 68 w 88"/>
              <a:gd name="T65" fmla="*/ 33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88" h="124">
                <a:moveTo>
                  <a:pt x="44" y="0"/>
                </a:moveTo>
                <a:cubicBezTo>
                  <a:pt x="62" y="0"/>
                  <a:pt x="77" y="15"/>
                  <a:pt x="77" y="33"/>
                </a:cubicBezTo>
                <a:cubicBezTo>
                  <a:pt x="77" y="43"/>
                  <a:pt x="74" y="51"/>
                  <a:pt x="68" y="57"/>
                </a:cubicBezTo>
                <a:cubicBezTo>
                  <a:pt x="67" y="57"/>
                  <a:pt x="67" y="57"/>
                  <a:pt x="67" y="57"/>
                </a:cubicBezTo>
                <a:cubicBezTo>
                  <a:pt x="67" y="57"/>
                  <a:pt x="67" y="57"/>
                  <a:pt x="67" y="57"/>
                </a:cubicBezTo>
                <a:cubicBezTo>
                  <a:pt x="67" y="57"/>
                  <a:pt x="67" y="57"/>
                  <a:pt x="67" y="57"/>
                </a:cubicBezTo>
                <a:cubicBezTo>
                  <a:pt x="74" y="64"/>
                  <a:pt x="81" y="70"/>
                  <a:pt x="85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83"/>
                  <a:pt x="88" y="88"/>
                  <a:pt x="88" y="93"/>
                </a:cubicBezTo>
                <a:cubicBezTo>
                  <a:pt x="88" y="104"/>
                  <a:pt x="88" y="104"/>
                  <a:pt x="88" y="104"/>
                </a:cubicBezTo>
                <a:cubicBezTo>
                  <a:pt x="88" y="106"/>
                  <a:pt x="87" y="109"/>
                  <a:pt x="85" y="111"/>
                </a:cubicBezTo>
                <a:cubicBezTo>
                  <a:pt x="84" y="113"/>
                  <a:pt x="82" y="114"/>
                  <a:pt x="79" y="115"/>
                </a:cubicBezTo>
                <a:cubicBezTo>
                  <a:pt x="79" y="115"/>
                  <a:pt x="79" y="115"/>
                  <a:pt x="78" y="115"/>
                </a:cubicBezTo>
                <a:cubicBezTo>
                  <a:pt x="69" y="115"/>
                  <a:pt x="69" y="115"/>
                  <a:pt x="69" y="115"/>
                </a:cubicBezTo>
                <a:cubicBezTo>
                  <a:pt x="69" y="119"/>
                  <a:pt x="69" y="119"/>
                  <a:pt x="69" y="119"/>
                </a:cubicBezTo>
                <a:cubicBezTo>
                  <a:pt x="69" y="122"/>
                  <a:pt x="66" y="124"/>
                  <a:pt x="64" y="124"/>
                </a:cubicBezTo>
                <a:cubicBezTo>
                  <a:pt x="64" y="124"/>
                  <a:pt x="64" y="124"/>
                  <a:pt x="64" y="124"/>
                </a:cubicBezTo>
                <a:cubicBezTo>
                  <a:pt x="23" y="124"/>
                  <a:pt x="23" y="124"/>
                  <a:pt x="23" y="124"/>
                </a:cubicBezTo>
                <a:cubicBezTo>
                  <a:pt x="21" y="124"/>
                  <a:pt x="19" y="122"/>
                  <a:pt x="19" y="119"/>
                </a:cubicBezTo>
                <a:cubicBezTo>
                  <a:pt x="19" y="119"/>
                  <a:pt x="19" y="119"/>
                  <a:pt x="19" y="119"/>
                </a:cubicBezTo>
                <a:cubicBezTo>
                  <a:pt x="19" y="115"/>
                  <a:pt x="19" y="115"/>
                  <a:pt x="19" y="115"/>
                </a:cubicBezTo>
                <a:cubicBezTo>
                  <a:pt x="9" y="115"/>
                  <a:pt x="9" y="115"/>
                  <a:pt x="9" y="115"/>
                </a:cubicBezTo>
                <a:cubicBezTo>
                  <a:pt x="9" y="115"/>
                  <a:pt x="8" y="115"/>
                  <a:pt x="8" y="115"/>
                </a:cubicBezTo>
                <a:cubicBezTo>
                  <a:pt x="5" y="114"/>
                  <a:pt x="3" y="113"/>
                  <a:pt x="2" y="111"/>
                </a:cubicBezTo>
                <a:cubicBezTo>
                  <a:pt x="0" y="109"/>
                  <a:pt x="0" y="106"/>
                  <a:pt x="0" y="104"/>
                </a:cubicBezTo>
                <a:cubicBezTo>
                  <a:pt x="0" y="93"/>
                  <a:pt x="0" y="93"/>
                  <a:pt x="0" y="93"/>
                </a:cubicBezTo>
                <a:cubicBezTo>
                  <a:pt x="0" y="88"/>
                  <a:pt x="1" y="83"/>
                  <a:pt x="2" y="79"/>
                </a:cubicBezTo>
                <a:cubicBezTo>
                  <a:pt x="6" y="70"/>
                  <a:pt x="13" y="64"/>
                  <a:pt x="20" y="57"/>
                </a:cubicBezTo>
                <a:cubicBezTo>
                  <a:pt x="20" y="57"/>
                  <a:pt x="20" y="57"/>
                  <a:pt x="20" y="57"/>
                </a:cubicBezTo>
                <a:cubicBezTo>
                  <a:pt x="20" y="57"/>
                  <a:pt x="20" y="57"/>
                  <a:pt x="20" y="57"/>
                </a:cubicBezTo>
                <a:cubicBezTo>
                  <a:pt x="13" y="51"/>
                  <a:pt x="10" y="42"/>
                  <a:pt x="10" y="33"/>
                </a:cubicBezTo>
                <a:cubicBezTo>
                  <a:pt x="10" y="15"/>
                  <a:pt x="25" y="0"/>
                  <a:pt x="44" y="0"/>
                </a:cubicBezTo>
                <a:close/>
                <a:moveTo>
                  <a:pt x="22" y="105"/>
                </a:moveTo>
                <a:cubicBezTo>
                  <a:pt x="22" y="105"/>
                  <a:pt x="22" y="105"/>
                  <a:pt x="22" y="105"/>
                </a:cubicBezTo>
                <a:cubicBezTo>
                  <a:pt x="22" y="92"/>
                  <a:pt x="22" y="92"/>
                  <a:pt x="22" y="92"/>
                </a:cubicBezTo>
                <a:cubicBezTo>
                  <a:pt x="22" y="90"/>
                  <a:pt x="24" y="89"/>
                  <a:pt x="25" y="89"/>
                </a:cubicBezTo>
                <a:cubicBezTo>
                  <a:pt x="27" y="89"/>
                  <a:pt x="28" y="90"/>
                  <a:pt x="28" y="92"/>
                </a:cubicBezTo>
                <a:cubicBezTo>
                  <a:pt x="28" y="109"/>
                  <a:pt x="28" y="109"/>
                  <a:pt x="28" y="109"/>
                </a:cubicBezTo>
                <a:cubicBezTo>
                  <a:pt x="28" y="110"/>
                  <a:pt x="28" y="110"/>
                  <a:pt x="28" y="110"/>
                </a:cubicBezTo>
                <a:cubicBezTo>
                  <a:pt x="28" y="114"/>
                  <a:pt x="28" y="114"/>
                  <a:pt x="28" y="114"/>
                </a:cubicBezTo>
                <a:cubicBezTo>
                  <a:pt x="59" y="114"/>
                  <a:pt x="59" y="114"/>
                  <a:pt x="59" y="114"/>
                </a:cubicBezTo>
                <a:cubicBezTo>
                  <a:pt x="59" y="110"/>
                  <a:pt x="59" y="110"/>
                  <a:pt x="59" y="110"/>
                </a:cubicBezTo>
                <a:cubicBezTo>
                  <a:pt x="59" y="110"/>
                  <a:pt x="59" y="110"/>
                  <a:pt x="59" y="110"/>
                </a:cubicBezTo>
                <a:cubicBezTo>
                  <a:pt x="59" y="109"/>
                  <a:pt x="59" y="109"/>
                  <a:pt x="59" y="109"/>
                </a:cubicBezTo>
                <a:cubicBezTo>
                  <a:pt x="59" y="92"/>
                  <a:pt x="59" y="92"/>
                  <a:pt x="59" y="92"/>
                </a:cubicBezTo>
                <a:cubicBezTo>
                  <a:pt x="59" y="90"/>
                  <a:pt x="60" y="89"/>
                  <a:pt x="62" y="89"/>
                </a:cubicBezTo>
                <a:cubicBezTo>
                  <a:pt x="63" y="89"/>
                  <a:pt x="65" y="90"/>
                  <a:pt x="65" y="92"/>
                </a:cubicBezTo>
                <a:cubicBezTo>
                  <a:pt x="65" y="105"/>
                  <a:pt x="65" y="105"/>
                  <a:pt x="65" y="105"/>
                </a:cubicBezTo>
                <a:cubicBezTo>
                  <a:pt x="78" y="105"/>
                  <a:pt x="78" y="105"/>
                  <a:pt x="78" y="105"/>
                </a:cubicBezTo>
                <a:cubicBezTo>
                  <a:pt x="78" y="104"/>
                  <a:pt x="78" y="104"/>
                  <a:pt x="78" y="104"/>
                </a:cubicBezTo>
                <a:cubicBezTo>
                  <a:pt x="78" y="93"/>
                  <a:pt x="78" y="93"/>
                  <a:pt x="78" y="93"/>
                </a:cubicBezTo>
                <a:cubicBezTo>
                  <a:pt x="78" y="89"/>
                  <a:pt x="77" y="86"/>
                  <a:pt x="76" y="83"/>
                </a:cubicBezTo>
                <a:cubicBezTo>
                  <a:pt x="76" y="83"/>
                  <a:pt x="76" y="83"/>
                  <a:pt x="76" y="83"/>
                </a:cubicBezTo>
                <a:cubicBezTo>
                  <a:pt x="73" y="75"/>
                  <a:pt x="65" y="69"/>
                  <a:pt x="59" y="63"/>
                </a:cubicBezTo>
                <a:cubicBezTo>
                  <a:pt x="55" y="66"/>
                  <a:pt x="49" y="67"/>
                  <a:pt x="44" y="67"/>
                </a:cubicBezTo>
                <a:cubicBezTo>
                  <a:pt x="38" y="67"/>
                  <a:pt x="33" y="66"/>
                  <a:pt x="28" y="63"/>
                </a:cubicBezTo>
                <a:cubicBezTo>
                  <a:pt x="23" y="69"/>
                  <a:pt x="15" y="75"/>
                  <a:pt x="11" y="83"/>
                </a:cubicBezTo>
                <a:cubicBezTo>
                  <a:pt x="10" y="86"/>
                  <a:pt x="10" y="89"/>
                  <a:pt x="10" y="93"/>
                </a:cubicBezTo>
                <a:cubicBezTo>
                  <a:pt x="10" y="104"/>
                  <a:pt x="10" y="104"/>
                  <a:pt x="10" y="104"/>
                </a:cubicBezTo>
                <a:cubicBezTo>
                  <a:pt x="10" y="104"/>
                  <a:pt x="10" y="104"/>
                  <a:pt x="10" y="105"/>
                </a:cubicBezTo>
                <a:cubicBezTo>
                  <a:pt x="22" y="105"/>
                  <a:pt x="22" y="105"/>
                  <a:pt x="22" y="105"/>
                </a:cubicBezTo>
                <a:close/>
                <a:moveTo>
                  <a:pt x="44" y="9"/>
                </a:moveTo>
                <a:cubicBezTo>
                  <a:pt x="44" y="9"/>
                  <a:pt x="44" y="9"/>
                  <a:pt x="44" y="9"/>
                </a:cubicBezTo>
                <a:cubicBezTo>
                  <a:pt x="30" y="9"/>
                  <a:pt x="20" y="20"/>
                  <a:pt x="20" y="33"/>
                </a:cubicBezTo>
                <a:cubicBezTo>
                  <a:pt x="20" y="47"/>
                  <a:pt x="31" y="57"/>
                  <a:pt x="44" y="57"/>
                </a:cubicBezTo>
                <a:cubicBezTo>
                  <a:pt x="57" y="57"/>
                  <a:pt x="68" y="47"/>
                  <a:pt x="68" y="33"/>
                </a:cubicBezTo>
                <a:cubicBezTo>
                  <a:pt x="68" y="20"/>
                  <a:pt x="57" y="9"/>
                  <a:pt x="44" y="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6899" name="Freeform 35"/>
          <p:cNvSpPr>
            <a:spLocks noEditPoints="1"/>
          </p:cNvSpPr>
          <p:nvPr/>
        </p:nvSpPr>
        <p:spPr bwMode="auto">
          <a:xfrm>
            <a:off x="6273800" y="1533525"/>
            <a:ext cx="220663" cy="280988"/>
          </a:xfrm>
          <a:custGeom>
            <a:avLst/>
            <a:gdLst>
              <a:gd name="T0" fmla="*/ 99 w 111"/>
              <a:gd name="T1" fmla="*/ 127 h 142"/>
              <a:gd name="T2" fmla="*/ 90 w 111"/>
              <a:gd name="T3" fmla="*/ 134 h 142"/>
              <a:gd name="T4" fmla="*/ 62 w 111"/>
              <a:gd name="T5" fmla="*/ 141 h 142"/>
              <a:gd name="T6" fmla="*/ 35 w 111"/>
              <a:gd name="T7" fmla="*/ 129 h 142"/>
              <a:gd name="T8" fmla="*/ 35 w 111"/>
              <a:gd name="T9" fmla="*/ 129 h 142"/>
              <a:gd name="T10" fmla="*/ 35 w 111"/>
              <a:gd name="T11" fmla="*/ 129 h 142"/>
              <a:gd name="T12" fmla="*/ 28 w 111"/>
              <a:gd name="T13" fmla="*/ 120 h 142"/>
              <a:gd name="T14" fmla="*/ 13 w 111"/>
              <a:gd name="T15" fmla="*/ 95 h 142"/>
              <a:gd name="T16" fmla="*/ 13 w 111"/>
              <a:gd name="T17" fmla="*/ 95 h 142"/>
              <a:gd name="T18" fmla="*/ 5 w 111"/>
              <a:gd name="T19" fmla="*/ 80 h 142"/>
              <a:gd name="T20" fmla="*/ 15 w 111"/>
              <a:gd name="T21" fmla="*/ 60 h 142"/>
              <a:gd name="T22" fmla="*/ 28 w 111"/>
              <a:gd name="T23" fmla="*/ 66 h 142"/>
              <a:gd name="T24" fmla="*/ 29 w 111"/>
              <a:gd name="T25" fmla="*/ 67 h 142"/>
              <a:gd name="T26" fmla="*/ 30 w 111"/>
              <a:gd name="T27" fmla="*/ 69 h 142"/>
              <a:gd name="T28" fmla="*/ 30 w 111"/>
              <a:gd name="T29" fmla="*/ 22 h 142"/>
              <a:gd name="T30" fmla="*/ 49 w 111"/>
              <a:gd name="T31" fmla="*/ 11 h 142"/>
              <a:gd name="T32" fmla="*/ 73 w 111"/>
              <a:gd name="T33" fmla="*/ 11 h 142"/>
              <a:gd name="T34" fmla="*/ 92 w 111"/>
              <a:gd name="T35" fmla="*/ 22 h 142"/>
              <a:gd name="T36" fmla="*/ 92 w 111"/>
              <a:gd name="T37" fmla="*/ 22 h 142"/>
              <a:gd name="T38" fmla="*/ 93 w 111"/>
              <a:gd name="T39" fmla="*/ 22 h 142"/>
              <a:gd name="T40" fmla="*/ 111 w 111"/>
              <a:gd name="T41" fmla="*/ 34 h 142"/>
              <a:gd name="T42" fmla="*/ 111 w 111"/>
              <a:gd name="T43" fmla="*/ 97 h 142"/>
              <a:gd name="T44" fmla="*/ 108 w 111"/>
              <a:gd name="T45" fmla="*/ 113 h 142"/>
              <a:gd name="T46" fmla="*/ 99 w 111"/>
              <a:gd name="T47" fmla="*/ 127 h 142"/>
              <a:gd name="T48" fmla="*/ 85 w 111"/>
              <a:gd name="T49" fmla="*/ 126 h 142"/>
              <a:gd name="T50" fmla="*/ 85 w 111"/>
              <a:gd name="T51" fmla="*/ 126 h 142"/>
              <a:gd name="T52" fmla="*/ 92 w 111"/>
              <a:gd name="T53" fmla="*/ 120 h 142"/>
              <a:gd name="T54" fmla="*/ 98 w 111"/>
              <a:gd name="T55" fmla="*/ 109 h 142"/>
              <a:gd name="T56" fmla="*/ 101 w 111"/>
              <a:gd name="T57" fmla="*/ 97 h 142"/>
              <a:gd name="T58" fmla="*/ 101 w 111"/>
              <a:gd name="T59" fmla="*/ 34 h 142"/>
              <a:gd name="T60" fmla="*/ 95 w 111"/>
              <a:gd name="T61" fmla="*/ 34 h 142"/>
              <a:gd name="T62" fmla="*/ 95 w 111"/>
              <a:gd name="T63" fmla="*/ 64 h 142"/>
              <a:gd name="T64" fmla="*/ 82 w 111"/>
              <a:gd name="T65" fmla="*/ 64 h 142"/>
              <a:gd name="T66" fmla="*/ 82 w 111"/>
              <a:gd name="T67" fmla="*/ 22 h 142"/>
              <a:gd name="T68" fmla="*/ 77 w 111"/>
              <a:gd name="T69" fmla="*/ 22 h 142"/>
              <a:gd name="T70" fmla="*/ 77 w 111"/>
              <a:gd name="T71" fmla="*/ 64 h 142"/>
              <a:gd name="T72" fmla="*/ 64 w 111"/>
              <a:gd name="T73" fmla="*/ 64 h 142"/>
              <a:gd name="T74" fmla="*/ 64 w 111"/>
              <a:gd name="T75" fmla="*/ 15 h 142"/>
              <a:gd name="T76" fmla="*/ 58 w 111"/>
              <a:gd name="T77" fmla="*/ 15 h 142"/>
              <a:gd name="T78" fmla="*/ 58 w 111"/>
              <a:gd name="T79" fmla="*/ 64 h 142"/>
              <a:gd name="T80" fmla="*/ 45 w 111"/>
              <a:gd name="T81" fmla="*/ 64 h 142"/>
              <a:gd name="T82" fmla="*/ 45 w 111"/>
              <a:gd name="T83" fmla="*/ 22 h 142"/>
              <a:gd name="T84" fmla="*/ 40 w 111"/>
              <a:gd name="T85" fmla="*/ 22 h 142"/>
              <a:gd name="T86" fmla="*/ 40 w 111"/>
              <a:gd name="T87" fmla="*/ 80 h 142"/>
              <a:gd name="T88" fmla="*/ 27 w 111"/>
              <a:gd name="T89" fmla="*/ 84 h 142"/>
              <a:gd name="T90" fmla="*/ 20 w 111"/>
              <a:gd name="T91" fmla="*/ 72 h 142"/>
              <a:gd name="T92" fmla="*/ 13 w 111"/>
              <a:gd name="T93" fmla="*/ 75 h 142"/>
              <a:gd name="T94" fmla="*/ 22 w 111"/>
              <a:gd name="T95" fmla="*/ 90 h 142"/>
              <a:gd name="T96" fmla="*/ 22 w 111"/>
              <a:gd name="T97" fmla="*/ 90 h 142"/>
              <a:gd name="T98" fmla="*/ 36 w 111"/>
              <a:gd name="T99" fmla="*/ 115 h 142"/>
              <a:gd name="T100" fmla="*/ 42 w 111"/>
              <a:gd name="T101" fmla="*/ 122 h 142"/>
              <a:gd name="T102" fmla="*/ 42 w 111"/>
              <a:gd name="T103" fmla="*/ 122 h 142"/>
              <a:gd name="T104" fmla="*/ 63 w 111"/>
              <a:gd name="T105" fmla="*/ 131 h 142"/>
              <a:gd name="T106" fmla="*/ 85 w 111"/>
              <a:gd name="T107" fmla="*/ 126 h 1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11" h="142">
                <a:moveTo>
                  <a:pt x="99" y="127"/>
                </a:moveTo>
                <a:cubicBezTo>
                  <a:pt x="97" y="130"/>
                  <a:pt x="94" y="132"/>
                  <a:pt x="90" y="134"/>
                </a:cubicBezTo>
                <a:cubicBezTo>
                  <a:pt x="82" y="139"/>
                  <a:pt x="72" y="142"/>
                  <a:pt x="62" y="141"/>
                </a:cubicBezTo>
                <a:cubicBezTo>
                  <a:pt x="52" y="140"/>
                  <a:pt x="43" y="136"/>
                  <a:pt x="35" y="129"/>
                </a:cubicBezTo>
                <a:cubicBezTo>
                  <a:pt x="35" y="129"/>
                  <a:pt x="35" y="129"/>
                  <a:pt x="35" y="129"/>
                </a:cubicBezTo>
                <a:cubicBezTo>
                  <a:pt x="35" y="129"/>
                  <a:pt x="35" y="129"/>
                  <a:pt x="35" y="129"/>
                </a:cubicBezTo>
                <a:cubicBezTo>
                  <a:pt x="33" y="127"/>
                  <a:pt x="30" y="124"/>
                  <a:pt x="28" y="120"/>
                </a:cubicBezTo>
                <a:cubicBezTo>
                  <a:pt x="13" y="95"/>
                  <a:pt x="13" y="95"/>
                  <a:pt x="13" y="95"/>
                </a:cubicBezTo>
                <a:cubicBezTo>
                  <a:pt x="13" y="95"/>
                  <a:pt x="13" y="95"/>
                  <a:pt x="13" y="95"/>
                </a:cubicBezTo>
                <a:cubicBezTo>
                  <a:pt x="5" y="80"/>
                  <a:pt x="5" y="80"/>
                  <a:pt x="5" y="80"/>
                </a:cubicBezTo>
                <a:cubicBezTo>
                  <a:pt x="0" y="72"/>
                  <a:pt x="5" y="61"/>
                  <a:pt x="15" y="60"/>
                </a:cubicBezTo>
                <a:cubicBezTo>
                  <a:pt x="19" y="60"/>
                  <a:pt x="25" y="61"/>
                  <a:pt x="28" y="66"/>
                </a:cubicBezTo>
                <a:cubicBezTo>
                  <a:pt x="29" y="67"/>
                  <a:pt x="29" y="67"/>
                  <a:pt x="29" y="67"/>
                </a:cubicBezTo>
                <a:cubicBezTo>
                  <a:pt x="30" y="69"/>
                  <a:pt x="30" y="69"/>
                  <a:pt x="30" y="69"/>
                </a:cubicBezTo>
                <a:cubicBezTo>
                  <a:pt x="30" y="22"/>
                  <a:pt x="30" y="22"/>
                  <a:pt x="30" y="22"/>
                </a:cubicBezTo>
                <a:cubicBezTo>
                  <a:pt x="30" y="12"/>
                  <a:pt x="41" y="6"/>
                  <a:pt x="49" y="11"/>
                </a:cubicBezTo>
                <a:cubicBezTo>
                  <a:pt x="52" y="0"/>
                  <a:pt x="70" y="0"/>
                  <a:pt x="73" y="11"/>
                </a:cubicBezTo>
                <a:cubicBezTo>
                  <a:pt x="81" y="6"/>
                  <a:pt x="92" y="12"/>
                  <a:pt x="92" y="22"/>
                </a:cubicBezTo>
                <a:cubicBezTo>
                  <a:pt x="92" y="22"/>
                  <a:pt x="92" y="22"/>
                  <a:pt x="92" y="22"/>
                </a:cubicBezTo>
                <a:cubicBezTo>
                  <a:pt x="93" y="22"/>
                  <a:pt x="93" y="22"/>
                  <a:pt x="93" y="22"/>
                </a:cubicBezTo>
                <a:cubicBezTo>
                  <a:pt x="101" y="19"/>
                  <a:pt x="111" y="24"/>
                  <a:pt x="111" y="34"/>
                </a:cubicBezTo>
                <a:cubicBezTo>
                  <a:pt x="111" y="97"/>
                  <a:pt x="111" y="97"/>
                  <a:pt x="111" y="97"/>
                </a:cubicBezTo>
                <a:cubicBezTo>
                  <a:pt x="111" y="102"/>
                  <a:pt x="110" y="108"/>
                  <a:pt x="108" y="113"/>
                </a:cubicBezTo>
                <a:cubicBezTo>
                  <a:pt x="106" y="118"/>
                  <a:pt x="103" y="122"/>
                  <a:pt x="99" y="127"/>
                </a:cubicBezTo>
                <a:close/>
                <a:moveTo>
                  <a:pt x="85" y="126"/>
                </a:moveTo>
                <a:cubicBezTo>
                  <a:pt x="85" y="126"/>
                  <a:pt x="85" y="126"/>
                  <a:pt x="85" y="126"/>
                </a:cubicBezTo>
                <a:cubicBezTo>
                  <a:pt x="88" y="124"/>
                  <a:pt x="90" y="122"/>
                  <a:pt x="92" y="120"/>
                </a:cubicBezTo>
                <a:cubicBezTo>
                  <a:pt x="95" y="117"/>
                  <a:pt x="97" y="113"/>
                  <a:pt x="98" y="109"/>
                </a:cubicBezTo>
                <a:cubicBezTo>
                  <a:pt x="100" y="105"/>
                  <a:pt x="101" y="101"/>
                  <a:pt x="101" y="97"/>
                </a:cubicBezTo>
                <a:cubicBezTo>
                  <a:pt x="101" y="34"/>
                  <a:pt x="101" y="34"/>
                  <a:pt x="101" y="34"/>
                </a:cubicBezTo>
                <a:cubicBezTo>
                  <a:pt x="101" y="30"/>
                  <a:pt x="95" y="30"/>
                  <a:pt x="95" y="34"/>
                </a:cubicBezTo>
                <a:cubicBezTo>
                  <a:pt x="95" y="64"/>
                  <a:pt x="95" y="64"/>
                  <a:pt x="95" y="64"/>
                </a:cubicBezTo>
                <a:cubicBezTo>
                  <a:pt x="95" y="72"/>
                  <a:pt x="82" y="72"/>
                  <a:pt x="82" y="64"/>
                </a:cubicBezTo>
                <a:cubicBezTo>
                  <a:pt x="82" y="22"/>
                  <a:pt x="82" y="22"/>
                  <a:pt x="82" y="22"/>
                </a:cubicBezTo>
                <a:cubicBezTo>
                  <a:pt x="82" y="18"/>
                  <a:pt x="77" y="18"/>
                  <a:pt x="77" y="22"/>
                </a:cubicBezTo>
                <a:cubicBezTo>
                  <a:pt x="77" y="64"/>
                  <a:pt x="77" y="64"/>
                  <a:pt x="77" y="64"/>
                </a:cubicBezTo>
                <a:cubicBezTo>
                  <a:pt x="77" y="72"/>
                  <a:pt x="64" y="72"/>
                  <a:pt x="64" y="64"/>
                </a:cubicBezTo>
                <a:cubicBezTo>
                  <a:pt x="64" y="15"/>
                  <a:pt x="64" y="15"/>
                  <a:pt x="64" y="15"/>
                </a:cubicBezTo>
                <a:cubicBezTo>
                  <a:pt x="64" y="12"/>
                  <a:pt x="58" y="12"/>
                  <a:pt x="58" y="15"/>
                </a:cubicBezTo>
                <a:cubicBezTo>
                  <a:pt x="58" y="64"/>
                  <a:pt x="58" y="64"/>
                  <a:pt x="58" y="64"/>
                </a:cubicBezTo>
                <a:cubicBezTo>
                  <a:pt x="58" y="72"/>
                  <a:pt x="45" y="72"/>
                  <a:pt x="45" y="64"/>
                </a:cubicBezTo>
                <a:cubicBezTo>
                  <a:pt x="45" y="22"/>
                  <a:pt x="45" y="22"/>
                  <a:pt x="45" y="22"/>
                </a:cubicBezTo>
                <a:cubicBezTo>
                  <a:pt x="45" y="18"/>
                  <a:pt x="40" y="18"/>
                  <a:pt x="40" y="22"/>
                </a:cubicBezTo>
                <a:cubicBezTo>
                  <a:pt x="40" y="80"/>
                  <a:pt x="40" y="80"/>
                  <a:pt x="40" y="80"/>
                </a:cubicBezTo>
                <a:cubicBezTo>
                  <a:pt x="40" y="87"/>
                  <a:pt x="30" y="90"/>
                  <a:pt x="27" y="84"/>
                </a:cubicBezTo>
                <a:cubicBezTo>
                  <a:pt x="20" y="72"/>
                  <a:pt x="20" y="72"/>
                  <a:pt x="20" y="72"/>
                </a:cubicBezTo>
                <a:cubicBezTo>
                  <a:pt x="17" y="68"/>
                  <a:pt x="11" y="71"/>
                  <a:pt x="13" y="75"/>
                </a:cubicBezTo>
                <a:cubicBezTo>
                  <a:pt x="22" y="90"/>
                  <a:pt x="22" y="90"/>
                  <a:pt x="22" y="90"/>
                </a:cubicBezTo>
                <a:cubicBezTo>
                  <a:pt x="22" y="90"/>
                  <a:pt x="22" y="90"/>
                  <a:pt x="22" y="90"/>
                </a:cubicBezTo>
                <a:cubicBezTo>
                  <a:pt x="36" y="115"/>
                  <a:pt x="36" y="115"/>
                  <a:pt x="36" y="115"/>
                </a:cubicBezTo>
                <a:cubicBezTo>
                  <a:pt x="38" y="118"/>
                  <a:pt x="40" y="120"/>
                  <a:pt x="42" y="122"/>
                </a:cubicBezTo>
                <a:cubicBezTo>
                  <a:pt x="42" y="122"/>
                  <a:pt x="42" y="122"/>
                  <a:pt x="42" y="122"/>
                </a:cubicBezTo>
                <a:cubicBezTo>
                  <a:pt x="48" y="127"/>
                  <a:pt x="55" y="130"/>
                  <a:pt x="63" y="131"/>
                </a:cubicBezTo>
                <a:cubicBezTo>
                  <a:pt x="71" y="132"/>
                  <a:pt x="78" y="130"/>
                  <a:pt x="85" y="12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6900" name="Freeform 36"/>
          <p:cNvSpPr>
            <a:spLocks noEditPoints="1"/>
          </p:cNvSpPr>
          <p:nvPr/>
        </p:nvSpPr>
        <p:spPr bwMode="auto">
          <a:xfrm>
            <a:off x="6292850" y="3195638"/>
            <a:ext cx="187325" cy="252412"/>
          </a:xfrm>
          <a:custGeom>
            <a:avLst/>
            <a:gdLst>
              <a:gd name="T0" fmla="*/ 70 w 95"/>
              <a:gd name="T1" fmla="*/ 9 h 128"/>
              <a:gd name="T2" fmla="*/ 79 w 95"/>
              <a:gd name="T3" fmla="*/ 59 h 128"/>
              <a:gd name="T4" fmla="*/ 70 w 95"/>
              <a:gd name="T5" fmla="*/ 81 h 128"/>
              <a:gd name="T6" fmla="*/ 26 w 95"/>
              <a:gd name="T7" fmla="*/ 81 h 128"/>
              <a:gd name="T8" fmla="*/ 17 w 95"/>
              <a:gd name="T9" fmla="*/ 59 h 128"/>
              <a:gd name="T10" fmla="*/ 26 w 95"/>
              <a:gd name="T11" fmla="*/ 9 h 128"/>
              <a:gd name="T12" fmla="*/ 27 w 95"/>
              <a:gd name="T13" fmla="*/ 42 h 128"/>
              <a:gd name="T14" fmla="*/ 69 w 95"/>
              <a:gd name="T15" fmla="*/ 42 h 128"/>
              <a:gd name="T16" fmla="*/ 63 w 95"/>
              <a:gd name="T17" fmla="*/ 16 h 128"/>
              <a:gd name="T18" fmla="*/ 33 w 95"/>
              <a:gd name="T19" fmla="*/ 16 h 128"/>
              <a:gd name="T20" fmla="*/ 27 w 95"/>
              <a:gd name="T21" fmla="*/ 42 h 128"/>
              <a:gd name="T22" fmla="*/ 69 w 95"/>
              <a:gd name="T23" fmla="*/ 48 h 128"/>
              <a:gd name="T24" fmla="*/ 27 w 95"/>
              <a:gd name="T25" fmla="*/ 59 h 128"/>
              <a:gd name="T26" fmla="*/ 33 w 95"/>
              <a:gd name="T27" fmla="*/ 74 h 128"/>
              <a:gd name="T28" fmla="*/ 63 w 95"/>
              <a:gd name="T29" fmla="*/ 74 h 128"/>
              <a:gd name="T30" fmla="*/ 69 w 95"/>
              <a:gd name="T31" fmla="*/ 48 h 128"/>
              <a:gd name="T32" fmla="*/ 18 w 95"/>
              <a:gd name="T33" fmla="*/ 128 h 128"/>
              <a:gd name="T34" fmla="*/ 48 w 95"/>
              <a:gd name="T35" fmla="*/ 128 h 128"/>
              <a:gd name="T36" fmla="*/ 77 w 95"/>
              <a:gd name="T37" fmla="*/ 128 h 128"/>
              <a:gd name="T38" fmla="*/ 77 w 95"/>
              <a:gd name="T39" fmla="*/ 118 h 128"/>
              <a:gd name="T40" fmla="*/ 53 w 95"/>
              <a:gd name="T41" fmla="*/ 106 h 128"/>
              <a:gd name="T42" fmla="*/ 91 w 95"/>
              <a:gd name="T43" fmla="*/ 77 h 128"/>
              <a:gd name="T44" fmla="*/ 95 w 95"/>
              <a:gd name="T45" fmla="*/ 45 h 128"/>
              <a:gd name="T46" fmla="*/ 85 w 95"/>
              <a:gd name="T47" fmla="*/ 45 h 128"/>
              <a:gd name="T48" fmla="*/ 82 w 95"/>
              <a:gd name="T49" fmla="*/ 73 h 128"/>
              <a:gd name="T50" fmla="*/ 48 w 95"/>
              <a:gd name="T51" fmla="*/ 97 h 128"/>
              <a:gd name="T52" fmla="*/ 21 w 95"/>
              <a:gd name="T53" fmla="*/ 86 h 128"/>
              <a:gd name="T54" fmla="*/ 10 w 95"/>
              <a:gd name="T55" fmla="*/ 59 h 128"/>
              <a:gd name="T56" fmla="*/ 5 w 95"/>
              <a:gd name="T57" fmla="*/ 40 h 128"/>
              <a:gd name="T58" fmla="*/ 0 w 95"/>
              <a:gd name="T59" fmla="*/ 59 h 128"/>
              <a:gd name="T60" fmla="*/ 14 w 95"/>
              <a:gd name="T61" fmla="*/ 92 h 128"/>
              <a:gd name="T62" fmla="*/ 43 w 95"/>
              <a:gd name="T63" fmla="*/ 106 h 128"/>
              <a:gd name="T64" fmla="*/ 18 w 95"/>
              <a:gd name="T65" fmla="*/ 118 h 128"/>
              <a:gd name="T66" fmla="*/ 18 w 95"/>
              <a:gd name="T67" fmla="*/ 128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95" h="128">
                <a:moveTo>
                  <a:pt x="48" y="0"/>
                </a:moveTo>
                <a:cubicBezTo>
                  <a:pt x="56" y="0"/>
                  <a:pt x="64" y="3"/>
                  <a:pt x="70" y="9"/>
                </a:cubicBezTo>
                <a:cubicBezTo>
                  <a:pt x="75" y="14"/>
                  <a:pt x="79" y="22"/>
                  <a:pt x="79" y="31"/>
                </a:cubicBezTo>
                <a:cubicBezTo>
                  <a:pt x="79" y="59"/>
                  <a:pt x="79" y="59"/>
                  <a:pt x="79" y="59"/>
                </a:cubicBezTo>
                <a:cubicBezTo>
                  <a:pt x="79" y="67"/>
                  <a:pt x="75" y="75"/>
                  <a:pt x="70" y="81"/>
                </a:cubicBezTo>
                <a:cubicBezTo>
                  <a:pt x="70" y="81"/>
                  <a:pt x="70" y="81"/>
                  <a:pt x="70" y="81"/>
                </a:cubicBezTo>
                <a:cubicBezTo>
                  <a:pt x="64" y="86"/>
                  <a:pt x="56" y="90"/>
                  <a:pt x="48" y="90"/>
                </a:cubicBezTo>
                <a:cubicBezTo>
                  <a:pt x="39" y="90"/>
                  <a:pt x="31" y="86"/>
                  <a:pt x="26" y="81"/>
                </a:cubicBezTo>
                <a:cubicBezTo>
                  <a:pt x="26" y="81"/>
                  <a:pt x="26" y="81"/>
                  <a:pt x="26" y="81"/>
                </a:cubicBezTo>
                <a:cubicBezTo>
                  <a:pt x="20" y="75"/>
                  <a:pt x="17" y="67"/>
                  <a:pt x="17" y="59"/>
                </a:cubicBezTo>
                <a:cubicBezTo>
                  <a:pt x="17" y="31"/>
                  <a:pt x="17" y="31"/>
                  <a:pt x="17" y="31"/>
                </a:cubicBezTo>
                <a:cubicBezTo>
                  <a:pt x="17" y="22"/>
                  <a:pt x="20" y="14"/>
                  <a:pt x="26" y="9"/>
                </a:cubicBezTo>
                <a:cubicBezTo>
                  <a:pt x="31" y="3"/>
                  <a:pt x="39" y="0"/>
                  <a:pt x="48" y="0"/>
                </a:cubicBezTo>
                <a:close/>
                <a:moveTo>
                  <a:pt x="27" y="42"/>
                </a:moveTo>
                <a:cubicBezTo>
                  <a:pt x="27" y="42"/>
                  <a:pt x="27" y="42"/>
                  <a:pt x="27" y="42"/>
                </a:cubicBezTo>
                <a:cubicBezTo>
                  <a:pt x="69" y="42"/>
                  <a:pt x="69" y="42"/>
                  <a:pt x="69" y="42"/>
                </a:cubicBezTo>
                <a:cubicBezTo>
                  <a:pt x="69" y="31"/>
                  <a:pt x="69" y="31"/>
                  <a:pt x="69" y="31"/>
                </a:cubicBezTo>
                <a:cubicBezTo>
                  <a:pt x="69" y="25"/>
                  <a:pt x="66" y="20"/>
                  <a:pt x="63" y="16"/>
                </a:cubicBezTo>
                <a:cubicBezTo>
                  <a:pt x="59" y="12"/>
                  <a:pt x="53" y="10"/>
                  <a:pt x="48" y="10"/>
                </a:cubicBezTo>
                <a:cubicBezTo>
                  <a:pt x="42" y="10"/>
                  <a:pt x="37" y="12"/>
                  <a:pt x="33" y="16"/>
                </a:cubicBezTo>
                <a:cubicBezTo>
                  <a:pt x="29" y="20"/>
                  <a:pt x="27" y="25"/>
                  <a:pt x="27" y="31"/>
                </a:cubicBezTo>
                <a:cubicBezTo>
                  <a:pt x="27" y="42"/>
                  <a:pt x="27" y="42"/>
                  <a:pt x="27" y="42"/>
                </a:cubicBezTo>
                <a:close/>
                <a:moveTo>
                  <a:pt x="69" y="48"/>
                </a:moveTo>
                <a:cubicBezTo>
                  <a:pt x="69" y="48"/>
                  <a:pt x="69" y="48"/>
                  <a:pt x="69" y="48"/>
                </a:cubicBezTo>
                <a:cubicBezTo>
                  <a:pt x="27" y="48"/>
                  <a:pt x="27" y="48"/>
                  <a:pt x="27" y="48"/>
                </a:cubicBezTo>
                <a:cubicBezTo>
                  <a:pt x="27" y="59"/>
                  <a:pt x="27" y="59"/>
                  <a:pt x="27" y="59"/>
                </a:cubicBezTo>
                <a:cubicBezTo>
                  <a:pt x="27" y="65"/>
                  <a:pt x="29" y="70"/>
                  <a:pt x="33" y="74"/>
                </a:cubicBezTo>
                <a:cubicBezTo>
                  <a:pt x="33" y="74"/>
                  <a:pt x="33" y="74"/>
                  <a:pt x="33" y="74"/>
                </a:cubicBezTo>
                <a:cubicBezTo>
                  <a:pt x="37" y="78"/>
                  <a:pt x="42" y="80"/>
                  <a:pt x="48" y="80"/>
                </a:cubicBezTo>
                <a:cubicBezTo>
                  <a:pt x="53" y="80"/>
                  <a:pt x="59" y="78"/>
                  <a:pt x="63" y="74"/>
                </a:cubicBezTo>
                <a:cubicBezTo>
                  <a:pt x="66" y="70"/>
                  <a:pt x="69" y="65"/>
                  <a:pt x="69" y="59"/>
                </a:cubicBezTo>
                <a:cubicBezTo>
                  <a:pt x="69" y="48"/>
                  <a:pt x="69" y="48"/>
                  <a:pt x="69" y="48"/>
                </a:cubicBezTo>
                <a:close/>
                <a:moveTo>
                  <a:pt x="18" y="128"/>
                </a:moveTo>
                <a:cubicBezTo>
                  <a:pt x="18" y="128"/>
                  <a:pt x="18" y="128"/>
                  <a:pt x="18" y="128"/>
                </a:cubicBezTo>
                <a:cubicBezTo>
                  <a:pt x="47" y="128"/>
                  <a:pt x="47" y="128"/>
                  <a:pt x="47" y="128"/>
                </a:cubicBezTo>
                <a:cubicBezTo>
                  <a:pt x="48" y="128"/>
                  <a:pt x="48" y="128"/>
                  <a:pt x="48" y="128"/>
                </a:cubicBezTo>
                <a:cubicBezTo>
                  <a:pt x="48" y="128"/>
                  <a:pt x="48" y="128"/>
                  <a:pt x="48" y="128"/>
                </a:cubicBezTo>
                <a:cubicBezTo>
                  <a:pt x="77" y="128"/>
                  <a:pt x="77" y="128"/>
                  <a:pt x="77" y="128"/>
                </a:cubicBezTo>
                <a:cubicBezTo>
                  <a:pt x="80" y="128"/>
                  <a:pt x="82" y="126"/>
                  <a:pt x="82" y="123"/>
                </a:cubicBezTo>
                <a:cubicBezTo>
                  <a:pt x="82" y="120"/>
                  <a:pt x="80" y="118"/>
                  <a:pt x="77" y="118"/>
                </a:cubicBezTo>
                <a:cubicBezTo>
                  <a:pt x="53" y="118"/>
                  <a:pt x="53" y="118"/>
                  <a:pt x="53" y="118"/>
                </a:cubicBezTo>
                <a:cubicBezTo>
                  <a:pt x="53" y="106"/>
                  <a:pt x="53" y="106"/>
                  <a:pt x="53" y="106"/>
                </a:cubicBezTo>
                <a:cubicBezTo>
                  <a:pt x="64" y="105"/>
                  <a:pt x="74" y="100"/>
                  <a:pt x="81" y="92"/>
                </a:cubicBezTo>
                <a:cubicBezTo>
                  <a:pt x="86" y="88"/>
                  <a:pt x="89" y="83"/>
                  <a:pt x="91" y="77"/>
                </a:cubicBezTo>
                <a:cubicBezTo>
                  <a:pt x="94" y="71"/>
                  <a:pt x="95" y="65"/>
                  <a:pt x="95" y="59"/>
                </a:cubicBezTo>
                <a:cubicBezTo>
                  <a:pt x="95" y="45"/>
                  <a:pt x="95" y="45"/>
                  <a:pt x="95" y="45"/>
                </a:cubicBezTo>
                <a:cubicBezTo>
                  <a:pt x="95" y="42"/>
                  <a:pt x="93" y="40"/>
                  <a:pt x="90" y="40"/>
                </a:cubicBezTo>
                <a:cubicBezTo>
                  <a:pt x="87" y="40"/>
                  <a:pt x="85" y="42"/>
                  <a:pt x="85" y="45"/>
                </a:cubicBezTo>
                <a:cubicBezTo>
                  <a:pt x="85" y="59"/>
                  <a:pt x="85" y="59"/>
                  <a:pt x="85" y="59"/>
                </a:cubicBezTo>
                <a:cubicBezTo>
                  <a:pt x="85" y="64"/>
                  <a:pt x="84" y="69"/>
                  <a:pt x="82" y="73"/>
                </a:cubicBezTo>
                <a:cubicBezTo>
                  <a:pt x="80" y="78"/>
                  <a:pt x="78" y="82"/>
                  <a:pt x="74" y="86"/>
                </a:cubicBezTo>
                <a:cubicBezTo>
                  <a:pt x="67" y="92"/>
                  <a:pt x="58" y="97"/>
                  <a:pt x="48" y="97"/>
                </a:cubicBezTo>
                <a:cubicBezTo>
                  <a:pt x="43" y="97"/>
                  <a:pt x="38" y="96"/>
                  <a:pt x="33" y="94"/>
                </a:cubicBezTo>
                <a:cubicBezTo>
                  <a:pt x="29" y="92"/>
                  <a:pt x="25" y="89"/>
                  <a:pt x="21" y="86"/>
                </a:cubicBezTo>
                <a:cubicBezTo>
                  <a:pt x="18" y="82"/>
                  <a:pt x="15" y="78"/>
                  <a:pt x="13" y="73"/>
                </a:cubicBezTo>
                <a:cubicBezTo>
                  <a:pt x="11" y="69"/>
                  <a:pt x="10" y="64"/>
                  <a:pt x="10" y="59"/>
                </a:cubicBezTo>
                <a:cubicBezTo>
                  <a:pt x="10" y="45"/>
                  <a:pt x="10" y="45"/>
                  <a:pt x="10" y="45"/>
                </a:cubicBezTo>
                <a:cubicBezTo>
                  <a:pt x="10" y="42"/>
                  <a:pt x="8" y="40"/>
                  <a:pt x="5" y="40"/>
                </a:cubicBezTo>
                <a:cubicBezTo>
                  <a:pt x="2" y="40"/>
                  <a:pt x="0" y="42"/>
                  <a:pt x="0" y="45"/>
                </a:cubicBezTo>
                <a:cubicBezTo>
                  <a:pt x="0" y="59"/>
                  <a:pt x="0" y="59"/>
                  <a:pt x="0" y="59"/>
                </a:cubicBezTo>
                <a:cubicBezTo>
                  <a:pt x="0" y="65"/>
                  <a:pt x="2" y="71"/>
                  <a:pt x="4" y="77"/>
                </a:cubicBezTo>
                <a:cubicBezTo>
                  <a:pt x="6" y="83"/>
                  <a:pt x="10" y="88"/>
                  <a:pt x="14" y="92"/>
                </a:cubicBezTo>
                <a:cubicBezTo>
                  <a:pt x="19" y="97"/>
                  <a:pt x="24" y="100"/>
                  <a:pt x="30" y="103"/>
                </a:cubicBezTo>
                <a:cubicBezTo>
                  <a:pt x="34" y="104"/>
                  <a:pt x="38" y="106"/>
                  <a:pt x="43" y="106"/>
                </a:cubicBezTo>
                <a:cubicBezTo>
                  <a:pt x="43" y="118"/>
                  <a:pt x="43" y="118"/>
                  <a:pt x="43" y="118"/>
                </a:cubicBezTo>
                <a:cubicBezTo>
                  <a:pt x="18" y="118"/>
                  <a:pt x="18" y="118"/>
                  <a:pt x="18" y="118"/>
                </a:cubicBezTo>
                <a:cubicBezTo>
                  <a:pt x="16" y="118"/>
                  <a:pt x="14" y="120"/>
                  <a:pt x="14" y="123"/>
                </a:cubicBezTo>
                <a:cubicBezTo>
                  <a:pt x="14" y="126"/>
                  <a:pt x="16" y="128"/>
                  <a:pt x="18" y="12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6901" name="Freeform 37"/>
          <p:cNvSpPr>
            <a:spLocks noEditPoints="1"/>
          </p:cNvSpPr>
          <p:nvPr/>
        </p:nvSpPr>
        <p:spPr bwMode="auto">
          <a:xfrm>
            <a:off x="2647950" y="2371725"/>
            <a:ext cx="220663" cy="254000"/>
          </a:xfrm>
          <a:custGeom>
            <a:avLst/>
            <a:gdLst>
              <a:gd name="T0" fmla="*/ 27 w 112"/>
              <a:gd name="T1" fmla="*/ 92 h 128"/>
              <a:gd name="T2" fmla="*/ 27 w 112"/>
              <a:gd name="T3" fmla="*/ 98 h 128"/>
              <a:gd name="T4" fmla="*/ 87 w 112"/>
              <a:gd name="T5" fmla="*/ 95 h 128"/>
              <a:gd name="T6" fmla="*/ 24 w 112"/>
              <a:gd name="T7" fmla="*/ 53 h 128"/>
              <a:gd name="T8" fmla="*/ 27 w 112"/>
              <a:gd name="T9" fmla="*/ 56 h 128"/>
              <a:gd name="T10" fmla="*/ 87 w 112"/>
              <a:gd name="T11" fmla="*/ 53 h 128"/>
              <a:gd name="T12" fmla="*/ 27 w 112"/>
              <a:gd name="T13" fmla="*/ 50 h 128"/>
              <a:gd name="T14" fmla="*/ 110 w 112"/>
              <a:gd name="T15" fmla="*/ 37 h 128"/>
              <a:gd name="T16" fmla="*/ 75 w 112"/>
              <a:gd name="T17" fmla="*/ 1 h 128"/>
              <a:gd name="T18" fmla="*/ 13 w 112"/>
              <a:gd name="T19" fmla="*/ 0 h 128"/>
              <a:gd name="T20" fmla="*/ 0 w 112"/>
              <a:gd name="T21" fmla="*/ 13 h 128"/>
              <a:gd name="T22" fmla="*/ 3 w 112"/>
              <a:gd name="T23" fmla="*/ 124 h 128"/>
              <a:gd name="T24" fmla="*/ 13 w 112"/>
              <a:gd name="T25" fmla="*/ 128 h 128"/>
              <a:gd name="T26" fmla="*/ 108 w 112"/>
              <a:gd name="T27" fmla="*/ 124 h 128"/>
              <a:gd name="T28" fmla="*/ 112 w 112"/>
              <a:gd name="T29" fmla="*/ 115 h 128"/>
              <a:gd name="T30" fmla="*/ 110 w 112"/>
              <a:gd name="T31" fmla="*/ 37 h 128"/>
              <a:gd name="T32" fmla="*/ 74 w 112"/>
              <a:gd name="T33" fmla="*/ 15 h 128"/>
              <a:gd name="T34" fmla="*/ 79 w 112"/>
              <a:gd name="T35" fmla="*/ 37 h 128"/>
              <a:gd name="T36" fmla="*/ 76 w 112"/>
              <a:gd name="T37" fmla="*/ 36 h 128"/>
              <a:gd name="T38" fmla="*/ 74 w 112"/>
              <a:gd name="T39" fmla="*/ 15 h 128"/>
              <a:gd name="T40" fmla="*/ 102 w 112"/>
              <a:gd name="T41" fmla="*/ 115 h 128"/>
              <a:gd name="T42" fmla="*/ 101 w 112"/>
              <a:gd name="T43" fmla="*/ 117 h 128"/>
              <a:gd name="T44" fmla="*/ 13 w 112"/>
              <a:gd name="T45" fmla="*/ 118 h 128"/>
              <a:gd name="T46" fmla="*/ 9 w 112"/>
              <a:gd name="T47" fmla="*/ 115 h 128"/>
              <a:gd name="T48" fmla="*/ 10 w 112"/>
              <a:gd name="T49" fmla="*/ 11 h 128"/>
              <a:gd name="T50" fmla="*/ 68 w 112"/>
              <a:gd name="T51" fmla="*/ 10 h 128"/>
              <a:gd name="T52" fmla="*/ 71 w 112"/>
              <a:gd name="T53" fmla="*/ 40 h 128"/>
              <a:gd name="T54" fmla="*/ 79 w 112"/>
              <a:gd name="T55" fmla="*/ 43 h 128"/>
              <a:gd name="T56" fmla="*/ 102 w 112"/>
              <a:gd name="T57" fmla="*/ 115 h 128"/>
              <a:gd name="T58" fmla="*/ 84 w 112"/>
              <a:gd name="T59" fmla="*/ 71 h 128"/>
              <a:gd name="T60" fmla="*/ 24 w 112"/>
              <a:gd name="T61" fmla="*/ 74 h 128"/>
              <a:gd name="T62" fmla="*/ 84 w 112"/>
              <a:gd name="T63" fmla="*/ 77 h 128"/>
              <a:gd name="T64" fmla="*/ 84 w 112"/>
              <a:gd name="T65" fmla="*/ 71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12" h="128">
                <a:moveTo>
                  <a:pt x="84" y="92"/>
                </a:moveTo>
                <a:cubicBezTo>
                  <a:pt x="27" y="92"/>
                  <a:pt x="27" y="92"/>
                  <a:pt x="27" y="92"/>
                </a:cubicBezTo>
                <a:cubicBezTo>
                  <a:pt x="25" y="92"/>
                  <a:pt x="24" y="93"/>
                  <a:pt x="24" y="95"/>
                </a:cubicBezTo>
                <a:cubicBezTo>
                  <a:pt x="24" y="96"/>
                  <a:pt x="25" y="98"/>
                  <a:pt x="27" y="98"/>
                </a:cubicBezTo>
                <a:cubicBezTo>
                  <a:pt x="84" y="98"/>
                  <a:pt x="84" y="98"/>
                  <a:pt x="84" y="98"/>
                </a:cubicBezTo>
                <a:cubicBezTo>
                  <a:pt x="86" y="98"/>
                  <a:pt x="87" y="96"/>
                  <a:pt x="87" y="95"/>
                </a:cubicBezTo>
                <a:cubicBezTo>
                  <a:pt x="87" y="93"/>
                  <a:pt x="86" y="92"/>
                  <a:pt x="84" y="92"/>
                </a:cubicBezTo>
                <a:close/>
                <a:moveTo>
                  <a:pt x="24" y="53"/>
                </a:moveTo>
                <a:cubicBezTo>
                  <a:pt x="24" y="53"/>
                  <a:pt x="24" y="53"/>
                  <a:pt x="24" y="53"/>
                </a:cubicBezTo>
                <a:cubicBezTo>
                  <a:pt x="24" y="55"/>
                  <a:pt x="25" y="56"/>
                  <a:pt x="27" y="56"/>
                </a:cubicBezTo>
                <a:cubicBezTo>
                  <a:pt x="84" y="56"/>
                  <a:pt x="84" y="56"/>
                  <a:pt x="84" y="56"/>
                </a:cubicBezTo>
                <a:cubicBezTo>
                  <a:pt x="86" y="56"/>
                  <a:pt x="87" y="55"/>
                  <a:pt x="87" y="53"/>
                </a:cubicBezTo>
                <a:cubicBezTo>
                  <a:pt x="87" y="52"/>
                  <a:pt x="86" y="50"/>
                  <a:pt x="84" y="50"/>
                </a:cubicBezTo>
                <a:cubicBezTo>
                  <a:pt x="27" y="50"/>
                  <a:pt x="27" y="50"/>
                  <a:pt x="27" y="50"/>
                </a:cubicBezTo>
                <a:cubicBezTo>
                  <a:pt x="25" y="50"/>
                  <a:pt x="24" y="52"/>
                  <a:pt x="24" y="53"/>
                </a:cubicBezTo>
                <a:close/>
                <a:moveTo>
                  <a:pt x="110" y="37"/>
                </a:moveTo>
                <a:cubicBezTo>
                  <a:pt x="110" y="37"/>
                  <a:pt x="110" y="37"/>
                  <a:pt x="110" y="37"/>
                </a:cubicBezTo>
                <a:cubicBezTo>
                  <a:pt x="75" y="1"/>
                  <a:pt x="75" y="1"/>
                  <a:pt x="75" y="1"/>
                </a:cubicBezTo>
                <a:cubicBezTo>
                  <a:pt x="74" y="0"/>
                  <a:pt x="73" y="0"/>
                  <a:pt x="71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9" y="0"/>
                  <a:pt x="6" y="1"/>
                  <a:pt x="3" y="4"/>
                </a:cubicBezTo>
                <a:cubicBezTo>
                  <a:pt x="1" y="6"/>
                  <a:pt x="0" y="9"/>
                  <a:pt x="0" y="13"/>
                </a:cubicBezTo>
                <a:cubicBezTo>
                  <a:pt x="0" y="115"/>
                  <a:pt x="0" y="115"/>
                  <a:pt x="0" y="115"/>
                </a:cubicBezTo>
                <a:cubicBezTo>
                  <a:pt x="0" y="118"/>
                  <a:pt x="1" y="122"/>
                  <a:pt x="3" y="124"/>
                </a:cubicBezTo>
                <a:cubicBezTo>
                  <a:pt x="4" y="124"/>
                  <a:pt x="4" y="124"/>
                  <a:pt x="4" y="124"/>
                </a:cubicBezTo>
                <a:cubicBezTo>
                  <a:pt x="6" y="126"/>
                  <a:pt x="9" y="128"/>
                  <a:pt x="13" y="128"/>
                </a:cubicBezTo>
                <a:cubicBezTo>
                  <a:pt x="99" y="128"/>
                  <a:pt x="99" y="128"/>
                  <a:pt x="99" y="128"/>
                </a:cubicBezTo>
                <a:cubicBezTo>
                  <a:pt x="102" y="128"/>
                  <a:pt x="105" y="126"/>
                  <a:pt x="108" y="124"/>
                </a:cubicBezTo>
                <a:cubicBezTo>
                  <a:pt x="108" y="124"/>
                  <a:pt x="108" y="124"/>
                  <a:pt x="108" y="124"/>
                </a:cubicBezTo>
                <a:cubicBezTo>
                  <a:pt x="110" y="122"/>
                  <a:pt x="112" y="118"/>
                  <a:pt x="112" y="115"/>
                </a:cubicBezTo>
                <a:cubicBezTo>
                  <a:pt x="112" y="40"/>
                  <a:pt x="112" y="40"/>
                  <a:pt x="112" y="40"/>
                </a:cubicBezTo>
                <a:cubicBezTo>
                  <a:pt x="112" y="39"/>
                  <a:pt x="111" y="38"/>
                  <a:pt x="110" y="37"/>
                </a:cubicBezTo>
                <a:close/>
                <a:moveTo>
                  <a:pt x="74" y="15"/>
                </a:moveTo>
                <a:cubicBezTo>
                  <a:pt x="74" y="15"/>
                  <a:pt x="74" y="15"/>
                  <a:pt x="74" y="15"/>
                </a:cubicBezTo>
                <a:cubicBezTo>
                  <a:pt x="97" y="37"/>
                  <a:pt x="97" y="37"/>
                  <a:pt x="97" y="37"/>
                </a:cubicBezTo>
                <a:cubicBezTo>
                  <a:pt x="79" y="37"/>
                  <a:pt x="79" y="37"/>
                  <a:pt x="79" y="37"/>
                </a:cubicBezTo>
                <a:cubicBezTo>
                  <a:pt x="78" y="37"/>
                  <a:pt x="77" y="37"/>
                  <a:pt x="76" y="36"/>
                </a:cubicBezTo>
                <a:cubicBezTo>
                  <a:pt x="76" y="36"/>
                  <a:pt x="76" y="36"/>
                  <a:pt x="76" y="36"/>
                </a:cubicBezTo>
                <a:cubicBezTo>
                  <a:pt x="75" y="35"/>
                  <a:pt x="74" y="33"/>
                  <a:pt x="74" y="32"/>
                </a:cubicBezTo>
                <a:cubicBezTo>
                  <a:pt x="74" y="15"/>
                  <a:pt x="74" y="15"/>
                  <a:pt x="74" y="15"/>
                </a:cubicBezTo>
                <a:close/>
                <a:moveTo>
                  <a:pt x="102" y="115"/>
                </a:moveTo>
                <a:cubicBezTo>
                  <a:pt x="102" y="115"/>
                  <a:pt x="102" y="115"/>
                  <a:pt x="102" y="115"/>
                </a:cubicBezTo>
                <a:cubicBezTo>
                  <a:pt x="102" y="116"/>
                  <a:pt x="101" y="116"/>
                  <a:pt x="101" y="117"/>
                </a:cubicBezTo>
                <a:cubicBezTo>
                  <a:pt x="101" y="117"/>
                  <a:pt x="101" y="117"/>
                  <a:pt x="101" y="117"/>
                </a:cubicBezTo>
                <a:cubicBezTo>
                  <a:pt x="100" y="118"/>
                  <a:pt x="99" y="118"/>
                  <a:pt x="99" y="118"/>
                </a:cubicBezTo>
                <a:cubicBezTo>
                  <a:pt x="13" y="118"/>
                  <a:pt x="13" y="118"/>
                  <a:pt x="13" y="118"/>
                </a:cubicBezTo>
                <a:cubicBezTo>
                  <a:pt x="12" y="118"/>
                  <a:pt x="11" y="118"/>
                  <a:pt x="10" y="117"/>
                </a:cubicBezTo>
                <a:cubicBezTo>
                  <a:pt x="10" y="116"/>
                  <a:pt x="9" y="116"/>
                  <a:pt x="9" y="115"/>
                </a:cubicBezTo>
                <a:cubicBezTo>
                  <a:pt x="9" y="13"/>
                  <a:pt x="9" y="13"/>
                  <a:pt x="9" y="13"/>
                </a:cubicBezTo>
                <a:cubicBezTo>
                  <a:pt x="9" y="12"/>
                  <a:pt x="10" y="11"/>
                  <a:pt x="10" y="11"/>
                </a:cubicBezTo>
                <a:cubicBezTo>
                  <a:pt x="11" y="10"/>
                  <a:pt x="12" y="10"/>
                  <a:pt x="13" y="10"/>
                </a:cubicBezTo>
                <a:cubicBezTo>
                  <a:pt x="68" y="10"/>
                  <a:pt x="68" y="10"/>
                  <a:pt x="68" y="10"/>
                </a:cubicBezTo>
                <a:cubicBezTo>
                  <a:pt x="68" y="32"/>
                  <a:pt x="68" y="32"/>
                  <a:pt x="68" y="32"/>
                </a:cubicBezTo>
                <a:cubicBezTo>
                  <a:pt x="68" y="35"/>
                  <a:pt x="69" y="38"/>
                  <a:pt x="71" y="40"/>
                </a:cubicBezTo>
                <a:cubicBezTo>
                  <a:pt x="72" y="40"/>
                  <a:pt x="72" y="40"/>
                  <a:pt x="72" y="40"/>
                </a:cubicBezTo>
                <a:cubicBezTo>
                  <a:pt x="73" y="42"/>
                  <a:pt x="76" y="43"/>
                  <a:pt x="79" y="43"/>
                </a:cubicBezTo>
                <a:cubicBezTo>
                  <a:pt x="102" y="43"/>
                  <a:pt x="102" y="43"/>
                  <a:pt x="102" y="43"/>
                </a:cubicBezTo>
                <a:cubicBezTo>
                  <a:pt x="102" y="115"/>
                  <a:pt x="102" y="115"/>
                  <a:pt x="102" y="115"/>
                </a:cubicBezTo>
                <a:close/>
                <a:moveTo>
                  <a:pt x="84" y="71"/>
                </a:moveTo>
                <a:cubicBezTo>
                  <a:pt x="84" y="71"/>
                  <a:pt x="84" y="71"/>
                  <a:pt x="84" y="71"/>
                </a:cubicBezTo>
                <a:cubicBezTo>
                  <a:pt x="27" y="71"/>
                  <a:pt x="27" y="71"/>
                  <a:pt x="27" y="71"/>
                </a:cubicBezTo>
                <a:cubicBezTo>
                  <a:pt x="25" y="71"/>
                  <a:pt x="24" y="72"/>
                  <a:pt x="24" y="74"/>
                </a:cubicBezTo>
                <a:cubicBezTo>
                  <a:pt x="24" y="76"/>
                  <a:pt x="25" y="77"/>
                  <a:pt x="27" y="77"/>
                </a:cubicBezTo>
                <a:cubicBezTo>
                  <a:pt x="84" y="77"/>
                  <a:pt x="84" y="77"/>
                  <a:pt x="84" y="77"/>
                </a:cubicBezTo>
                <a:cubicBezTo>
                  <a:pt x="86" y="77"/>
                  <a:pt x="87" y="76"/>
                  <a:pt x="87" y="74"/>
                </a:cubicBezTo>
                <a:cubicBezTo>
                  <a:pt x="87" y="72"/>
                  <a:pt x="86" y="71"/>
                  <a:pt x="84" y="7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6902" name="Freeform 38"/>
          <p:cNvSpPr>
            <a:spLocks noEditPoints="1"/>
          </p:cNvSpPr>
          <p:nvPr/>
        </p:nvSpPr>
        <p:spPr bwMode="auto">
          <a:xfrm>
            <a:off x="2654300" y="3197225"/>
            <a:ext cx="207963" cy="247650"/>
          </a:xfrm>
          <a:custGeom>
            <a:avLst/>
            <a:gdLst>
              <a:gd name="T0" fmla="*/ 93 w 105"/>
              <a:gd name="T1" fmla="*/ 2 h 125"/>
              <a:gd name="T2" fmla="*/ 90 w 105"/>
              <a:gd name="T3" fmla="*/ 9 h 125"/>
              <a:gd name="T4" fmla="*/ 105 w 105"/>
              <a:gd name="T5" fmla="*/ 47 h 125"/>
              <a:gd name="T6" fmla="*/ 88 w 105"/>
              <a:gd name="T7" fmla="*/ 89 h 125"/>
              <a:gd name="T8" fmla="*/ 69 w 105"/>
              <a:gd name="T9" fmla="*/ 101 h 125"/>
              <a:gd name="T10" fmla="*/ 52 w 105"/>
              <a:gd name="T11" fmla="*/ 105 h 125"/>
              <a:gd name="T12" fmla="*/ 52 w 105"/>
              <a:gd name="T13" fmla="*/ 115 h 125"/>
              <a:gd name="T14" fmla="*/ 76 w 105"/>
              <a:gd name="T15" fmla="*/ 120 h 125"/>
              <a:gd name="T16" fmla="*/ 47 w 105"/>
              <a:gd name="T17" fmla="*/ 125 h 125"/>
              <a:gd name="T18" fmla="*/ 47 w 105"/>
              <a:gd name="T19" fmla="*/ 125 h 125"/>
              <a:gd name="T20" fmla="*/ 19 w 105"/>
              <a:gd name="T21" fmla="*/ 120 h 125"/>
              <a:gd name="T22" fmla="*/ 42 w 105"/>
              <a:gd name="T23" fmla="*/ 115 h 125"/>
              <a:gd name="T24" fmla="*/ 42 w 105"/>
              <a:gd name="T25" fmla="*/ 105 h 125"/>
              <a:gd name="T26" fmla="*/ 8 w 105"/>
              <a:gd name="T27" fmla="*/ 91 h 125"/>
              <a:gd name="T28" fmla="*/ 1 w 105"/>
              <a:gd name="T29" fmla="*/ 94 h 125"/>
              <a:gd name="T30" fmla="*/ 12 w 105"/>
              <a:gd name="T31" fmla="*/ 79 h 125"/>
              <a:gd name="T32" fmla="*/ 14 w 105"/>
              <a:gd name="T33" fmla="*/ 14 h 125"/>
              <a:gd name="T34" fmla="*/ 78 w 105"/>
              <a:gd name="T35" fmla="*/ 12 h 125"/>
              <a:gd name="T36" fmla="*/ 84 w 105"/>
              <a:gd name="T37" fmla="*/ 7 h 125"/>
              <a:gd name="T38" fmla="*/ 84 w 105"/>
              <a:gd name="T39" fmla="*/ 7 h 125"/>
              <a:gd name="T40" fmla="*/ 86 w 105"/>
              <a:gd name="T41" fmla="*/ 13 h 125"/>
              <a:gd name="T42" fmla="*/ 82 w 105"/>
              <a:gd name="T43" fmla="*/ 16 h 125"/>
              <a:gd name="T44" fmla="*/ 80 w 105"/>
              <a:gd name="T45" fmla="*/ 81 h 125"/>
              <a:gd name="T46" fmla="*/ 47 w 105"/>
              <a:gd name="T47" fmla="*/ 95 h 125"/>
              <a:gd name="T48" fmla="*/ 13 w 105"/>
              <a:gd name="T49" fmla="*/ 86 h 125"/>
              <a:gd name="T50" fmla="*/ 47 w 105"/>
              <a:gd name="T51" fmla="*/ 100 h 125"/>
              <a:gd name="T52" fmla="*/ 67 w 105"/>
              <a:gd name="T53" fmla="*/ 96 h 125"/>
              <a:gd name="T54" fmla="*/ 84 w 105"/>
              <a:gd name="T55" fmla="*/ 84 h 125"/>
              <a:gd name="T56" fmla="*/ 95 w 105"/>
              <a:gd name="T57" fmla="*/ 67 h 125"/>
              <a:gd name="T58" fmla="*/ 95 w 105"/>
              <a:gd name="T59" fmla="*/ 28 h 125"/>
              <a:gd name="T60" fmla="*/ 74 w 105"/>
              <a:gd name="T61" fmla="*/ 21 h 125"/>
              <a:gd name="T62" fmla="*/ 47 w 105"/>
              <a:gd name="T63" fmla="*/ 10 h 125"/>
              <a:gd name="T64" fmla="*/ 10 w 105"/>
              <a:gd name="T65" fmla="*/ 47 h 125"/>
              <a:gd name="T66" fmla="*/ 47 w 105"/>
              <a:gd name="T67" fmla="*/ 85 h 125"/>
              <a:gd name="T68" fmla="*/ 74 w 105"/>
              <a:gd name="T69" fmla="*/ 74 h 125"/>
              <a:gd name="T70" fmla="*/ 74 w 105"/>
              <a:gd name="T71" fmla="*/ 21 h 125"/>
              <a:gd name="T72" fmla="*/ 80 w 105"/>
              <a:gd name="T73" fmla="*/ 81 h 125"/>
              <a:gd name="T74" fmla="*/ 74 w 105"/>
              <a:gd name="T75" fmla="*/ 81 h 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05" h="125">
                <a:moveTo>
                  <a:pt x="89" y="2"/>
                </a:moveTo>
                <a:cubicBezTo>
                  <a:pt x="90" y="0"/>
                  <a:pt x="92" y="0"/>
                  <a:pt x="93" y="2"/>
                </a:cubicBezTo>
                <a:cubicBezTo>
                  <a:pt x="94" y="3"/>
                  <a:pt x="94" y="5"/>
                  <a:pt x="93" y="6"/>
                </a:cubicBezTo>
                <a:cubicBezTo>
                  <a:pt x="90" y="9"/>
                  <a:pt x="90" y="9"/>
                  <a:pt x="90" y="9"/>
                </a:cubicBezTo>
                <a:cubicBezTo>
                  <a:pt x="95" y="14"/>
                  <a:pt x="98" y="19"/>
                  <a:pt x="101" y="25"/>
                </a:cubicBezTo>
                <a:cubicBezTo>
                  <a:pt x="104" y="32"/>
                  <a:pt x="105" y="40"/>
                  <a:pt x="105" y="47"/>
                </a:cubicBezTo>
                <a:cubicBezTo>
                  <a:pt x="105" y="55"/>
                  <a:pt x="104" y="63"/>
                  <a:pt x="101" y="70"/>
                </a:cubicBezTo>
                <a:cubicBezTo>
                  <a:pt x="98" y="77"/>
                  <a:pt x="94" y="83"/>
                  <a:pt x="88" y="89"/>
                </a:cubicBezTo>
                <a:cubicBezTo>
                  <a:pt x="88" y="89"/>
                  <a:pt x="88" y="89"/>
                  <a:pt x="88" y="89"/>
                </a:cubicBezTo>
                <a:cubicBezTo>
                  <a:pt x="83" y="94"/>
                  <a:pt x="76" y="98"/>
                  <a:pt x="69" y="101"/>
                </a:cubicBezTo>
                <a:cubicBezTo>
                  <a:pt x="69" y="101"/>
                  <a:pt x="69" y="101"/>
                  <a:pt x="69" y="101"/>
                </a:cubicBezTo>
                <a:cubicBezTo>
                  <a:pt x="64" y="103"/>
                  <a:pt x="58" y="105"/>
                  <a:pt x="52" y="105"/>
                </a:cubicBezTo>
                <a:cubicBezTo>
                  <a:pt x="52" y="106"/>
                  <a:pt x="52" y="106"/>
                  <a:pt x="52" y="106"/>
                </a:cubicBezTo>
                <a:cubicBezTo>
                  <a:pt x="52" y="115"/>
                  <a:pt x="52" y="115"/>
                  <a:pt x="52" y="115"/>
                </a:cubicBezTo>
                <a:cubicBezTo>
                  <a:pt x="71" y="115"/>
                  <a:pt x="71" y="115"/>
                  <a:pt x="71" y="115"/>
                </a:cubicBezTo>
                <a:cubicBezTo>
                  <a:pt x="74" y="115"/>
                  <a:pt x="76" y="117"/>
                  <a:pt x="76" y="120"/>
                </a:cubicBezTo>
                <a:cubicBezTo>
                  <a:pt x="76" y="123"/>
                  <a:pt x="74" y="125"/>
                  <a:pt x="71" y="125"/>
                </a:cubicBezTo>
                <a:cubicBezTo>
                  <a:pt x="47" y="125"/>
                  <a:pt x="47" y="125"/>
                  <a:pt x="47" y="125"/>
                </a:cubicBezTo>
                <a:cubicBezTo>
                  <a:pt x="47" y="125"/>
                  <a:pt x="47" y="125"/>
                  <a:pt x="47" y="125"/>
                </a:cubicBezTo>
                <a:cubicBezTo>
                  <a:pt x="47" y="125"/>
                  <a:pt x="47" y="125"/>
                  <a:pt x="47" y="125"/>
                </a:cubicBezTo>
                <a:cubicBezTo>
                  <a:pt x="23" y="125"/>
                  <a:pt x="23" y="125"/>
                  <a:pt x="23" y="125"/>
                </a:cubicBezTo>
                <a:cubicBezTo>
                  <a:pt x="21" y="125"/>
                  <a:pt x="19" y="123"/>
                  <a:pt x="19" y="120"/>
                </a:cubicBezTo>
                <a:cubicBezTo>
                  <a:pt x="19" y="117"/>
                  <a:pt x="21" y="115"/>
                  <a:pt x="23" y="115"/>
                </a:cubicBezTo>
                <a:cubicBezTo>
                  <a:pt x="42" y="115"/>
                  <a:pt x="42" y="115"/>
                  <a:pt x="42" y="115"/>
                </a:cubicBezTo>
                <a:cubicBezTo>
                  <a:pt x="42" y="106"/>
                  <a:pt x="42" y="106"/>
                  <a:pt x="42" y="106"/>
                </a:cubicBezTo>
                <a:cubicBezTo>
                  <a:pt x="42" y="106"/>
                  <a:pt x="42" y="106"/>
                  <a:pt x="42" y="105"/>
                </a:cubicBezTo>
                <a:cubicBezTo>
                  <a:pt x="36" y="105"/>
                  <a:pt x="30" y="103"/>
                  <a:pt x="25" y="101"/>
                </a:cubicBezTo>
                <a:cubicBezTo>
                  <a:pt x="19" y="99"/>
                  <a:pt x="13" y="95"/>
                  <a:pt x="8" y="91"/>
                </a:cubicBezTo>
                <a:cubicBezTo>
                  <a:pt x="5" y="94"/>
                  <a:pt x="5" y="94"/>
                  <a:pt x="5" y="94"/>
                </a:cubicBezTo>
                <a:cubicBezTo>
                  <a:pt x="4" y="95"/>
                  <a:pt x="2" y="95"/>
                  <a:pt x="1" y="94"/>
                </a:cubicBezTo>
                <a:cubicBezTo>
                  <a:pt x="0" y="92"/>
                  <a:pt x="0" y="91"/>
                  <a:pt x="1" y="89"/>
                </a:cubicBezTo>
                <a:cubicBezTo>
                  <a:pt x="12" y="79"/>
                  <a:pt x="12" y="79"/>
                  <a:pt x="12" y="79"/>
                </a:cubicBezTo>
                <a:cubicBezTo>
                  <a:pt x="5" y="70"/>
                  <a:pt x="0" y="60"/>
                  <a:pt x="0" y="47"/>
                </a:cubicBezTo>
                <a:cubicBezTo>
                  <a:pt x="0" y="35"/>
                  <a:pt x="5" y="23"/>
                  <a:pt x="14" y="14"/>
                </a:cubicBezTo>
                <a:cubicBezTo>
                  <a:pt x="23" y="6"/>
                  <a:pt x="34" y="0"/>
                  <a:pt x="47" y="0"/>
                </a:cubicBezTo>
                <a:cubicBezTo>
                  <a:pt x="59" y="0"/>
                  <a:pt x="70" y="5"/>
                  <a:pt x="78" y="12"/>
                </a:cubicBezTo>
                <a:cubicBezTo>
                  <a:pt x="84" y="7"/>
                  <a:pt x="84" y="7"/>
                  <a:pt x="84" y="7"/>
                </a:cubicBezTo>
                <a:cubicBezTo>
                  <a:pt x="84" y="7"/>
                  <a:pt x="84" y="7"/>
                  <a:pt x="84" y="7"/>
                </a:cubicBezTo>
                <a:cubicBezTo>
                  <a:pt x="84" y="7"/>
                  <a:pt x="84" y="7"/>
                  <a:pt x="84" y="7"/>
                </a:cubicBezTo>
                <a:cubicBezTo>
                  <a:pt x="84" y="7"/>
                  <a:pt x="84" y="7"/>
                  <a:pt x="84" y="7"/>
                </a:cubicBezTo>
                <a:cubicBezTo>
                  <a:pt x="89" y="2"/>
                  <a:pt x="89" y="2"/>
                  <a:pt x="89" y="2"/>
                </a:cubicBezTo>
                <a:close/>
                <a:moveTo>
                  <a:pt x="86" y="13"/>
                </a:moveTo>
                <a:cubicBezTo>
                  <a:pt x="86" y="13"/>
                  <a:pt x="86" y="13"/>
                  <a:pt x="86" y="13"/>
                </a:cubicBezTo>
                <a:cubicBezTo>
                  <a:pt x="82" y="16"/>
                  <a:pt x="82" y="16"/>
                  <a:pt x="82" y="16"/>
                </a:cubicBezTo>
                <a:cubicBezTo>
                  <a:pt x="90" y="25"/>
                  <a:pt x="94" y="36"/>
                  <a:pt x="94" y="47"/>
                </a:cubicBezTo>
                <a:cubicBezTo>
                  <a:pt x="94" y="61"/>
                  <a:pt x="89" y="72"/>
                  <a:pt x="80" y="81"/>
                </a:cubicBezTo>
                <a:cubicBezTo>
                  <a:pt x="80" y="81"/>
                  <a:pt x="80" y="81"/>
                  <a:pt x="80" y="81"/>
                </a:cubicBezTo>
                <a:cubicBezTo>
                  <a:pt x="72" y="89"/>
                  <a:pt x="60" y="95"/>
                  <a:pt x="47" y="95"/>
                </a:cubicBezTo>
                <a:cubicBezTo>
                  <a:pt x="35" y="95"/>
                  <a:pt x="24" y="90"/>
                  <a:pt x="16" y="83"/>
                </a:cubicBezTo>
                <a:cubicBezTo>
                  <a:pt x="13" y="86"/>
                  <a:pt x="13" y="86"/>
                  <a:pt x="13" y="86"/>
                </a:cubicBezTo>
                <a:cubicBezTo>
                  <a:pt x="17" y="90"/>
                  <a:pt x="22" y="93"/>
                  <a:pt x="27" y="96"/>
                </a:cubicBezTo>
                <a:cubicBezTo>
                  <a:pt x="33" y="98"/>
                  <a:pt x="40" y="100"/>
                  <a:pt x="47" y="100"/>
                </a:cubicBezTo>
                <a:cubicBezTo>
                  <a:pt x="54" y="100"/>
                  <a:pt x="61" y="98"/>
                  <a:pt x="67" y="96"/>
                </a:cubicBezTo>
                <a:cubicBezTo>
                  <a:pt x="67" y="96"/>
                  <a:pt x="67" y="96"/>
                  <a:pt x="67" y="96"/>
                </a:cubicBezTo>
                <a:cubicBezTo>
                  <a:pt x="73" y="93"/>
                  <a:pt x="79" y="89"/>
                  <a:pt x="84" y="84"/>
                </a:cubicBezTo>
                <a:cubicBezTo>
                  <a:pt x="84" y="84"/>
                  <a:pt x="84" y="84"/>
                  <a:pt x="84" y="84"/>
                </a:cubicBezTo>
                <a:cubicBezTo>
                  <a:pt x="84" y="84"/>
                  <a:pt x="84" y="84"/>
                  <a:pt x="84" y="84"/>
                </a:cubicBezTo>
                <a:cubicBezTo>
                  <a:pt x="89" y="80"/>
                  <a:pt x="93" y="74"/>
                  <a:pt x="95" y="67"/>
                </a:cubicBezTo>
                <a:cubicBezTo>
                  <a:pt x="98" y="61"/>
                  <a:pt x="99" y="55"/>
                  <a:pt x="99" y="47"/>
                </a:cubicBezTo>
                <a:cubicBezTo>
                  <a:pt x="99" y="40"/>
                  <a:pt x="98" y="34"/>
                  <a:pt x="95" y="28"/>
                </a:cubicBezTo>
                <a:cubicBezTo>
                  <a:pt x="93" y="22"/>
                  <a:pt x="90" y="17"/>
                  <a:pt x="86" y="13"/>
                </a:cubicBezTo>
                <a:close/>
                <a:moveTo>
                  <a:pt x="74" y="21"/>
                </a:moveTo>
                <a:cubicBezTo>
                  <a:pt x="74" y="21"/>
                  <a:pt x="74" y="21"/>
                  <a:pt x="74" y="21"/>
                </a:cubicBezTo>
                <a:cubicBezTo>
                  <a:pt x="67" y="15"/>
                  <a:pt x="58" y="10"/>
                  <a:pt x="47" y="10"/>
                </a:cubicBezTo>
                <a:cubicBezTo>
                  <a:pt x="37" y="10"/>
                  <a:pt x="28" y="15"/>
                  <a:pt x="21" y="21"/>
                </a:cubicBezTo>
                <a:cubicBezTo>
                  <a:pt x="14" y="28"/>
                  <a:pt x="10" y="37"/>
                  <a:pt x="10" y="47"/>
                </a:cubicBezTo>
                <a:cubicBezTo>
                  <a:pt x="10" y="58"/>
                  <a:pt x="14" y="67"/>
                  <a:pt x="21" y="74"/>
                </a:cubicBezTo>
                <a:cubicBezTo>
                  <a:pt x="28" y="81"/>
                  <a:pt x="37" y="85"/>
                  <a:pt x="47" y="85"/>
                </a:cubicBezTo>
                <a:cubicBezTo>
                  <a:pt x="57" y="85"/>
                  <a:pt x="67" y="81"/>
                  <a:pt x="73" y="74"/>
                </a:cubicBezTo>
                <a:cubicBezTo>
                  <a:pt x="74" y="74"/>
                  <a:pt x="74" y="74"/>
                  <a:pt x="74" y="74"/>
                </a:cubicBezTo>
                <a:cubicBezTo>
                  <a:pt x="80" y="67"/>
                  <a:pt x="84" y="58"/>
                  <a:pt x="84" y="47"/>
                </a:cubicBezTo>
                <a:cubicBezTo>
                  <a:pt x="84" y="37"/>
                  <a:pt x="80" y="28"/>
                  <a:pt x="74" y="21"/>
                </a:cubicBezTo>
                <a:cubicBezTo>
                  <a:pt x="74" y="21"/>
                  <a:pt x="74" y="21"/>
                  <a:pt x="74" y="21"/>
                </a:cubicBezTo>
                <a:close/>
                <a:moveTo>
                  <a:pt x="80" y="81"/>
                </a:moveTo>
                <a:cubicBezTo>
                  <a:pt x="80" y="81"/>
                  <a:pt x="80" y="81"/>
                  <a:pt x="80" y="81"/>
                </a:cubicBezTo>
                <a:cubicBezTo>
                  <a:pt x="78" y="83"/>
                  <a:pt x="75" y="83"/>
                  <a:pt x="74" y="81"/>
                </a:cubicBezTo>
                <a:cubicBezTo>
                  <a:pt x="80" y="81"/>
                  <a:pt x="80" y="81"/>
                  <a:pt x="80" y="8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grpSp>
        <p:nvGrpSpPr>
          <p:cNvPr id="36903" name="Group 39"/>
          <p:cNvGrpSpPr/>
          <p:nvPr/>
        </p:nvGrpSpPr>
        <p:grpSpPr bwMode="auto">
          <a:xfrm>
            <a:off x="3238500" y="2787650"/>
            <a:ext cx="2667000" cy="1797050"/>
            <a:chOff x="0" y="0"/>
            <a:chExt cx="2724" cy="1835"/>
          </a:xfrm>
        </p:grpSpPr>
        <p:sp>
          <p:nvSpPr>
            <p:cNvPr id="36904" name="Oval 40"/>
            <p:cNvSpPr>
              <a:spLocks noChangeArrowheads="1"/>
            </p:cNvSpPr>
            <p:nvPr/>
          </p:nvSpPr>
          <p:spPr bwMode="auto">
            <a:xfrm flipV="1">
              <a:off x="0" y="1755"/>
              <a:ext cx="2724" cy="80"/>
            </a:xfrm>
            <a:prstGeom prst="ellipse">
              <a:avLst/>
            </a:prstGeom>
            <a:gradFill rotWithShape="1">
              <a:gsLst>
                <a:gs pos="0">
                  <a:schemeClr val="tx1">
                    <a:alpha val="20000"/>
                  </a:schemeClr>
                </a:gs>
                <a:gs pos="100000">
                  <a:srgbClr val="000000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>
                <a:latin typeface="+mn-lt"/>
                <a:ea typeface="+mn-ea"/>
              </a:endParaRPr>
            </a:p>
          </p:txBody>
        </p:sp>
        <p:grpSp>
          <p:nvGrpSpPr>
            <p:cNvPr id="5153" name="Group 41"/>
            <p:cNvGrpSpPr/>
            <p:nvPr/>
          </p:nvGrpSpPr>
          <p:grpSpPr bwMode="auto">
            <a:xfrm>
              <a:off x="240" y="0"/>
              <a:ext cx="2246" cy="1810"/>
              <a:chOff x="0" y="0"/>
              <a:chExt cx="2556" cy="1958"/>
            </a:xfrm>
          </p:grpSpPr>
          <p:pic>
            <p:nvPicPr>
              <p:cNvPr id="5154" name="Picture 42" descr="apple icons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2556" cy="19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6907" name="Rectangle 43"/>
              <p:cNvSpPr>
                <a:spLocks noChangeArrowheads="1"/>
              </p:cNvSpPr>
              <p:nvPr/>
            </p:nvSpPr>
            <p:spPr bwMode="auto">
              <a:xfrm>
                <a:off x="99" y="100"/>
                <a:ext cx="2358" cy="1336"/>
              </a:xfrm>
              <a:prstGeom prst="rect">
                <a:avLst/>
              </a:prstGeom>
              <a:blipFill dpi="0" rotWithShape="1">
                <a:blip r:embed="rId3"/>
                <a:srcRect/>
                <a:stretch>
                  <a:fillRect b="-35460"/>
                </a:stretch>
              </a:blipFill>
              <a:ln>
                <a:noFill/>
              </a:ln>
              <a:effectLst/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zh-CN" altLang="zh-CN">
                    <a:latin typeface="+mn-lt"/>
                    <a:ea typeface="+mn-ea"/>
                  </a:rPr>
                  <a:t> </a:t>
                </a:r>
              </a:p>
            </p:txBody>
          </p:sp>
        </p:grpSp>
      </p:grpSp>
      <p:sp>
        <p:nvSpPr>
          <p:cNvPr id="36908" name="Rectangle 44"/>
          <p:cNvSpPr>
            <a:spLocks noChangeArrowheads="1"/>
          </p:cNvSpPr>
          <p:nvPr/>
        </p:nvSpPr>
        <p:spPr bwMode="auto">
          <a:xfrm>
            <a:off x="611188" y="1476375"/>
            <a:ext cx="1727200" cy="39687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CN" altLang="en-US" sz="1000" b="1" dirty="0">
                <a:solidFill>
                  <a:srgbClr val="98D2E3"/>
                </a:solidFill>
                <a:latin typeface="+mn-lt"/>
                <a:ea typeface="+mn-ea"/>
              </a:rPr>
              <a:t>Head Title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</a:rPr>
              <a:t>We have many PowerPoint </a:t>
            </a:r>
            <a:r>
              <a:rPr kumimoji="0"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</a:rPr>
              <a:t>templates</a:t>
            </a:r>
            <a:r>
              <a:rPr kumimoji="0"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</a:rPr>
              <a:t> that has been specifically designed</a:t>
            </a:r>
            <a:r>
              <a:rPr kumimoji="0"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</a:rPr>
              <a:t>.</a:t>
            </a:r>
          </a:p>
        </p:txBody>
      </p:sp>
      <p:sp>
        <p:nvSpPr>
          <p:cNvPr id="36909" name="Rectangle 45"/>
          <p:cNvSpPr>
            <a:spLocks noChangeArrowheads="1"/>
          </p:cNvSpPr>
          <p:nvPr/>
        </p:nvSpPr>
        <p:spPr bwMode="auto">
          <a:xfrm>
            <a:off x="611188" y="2300288"/>
            <a:ext cx="1727200" cy="39687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CN" altLang="en-US" sz="1000" b="1" dirty="0">
                <a:solidFill>
                  <a:srgbClr val="A9D25A"/>
                </a:solidFill>
                <a:latin typeface="+mn-lt"/>
                <a:ea typeface="+mn-ea"/>
              </a:rPr>
              <a:t>Head Title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</a:rPr>
              <a:t>We have many PowerPoint </a:t>
            </a:r>
            <a:r>
              <a:rPr kumimoji="0"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</a:rPr>
              <a:t>templates</a:t>
            </a:r>
            <a:r>
              <a:rPr kumimoji="0"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</a:rPr>
              <a:t> that has been specifically designed</a:t>
            </a:r>
            <a:r>
              <a:rPr kumimoji="0"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</a:rPr>
              <a:t>.</a:t>
            </a:r>
          </a:p>
        </p:txBody>
      </p:sp>
      <p:sp>
        <p:nvSpPr>
          <p:cNvPr id="36910" name="Rectangle 46"/>
          <p:cNvSpPr>
            <a:spLocks noChangeArrowheads="1"/>
          </p:cNvSpPr>
          <p:nvPr/>
        </p:nvSpPr>
        <p:spPr bwMode="auto">
          <a:xfrm>
            <a:off x="611188" y="3117850"/>
            <a:ext cx="1727200" cy="39687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CN" altLang="en-US" sz="1000" b="1" dirty="0">
                <a:solidFill>
                  <a:srgbClr val="FBE22D"/>
                </a:solidFill>
                <a:latin typeface="+mn-lt"/>
                <a:ea typeface="+mn-ea"/>
              </a:rPr>
              <a:t>Head Title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</a:rPr>
              <a:t>We have many PowerPoint </a:t>
            </a:r>
            <a:r>
              <a:rPr kumimoji="0"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</a:rPr>
              <a:t>templates</a:t>
            </a:r>
            <a:r>
              <a:rPr kumimoji="0"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</a:rPr>
              <a:t> that has been specifically designed</a:t>
            </a:r>
            <a:r>
              <a:rPr kumimoji="0"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</a:rPr>
              <a:t>.</a:t>
            </a:r>
          </a:p>
        </p:txBody>
      </p:sp>
      <p:sp>
        <p:nvSpPr>
          <p:cNvPr id="36911" name="Rectangle 47"/>
          <p:cNvSpPr>
            <a:spLocks noChangeArrowheads="1"/>
          </p:cNvSpPr>
          <p:nvPr/>
        </p:nvSpPr>
        <p:spPr bwMode="auto">
          <a:xfrm>
            <a:off x="6807200" y="1476375"/>
            <a:ext cx="1727200" cy="39687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CN" altLang="en-US" sz="1000" b="1" dirty="0">
                <a:solidFill>
                  <a:srgbClr val="98D2E3"/>
                </a:solidFill>
                <a:latin typeface="+mn-lt"/>
                <a:ea typeface="+mn-ea"/>
              </a:rPr>
              <a:t>Head Title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</a:rPr>
              <a:t>We have many PowerPoint </a:t>
            </a:r>
            <a:r>
              <a:rPr kumimoji="0"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</a:rPr>
              <a:t>templates</a:t>
            </a:r>
            <a:r>
              <a:rPr kumimoji="0"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</a:rPr>
              <a:t> that has been specifically designed</a:t>
            </a:r>
            <a:r>
              <a:rPr kumimoji="0"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</a:rPr>
              <a:t>.</a:t>
            </a:r>
          </a:p>
        </p:txBody>
      </p:sp>
      <p:sp>
        <p:nvSpPr>
          <p:cNvPr id="36912" name="Rectangle 48"/>
          <p:cNvSpPr>
            <a:spLocks noChangeArrowheads="1"/>
          </p:cNvSpPr>
          <p:nvPr/>
        </p:nvSpPr>
        <p:spPr bwMode="auto">
          <a:xfrm>
            <a:off x="6807200" y="2300288"/>
            <a:ext cx="1727200" cy="39687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CN" altLang="en-US" sz="1000" b="1" dirty="0">
                <a:solidFill>
                  <a:srgbClr val="A9D25A"/>
                </a:solidFill>
                <a:latin typeface="+mn-lt"/>
                <a:ea typeface="+mn-ea"/>
              </a:rPr>
              <a:t>Head Title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</a:rPr>
              <a:t>We have many PowerPoint </a:t>
            </a:r>
            <a:r>
              <a:rPr kumimoji="0"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</a:rPr>
              <a:t>templates</a:t>
            </a:r>
            <a:r>
              <a:rPr kumimoji="0"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</a:rPr>
              <a:t> that has been specifically designed</a:t>
            </a:r>
            <a:r>
              <a:rPr kumimoji="0"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</a:rPr>
              <a:t>.</a:t>
            </a:r>
          </a:p>
        </p:txBody>
      </p:sp>
      <p:sp>
        <p:nvSpPr>
          <p:cNvPr id="36913" name="Rectangle 49"/>
          <p:cNvSpPr>
            <a:spLocks noChangeArrowheads="1"/>
          </p:cNvSpPr>
          <p:nvPr/>
        </p:nvSpPr>
        <p:spPr bwMode="auto">
          <a:xfrm>
            <a:off x="6807200" y="3117850"/>
            <a:ext cx="1727200" cy="39687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CN" altLang="en-US" sz="1000" b="1" dirty="0">
                <a:solidFill>
                  <a:srgbClr val="FBE22D"/>
                </a:solidFill>
                <a:latin typeface="+mn-lt"/>
                <a:ea typeface="+mn-ea"/>
              </a:rPr>
              <a:t>Head Title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</a:rPr>
              <a:t>We have many PowerPoint </a:t>
            </a:r>
            <a:r>
              <a:rPr kumimoji="0"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</a:rPr>
              <a:t>templates</a:t>
            </a:r>
            <a:r>
              <a:rPr kumimoji="0"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</a:rPr>
              <a:t> that has been specifically designed</a:t>
            </a:r>
            <a:r>
              <a:rPr kumimoji="0"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</a:rPr>
              <a:t>.</a:t>
            </a:r>
          </a:p>
        </p:txBody>
      </p:sp>
      <p:sp>
        <p:nvSpPr>
          <p:cNvPr id="50" name="Oval 6"/>
          <p:cNvSpPr>
            <a:spLocks noChangeArrowheads="1"/>
          </p:cNvSpPr>
          <p:nvPr/>
        </p:nvSpPr>
        <p:spPr bwMode="auto">
          <a:xfrm>
            <a:off x="858838" y="103188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1" name="Oval 3"/>
          <p:cNvSpPr>
            <a:spLocks noChangeArrowheads="1"/>
          </p:cNvSpPr>
          <p:nvPr/>
        </p:nvSpPr>
        <p:spPr bwMode="auto">
          <a:xfrm>
            <a:off x="-106363" y="242888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2" name="Oval 4"/>
          <p:cNvSpPr>
            <a:spLocks noChangeArrowheads="1"/>
          </p:cNvSpPr>
          <p:nvPr/>
        </p:nvSpPr>
        <p:spPr bwMode="auto">
          <a:xfrm>
            <a:off x="157163" y="41433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3" name="Oval 5"/>
          <p:cNvSpPr>
            <a:spLocks noChangeArrowheads="1"/>
          </p:cNvSpPr>
          <p:nvPr/>
        </p:nvSpPr>
        <p:spPr bwMode="auto">
          <a:xfrm>
            <a:off x="336550" y="225425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4" name="Rectangle 39"/>
          <p:cNvSpPr>
            <a:spLocks noChangeArrowheads="1"/>
          </p:cNvSpPr>
          <p:nvPr/>
        </p:nvSpPr>
        <p:spPr bwMode="auto">
          <a:xfrm>
            <a:off x="401638" y="328613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>
                <a:solidFill>
                  <a:srgbClr val="FFFFFF"/>
                </a:solidFill>
                <a:latin typeface="Impact" panose="020B0806030902050204" pitchFamily="34" charset="0"/>
              </a:rPr>
              <a:t>01</a:t>
            </a:r>
            <a:endParaRPr kumimoji="0" lang="zh-CN" altLang="zh-CN" sz="100">
              <a:latin typeface="Arial" panose="020B0604020202020204" pitchFamily="34" charset="0"/>
            </a:endParaRPr>
          </a:p>
        </p:txBody>
      </p:sp>
      <p:sp>
        <p:nvSpPr>
          <p:cNvPr id="55" name="Rectangle 39"/>
          <p:cNvSpPr>
            <a:spLocks noChangeArrowheads="1"/>
          </p:cNvSpPr>
          <p:nvPr/>
        </p:nvSpPr>
        <p:spPr bwMode="auto">
          <a:xfrm>
            <a:off x="915988" y="338138"/>
            <a:ext cx="2778125" cy="2159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kumimoji="0"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+mn-ea"/>
              </a:rPr>
              <a:t>Write your great  title here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5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5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5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5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42" dur="150" fill="hold"/>
                                        <p:tgtEl>
                                          <p:spTgt spid="5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69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69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6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" presetClass="entr" presetSubtype="2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68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68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2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69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69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2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69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69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2" presetClass="entr" presetSubtype="2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500"/>
                                        <p:tgtEl>
                                          <p:spTgt spid="36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" presetClass="entr" presetSubtype="8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68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68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8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69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69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8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69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69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36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" presetClass="entr" presetSubtype="2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68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68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2" fill="hold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68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68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2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69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69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2" presetClass="entr" presetSubtype="2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4" dur="500"/>
                                        <p:tgtEl>
                                          <p:spTgt spid="36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" presetClass="entr" presetSubtype="8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68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68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8" fill="hold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69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369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8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369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369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2" presetClass="entr" presetSubtype="8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36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" presetClass="entr" presetSubtype="2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368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368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2" presetClass="entr" presetSubtype="2" fill="hold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368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368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2" presetClass="entr" presetSubtype="2" fill="hold" grpId="0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369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369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22" presetClass="entr" presetSubtype="2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4" dur="500"/>
                                        <p:tgtEl>
                                          <p:spTgt spid="36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" presetClass="entr" presetSubtype="8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368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368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" presetClass="entr" presetSubtype="8" fill="hold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368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368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2" presetClass="entr" presetSubtype="8" fill="hold" grpId="0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369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369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88" grpId="0" animBg="1"/>
      <p:bldP spid="36889" grpId="0" animBg="1"/>
      <p:bldP spid="36890" grpId="0" animBg="1"/>
      <p:bldP spid="36894" grpId="0" animBg="1"/>
      <p:bldP spid="36895" grpId="0" animBg="1"/>
      <p:bldP spid="36896" grpId="0" animBg="1"/>
      <p:bldP spid="36908" grpId="0"/>
      <p:bldP spid="36909" grpId="0"/>
      <p:bldP spid="36910" grpId="0"/>
      <p:bldP spid="36911" grpId="0"/>
      <p:bldP spid="36912" grpId="0"/>
      <p:bldP spid="36913" grpId="0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4" grpId="0"/>
      <p:bldP spid="54" grpId="1"/>
      <p:bldP spid="5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1" name="Rectangle 21"/>
          <p:cNvSpPr>
            <a:spLocks noChangeArrowheads="1"/>
          </p:cNvSpPr>
          <p:nvPr/>
        </p:nvSpPr>
        <p:spPr bwMode="auto">
          <a:xfrm>
            <a:off x="938213" y="1695450"/>
            <a:ext cx="1371600" cy="13811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latin typeface="+mn-lt"/>
              <a:ea typeface="+mn-ea"/>
            </a:endParaRPr>
          </a:p>
        </p:txBody>
      </p:sp>
      <p:sp>
        <p:nvSpPr>
          <p:cNvPr id="40982" name="Rectangle 22"/>
          <p:cNvSpPr>
            <a:spLocks noChangeArrowheads="1"/>
          </p:cNvSpPr>
          <p:nvPr/>
        </p:nvSpPr>
        <p:spPr bwMode="auto">
          <a:xfrm>
            <a:off x="938213" y="2117725"/>
            <a:ext cx="1371600" cy="958850"/>
          </a:xfrm>
          <a:prstGeom prst="rect">
            <a:avLst/>
          </a:prstGeom>
          <a:solidFill>
            <a:srgbClr val="98D2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0983" name="Rectangle 23"/>
          <p:cNvSpPr>
            <a:spLocks noChangeArrowheads="1"/>
          </p:cNvSpPr>
          <p:nvPr/>
        </p:nvSpPr>
        <p:spPr bwMode="auto">
          <a:xfrm>
            <a:off x="1062038" y="1819275"/>
            <a:ext cx="1123950" cy="11334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0984" name="Rectangle 24"/>
          <p:cNvSpPr>
            <a:spLocks noChangeArrowheads="1"/>
          </p:cNvSpPr>
          <p:nvPr/>
        </p:nvSpPr>
        <p:spPr bwMode="auto">
          <a:xfrm>
            <a:off x="2905125" y="1695450"/>
            <a:ext cx="1371600" cy="13811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latin typeface="+mn-lt"/>
              <a:ea typeface="+mn-ea"/>
            </a:endParaRPr>
          </a:p>
        </p:txBody>
      </p:sp>
      <p:sp>
        <p:nvSpPr>
          <p:cNvPr id="40985" name="Rectangle 25"/>
          <p:cNvSpPr>
            <a:spLocks noChangeArrowheads="1"/>
          </p:cNvSpPr>
          <p:nvPr/>
        </p:nvSpPr>
        <p:spPr bwMode="auto">
          <a:xfrm>
            <a:off x="2905125" y="2736850"/>
            <a:ext cx="1371600" cy="339725"/>
          </a:xfrm>
          <a:prstGeom prst="rect">
            <a:avLst/>
          </a:prstGeom>
          <a:solidFill>
            <a:srgbClr val="FBE2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0986" name="Rectangle 26"/>
          <p:cNvSpPr>
            <a:spLocks noChangeArrowheads="1"/>
          </p:cNvSpPr>
          <p:nvPr/>
        </p:nvSpPr>
        <p:spPr bwMode="auto">
          <a:xfrm>
            <a:off x="3027363" y="1819275"/>
            <a:ext cx="1125537" cy="11334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0987" name="Rectangle 27"/>
          <p:cNvSpPr>
            <a:spLocks noChangeArrowheads="1"/>
          </p:cNvSpPr>
          <p:nvPr/>
        </p:nvSpPr>
        <p:spPr bwMode="auto">
          <a:xfrm>
            <a:off x="4867275" y="1695450"/>
            <a:ext cx="1371600" cy="13811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latin typeface="+mn-lt"/>
              <a:ea typeface="+mn-ea"/>
            </a:endParaRPr>
          </a:p>
        </p:txBody>
      </p:sp>
      <p:sp>
        <p:nvSpPr>
          <p:cNvPr id="40988" name="Rectangle 28"/>
          <p:cNvSpPr>
            <a:spLocks noChangeArrowheads="1"/>
          </p:cNvSpPr>
          <p:nvPr/>
        </p:nvSpPr>
        <p:spPr bwMode="auto">
          <a:xfrm>
            <a:off x="4867275" y="1887538"/>
            <a:ext cx="1371600" cy="1189037"/>
          </a:xfrm>
          <a:prstGeom prst="rect">
            <a:avLst/>
          </a:prstGeom>
          <a:solidFill>
            <a:srgbClr val="A9D2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0989" name="Rectangle 29"/>
          <p:cNvSpPr>
            <a:spLocks noChangeArrowheads="1"/>
          </p:cNvSpPr>
          <p:nvPr/>
        </p:nvSpPr>
        <p:spPr bwMode="auto">
          <a:xfrm>
            <a:off x="4991100" y="1819275"/>
            <a:ext cx="1125538" cy="11334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0990" name="Rectangle 30"/>
          <p:cNvSpPr>
            <a:spLocks noChangeArrowheads="1"/>
          </p:cNvSpPr>
          <p:nvPr/>
        </p:nvSpPr>
        <p:spPr bwMode="auto">
          <a:xfrm>
            <a:off x="6834188" y="1695450"/>
            <a:ext cx="1371600" cy="13811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latin typeface="+mn-lt"/>
              <a:ea typeface="+mn-ea"/>
            </a:endParaRPr>
          </a:p>
        </p:txBody>
      </p:sp>
      <p:sp>
        <p:nvSpPr>
          <p:cNvPr id="40991" name="Rectangle 31"/>
          <p:cNvSpPr>
            <a:spLocks noChangeArrowheads="1"/>
          </p:cNvSpPr>
          <p:nvPr/>
        </p:nvSpPr>
        <p:spPr bwMode="auto">
          <a:xfrm>
            <a:off x="6834188" y="2359025"/>
            <a:ext cx="1371600" cy="717550"/>
          </a:xfrm>
          <a:prstGeom prst="rect">
            <a:avLst/>
          </a:prstGeom>
          <a:solidFill>
            <a:srgbClr val="EA551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0992" name="Rectangle 32"/>
          <p:cNvSpPr>
            <a:spLocks noChangeArrowheads="1"/>
          </p:cNvSpPr>
          <p:nvPr/>
        </p:nvSpPr>
        <p:spPr bwMode="auto">
          <a:xfrm>
            <a:off x="6958013" y="1819275"/>
            <a:ext cx="1123950" cy="11334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0993" name="Rectangle 33"/>
          <p:cNvSpPr>
            <a:spLocks noChangeArrowheads="1"/>
          </p:cNvSpPr>
          <p:nvPr/>
        </p:nvSpPr>
        <p:spPr bwMode="auto">
          <a:xfrm>
            <a:off x="1046163" y="2149475"/>
            <a:ext cx="115252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zh-CN" sz="3200">
                <a:solidFill>
                  <a:srgbClr val="98D2E3"/>
                </a:solidFill>
              </a:rPr>
              <a:t>75%</a:t>
            </a:r>
          </a:p>
        </p:txBody>
      </p:sp>
      <p:sp>
        <p:nvSpPr>
          <p:cNvPr id="40994" name="Rectangle 34"/>
          <p:cNvSpPr>
            <a:spLocks noChangeArrowheads="1"/>
          </p:cNvSpPr>
          <p:nvPr/>
        </p:nvSpPr>
        <p:spPr bwMode="auto">
          <a:xfrm>
            <a:off x="3011488" y="2149475"/>
            <a:ext cx="115252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zh-CN" sz="3200">
                <a:solidFill>
                  <a:srgbClr val="FBE22D"/>
                </a:solidFill>
              </a:rPr>
              <a:t>27%</a:t>
            </a:r>
          </a:p>
        </p:txBody>
      </p:sp>
      <p:sp>
        <p:nvSpPr>
          <p:cNvPr id="40995" name="Rectangle 35"/>
          <p:cNvSpPr>
            <a:spLocks noChangeArrowheads="1"/>
          </p:cNvSpPr>
          <p:nvPr/>
        </p:nvSpPr>
        <p:spPr bwMode="auto">
          <a:xfrm>
            <a:off x="4970463" y="2149475"/>
            <a:ext cx="115252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zh-CN" sz="3200">
                <a:solidFill>
                  <a:srgbClr val="A9D25A"/>
                </a:solidFill>
              </a:rPr>
              <a:t>91%</a:t>
            </a:r>
          </a:p>
        </p:txBody>
      </p:sp>
      <p:sp>
        <p:nvSpPr>
          <p:cNvPr id="40996" name="Rectangle 36"/>
          <p:cNvSpPr>
            <a:spLocks noChangeArrowheads="1"/>
          </p:cNvSpPr>
          <p:nvPr/>
        </p:nvSpPr>
        <p:spPr bwMode="auto">
          <a:xfrm>
            <a:off x="6940550" y="2149475"/>
            <a:ext cx="115252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zh-CN" sz="3200">
                <a:solidFill>
                  <a:srgbClr val="EA5514"/>
                </a:solidFill>
              </a:rPr>
              <a:t>50%</a:t>
            </a:r>
          </a:p>
        </p:txBody>
      </p:sp>
      <p:sp>
        <p:nvSpPr>
          <p:cNvPr id="40997" name="Rectangle 37"/>
          <p:cNvSpPr>
            <a:spLocks noChangeArrowheads="1"/>
          </p:cNvSpPr>
          <p:nvPr/>
        </p:nvSpPr>
        <p:spPr bwMode="auto">
          <a:xfrm>
            <a:off x="7145338" y="3362325"/>
            <a:ext cx="8223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zh-CN" sz="1000" b="1">
                <a:solidFill>
                  <a:srgbClr val="EA551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Option 04</a:t>
            </a:r>
          </a:p>
        </p:txBody>
      </p:sp>
      <p:sp>
        <p:nvSpPr>
          <p:cNvPr id="40998" name="Rectangle 38"/>
          <p:cNvSpPr>
            <a:spLocks noChangeArrowheads="1"/>
          </p:cNvSpPr>
          <p:nvPr/>
        </p:nvSpPr>
        <p:spPr bwMode="auto">
          <a:xfrm>
            <a:off x="5181600" y="3362325"/>
            <a:ext cx="8223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zh-CN" sz="1000" b="1">
                <a:solidFill>
                  <a:srgbClr val="A9D25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Option 03</a:t>
            </a:r>
          </a:p>
        </p:txBody>
      </p:sp>
      <p:sp>
        <p:nvSpPr>
          <p:cNvPr id="40999" name="Rectangle 39"/>
          <p:cNvSpPr>
            <a:spLocks noChangeArrowheads="1"/>
          </p:cNvSpPr>
          <p:nvPr/>
        </p:nvSpPr>
        <p:spPr bwMode="auto">
          <a:xfrm>
            <a:off x="3208338" y="3362325"/>
            <a:ext cx="8223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zh-CN" sz="1000" b="1">
                <a:solidFill>
                  <a:srgbClr val="FBE22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Option 02</a:t>
            </a:r>
          </a:p>
        </p:txBody>
      </p:sp>
      <p:sp>
        <p:nvSpPr>
          <p:cNvPr id="41000" name="Rectangle 40"/>
          <p:cNvSpPr>
            <a:spLocks noChangeArrowheads="1"/>
          </p:cNvSpPr>
          <p:nvPr/>
        </p:nvSpPr>
        <p:spPr bwMode="auto">
          <a:xfrm>
            <a:off x="1219200" y="3362325"/>
            <a:ext cx="8223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zh-CN" sz="1000" b="1">
                <a:solidFill>
                  <a:srgbClr val="98D2E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Option 01</a:t>
            </a:r>
          </a:p>
        </p:txBody>
      </p:sp>
      <p:sp>
        <p:nvSpPr>
          <p:cNvPr id="41001" name="Rectangle 41"/>
          <p:cNvSpPr>
            <a:spLocks noChangeArrowheads="1"/>
          </p:cNvSpPr>
          <p:nvPr/>
        </p:nvSpPr>
        <p:spPr bwMode="auto">
          <a:xfrm>
            <a:off x="906463" y="3651250"/>
            <a:ext cx="1439862" cy="36671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</a:rPr>
              <a:t>We have many PowerPoint </a:t>
            </a:r>
            <a:r>
              <a:rPr kumimoji="0"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</a:rPr>
              <a:t>templates</a:t>
            </a:r>
            <a:r>
              <a:rPr kumimoji="0"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</a:rPr>
              <a:t> that has been specifically designed</a:t>
            </a:r>
            <a:r>
              <a:rPr kumimoji="0"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</a:rPr>
              <a:t>.</a:t>
            </a:r>
          </a:p>
        </p:txBody>
      </p:sp>
      <p:sp>
        <p:nvSpPr>
          <p:cNvPr id="41002" name="Rectangle 42"/>
          <p:cNvSpPr>
            <a:spLocks noChangeArrowheads="1"/>
          </p:cNvSpPr>
          <p:nvPr/>
        </p:nvSpPr>
        <p:spPr bwMode="auto">
          <a:xfrm>
            <a:off x="2898775" y="3651250"/>
            <a:ext cx="1439863" cy="36671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</a:rPr>
              <a:t>We have many PowerPoint </a:t>
            </a:r>
            <a:r>
              <a:rPr kumimoji="0"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</a:rPr>
              <a:t>templates</a:t>
            </a:r>
            <a:r>
              <a:rPr kumimoji="0"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</a:rPr>
              <a:t> that has been specifically designed</a:t>
            </a:r>
            <a:r>
              <a:rPr kumimoji="0"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</a:rPr>
              <a:t>.</a:t>
            </a:r>
          </a:p>
        </p:txBody>
      </p:sp>
      <p:sp>
        <p:nvSpPr>
          <p:cNvPr id="41003" name="Rectangle 43"/>
          <p:cNvSpPr>
            <a:spLocks noChangeArrowheads="1"/>
          </p:cNvSpPr>
          <p:nvPr/>
        </p:nvSpPr>
        <p:spPr bwMode="auto">
          <a:xfrm>
            <a:off x="4872038" y="3651250"/>
            <a:ext cx="1439862" cy="36671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</a:rPr>
              <a:t>We have many PowerPoint </a:t>
            </a:r>
            <a:r>
              <a:rPr kumimoji="0"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</a:rPr>
              <a:t>templates</a:t>
            </a:r>
            <a:r>
              <a:rPr kumimoji="0"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</a:rPr>
              <a:t> that has been specifically designed</a:t>
            </a:r>
            <a:r>
              <a:rPr kumimoji="0"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</a:rPr>
              <a:t>.</a:t>
            </a:r>
          </a:p>
        </p:txBody>
      </p:sp>
      <p:sp>
        <p:nvSpPr>
          <p:cNvPr id="41004" name="Rectangle 44"/>
          <p:cNvSpPr>
            <a:spLocks noChangeArrowheads="1"/>
          </p:cNvSpPr>
          <p:nvPr/>
        </p:nvSpPr>
        <p:spPr bwMode="auto">
          <a:xfrm>
            <a:off x="6837363" y="3651250"/>
            <a:ext cx="1439862" cy="36671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CN" sz="8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</a:rPr>
              <a:t>We have many PowerPoint </a:t>
            </a:r>
            <a:r>
              <a:rPr kumimoji="0" lang="zh-CN" altLang="en-US" sz="8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</a:rPr>
              <a:t>templates</a:t>
            </a:r>
            <a:r>
              <a:rPr kumimoji="0" lang="en-US" altLang="zh-CN" sz="8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</a:rPr>
              <a:t> that has been specifically designed</a:t>
            </a:r>
            <a:r>
              <a:rPr kumimoji="0" lang="zh-CN" altLang="en-US" sz="8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</a:rPr>
              <a:t>.</a:t>
            </a:r>
          </a:p>
        </p:txBody>
      </p:sp>
      <p:sp>
        <p:nvSpPr>
          <p:cNvPr id="45" name="Oval 6"/>
          <p:cNvSpPr>
            <a:spLocks noChangeArrowheads="1"/>
          </p:cNvSpPr>
          <p:nvPr/>
        </p:nvSpPr>
        <p:spPr bwMode="auto">
          <a:xfrm>
            <a:off x="858838" y="103188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6" name="Oval 3"/>
          <p:cNvSpPr>
            <a:spLocks noChangeArrowheads="1"/>
          </p:cNvSpPr>
          <p:nvPr/>
        </p:nvSpPr>
        <p:spPr bwMode="auto">
          <a:xfrm>
            <a:off x="-106363" y="242888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7" name="Oval 4"/>
          <p:cNvSpPr>
            <a:spLocks noChangeArrowheads="1"/>
          </p:cNvSpPr>
          <p:nvPr/>
        </p:nvSpPr>
        <p:spPr bwMode="auto">
          <a:xfrm>
            <a:off x="157163" y="41433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8" name="Oval 5"/>
          <p:cNvSpPr>
            <a:spLocks noChangeArrowheads="1"/>
          </p:cNvSpPr>
          <p:nvPr/>
        </p:nvSpPr>
        <p:spPr bwMode="auto">
          <a:xfrm>
            <a:off x="336550" y="225425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9" name="Rectangle 39"/>
          <p:cNvSpPr>
            <a:spLocks noChangeArrowheads="1"/>
          </p:cNvSpPr>
          <p:nvPr/>
        </p:nvSpPr>
        <p:spPr bwMode="auto">
          <a:xfrm>
            <a:off x="401638" y="328613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>
                <a:solidFill>
                  <a:srgbClr val="FFFFFF"/>
                </a:solidFill>
                <a:latin typeface="Impact" panose="020B0806030902050204" pitchFamily="34" charset="0"/>
              </a:rPr>
              <a:t>01</a:t>
            </a:r>
            <a:endParaRPr kumimoji="0" lang="zh-CN" altLang="zh-CN" sz="100">
              <a:latin typeface="Arial" panose="020B0604020202020204" pitchFamily="34" charset="0"/>
            </a:endParaRPr>
          </a:p>
        </p:txBody>
      </p:sp>
      <p:sp>
        <p:nvSpPr>
          <p:cNvPr id="50" name="Rectangle 39"/>
          <p:cNvSpPr>
            <a:spLocks noChangeArrowheads="1"/>
          </p:cNvSpPr>
          <p:nvPr/>
        </p:nvSpPr>
        <p:spPr bwMode="auto">
          <a:xfrm>
            <a:off x="915988" y="338138"/>
            <a:ext cx="2778125" cy="2159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kumimoji="0"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+mn-ea"/>
              </a:rPr>
              <a:t>Write your great  title here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4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4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4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4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42" dur="150" fill="hold"/>
                                        <p:tgtEl>
                                          <p:spTgt spid="4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300" fill="hold"/>
                                        <p:tgtEl>
                                          <p:spTgt spid="409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00" fill="hold"/>
                                        <p:tgtEl>
                                          <p:spTgt spid="409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300"/>
                                        <p:tgtEl>
                                          <p:spTgt spid="40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" presetClass="emph" presetSubtype="0" autoRev="1" fill="hold" grpId="1" nodeType="withEffect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id="49" dur="150" fill="hold"/>
                                        <p:tgtEl>
                                          <p:spTgt spid="4098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300" fill="hold"/>
                                        <p:tgtEl>
                                          <p:spTgt spid="409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00" fill="hold"/>
                                        <p:tgtEl>
                                          <p:spTgt spid="409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300"/>
                                        <p:tgtEl>
                                          <p:spTgt spid="40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56" dur="150" fill="hold"/>
                                        <p:tgtEl>
                                          <p:spTgt spid="4098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09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09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10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10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10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10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750"/>
                                        <p:tgtEl>
                                          <p:spTgt spid="409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300" fill="hold"/>
                                        <p:tgtEl>
                                          <p:spTgt spid="409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00" fill="hold"/>
                                        <p:tgtEl>
                                          <p:spTgt spid="409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300"/>
                                        <p:tgtEl>
                                          <p:spTgt spid="409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6" presetClass="emph" presetSubtype="0" autoRev="1" fill="hold" grpId="1" nodeType="withEffect">
                                  <p:stCondLst>
                                    <p:cond delay="1700"/>
                                  </p:stCondLst>
                                  <p:childTnLst>
                                    <p:animScale>
                                      <p:cBhvr>
                                        <p:cTn id="78" dur="150" fill="hold"/>
                                        <p:tgtEl>
                                          <p:spTgt spid="4098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300" fill="hold"/>
                                        <p:tgtEl>
                                          <p:spTgt spid="409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00" fill="hold"/>
                                        <p:tgtEl>
                                          <p:spTgt spid="409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300"/>
                                        <p:tgtEl>
                                          <p:spTgt spid="40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6" presetClass="emph" presetSubtype="0" autoRev="1" fill="hold" grpId="1" nodeType="withEffect">
                                  <p:stCondLst>
                                    <p:cond delay="1800"/>
                                  </p:stCondLst>
                                  <p:childTnLst>
                                    <p:animScale>
                                      <p:cBhvr>
                                        <p:cTn id="85" dur="150" fill="hold"/>
                                        <p:tgtEl>
                                          <p:spTgt spid="4098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6" presetID="2" presetClass="entr" presetSubtype="4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409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409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4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09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409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410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410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750"/>
                                        <p:tgtEl>
                                          <p:spTgt spid="409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300" fill="hold"/>
                                        <p:tgtEl>
                                          <p:spTgt spid="409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300" fill="hold"/>
                                        <p:tgtEl>
                                          <p:spTgt spid="409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300"/>
                                        <p:tgtEl>
                                          <p:spTgt spid="40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6" presetClass="emph" presetSubtype="0" autoRev="1" fill="hold" grpId="1" nodeType="withEffect">
                                  <p:stCondLst>
                                    <p:cond delay="2300"/>
                                  </p:stCondLst>
                                  <p:childTnLst>
                                    <p:animScale>
                                      <p:cBhvr>
                                        <p:cTn id="107" dur="150" fill="hold"/>
                                        <p:tgtEl>
                                          <p:spTgt spid="4098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8" presetID="53" presetClass="entr" presetSubtype="16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300" fill="hold"/>
                                        <p:tgtEl>
                                          <p:spTgt spid="409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300" fill="hold"/>
                                        <p:tgtEl>
                                          <p:spTgt spid="409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300"/>
                                        <p:tgtEl>
                                          <p:spTgt spid="40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6" presetClass="emph" presetSubtype="0" autoRev="1" fill="hold" grpId="1" nodeType="withEffect">
                                  <p:stCondLst>
                                    <p:cond delay="2400"/>
                                  </p:stCondLst>
                                  <p:childTnLst>
                                    <p:animScale>
                                      <p:cBhvr>
                                        <p:cTn id="114" dur="150" fill="hold"/>
                                        <p:tgtEl>
                                          <p:spTgt spid="4098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5" presetID="2" presetClass="entr" presetSubtype="4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409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409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" presetClass="entr" presetSubtype="4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409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409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2" presetClass="entr" presetSubtype="4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410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410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22" presetClass="entr" presetSubtype="4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750"/>
                                        <p:tgtEl>
                                          <p:spTgt spid="40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3" presetClass="entr" presetSubtype="16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300" fill="hold"/>
                                        <p:tgtEl>
                                          <p:spTgt spid="409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300" fill="hold"/>
                                        <p:tgtEl>
                                          <p:spTgt spid="409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300"/>
                                        <p:tgtEl>
                                          <p:spTgt spid="40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6" presetClass="emph" presetSubtype="0" autoRev="1" fill="hold" grpId="1" nodeType="withEffect">
                                  <p:stCondLst>
                                    <p:cond delay="2900"/>
                                  </p:stCondLst>
                                  <p:childTnLst>
                                    <p:animScale>
                                      <p:cBhvr>
                                        <p:cTn id="136" dur="150" fill="hold"/>
                                        <p:tgtEl>
                                          <p:spTgt spid="4099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7" presetID="53" presetClass="entr" presetSubtype="16" fill="hold" grpId="0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300" fill="hold"/>
                                        <p:tgtEl>
                                          <p:spTgt spid="409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300" fill="hold"/>
                                        <p:tgtEl>
                                          <p:spTgt spid="409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300"/>
                                        <p:tgtEl>
                                          <p:spTgt spid="40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6" presetClass="emph" presetSubtype="0" autoRev="1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Scale>
                                      <p:cBhvr>
                                        <p:cTn id="143" dur="150" fill="hold"/>
                                        <p:tgtEl>
                                          <p:spTgt spid="4099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44" presetID="2" presetClass="entr" presetSubtype="4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409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409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8" presetID="2" presetClass="entr" presetSubtype="4" fill="hold" grpId="0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409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409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2" presetID="2" presetClass="entr" presetSubtype="4" fill="hold" grpId="0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410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410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6" presetID="22" presetClass="entr" presetSubtype="4" fill="hold" grpId="0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8" dur="750"/>
                                        <p:tgtEl>
                                          <p:spTgt spid="40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1" grpId="0" animBg="1"/>
      <p:bldP spid="40981" grpId="1" animBg="1"/>
      <p:bldP spid="40982" grpId="0" animBg="1"/>
      <p:bldP spid="40983" grpId="0" animBg="1"/>
      <p:bldP spid="40983" grpId="1" animBg="1"/>
      <p:bldP spid="40984" grpId="0" animBg="1"/>
      <p:bldP spid="40984" grpId="1" animBg="1"/>
      <p:bldP spid="40985" grpId="0" animBg="1"/>
      <p:bldP spid="40986" grpId="0" animBg="1"/>
      <p:bldP spid="40986" grpId="1" animBg="1"/>
      <p:bldP spid="40987" grpId="0" animBg="1"/>
      <p:bldP spid="40987" grpId="1" animBg="1"/>
      <p:bldP spid="40988" grpId="0" animBg="1"/>
      <p:bldP spid="40989" grpId="0" animBg="1"/>
      <p:bldP spid="40989" grpId="1" animBg="1"/>
      <p:bldP spid="40990" grpId="0" animBg="1"/>
      <p:bldP spid="40990" grpId="1" animBg="1"/>
      <p:bldP spid="40991" grpId="0" animBg="1"/>
      <p:bldP spid="40992" grpId="0" animBg="1"/>
      <p:bldP spid="40992" grpId="1" animBg="1"/>
      <p:bldP spid="40993" grpId="0"/>
      <p:bldP spid="40994" grpId="0"/>
      <p:bldP spid="40995" grpId="0"/>
      <p:bldP spid="40996" grpId="0"/>
      <p:bldP spid="40997" grpId="0"/>
      <p:bldP spid="40998" grpId="0"/>
      <p:bldP spid="40999" grpId="0"/>
      <p:bldP spid="41000" grpId="0"/>
      <p:bldP spid="41001" grpId="0"/>
      <p:bldP spid="41002" grpId="0"/>
      <p:bldP spid="41003" grpId="0"/>
      <p:bldP spid="41004" grpId="0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/>
      <p:bldP spid="49" grpId="1"/>
      <p:bldP spid="5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05" name="Rectangle 21"/>
          <p:cNvSpPr>
            <a:spLocks noChangeArrowheads="1"/>
          </p:cNvSpPr>
          <p:nvPr/>
        </p:nvSpPr>
        <p:spPr bwMode="auto">
          <a:xfrm>
            <a:off x="0" y="1346820"/>
            <a:ext cx="9144000" cy="2403130"/>
          </a:xfrm>
          <a:prstGeom prst="rect">
            <a:avLst/>
          </a:prstGeom>
          <a:blipFill dpi="0" rotWithShape="1">
            <a:blip r:embed="rId2"/>
            <a:srcRect/>
            <a:stretch>
              <a:fillRect b="-52008"/>
            </a:stretch>
          </a:blipFill>
          <a:ln>
            <a:noFill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latin typeface="+mn-lt"/>
              <a:ea typeface="+mn-ea"/>
            </a:endParaRPr>
          </a:p>
        </p:txBody>
      </p:sp>
      <p:sp>
        <p:nvSpPr>
          <p:cNvPr id="16406" name="Rectangle 22"/>
          <p:cNvSpPr>
            <a:spLocks noChangeArrowheads="1"/>
          </p:cNvSpPr>
          <p:nvPr/>
        </p:nvSpPr>
        <p:spPr bwMode="auto">
          <a:xfrm>
            <a:off x="0" y="1346200"/>
            <a:ext cx="9144000" cy="2403475"/>
          </a:xfrm>
          <a:prstGeom prst="rect">
            <a:avLst/>
          </a:prstGeom>
          <a:solidFill>
            <a:srgbClr val="26313E">
              <a:alpha val="89803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6407" name="Freeform 23"/>
          <p:cNvSpPr>
            <a:spLocks noEditPoints="1"/>
          </p:cNvSpPr>
          <p:nvPr/>
        </p:nvSpPr>
        <p:spPr bwMode="auto">
          <a:xfrm>
            <a:off x="1177925" y="1906588"/>
            <a:ext cx="307975" cy="342900"/>
          </a:xfrm>
          <a:custGeom>
            <a:avLst/>
            <a:gdLst>
              <a:gd name="T0" fmla="*/ 201584 w 110"/>
              <a:gd name="T1" fmla="*/ 203510 h 123"/>
              <a:gd name="T2" fmla="*/ 221182 w 110"/>
              <a:gd name="T3" fmla="*/ 209085 h 123"/>
              <a:gd name="T4" fmla="*/ 240780 w 110"/>
              <a:gd name="T5" fmla="*/ 203510 h 123"/>
              <a:gd name="T6" fmla="*/ 257579 w 110"/>
              <a:gd name="T7" fmla="*/ 192359 h 123"/>
              <a:gd name="T8" fmla="*/ 268778 w 110"/>
              <a:gd name="T9" fmla="*/ 178420 h 123"/>
              <a:gd name="T10" fmla="*/ 268778 w 110"/>
              <a:gd name="T11" fmla="*/ 139390 h 123"/>
              <a:gd name="T12" fmla="*/ 265978 w 110"/>
              <a:gd name="T13" fmla="*/ 133815 h 123"/>
              <a:gd name="T14" fmla="*/ 302375 w 110"/>
              <a:gd name="T15" fmla="*/ 78059 h 123"/>
              <a:gd name="T16" fmla="*/ 249180 w 110"/>
              <a:gd name="T17" fmla="*/ 66907 h 123"/>
              <a:gd name="T18" fmla="*/ 207183 w 110"/>
              <a:gd name="T19" fmla="*/ 58544 h 123"/>
              <a:gd name="T20" fmla="*/ 153988 w 110"/>
              <a:gd name="T21" fmla="*/ 5576 h 123"/>
              <a:gd name="T22" fmla="*/ 134389 w 110"/>
              <a:gd name="T23" fmla="*/ 5576 h 123"/>
              <a:gd name="T24" fmla="*/ 100792 w 110"/>
              <a:gd name="T25" fmla="*/ 39029 h 123"/>
              <a:gd name="T26" fmla="*/ 67195 w 110"/>
              <a:gd name="T27" fmla="*/ 89210 h 123"/>
              <a:gd name="T28" fmla="*/ 36397 w 110"/>
              <a:gd name="T29" fmla="*/ 158905 h 123"/>
              <a:gd name="T30" fmla="*/ 27998 w 110"/>
              <a:gd name="T31" fmla="*/ 158905 h 123"/>
              <a:gd name="T32" fmla="*/ 0 w 110"/>
              <a:gd name="T33" fmla="*/ 183995 h 123"/>
              <a:gd name="T34" fmla="*/ 27998 w 110"/>
              <a:gd name="T35" fmla="*/ 211873 h 123"/>
              <a:gd name="T36" fmla="*/ 36397 w 110"/>
              <a:gd name="T37" fmla="*/ 211873 h 123"/>
              <a:gd name="T38" fmla="*/ 103592 w 110"/>
              <a:gd name="T39" fmla="*/ 289932 h 123"/>
              <a:gd name="T40" fmla="*/ 61595 w 110"/>
              <a:gd name="T41" fmla="*/ 340112 h 123"/>
              <a:gd name="T42" fmla="*/ 69994 w 110"/>
              <a:gd name="T43" fmla="*/ 342900 h 123"/>
              <a:gd name="T44" fmla="*/ 249180 w 110"/>
              <a:gd name="T45" fmla="*/ 342900 h 123"/>
              <a:gd name="T46" fmla="*/ 249180 w 110"/>
              <a:gd name="T47" fmla="*/ 342900 h 123"/>
              <a:gd name="T48" fmla="*/ 257579 w 110"/>
              <a:gd name="T49" fmla="*/ 323385 h 123"/>
              <a:gd name="T50" fmla="*/ 159587 w 110"/>
              <a:gd name="T51" fmla="*/ 278780 h 123"/>
              <a:gd name="T52" fmla="*/ 53196 w 110"/>
              <a:gd name="T53" fmla="*/ 192359 h 123"/>
              <a:gd name="T54" fmla="*/ 55995 w 110"/>
              <a:gd name="T55" fmla="*/ 183995 h 123"/>
              <a:gd name="T56" fmla="*/ 53196 w 110"/>
              <a:gd name="T57" fmla="*/ 178420 h 123"/>
              <a:gd name="T58" fmla="*/ 120390 w 110"/>
              <a:gd name="T59" fmla="*/ 142178 h 123"/>
              <a:gd name="T60" fmla="*/ 137189 w 110"/>
              <a:gd name="T61" fmla="*/ 231388 h 123"/>
              <a:gd name="T62" fmla="*/ 159587 w 110"/>
              <a:gd name="T63" fmla="*/ 239751 h 123"/>
              <a:gd name="T64" fmla="*/ 184785 w 110"/>
              <a:gd name="T65" fmla="*/ 72483 h 123"/>
              <a:gd name="T66" fmla="*/ 137189 w 110"/>
              <a:gd name="T67" fmla="*/ 122663 h 123"/>
              <a:gd name="T68" fmla="*/ 114791 w 110"/>
              <a:gd name="T69" fmla="*/ 100361 h 123"/>
              <a:gd name="T70" fmla="*/ 114791 w 110"/>
              <a:gd name="T71" fmla="*/ 100361 h 123"/>
              <a:gd name="T72" fmla="*/ 95192 w 110"/>
              <a:gd name="T73" fmla="*/ 80846 h 123"/>
              <a:gd name="T74" fmla="*/ 120390 w 110"/>
              <a:gd name="T75" fmla="*/ 55756 h 123"/>
              <a:gd name="T76" fmla="*/ 162387 w 110"/>
              <a:gd name="T77" fmla="*/ 50180 h 123"/>
              <a:gd name="T78" fmla="*/ 145588 w 110"/>
              <a:gd name="T79" fmla="*/ 133815 h 123"/>
              <a:gd name="T80" fmla="*/ 198784 w 110"/>
              <a:gd name="T81" fmla="*/ 83634 h 123"/>
              <a:gd name="T82" fmla="*/ 243580 w 110"/>
              <a:gd name="T83" fmla="*/ 91998 h 123"/>
              <a:gd name="T84" fmla="*/ 212783 w 110"/>
              <a:gd name="T85" fmla="*/ 150541 h 123"/>
              <a:gd name="T86" fmla="*/ 153988 w 110"/>
              <a:gd name="T87" fmla="*/ 181207 h 123"/>
              <a:gd name="T88" fmla="*/ 92393 w 110"/>
              <a:gd name="T89" fmla="*/ 328961 h 123"/>
              <a:gd name="T90" fmla="*/ 114791 w 110"/>
              <a:gd name="T91" fmla="*/ 312234 h 123"/>
              <a:gd name="T92" fmla="*/ 201584 w 110"/>
              <a:gd name="T93" fmla="*/ 312234 h 123"/>
              <a:gd name="T94" fmla="*/ 92393 w 110"/>
              <a:gd name="T95" fmla="*/ 328961 h 123"/>
              <a:gd name="T96" fmla="*/ 209983 w 110"/>
              <a:gd name="T97" fmla="*/ 189571 h 123"/>
              <a:gd name="T98" fmla="*/ 254779 w 110"/>
              <a:gd name="T99" fmla="*/ 144966 h 123"/>
              <a:gd name="T100" fmla="*/ 254779 w 110"/>
              <a:gd name="T101" fmla="*/ 170056 h 123"/>
              <a:gd name="T102" fmla="*/ 246380 w 110"/>
              <a:gd name="T103" fmla="*/ 181207 h 123"/>
              <a:gd name="T104" fmla="*/ 235181 w 110"/>
              <a:gd name="T105" fmla="*/ 189571 h 123"/>
              <a:gd name="T106" fmla="*/ 209983 w 110"/>
              <a:gd name="T107" fmla="*/ 189571 h 123"/>
              <a:gd name="T108" fmla="*/ 19598 w 110"/>
              <a:gd name="T109" fmla="*/ 178420 h 123"/>
              <a:gd name="T110" fmla="*/ 27998 w 110"/>
              <a:gd name="T111" fmla="*/ 172844 h 123"/>
              <a:gd name="T112" fmla="*/ 39197 w 110"/>
              <a:gd name="T113" fmla="*/ 183995 h 123"/>
              <a:gd name="T114" fmla="*/ 27998 w 110"/>
              <a:gd name="T115" fmla="*/ 195146 h 123"/>
              <a:gd name="T116" fmla="*/ 16799 w 110"/>
              <a:gd name="T117" fmla="*/ 183995 h 123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110" h="123">
                <a:moveTo>
                  <a:pt x="70" y="72"/>
                </a:moveTo>
                <a:cubicBezTo>
                  <a:pt x="71" y="73"/>
                  <a:pt x="72" y="73"/>
                  <a:pt x="72" y="73"/>
                </a:cubicBezTo>
                <a:cubicBezTo>
                  <a:pt x="73" y="73"/>
                  <a:pt x="73" y="73"/>
                  <a:pt x="73" y="73"/>
                </a:cubicBezTo>
                <a:cubicBezTo>
                  <a:pt x="75" y="74"/>
                  <a:pt x="77" y="75"/>
                  <a:pt x="79" y="75"/>
                </a:cubicBezTo>
                <a:cubicBezTo>
                  <a:pt x="82" y="75"/>
                  <a:pt x="84" y="74"/>
                  <a:pt x="86" y="73"/>
                </a:cubicBezTo>
                <a:cubicBezTo>
                  <a:pt x="86" y="73"/>
                  <a:pt x="86" y="73"/>
                  <a:pt x="86" y="73"/>
                </a:cubicBezTo>
                <a:cubicBezTo>
                  <a:pt x="88" y="72"/>
                  <a:pt x="90" y="71"/>
                  <a:pt x="92" y="69"/>
                </a:cubicBezTo>
                <a:cubicBezTo>
                  <a:pt x="92" y="69"/>
                  <a:pt x="92" y="69"/>
                  <a:pt x="92" y="69"/>
                </a:cubicBezTo>
                <a:cubicBezTo>
                  <a:pt x="94" y="68"/>
                  <a:pt x="95" y="66"/>
                  <a:pt x="96" y="64"/>
                </a:cubicBezTo>
                <a:cubicBezTo>
                  <a:pt x="96" y="64"/>
                  <a:pt x="96" y="64"/>
                  <a:pt x="96" y="64"/>
                </a:cubicBezTo>
                <a:cubicBezTo>
                  <a:pt x="97" y="61"/>
                  <a:pt x="97" y="59"/>
                  <a:pt x="97" y="57"/>
                </a:cubicBezTo>
                <a:cubicBezTo>
                  <a:pt x="97" y="55"/>
                  <a:pt x="97" y="52"/>
                  <a:pt x="96" y="50"/>
                </a:cubicBezTo>
                <a:cubicBezTo>
                  <a:pt x="96" y="50"/>
                  <a:pt x="96" y="50"/>
                  <a:pt x="96" y="50"/>
                </a:cubicBezTo>
                <a:cubicBezTo>
                  <a:pt x="95" y="49"/>
                  <a:pt x="95" y="49"/>
                  <a:pt x="95" y="48"/>
                </a:cubicBezTo>
                <a:cubicBezTo>
                  <a:pt x="108" y="35"/>
                  <a:pt x="108" y="35"/>
                  <a:pt x="108" y="35"/>
                </a:cubicBezTo>
                <a:cubicBezTo>
                  <a:pt x="110" y="33"/>
                  <a:pt x="110" y="30"/>
                  <a:pt x="108" y="28"/>
                </a:cubicBezTo>
                <a:cubicBezTo>
                  <a:pt x="107" y="27"/>
                  <a:pt x="106" y="27"/>
                  <a:pt x="105" y="27"/>
                </a:cubicBezTo>
                <a:cubicBezTo>
                  <a:pt x="89" y="24"/>
                  <a:pt x="89" y="24"/>
                  <a:pt x="89" y="24"/>
                </a:cubicBezTo>
                <a:cubicBezTo>
                  <a:pt x="89" y="23"/>
                  <a:pt x="89" y="23"/>
                  <a:pt x="89" y="23"/>
                </a:cubicBezTo>
                <a:cubicBezTo>
                  <a:pt x="74" y="21"/>
                  <a:pt x="74" y="21"/>
                  <a:pt x="74" y="21"/>
                </a:cubicBezTo>
                <a:cubicBezTo>
                  <a:pt x="65" y="12"/>
                  <a:pt x="65" y="12"/>
                  <a:pt x="65" y="12"/>
                </a:cubicBezTo>
                <a:cubicBezTo>
                  <a:pt x="55" y="2"/>
                  <a:pt x="55" y="2"/>
                  <a:pt x="55" y="2"/>
                </a:cubicBezTo>
                <a:cubicBezTo>
                  <a:pt x="53" y="0"/>
                  <a:pt x="50" y="0"/>
                  <a:pt x="48" y="2"/>
                </a:cubicBezTo>
                <a:cubicBezTo>
                  <a:pt x="48" y="2"/>
                  <a:pt x="48" y="2"/>
                  <a:pt x="48" y="2"/>
                </a:cubicBezTo>
                <a:cubicBezTo>
                  <a:pt x="36" y="14"/>
                  <a:pt x="36" y="14"/>
                  <a:pt x="36" y="14"/>
                </a:cubicBezTo>
                <a:cubicBezTo>
                  <a:pt x="36" y="14"/>
                  <a:pt x="36" y="14"/>
                  <a:pt x="36" y="14"/>
                </a:cubicBezTo>
                <a:cubicBezTo>
                  <a:pt x="24" y="26"/>
                  <a:pt x="24" y="26"/>
                  <a:pt x="24" y="26"/>
                </a:cubicBezTo>
                <a:cubicBezTo>
                  <a:pt x="22" y="27"/>
                  <a:pt x="22" y="30"/>
                  <a:pt x="24" y="32"/>
                </a:cubicBezTo>
                <a:cubicBezTo>
                  <a:pt x="31" y="39"/>
                  <a:pt x="31" y="39"/>
                  <a:pt x="31" y="39"/>
                </a:cubicBezTo>
                <a:cubicBezTo>
                  <a:pt x="13" y="57"/>
                  <a:pt x="13" y="57"/>
                  <a:pt x="13" y="57"/>
                </a:cubicBezTo>
                <a:cubicBezTo>
                  <a:pt x="13" y="57"/>
                  <a:pt x="13" y="57"/>
                  <a:pt x="13" y="57"/>
                </a:cubicBezTo>
                <a:cubicBezTo>
                  <a:pt x="12" y="57"/>
                  <a:pt x="11" y="57"/>
                  <a:pt x="10" y="57"/>
                </a:cubicBezTo>
                <a:cubicBezTo>
                  <a:pt x="7" y="57"/>
                  <a:pt x="5" y="58"/>
                  <a:pt x="3" y="60"/>
                </a:cubicBezTo>
                <a:cubicBezTo>
                  <a:pt x="1" y="61"/>
                  <a:pt x="0" y="64"/>
                  <a:pt x="0" y="66"/>
                </a:cubicBezTo>
                <a:cubicBezTo>
                  <a:pt x="0" y="69"/>
                  <a:pt x="1" y="72"/>
                  <a:pt x="3" y="73"/>
                </a:cubicBezTo>
                <a:cubicBezTo>
                  <a:pt x="5" y="75"/>
                  <a:pt x="7" y="76"/>
                  <a:pt x="10" y="76"/>
                </a:cubicBezTo>
                <a:cubicBezTo>
                  <a:pt x="11" y="76"/>
                  <a:pt x="12" y="76"/>
                  <a:pt x="13" y="76"/>
                </a:cubicBezTo>
                <a:cubicBezTo>
                  <a:pt x="13" y="76"/>
                  <a:pt x="13" y="76"/>
                  <a:pt x="13" y="76"/>
                </a:cubicBezTo>
                <a:cubicBezTo>
                  <a:pt x="40" y="103"/>
                  <a:pt x="40" y="103"/>
                  <a:pt x="40" y="103"/>
                </a:cubicBezTo>
                <a:cubicBezTo>
                  <a:pt x="39" y="103"/>
                  <a:pt x="38" y="104"/>
                  <a:pt x="37" y="104"/>
                </a:cubicBezTo>
                <a:cubicBezTo>
                  <a:pt x="31" y="107"/>
                  <a:pt x="26" y="111"/>
                  <a:pt x="21" y="116"/>
                </a:cubicBezTo>
                <a:cubicBezTo>
                  <a:pt x="19" y="117"/>
                  <a:pt x="20" y="120"/>
                  <a:pt x="22" y="122"/>
                </a:cubicBezTo>
                <a:cubicBezTo>
                  <a:pt x="22" y="123"/>
                  <a:pt x="24" y="123"/>
                  <a:pt x="25" y="123"/>
                </a:cubicBezTo>
                <a:cubicBezTo>
                  <a:pt x="25" y="123"/>
                  <a:pt x="25" y="123"/>
                  <a:pt x="25" y="123"/>
                </a:cubicBezTo>
                <a:cubicBezTo>
                  <a:pt x="25" y="123"/>
                  <a:pt x="25" y="123"/>
                  <a:pt x="25" y="123"/>
                </a:cubicBezTo>
                <a:cubicBezTo>
                  <a:pt x="89" y="123"/>
                  <a:pt x="89" y="123"/>
                  <a:pt x="89" y="123"/>
                </a:cubicBezTo>
                <a:cubicBezTo>
                  <a:pt x="89" y="123"/>
                  <a:pt x="89" y="123"/>
                  <a:pt x="89" y="123"/>
                </a:cubicBezTo>
                <a:cubicBezTo>
                  <a:pt x="89" y="123"/>
                  <a:pt x="89" y="123"/>
                  <a:pt x="89" y="123"/>
                </a:cubicBezTo>
                <a:cubicBezTo>
                  <a:pt x="90" y="123"/>
                  <a:pt x="91" y="123"/>
                  <a:pt x="92" y="122"/>
                </a:cubicBezTo>
                <a:cubicBezTo>
                  <a:pt x="94" y="120"/>
                  <a:pt x="94" y="117"/>
                  <a:pt x="92" y="116"/>
                </a:cubicBezTo>
                <a:cubicBezTo>
                  <a:pt x="88" y="111"/>
                  <a:pt x="82" y="107"/>
                  <a:pt x="76" y="104"/>
                </a:cubicBezTo>
                <a:cubicBezTo>
                  <a:pt x="70" y="101"/>
                  <a:pt x="64" y="100"/>
                  <a:pt x="57" y="100"/>
                </a:cubicBezTo>
                <a:cubicBezTo>
                  <a:pt x="55" y="100"/>
                  <a:pt x="52" y="100"/>
                  <a:pt x="50" y="100"/>
                </a:cubicBezTo>
                <a:cubicBezTo>
                  <a:pt x="19" y="69"/>
                  <a:pt x="19" y="69"/>
                  <a:pt x="19" y="69"/>
                </a:cubicBezTo>
                <a:cubicBezTo>
                  <a:pt x="19" y="69"/>
                  <a:pt x="19" y="69"/>
                  <a:pt x="19" y="69"/>
                </a:cubicBezTo>
                <a:cubicBezTo>
                  <a:pt x="19" y="68"/>
                  <a:pt x="20" y="67"/>
                  <a:pt x="20" y="66"/>
                </a:cubicBezTo>
                <a:cubicBezTo>
                  <a:pt x="20" y="65"/>
                  <a:pt x="19" y="65"/>
                  <a:pt x="19" y="64"/>
                </a:cubicBezTo>
                <a:cubicBezTo>
                  <a:pt x="19" y="64"/>
                  <a:pt x="19" y="64"/>
                  <a:pt x="19" y="64"/>
                </a:cubicBezTo>
                <a:cubicBezTo>
                  <a:pt x="37" y="46"/>
                  <a:pt x="37" y="46"/>
                  <a:pt x="37" y="46"/>
                </a:cubicBezTo>
                <a:cubicBezTo>
                  <a:pt x="43" y="51"/>
                  <a:pt x="43" y="51"/>
                  <a:pt x="43" y="51"/>
                </a:cubicBezTo>
                <a:cubicBezTo>
                  <a:pt x="46" y="66"/>
                  <a:pt x="46" y="66"/>
                  <a:pt x="46" y="66"/>
                </a:cubicBezTo>
                <a:cubicBezTo>
                  <a:pt x="49" y="83"/>
                  <a:pt x="49" y="83"/>
                  <a:pt x="49" y="83"/>
                </a:cubicBezTo>
                <a:cubicBezTo>
                  <a:pt x="50" y="86"/>
                  <a:pt x="52" y="87"/>
                  <a:pt x="55" y="87"/>
                </a:cubicBezTo>
                <a:cubicBezTo>
                  <a:pt x="56" y="87"/>
                  <a:pt x="57" y="86"/>
                  <a:pt x="57" y="86"/>
                </a:cubicBezTo>
                <a:cubicBezTo>
                  <a:pt x="70" y="72"/>
                  <a:pt x="70" y="72"/>
                  <a:pt x="70" y="72"/>
                </a:cubicBezTo>
                <a:close/>
                <a:moveTo>
                  <a:pt x="66" y="26"/>
                </a:moveTo>
                <a:cubicBezTo>
                  <a:pt x="66" y="26"/>
                  <a:pt x="66" y="26"/>
                  <a:pt x="66" y="26"/>
                </a:cubicBezTo>
                <a:cubicBezTo>
                  <a:pt x="49" y="44"/>
                  <a:pt x="49" y="44"/>
                  <a:pt x="49" y="44"/>
                </a:cubicBezTo>
                <a:cubicBezTo>
                  <a:pt x="41" y="36"/>
                  <a:pt x="41" y="36"/>
                  <a:pt x="41" y="36"/>
                </a:cubicBezTo>
                <a:cubicBezTo>
                  <a:pt x="41" y="36"/>
                  <a:pt x="41" y="36"/>
                  <a:pt x="41" y="36"/>
                </a:cubicBezTo>
                <a:cubicBezTo>
                  <a:pt x="41" y="36"/>
                  <a:pt x="41" y="36"/>
                  <a:pt x="41" y="36"/>
                </a:cubicBezTo>
                <a:cubicBezTo>
                  <a:pt x="41" y="36"/>
                  <a:pt x="41" y="36"/>
                  <a:pt x="41" y="36"/>
                </a:cubicBezTo>
                <a:cubicBezTo>
                  <a:pt x="41" y="35"/>
                  <a:pt x="41" y="35"/>
                  <a:pt x="41" y="35"/>
                </a:cubicBezTo>
                <a:cubicBezTo>
                  <a:pt x="34" y="29"/>
                  <a:pt x="34" y="29"/>
                  <a:pt x="34" y="29"/>
                </a:cubicBezTo>
                <a:cubicBezTo>
                  <a:pt x="43" y="21"/>
                  <a:pt x="43" y="21"/>
                  <a:pt x="43" y="21"/>
                </a:cubicBezTo>
                <a:cubicBezTo>
                  <a:pt x="43" y="20"/>
                  <a:pt x="43" y="20"/>
                  <a:pt x="43" y="20"/>
                </a:cubicBezTo>
                <a:cubicBezTo>
                  <a:pt x="51" y="12"/>
                  <a:pt x="51" y="12"/>
                  <a:pt x="51" y="12"/>
                </a:cubicBezTo>
                <a:cubicBezTo>
                  <a:pt x="58" y="18"/>
                  <a:pt x="58" y="18"/>
                  <a:pt x="58" y="18"/>
                </a:cubicBezTo>
                <a:cubicBezTo>
                  <a:pt x="66" y="26"/>
                  <a:pt x="66" y="26"/>
                  <a:pt x="66" y="26"/>
                </a:cubicBezTo>
                <a:close/>
                <a:moveTo>
                  <a:pt x="52" y="48"/>
                </a:moveTo>
                <a:cubicBezTo>
                  <a:pt x="52" y="48"/>
                  <a:pt x="52" y="48"/>
                  <a:pt x="52" y="48"/>
                </a:cubicBezTo>
                <a:cubicBezTo>
                  <a:pt x="71" y="30"/>
                  <a:pt x="71" y="30"/>
                  <a:pt x="71" y="30"/>
                </a:cubicBezTo>
                <a:cubicBezTo>
                  <a:pt x="87" y="33"/>
                  <a:pt x="87" y="33"/>
                  <a:pt x="87" y="33"/>
                </a:cubicBezTo>
                <a:cubicBezTo>
                  <a:pt x="87" y="33"/>
                  <a:pt x="87" y="33"/>
                  <a:pt x="87" y="33"/>
                </a:cubicBezTo>
                <a:cubicBezTo>
                  <a:pt x="95" y="34"/>
                  <a:pt x="95" y="34"/>
                  <a:pt x="95" y="34"/>
                </a:cubicBezTo>
                <a:cubicBezTo>
                  <a:pt x="76" y="54"/>
                  <a:pt x="76" y="54"/>
                  <a:pt x="76" y="54"/>
                </a:cubicBezTo>
                <a:cubicBezTo>
                  <a:pt x="57" y="73"/>
                  <a:pt x="57" y="73"/>
                  <a:pt x="57" y="73"/>
                </a:cubicBezTo>
                <a:cubicBezTo>
                  <a:pt x="55" y="65"/>
                  <a:pt x="55" y="65"/>
                  <a:pt x="55" y="65"/>
                </a:cubicBezTo>
                <a:cubicBezTo>
                  <a:pt x="52" y="48"/>
                  <a:pt x="52" y="48"/>
                  <a:pt x="52" y="48"/>
                </a:cubicBezTo>
                <a:close/>
                <a:moveTo>
                  <a:pt x="33" y="118"/>
                </a:moveTo>
                <a:cubicBezTo>
                  <a:pt x="33" y="118"/>
                  <a:pt x="33" y="118"/>
                  <a:pt x="33" y="118"/>
                </a:cubicBezTo>
                <a:cubicBezTo>
                  <a:pt x="35" y="116"/>
                  <a:pt x="38" y="114"/>
                  <a:pt x="41" y="112"/>
                </a:cubicBezTo>
                <a:cubicBezTo>
                  <a:pt x="46" y="110"/>
                  <a:pt x="51" y="109"/>
                  <a:pt x="57" y="109"/>
                </a:cubicBezTo>
                <a:cubicBezTo>
                  <a:pt x="62" y="109"/>
                  <a:pt x="68" y="110"/>
                  <a:pt x="72" y="112"/>
                </a:cubicBezTo>
                <a:cubicBezTo>
                  <a:pt x="76" y="114"/>
                  <a:pt x="78" y="116"/>
                  <a:pt x="81" y="118"/>
                </a:cubicBezTo>
                <a:cubicBezTo>
                  <a:pt x="33" y="118"/>
                  <a:pt x="33" y="118"/>
                  <a:pt x="33" y="118"/>
                </a:cubicBezTo>
                <a:close/>
                <a:moveTo>
                  <a:pt x="75" y="68"/>
                </a:moveTo>
                <a:cubicBezTo>
                  <a:pt x="75" y="68"/>
                  <a:pt x="75" y="68"/>
                  <a:pt x="75" y="68"/>
                </a:cubicBezTo>
                <a:cubicBezTo>
                  <a:pt x="83" y="60"/>
                  <a:pt x="83" y="60"/>
                  <a:pt x="83" y="60"/>
                </a:cubicBezTo>
                <a:cubicBezTo>
                  <a:pt x="91" y="52"/>
                  <a:pt x="91" y="52"/>
                  <a:pt x="91" y="52"/>
                </a:cubicBezTo>
                <a:cubicBezTo>
                  <a:pt x="91" y="54"/>
                  <a:pt x="92" y="55"/>
                  <a:pt x="92" y="57"/>
                </a:cubicBezTo>
                <a:cubicBezTo>
                  <a:pt x="92" y="58"/>
                  <a:pt x="91" y="60"/>
                  <a:pt x="91" y="61"/>
                </a:cubicBezTo>
                <a:cubicBezTo>
                  <a:pt x="91" y="62"/>
                  <a:pt x="91" y="62"/>
                  <a:pt x="91" y="62"/>
                </a:cubicBezTo>
                <a:cubicBezTo>
                  <a:pt x="90" y="63"/>
                  <a:pt x="89" y="64"/>
                  <a:pt x="88" y="65"/>
                </a:cubicBezTo>
                <a:cubicBezTo>
                  <a:pt x="87" y="67"/>
                  <a:pt x="85" y="68"/>
                  <a:pt x="84" y="68"/>
                </a:cubicBezTo>
                <a:cubicBezTo>
                  <a:pt x="84" y="68"/>
                  <a:pt x="84" y="68"/>
                  <a:pt x="84" y="68"/>
                </a:cubicBezTo>
                <a:cubicBezTo>
                  <a:pt x="82" y="69"/>
                  <a:pt x="81" y="69"/>
                  <a:pt x="79" y="69"/>
                </a:cubicBezTo>
                <a:cubicBezTo>
                  <a:pt x="78" y="69"/>
                  <a:pt x="76" y="69"/>
                  <a:pt x="75" y="68"/>
                </a:cubicBezTo>
                <a:cubicBezTo>
                  <a:pt x="75" y="68"/>
                  <a:pt x="75" y="68"/>
                  <a:pt x="75" y="68"/>
                </a:cubicBezTo>
                <a:close/>
                <a:moveTo>
                  <a:pt x="7" y="64"/>
                </a:moveTo>
                <a:cubicBezTo>
                  <a:pt x="7" y="64"/>
                  <a:pt x="7" y="64"/>
                  <a:pt x="7" y="64"/>
                </a:cubicBezTo>
                <a:cubicBezTo>
                  <a:pt x="8" y="63"/>
                  <a:pt x="9" y="62"/>
                  <a:pt x="10" y="62"/>
                </a:cubicBezTo>
                <a:cubicBezTo>
                  <a:pt x="11" y="62"/>
                  <a:pt x="12" y="63"/>
                  <a:pt x="13" y="64"/>
                </a:cubicBezTo>
                <a:cubicBezTo>
                  <a:pt x="13" y="64"/>
                  <a:pt x="14" y="65"/>
                  <a:pt x="14" y="66"/>
                </a:cubicBezTo>
                <a:cubicBezTo>
                  <a:pt x="14" y="68"/>
                  <a:pt x="13" y="69"/>
                  <a:pt x="13" y="69"/>
                </a:cubicBezTo>
                <a:cubicBezTo>
                  <a:pt x="12" y="70"/>
                  <a:pt x="11" y="70"/>
                  <a:pt x="10" y="70"/>
                </a:cubicBezTo>
                <a:cubicBezTo>
                  <a:pt x="9" y="70"/>
                  <a:pt x="8" y="70"/>
                  <a:pt x="7" y="69"/>
                </a:cubicBezTo>
                <a:cubicBezTo>
                  <a:pt x="6" y="69"/>
                  <a:pt x="6" y="68"/>
                  <a:pt x="6" y="66"/>
                </a:cubicBezTo>
                <a:cubicBezTo>
                  <a:pt x="6" y="65"/>
                  <a:pt x="6" y="64"/>
                  <a:pt x="7" y="64"/>
                </a:cubicBezTo>
                <a:close/>
              </a:path>
            </a:pathLst>
          </a:custGeom>
          <a:solidFill>
            <a:srgbClr val="98D2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408" name="Freeform 24"/>
          <p:cNvSpPr>
            <a:spLocks noEditPoints="1"/>
          </p:cNvSpPr>
          <p:nvPr/>
        </p:nvSpPr>
        <p:spPr bwMode="auto">
          <a:xfrm>
            <a:off x="2786063" y="1922463"/>
            <a:ext cx="342900" cy="311150"/>
          </a:xfrm>
          <a:custGeom>
            <a:avLst/>
            <a:gdLst>
              <a:gd name="T0" fmla="*/ 223024 w 123"/>
              <a:gd name="T1" fmla="*/ 211138 h 112"/>
              <a:gd name="T2" fmla="*/ 225812 w 123"/>
              <a:gd name="T3" fmla="*/ 188913 h 112"/>
              <a:gd name="T4" fmla="*/ 214661 w 123"/>
              <a:gd name="T5" fmla="*/ 144463 h 112"/>
              <a:gd name="T6" fmla="*/ 172844 w 123"/>
              <a:gd name="T7" fmla="*/ 125016 h 112"/>
              <a:gd name="T8" fmla="*/ 225812 w 123"/>
              <a:gd name="T9" fmla="*/ 133350 h 112"/>
              <a:gd name="T10" fmla="*/ 239751 w 123"/>
              <a:gd name="T11" fmla="*/ 191691 h 112"/>
              <a:gd name="T12" fmla="*/ 170056 w 123"/>
              <a:gd name="T13" fmla="*/ 0 h 112"/>
              <a:gd name="T14" fmla="*/ 195146 w 123"/>
              <a:gd name="T15" fmla="*/ 8334 h 112"/>
              <a:gd name="T16" fmla="*/ 200722 w 123"/>
              <a:gd name="T17" fmla="*/ 52784 h 112"/>
              <a:gd name="T18" fmla="*/ 342900 w 123"/>
              <a:gd name="T19" fmla="*/ 66675 h 112"/>
              <a:gd name="T20" fmla="*/ 320598 w 123"/>
              <a:gd name="T21" fmla="*/ 77788 h 112"/>
              <a:gd name="T22" fmla="*/ 328961 w 123"/>
              <a:gd name="T23" fmla="*/ 283369 h 112"/>
              <a:gd name="T24" fmla="*/ 328961 w 123"/>
              <a:gd name="T25" fmla="*/ 311150 h 112"/>
              <a:gd name="T26" fmla="*/ 0 w 123"/>
              <a:gd name="T27" fmla="*/ 297259 h 112"/>
              <a:gd name="T28" fmla="*/ 22302 w 123"/>
              <a:gd name="T29" fmla="*/ 283369 h 112"/>
              <a:gd name="T30" fmla="*/ 13939 w 123"/>
              <a:gd name="T31" fmla="*/ 77788 h 112"/>
              <a:gd name="T32" fmla="*/ 13939 w 123"/>
              <a:gd name="T33" fmla="*/ 52784 h 112"/>
              <a:gd name="T34" fmla="*/ 136602 w 123"/>
              <a:gd name="T35" fmla="*/ 33338 h 112"/>
              <a:gd name="T36" fmla="*/ 170056 w 123"/>
              <a:gd name="T37" fmla="*/ 0 h 112"/>
              <a:gd name="T38" fmla="*/ 183995 w 123"/>
              <a:gd name="T39" fmla="*/ 19447 h 112"/>
              <a:gd name="T40" fmla="*/ 158905 w 123"/>
              <a:gd name="T41" fmla="*/ 19447 h 112"/>
              <a:gd name="T42" fmla="*/ 158905 w 123"/>
              <a:gd name="T43" fmla="*/ 47228 h 112"/>
              <a:gd name="T44" fmla="*/ 170056 w 123"/>
              <a:gd name="T45" fmla="*/ 52784 h 112"/>
              <a:gd name="T46" fmla="*/ 183995 w 123"/>
              <a:gd name="T47" fmla="*/ 47228 h 112"/>
              <a:gd name="T48" fmla="*/ 183995 w 123"/>
              <a:gd name="T49" fmla="*/ 19447 h 112"/>
              <a:gd name="T50" fmla="*/ 39029 w 123"/>
              <a:gd name="T51" fmla="*/ 77788 h 112"/>
              <a:gd name="T52" fmla="*/ 303871 w 123"/>
              <a:gd name="T53" fmla="*/ 283369 h 112"/>
              <a:gd name="T54" fmla="*/ 39029 w 123"/>
              <a:gd name="T55" fmla="*/ 77788 h 112"/>
              <a:gd name="T56" fmla="*/ 167268 w 123"/>
              <a:gd name="T57" fmla="*/ 183356 h 112"/>
              <a:gd name="T58" fmla="*/ 214661 w 123"/>
              <a:gd name="T59" fmla="*/ 216694 h 112"/>
              <a:gd name="T60" fmla="*/ 189571 w 123"/>
              <a:gd name="T61" fmla="*/ 238919 h 112"/>
              <a:gd name="T62" fmla="*/ 117088 w 123"/>
              <a:gd name="T63" fmla="*/ 230584 h 112"/>
              <a:gd name="T64" fmla="*/ 117088 w 123"/>
              <a:gd name="T65" fmla="*/ 144463 h 112"/>
              <a:gd name="T66" fmla="*/ 167268 w 123"/>
              <a:gd name="T67" fmla="*/ 133350 h 112"/>
              <a:gd name="T68" fmla="*/ 167268 w 123"/>
              <a:gd name="T69" fmla="*/ 183356 h 112"/>
              <a:gd name="T70" fmla="*/ 195146 w 123"/>
              <a:gd name="T71" fmla="*/ 216694 h 112"/>
              <a:gd name="T72" fmla="*/ 153329 w 123"/>
              <a:gd name="T73" fmla="*/ 186134 h 112"/>
              <a:gd name="T74" fmla="*/ 128239 w 123"/>
              <a:gd name="T75" fmla="*/ 155575 h 112"/>
              <a:gd name="T76" fmla="*/ 128239 w 123"/>
              <a:gd name="T77" fmla="*/ 219472 h 112"/>
              <a:gd name="T78" fmla="*/ 183995 w 123"/>
              <a:gd name="T79" fmla="*/ 225028 h 112"/>
              <a:gd name="T80" fmla="*/ 195146 w 123"/>
              <a:gd name="T81" fmla="*/ 216694 h 112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123" h="112">
                <a:moveTo>
                  <a:pt x="84" y="74"/>
                </a:moveTo>
                <a:cubicBezTo>
                  <a:pt x="83" y="76"/>
                  <a:pt x="82" y="76"/>
                  <a:pt x="80" y="76"/>
                </a:cubicBezTo>
                <a:cubicBezTo>
                  <a:pt x="79" y="75"/>
                  <a:pt x="78" y="73"/>
                  <a:pt x="79" y="72"/>
                </a:cubicBezTo>
                <a:cubicBezTo>
                  <a:pt x="80" y="70"/>
                  <a:pt x="80" y="69"/>
                  <a:pt x="81" y="68"/>
                </a:cubicBezTo>
                <a:cubicBezTo>
                  <a:pt x="81" y="66"/>
                  <a:pt x="81" y="65"/>
                  <a:pt x="81" y="64"/>
                </a:cubicBezTo>
                <a:cubicBezTo>
                  <a:pt x="81" y="59"/>
                  <a:pt x="80" y="55"/>
                  <a:pt x="77" y="52"/>
                </a:cubicBezTo>
                <a:cubicBezTo>
                  <a:pt x="74" y="49"/>
                  <a:pt x="70" y="47"/>
                  <a:pt x="65" y="47"/>
                </a:cubicBezTo>
                <a:cubicBezTo>
                  <a:pt x="64" y="47"/>
                  <a:pt x="62" y="46"/>
                  <a:pt x="62" y="45"/>
                </a:cubicBezTo>
                <a:cubicBezTo>
                  <a:pt x="62" y="43"/>
                  <a:pt x="64" y="42"/>
                  <a:pt x="65" y="42"/>
                </a:cubicBezTo>
                <a:cubicBezTo>
                  <a:pt x="71" y="42"/>
                  <a:pt x="77" y="44"/>
                  <a:pt x="81" y="48"/>
                </a:cubicBezTo>
                <a:cubicBezTo>
                  <a:pt x="85" y="52"/>
                  <a:pt x="87" y="58"/>
                  <a:pt x="87" y="64"/>
                </a:cubicBezTo>
                <a:cubicBezTo>
                  <a:pt x="87" y="65"/>
                  <a:pt x="87" y="67"/>
                  <a:pt x="86" y="69"/>
                </a:cubicBezTo>
                <a:cubicBezTo>
                  <a:pt x="86" y="71"/>
                  <a:pt x="85" y="73"/>
                  <a:pt x="84" y="74"/>
                </a:cubicBezTo>
                <a:close/>
                <a:moveTo>
                  <a:pt x="61" y="0"/>
                </a:moveTo>
                <a:cubicBezTo>
                  <a:pt x="61" y="0"/>
                  <a:pt x="61" y="0"/>
                  <a:pt x="61" y="0"/>
                </a:cubicBezTo>
                <a:cubicBezTo>
                  <a:pt x="65" y="0"/>
                  <a:pt x="68" y="1"/>
                  <a:pt x="70" y="3"/>
                </a:cubicBezTo>
                <a:cubicBezTo>
                  <a:pt x="72" y="6"/>
                  <a:pt x="74" y="9"/>
                  <a:pt x="74" y="12"/>
                </a:cubicBezTo>
                <a:cubicBezTo>
                  <a:pt x="74" y="15"/>
                  <a:pt x="73" y="17"/>
                  <a:pt x="72" y="19"/>
                </a:cubicBezTo>
                <a:cubicBezTo>
                  <a:pt x="118" y="19"/>
                  <a:pt x="118" y="19"/>
                  <a:pt x="118" y="19"/>
                </a:cubicBezTo>
                <a:cubicBezTo>
                  <a:pt x="121" y="19"/>
                  <a:pt x="123" y="21"/>
                  <a:pt x="123" y="24"/>
                </a:cubicBezTo>
                <a:cubicBezTo>
                  <a:pt x="123" y="26"/>
                  <a:pt x="121" y="28"/>
                  <a:pt x="118" y="28"/>
                </a:cubicBezTo>
                <a:cubicBezTo>
                  <a:pt x="115" y="28"/>
                  <a:pt x="115" y="28"/>
                  <a:pt x="115" y="28"/>
                </a:cubicBezTo>
                <a:cubicBezTo>
                  <a:pt x="115" y="102"/>
                  <a:pt x="115" y="102"/>
                  <a:pt x="115" y="102"/>
                </a:cubicBezTo>
                <a:cubicBezTo>
                  <a:pt x="118" y="102"/>
                  <a:pt x="118" y="102"/>
                  <a:pt x="118" y="102"/>
                </a:cubicBezTo>
                <a:cubicBezTo>
                  <a:pt x="121" y="102"/>
                  <a:pt x="123" y="105"/>
                  <a:pt x="123" y="107"/>
                </a:cubicBezTo>
                <a:cubicBezTo>
                  <a:pt x="123" y="110"/>
                  <a:pt x="121" y="112"/>
                  <a:pt x="118" y="112"/>
                </a:cubicBezTo>
                <a:cubicBezTo>
                  <a:pt x="5" y="112"/>
                  <a:pt x="5" y="112"/>
                  <a:pt x="5" y="112"/>
                </a:cubicBezTo>
                <a:cubicBezTo>
                  <a:pt x="2" y="112"/>
                  <a:pt x="0" y="110"/>
                  <a:pt x="0" y="107"/>
                </a:cubicBezTo>
                <a:cubicBezTo>
                  <a:pt x="0" y="105"/>
                  <a:pt x="2" y="102"/>
                  <a:pt x="5" y="102"/>
                </a:cubicBezTo>
                <a:cubicBezTo>
                  <a:pt x="8" y="102"/>
                  <a:pt x="8" y="102"/>
                  <a:pt x="8" y="102"/>
                </a:cubicBezTo>
                <a:cubicBezTo>
                  <a:pt x="8" y="28"/>
                  <a:pt x="8" y="28"/>
                  <a:pt x="8" y="28"/>
                </a:cubicBezTo>
                <a:cubicBezTo>
                  <a:pt x="5" y="28"/>
                  <a:pt x="5" y="28"/>
                  <a:pt x="5" y="28"/>
                </a:cubicBezTo>
                <a:cubicBezTo>
                  <a:pt x="2" y="28"/>
                  <a:pt x="0" y="26"/>
                  <a:pt x="0" y="24"/>
                </a:cubicBezTo>
                <a:cubicBezTo>
                  <a:pt x="0" y="21"/>
                  <a:pt x="2" y="19"/>
                  <a:pt x="5" y="19"/>
                </a:cubicBezTo>
                <a:cubicBezTo>
                  <a:pt x="51" y="19"/>
                  <a:pt x="51" y="19"/>
                  <a:pt x="51" y="19"/>
                </a:cubicBezTo>
                <a:cubicBezTo>
                  <a:pt x="50" y="17"/>
                  <a:pt x="49" y="15"/>
                  <a:pt x="49" y="12"/>
                </a:cubicBezTo>
                <a:cubicBezTo>
                  <a:pt x="49" y="9"/>
                  <a:pt x="50" y="6"/>
                  <a:pt x="53" y="3"/>
                </a:cubicBezTo>
                <a:cubicBezTo>
                  <a:pt x="55" y="1"/>
                  <a:pt x="58" y="0"/>
                  <a:pt x="61" y="0"/>
                </a:cubicBezTo>
                <a:close/>
                <a:moveTo>
                  <a:pt x="66" y="7"/>
                </a:moveTo>
                <a:cubicBezTo>
                  <a:pt x="66" y="7"/>
                  <a:pt x="66" y="7"/>
                  <a:pt x="66" y="7"/>
                </a:cubicBezTo>
                <a:cubicBezTo>
                  <a:pt x="65" y="6"/>
                  <a:pt x="63" y="6"/>
                  <a:pt x="61" y="6"/>
                </a:cubicBezTo>
                <a:cubicBezTo>
                  <a:pt x="60" y="6"/>
                  <a:pt x="58" y="6"/>
                  <a:pt x="57" y="7"/>
                </a:cubicBezTo>
                <a:cubicBezTo>
                  <a:pt x="55" y="9"/>
                  <a:pt x="55" y="10"/>
                  <a:pt x="55" y="12"/>
                </a:cubicBezTo>
                <a:cubicBezTo>
                  <a:pt x="55" y="14"/>
                  <a:pt x="55" y="16"/>
                  <a:pt x="57" y="17"/>
                </a:cubicBezTo>
                <a:cubicBezTo>
                  <a:pt x="58" y="18"/>
                  <a:pt x="59" y="19"/>
                  <a:pt x="61" y="19"/>
                </a:cubicBezTo>
                <a:cubicBezTo>
                  <a:pt x="61" y="19"/>
                  <a:pt x="61" y="19"/>
                  <a:pt x="61" y="19"/>
                </a:cubicBezTo>
                <a:cubicBezTo>
                  <a:pt x="61" y="19"/>
                  <a:pt x="61" y="19"/>
                  <a:pt x="61" y="19"/>
                </a:cubicBezTo>
                <a:cubicBezTo>
                  <a:pt x="63" y="19"/>
                  <a:pt x="65" y="18"/>
                  <a:pt x="66" y="17"/>
                </a:cubicBezTo>
                <a:cubicBezTo>
                  <a:pt x="67" y="16"/>
                  <a:pt x="68" y="14"/>
                  <a:pt x="68" y="12"/>
                </a:cubicBezTo>
                <a:cubicBezTo>
                  <a:pt x="68" y="10"/>
                  <a:pt x="67" y="9"/>
                  <a:pt x="66" y="7"/>
                </a:cubicBezTo>
                <a:close/>
                <a:moveTo>
                  <a:pt x="14" y="28"/>
                </a:moveTo>
                <a:cubicBezTo>
                  <a:pt x="14" y="28"/>
                  <a:pt x="14" y="28"/>
                  <a:pt x="14" y="28"/>
                </a:cubicBezTo>
                <a:cubicBezTo>
                  <a:pt x="14" y="102"/>
                  <a:pt x="14" y="102"/>
                  <a:pt x="14" y="102"/>
                </a:cubicBezTo>
                <a:cubicBezTo>
                  <a:pt x="109" y="102"/>
                  <a:pt x="109" y="102"/>
                  <a:pt x="109" y="102"/>
                </a:cubicBezTo>
                <a:cubicBezTo>
                  <a:pt x="109" y="28"/>
                  <a:pt x="109" y="28"/>
                  <a:pt x="109" y="28"/>
                </a:cubicBezTo>
                <a:cubicBezTo>
                  <a:pt x="14" y="28"/>
                  <a:pt x="14" y="28"/>
                  <a:pt x="14" y="28"/>
                </a:cubicBezTo>
                <a:close/>
                <a:moveTo>
                  <a:pt x="60" y="66"/>
                </a:moveTo>
                <a:cubicBezTo>
                  <a:pt x="60" y="66"/>
                  <a:pt x="60" y="66"/>
                  <a:pt x="60" y="66"/>
                </a:cubicBezTo>
                <a:cubicBezTo>
                  <a:pt x="75" y="74"/>
                  <a:pt x="75" y="74"/>
                  <a:pt x="75" y="74"/>
                </a:cubicBezTo>
                <a:cubicBezTo>
                  <a:pt x="77" y="75"/>
                  <a:pt x="77" y="77"/>
                  <a:pt x="77" y="78"/>
                </a:cubicBezTo>
                <a:cubicBezTo>
                  <a:pt x="75" y="82"/>
                  <a:pt x="72" y="84"/>
                  <a:pt x="69" y="86"/>
                </a:cubicBezTo>
                <a:cubicBezTo>
                  <a:pt x="68" y="86"/>
                  <a:pt x="68" y="86"/>
                  <a:pt x="68" y="86"/>
                </a:cubicBezTo>
                <a:cubicBezTo>
                  <a:pt x="65" y="88"/>
                  <a:pt x="61" y="89"/>
                  <a:pt x="58" y="89"/>
                </a:cubicBezTo>
                <a:cubicBezTo>
                  <a:pt x="52" y="89"/>
                  <a:pt x="46" y="87"/>
                  <a:pt x="42" y="83"/>
                </a:cubicBezTo>
                <a:cubicBezTo>
                  <a:pt x="38" y="79"/>
                  <a:pt x="36" y="73"/>
                  <a:pt x="36" y="67"/>
                </a:cubicBezTo>
                <a:cubicBezTo>
                  <a:pt x="36" y="61"/>
                  <a:pt x="38" y="56"/>
                  <a:pt x="42" y="52"/>
                </a:cubicBezTo>
                <a:cubicBezTo>
                  <a:pt x="46" y="48"/>
                  <a:pt x="52" y="45"/>
                  <a:pt x="58" y="45"/>
                </a:cubicBezTo>
                <a:cubicBezTo>
                  <a:pt x="59" y="45"/>
                  <a:pt x="60" y="47"/>
                  <a:pt x="60" y="48"/>
                </a:cubicBezTo>
                <a:cubicBezTo>
                  <a:pt x="60" y="48"/>
                  <a:pt x="60" y="48"/>
                  <a:pt x="60" y="48"/>
                </a:cubicBezTo>
                <a:cubicBezTo>
                  <a:pt x="60" y="66"/>
                  <a:pt x="60" y="66"/>
                  <a:pt x="60" y="66"/>
                </a:cubicBezTo>
                <a:close/>
                <a:moveTo>
                  <a:pt x="70" y="78"/>
                </a:moveTo>
                <a:cubicBezTo>
                  <a:pt x="70" y="78"/>
                  <a:pt x="70" y="78"/>
                  <a:pt x="70" y="78"/>
                </a:cubicBezTo>
                <a:cubicBezTo>
                  <a:pt x="56" y="70"/>
                  <a:pt x="56" y="70"/>
                  <a:pt x="56" y="70"/>
                </a:cubicBezTo>
                <a:cubicBezTo>
                  <a:pt x="55" y="70"/>
                  <a:pt x="55" y="68"/>
                  <a:pt x="55" y="67"/>
                </a:cubicBezTo>
                <a:cubicBezTo>
                  <a:pt x="55" y="51"/>
                  <a:pt x="55" y="51"/>
                  <a:pt x="55" y="51"/>
                </a:cubicBezTo>
                <a:cubicBezTo>
                  <a:pt x="51" y="52"/>
                  <a:pt x="48" y="54"/>
                  <a:pt x="46" y="56"/>
                </a:cubicBezTo>
                <a:cubicBezTo>
                  <a:pt x="43" y="59"/>
                  <a:pt x="41" y="63"/>
                  <a:pt x="41" y="67"/>
                </a:cubicBezTo>
                <a:cubicBezTo>
                  <a:pt x="41" y="72"/>
                  <a:pt x="43" y="76"/>
                  <a:pt x="46" y="79"/>
                </a:cubicBezTo>
                <a:cubicBezTo>
                  <a:pt x="49" y="82"/>
                  <a:pt x="53" y="84"/>
                  <a:pt x="58" y="84"/>
                </a:cubicBezTo>
                <a:cubicBezTo>
                  <a:pt x="60" y="84"/>
                  <a:pt x="63" y="83"/>
                  <a:pt x="66" y="81"/>
                </a:cubicBezTo>
                <a:cubicBezTo>
                  <a:pt x="66" y="81"/>
                  <a:pt x="66" y="81"/>
                  <a:pt x="66" y="81"/>
                </a:cubicBezTo>
                <a:cubicBezTo>
                  <a:pt x="67" y="80"/>
                  <a:pt x="69" y="79"/>
                  <a:pt x="70" y="78"/>
                </a:cubicBezTo>
                <a:close/>
              </a:path>
            </a:pathLst>
          </a:custGeom>
          <a:solidFill>
            <a:srgbClr val="A9D2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409" name="Freeform 25"/>
          <p:cNvSpPr>
            <a:spLocks noEditPoints="1"/>
          </p:cNvSpPr>
          <p:nvPr/>
        </p:nvSpPr>
        <p:spPr bwMode="auto">
          <a:xfrm>
            <a:off x="4398963" y="1938338"/>
            <a:ext cx="349250" cy="279400"/>
          </a:xfrm>
          <a:custGeom>
            <a:avLst/>
            <a:gdLst>
              <a:gd name="T0" fmla="*/ 107028 w 124"/>
              <a:gd name="T1" fmla="*/ 72644 h 100"/>
              <a:gd name="T2" fmla="*/ 183075 w 124"/>
              <a:gd name="T3" fmla="*/ 89408 h 100"/>
              <a:gd name="T4" fmla="*/ 76046 w 124"/>
              <a:gd name="T5" fmla="*/ 5588 h 100"/>
              <a:gd name="T6" fmla="*/ 109845 w 124"/>
              <a:gd name="T7" fmla="*/ 0 h 100"/>
              <a:gd name="T8" fmla="*/ 121111 w 124"/>
              <a:gd name="T9" fmla="*/ 5588 h 100"/>
              <a:gd name="T10" fmla="*/ 154909 w 124"/>
              <a:gd name="T11" fmla="*/ 0 h 100"/>
              <a:gd name="T12" fmla="*/ 166175 w 124"/>
              <a:gd name="T13" fmla="*/ 5588 h 100"/>
              <a:gd name="T14" fmla="*/ 199974 w 124"/>
              <a:gd name="T15" fmla="*/ 0 h 100"/>
              <a:gd name="T16" fmla="*/ 211240 w 124"/>
              <a:gd name="T17" fmla="*/ 5588 h 100"/>
              <a:gd name="T18" fmla="*/ 245038 w 124"/>
              <a:gd name="T19" fmla="*/ 0 h 100"/>
              <a:gd name="T20" fmla="*/ 256304 w 124"/>
              <a:gd name="T21" fmla="*/ 5588 h 100"/>
              <a:gd name="T22" fmla="*/ 290103 w 124"/>
              <a:gd name="T23" fmla="*/ 0 h 100"/>
              <a:gd name="T24" fmla="*/ 301369 w 124"/>
              <a:gd name="T25" fmla="*/ 5588 h 100"/>
              <a:gd name="T26" fmla="*/ 343617 w 124"/>
              <a:gd name="T27" fmla="*/ 2794 h 100"/>
              <a:gd name="T28" fmla="*/ 349250 w 124"/>
              <a:gd name="T29" fmla="*/ 265430 h 100"/>
              <a:gd name="T30" fmla="*/ 67597 w 124"/>
              <a:gd name="T31" fmla="*/ 279400 h 100"/>
              <a:gd name="T32" fmla="*/ 2817 w 124"/>
              <a:gd name="T33" fmla="*/ 97790 h 100"/>
              <a:gd name="T34" fmla="*/ 53514 w 124"/>
              <a:gd name="T35" fmla="*/ 13970 h 100"/>
              <a:gd name="T36" fmla="*/ 98579 w 124"/>
              <a:gd name="T37" fmla="*/ 44704 h 100"/>
              <a:gd name="T38" fmla="*/ 98579 w 124"/>
              <a:gd name="T39" fmla="*/ 44704 h 100"/>
              <a:gd name="T40" fmla="*/ 81679 w 124"/>
              <a:gd name="T41" fmla="*/ 251460 h 100"/>
              <a:gd name="T42" fmla="*/ 304185 w 124"/>
              <a:gd name="T43" fmla="*/ 44704 h 100"/>
              <a:gd name="T44" fmla="*/ 276020 w 124"/>
              <a:gd name="T45" fmla="*/ 44704 h 100"/>
              <a:gd name="T46" fmla="*/ 245038 w 124"/>
              <a:gd name="T47" fmla="*/ 30734 h 100"/>
              <a:gd name="T48" fmla="*/ 233772 w 124"/>
              <a:gd name="T49" fmla="*/ 44704 h 100"/>
              <a:gd name="T50" fmla="*/ 188708 w 124"/>
              <a:gd name="T51" fmla="*/ 44704 h 100"/>
              <a:gd name="T52" fmla="*/ 168992 w 124"/>
              <a:gd name="T53" fmla="*/ 44704 h 100"/>
              <a:gd name="T54" fmla="*/ 143643 w 124"/>
              <a:gd name="T55" fmla="*/ 44704 h 100"/>
              <a:gd name="T56" fmla="*/ 109845 w 124"/>
              <a:gd name="T57" fmla="*/ 30734 h 100"/>
              <a:gd name="T58" fmla="*/ 53514 w 124"/>
              <a:gd name="T59" fmla="*/ 176022 h 100"/>
              <a:gd name="T60" fmla="*/ 53514 w 124"/>
              <a:gd name="T61" fmla="*/ 176022 h 100"/>
              <a:gd name="T62" fmla="*/ 219690 w 124"/>
              <a:gd name="T63" fmla="*/ 72644 h 100"/>
              <a:gd name="T64" fmla="*/ 301369 w 124"/>
              <a:gd name="T65" fmla="*/ 81026 h 100"/>
              <a:gd name="T66" fmla="*/ 292919 w 124"/>
              <a:gd name="T67" fmla="*/ 173228 h 100"/>
              <a:gd name="T68" fmla="*/ 211240 w 124"/>
              <a:gd name="T69" fmla="*/ 164846 h 100"/>
              <a:gd name="T70" fmla="*/ 284470 w 124"/>
              <a:gd name="T71" fmla="*/ 89408 h 100"/>
              <a:gd name="T72" fmla="*/ 225323 w 124"/>
              <a:gd name="T73" fmla="*/ 159258 h 100"/>
              <a:gd name="T74" fmla="*/ 107028 w 124"/>
              <a:gd name="T75" fmla="*/ 117348 h 100"/>
              <a:gd name="T76" fmla="*/ 107028 w 124"/>
              <a:gd name="T77" fmla="*/ 100584 h 100"/>
              <a:gd name="T78" fmla="*/ 183075 w 124"/>
              <a:gd name="T79" fmla="*/ 117348 h 100"/>
              <a:gd name="T80" fmla="*/ 107028 w 124"/>
              <a:gd name="T81" fmla="*/ 145288 h 100"/>
              <a:gd name="T82" fmla="*/ 183075 w 124"/>
              <a:gd name="T83" fmla="*/ 128524 h 100"/>
              <a:gd name="T84" fmla="*/ 107028 w 124"/>
              <a:gd name="T85" fmla="*/ 145288 h 100"/>
              <a:gd name="T86" fmla="*/ 101395 w 124"/>
              <a:gd name="T87" fmla="*/ 164846 h 100"/>
              <a:gd name="T88" fmla="*/ 191524 w 124"/>
              <a:gd name="T89" fmla="*/ 164846 h 100"/>
              <a:gd name="T90" fmla="*/ 219690 w 124"/>
              <a:gd name="T91" fmla="*/ 201168 h 100"/>
              <a:gd name="T92" fmla="*/ 219690 w 124"/>
              <a:gd name="T93" fmla="*/ 187198 h 100"/>
              <a:gd name="T94" fmla="*/ 292919 w 124"/>
              <a:gd name="T95" fmla="*/ 201168 h 100"/>
              <a:gd name="T96" fmla="*/ 107028 w 124"/>
              <a:gd name="T97" fmla="*/ 201168 h 100"/>
              <a:gd name="T98" fmla="*/ 183075 w 124"/>
              <a:gd name="T99" fmla="*/ 187198 h 100"/>
              <a:gd name="T100" fmla="*/ 107028 w 124"/>
              <a:gd name="T101" fmla="*/ 201168 h 100"/>
              <a:gd name="T102" fmla="*/ 211240 w 124"/>
              <a:gd name="T103" fmla="*/ 223520 h 100"/>
              <a:gd name="T104" fmla="*/ 301369 w 124"/>
              <a:gd name="T105" fmla="*/ 223520 h 100"/>
              <a:gd name="T106" fmla="*/ 107028 w 124"/>
              <a:gd name="T107" fmla="*/ 231902 h 100"/>
              <a:gd name="T108" fmla="*/ 107028 w 124"/>
              <a:gd name="T109" fmla="*/ 215138 h 100"/>
              <a:gd name="T110" fmla="*/ 183075 w 124"/>
              <a:gd name="T111" fmla="*/ 231902 h 100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124" h="100">
                <a:moveTo>
                  <a:pt x="38" y="32"/>
                </a:moveTo>
                <a:cubicBezTo>
                  <a:pt x="37" y="32"/>
                  <a:pt x="36" y="30"/>
                  <a:pt x="36" y="29"/>
                </a:cubicBezTo>
                <a:cubicBezTo>
                  <a:pt x="36" y="27"/>
                  <a:pt x="37" y="26"/>
                  <a:pt x="38" y="26"/>
                </a:cubicBezTo>
                <a:cubicBezTo>
                  <a:pt x="65" y="26"/>
                  <a:pt x="65" y="26"/>
                  <a:pt x="65" y="26"/>
                </a:cubicBezTo>
                <a:cubicBezTo>
                  <a:pt x="67" y="26"/>
                  <a:pt x="68" y="27"/>
                  <a:pt x="68" y="29"/>
                </a:cubicBezTo>
                <a:cubicBezTo>
                  <a:pt x="68" y="30"/>
                  <a:pt x="67" y="32"/>
                  <a:pt x="65" y="32"/>
                </a:cubicBezTo>
                <a:cubicBezTo>
                  <a:pt x="38" y="32"/>
                  <a:pt x="38" y="32"/>
                  <a:pt x="38" y="32"/>
                </a:cubicBezTo>
                <a:close/>
                <a:moveTo>
                  <a:pt x="27" y="2"/>
                </a:moveTo>
                <a:cubicBezTo>
                  <a:pt x="27" y="2"/>
                  <a:pt x="27" y="2"/>
                  <a:pt x="27" y="2"/>
                </a:cubicBezTo>
                <a:cubicBezTo>
                  <a:pt x="32" y="6"/>
                  <a:pt x="32" y="6"/>
                  <a:pt x="32" y="6"/>
                </a:cubicBezTo>
                <a:cubicBezTo>
                  <a:pt x="36" y="1"/>
                  <a:pt x="36" y="1"/>
                  <a:pt x="36" y="1"/>
                </a:cubicBezTo>
                <a:cubicBezTo>
                  <a:pt x="37" y="0"/>
                  <a:pt x="38" y="0"/>
                  <a:pt x="39" y="0"/>
                </a:cubicBezTo>
                <a:cubicBezTo>
                  <a:pt x="39" y="0"/>
                  <a:pt x="39" y="0"/>
                  <a:pt x="39" y="0"/>
                </a:cubicBezTo>
                <a:cubicBezTo>
                  <a:pt x="40" y="0"/>
                  <a:pt x="40" y="0"/>
                  <a:pt x="40" y="0"/>
                </a:cubicBezTo>
                <a:cubicBezTo>
                  <a:pt x="41" y="0"/>
                  <a:pt x="42" y="1"/>
                  <a:pt x="43" y="2"/>
                </a:cubicBezTo>
                <a:cubicBezTo>
                  <a:pt x="47" y="6"/>
                  <a:pt x="47" y="6"/>
                  <a:pt x="47" y="6"/>
                </a:cubicBezTo>
                <a:cubicBezTo>
                  <a:pt x="52" y="1"/>
                  <a:pt x="52" y="1"/>
                  <a:pt x="52" y="1"/>
                </a:cubicBezTo>
                <a:cubicBezTo>
                  <a:pt x="53" y="0"/>
                  <a:pt x="54" y="0"/>
                  <a:pt x="55" y="0"/>
                </a:cubicBezTo>
                <a:cubicBezTo>
                  <a:pt x="55" y="0"/>
                  <a:pt x="55" y="0"/>
                  <a:pt x="55" y="0"/>
                </a:cubicBezTo>
                <a:cubicBezTo>
                  <a:pt x="56" y="0"/>
                  <a:pt x="56" y="0"/>
                  <a:pt x="56" y="0"/>
                </a:cubicBezTo>
                <a:cubicBezTo>
                  <a:pt x="57" y="0"/>
                  <a:pt x="58" y="1"/>
                  <a:pt x="59" y="2"/>
                </a:cubicBezTo>
                <a:cubicBezTo>
                  <a:pt x="63" y="6"/>
                  <a:pt x="63" y="6"/>
                  <a:pt x="63" y="6"/>
                </a:cubicBezTo>
                <a:cubicBezTo>
                  <a:pt x="68" y="1"/>
                  <a:pt x="68" y="1"/>
                  <a:pt x="68" y="1"/>
                </a:cubicBezTo>
                <a:cubicBezTo>
                  <a:pt x="69" y="0"/>
                  <a:pt x="70" y="0"/>
                  <a:pt x="71" y="0"/>
                </a:cubicBezTo>
                <a:cubicBezTo>
                  <a:pt x="71" y="0"/>
                  <a:pt x="71" y="0"/>
                  <a:pt x="71" y="0"/>
                </a:cubicBezTo>
                <a:cubicBezTo>
                  <a:pt x="71" y="0"/>
                  <a:pt x="71" y="0"/>
                  <a:pt x="71" y="0"/>
                </a:cubicBezTo>
                <a:cubicBezTo>
                  <a:pt x="73" y="0"/>
                  <a:pt x="74" y="1"/>
                  <a:pt x="75" y="2"/>
                </a:cubicBezTo>
                <a:cubicBezTo>
                  <a:pt x="79" y="6"/>
                  <a:pt x="79" y="6"/>
                  <a:pt x="79" y="6"/>
                </a:cubicBezTo>
                <a:cubicBezTo>
                  <a:pt x="84" y="1"/>
                  <a:pt x="84" y="1"/>
                  <a:pt x="84" y="1"/>
                </a:cubicBezTo>
                <a:cubicBezTo>
                  <a:pt x="85" y="0"/>
                  <a:pt x="86" y="0"/>
                  <a:pt x="87" y="0"/>
                </a:cubicBezTo>
                <a:cubicBezTo>
                  <a:pt x="87" y="0"/>
                  <a:pt x="87" y="0"/>
                  <a:pt x="87" y="0"/>
                </a:cubicBezTo>
                <a:cubicBezTo>
                  <a:pt x="87" y="0"/>
                  <a:pt x="87" y="0"/>
                  <a:pt x="87" y="0"/>
                </a:cubicBezTo>
                <a:cubicBezTo>
                  <a:pt x="89" y="0"/>
                  <a:pt x="90" y="1"/>
                  <a:pt x="91" y="2"/>
                </a:cubicBezTo>
                <a:cubicBezTo>
                  <a:pt x="95" y="6"/>
                  <a:pt x="95" y="6"/>
                  <a:pt x="95" y="6"/>
                </a:cubicBezTo>
                <a:cubicBezTo>
                  <a:pt x="100" y="1"/>
                  <a:pt x="100" y="1"/>
                  <a:pt x="100" y="1"/>
                </a:cubicBezTo>
                <a:cubicBezTo>
                  <a:pt x="100" y="0"/>
                  <a:pt x="102" y="0"/>
                  <a:pt x="103" y="0"/>
                </a:cubicBezTo>
                <a:cubicBezTo>
                  <a:pt x="103" y="0"/>
                  <a:pt x="103" y="0"/>
                  <a:pt x="103" y="0"/>
                </a:cubicBezTo>
                <a:cubicBezTo>
                  <a:pt x="103" y="0"/>
                  <a:pt x="103" y="0"/>
                  <a:pt x="103" y="0"/>
                </a:cubicBezTo>
                <a:cubicBezTo>
                  <a:pt x="105" y="0"/>
                  <a:pt x="106" y="1"/>
                  <a:pt x="107" y="2"/>
                </a:cubicBezTo>
                <a:cubicBezTo>
                  <a:pt x="111" y="6"/>
                  <a:pt x="111" y="6"/>
                  <a:pt x="111" y="6"/>
                </a:cubicBezTo>
                <a:cubicBezTo>
                  <a:pt x="115" y="1"/>
                  <a:pt x="115" y="1"/>
                  <a:pt x="115" y="1"/>
                </a:cubicBezTo>
                <a:cubicBezTo>
                  <a:pt x="117" y="0"/>
                  <a:pt x="120" y="0"/>
                  <a:pt x="122" y="1"/>
                </a:cubicBezTo>
                <a:cubicBezTo>
                  <a:pt x="123" y="2"/>
                  <a:pt x="124" y="4"/>
                  <a:pt x="124" y="5"/>
                </a:cubicBezTo>
                <a:cubicBezTo>
                  <a:pt x="124" y="5"/>
                  <a:pt x="124" y="5"/>
                  <a:pt x="124" y="5"/>
                </a:cubicBezTo>
                <a:cubicBezTo>
                  <a:pt x="124" y="95"/>
                  <a:pt x="124" y="95"/>
                  <a:pt x="124" y="95"/>
                </a:cubicBezTo>
                <a:cubicBezTo>
                  <a:pt x="124" y="98"/>
                  <a:pt x="121" y="100"/>
                  <a:pt x="119" y="100"/>
                </a:cubicBezTo>
                <a:cubicBezTo>
                  <a:pt x="119" y="100"/>
                  <a:pt x="119" y="100"/>
                  <a:pt x="119" y="100"/>
                </a:cubicBezTo>
                <a:cubicBezTo>
                  <a:pt x="24" y="100"/>
                  <a:pt x="24" y="100"/>
                  <a:pt x="24" y="100"/>
                </a:cubicBezTo>
                <a:cubicBezTo>
                  <a:pt x="24" y="100"/>
                  <a:pt x="24" y="100"/>
                  <a:pt x="24" y="100"/>
                </a:cubicBezTo>
                <a:cubicBezTo>
                  <a:pt x="22" y="100"/>
                  <a:pt x="20" y="98"/>
                  <a:pt x="19" y="96"/>
                </a:cubicBezTo>
                <a:cubicBezTo>
                  <a:pt x="1" y="35"/>
                  <a:pt x="1" y="35"/>
                  <a:pt x="1" y="35"/>
                </a:cubicBezTo>
                <a:cubicBezTo>
                  <a:pt x="0" y="33"/>
                  <a:pt x="1" y="30"/>
                  <a:pt x="4" y="29"/>
                </a:cubicBezTo>
                <a:cubicBezTo>
                  <a:pt x="19" y="25"/>
                  <a:pt x="19" y="25"/>
                  <a:pt x="19" y="25"/>
                </a:cubicBezTo>
                <a:cubicBezTo>
                  <a:pt x="19" y="5"/>
                  <a:pt x="19" y="5"/>
                  <a:pt x="19" y="5"/>
                </a:cubicBezTo>
                <a:cubicBezTo>
                  <a:pt x="19" y="2"/>
                  <a:pt x="21" y="0"/>
                  <a:pt x="24" y="0"/>
                </a:cubicBezTo>
                <a:cubicBezTo>
                  <a:pt x="25" y="0"/>
                  <a:pt x="26" y="1"/>
                  <a:pt x="27" y="2"/>
                </a:cubicBezTo>
                <a:close/>
                <a:moveTo>
                  <a:pt x="35" y="16"/>
                </a:moveTo>
                <a:cubicBezTo>
                  <a:pt x="35" y="16"/>
                  <a:pt x="35" y="16"/>
                  <a:pt x="35" y="16"/>
                </a:cubicBezTo>
                <a:cubicBezTo>
                  <a:pt x="35" y="16"/>
                  <a:pt x="35" y="16"/>
                  <a:pt x="35" y="16"/>
                </a:cubicBezTo>
                <a:cubicBezTo>
                  <a:pt x="35" y="16"/>
                  <a:pt x="35" y="16"/>
                  <a:pt x="35" y="16"/>
                </a:cubicBezTo>
                <a:cubicBezTo>
                  <a:pt x="33" y="18"/>
                  <a:pt x="30" y="18"/>
                  <a:pt x="29" y="16"/>
                </a:cubicBezTo>
                <a:cubicBezTo>
                  <a:pt x="29" y="28"/>
                  <a:pt x="29" y="28"/>
                  <a:pt x="29" y="28"/>
                </a:cubicBezTo>
                <a:cubicBezTo>
                  <a:pt x="29" y="90"/>
                  <a:pt x="29" y="90"/>
                  <a:pt x="29" y="90"/>
                </a:cubicBezTo>
                <a:cubicBezTo>
                  <a:pt x="114" y="90"/>
                  <a:pt x="114" y="90"/>
                  <a:pt x="114" y="90"/>
                </a:cubicBezTo>
                <a:cubicBezTo>
                  <a:pt x="114" y="16"/>
                  <a:pt x="114" y="16"/>
                  <a:pt x="114" y="16"/>
                </a:cubicBezTo>
                <a:cubicBezTo>
                  <a:pt x="112" y="18"/>
                  <a:pt x="109" y="18"/>
                  <a:pt x="108" y="16"/>
                </a:cubicBezTo>
                <a:cubicBezTo>
                  <a:pt x="103" y="11"/>
                  <a:pt x="103" y="11"/>
                  <a:pt x="103" y="11"/>
                </a:cubicBezTo>
                <a:cubicBezTo>
                  <a:pt x="99" y="16"/>
                  <a:pt x="99" y="16"/>
                  <a:pt x="99" y="16"/>
                </a:cubicBezTo>
                <a:cubicBezTo>
                  <a:pt x="98" y="16"/>
                  <a:pt x="98" y="16"/>
                  <a:pt x="98" y="16"/>
                </a:cubicBezTo>
                <a:cubicBezTo>
                  <a:pt x="98" y="16"/>
                  <a:pt x="98" y="16"/>
                  <a:pt x="98" y="16"/>
                </a:cubicBezTo>
                <a:cubicBezTo>
                  <a:pt x="97" y="18"/>
                  <a:pt x="94" y="18"/>
                  <a:pt x="92" y="16"/>
                </a:cubicBezTo>
                <a:cubicBezTo>
                  <a:pt x="87" y="11"/>
                  <a:pt x="87" y="11"/>
                  <a:pt x="87" y="11"/>
                </a:cubicBezTo>
                <a:cubicBezTo>
                  <a:pt x="83" y="16"/>
                  <a:pt x="83" y="16"/>
                  <a:pt x="83" y="16"/>
                </a:cubicBezTo>
                <a:cubicBezTo>
                  <a:pt x="83" y="16"/>
                  <a:pt x="83" y="16"/>
                  <a:pt x="83" y="16"/>
                </a:cubicBezTo>
                <a:cubicBezTo>
                  <a:pt x="83" y="16"/>
                  <a:pt x="83" y="16"/>
                  <a:pt x="83" y="16"/>
                </a:cubicBezTo>
                <a:cubicBezTo>
                  <a:pt x="81" y="18"/>
                  <a:pt x="78" y="18"/>
                  <a:pt x="76" y="16"/>
                </a:cubicBezTo>
                <a:cubicBezTo>
                  <a:pt x="71" y="11"/>
                  <a:pt x="71" y="11"/>
                  <a:pt x="71" y="11"/>
                </a:cubicBezTo>
                <a:cubicBezTo>
                  <a:pt x="67" y="16"/>
                  <a:pt x="67" y="16"/>
                  <a:pt x="67" y="16"/>
                </a:cubicBezTo>
                <a:cubicBezTo>
                  <a:pt x="67" y="16"/>
                  <a:pt x="67" y="16"/>
                  <a:pt x="67" y="16"/>
                </a:cubicBezTo>
                <a:cubicBezTo>
                  <a:pt x="67" y="16"/>
                  <a:pt x="67" y="16"/>
                  <a:pt x="67" y="16"/>
                </a:cubicBezTo>
                <a:cubicBezTo>
                  <a:pt x="65" y="18"/>
                  <a:pt x="62" y="18"/>
                  <a:pt x="60" y="16"/>
                </a:cubicBezTo>
                <a:cubicBezTo>
                  <a:pt x="55" y="11"/>
                  <a:pt x="55" y="11"/>
                  <a:pt x="55" y="11"/>
                </a:cubicBezTo>
                <a:cubicBezTo>
                  <a:pt x="51" y="16"/>
                  <a:pt x="51" y="16"/>
                  <a:pt x="51" y="16"/>
                </a:cubicBezTo>
                <a:cubicBezTo>
                  <a:pt x="51" y="16"/>
                  <a:pt x="51" y="16"/>
                  <a:pt x="51" y="16"/>
                </a:cubicBezTo>
                <a:cubicBezTo>
                  <a:pt x="51" y="16"/>
                  <a:pt x="51" y="16"/>
                  <a:pt x="51" y="16"/>
                </a:cubicBezTo>
                <a:cubicBezTo>
                  <a:pt x="49" y="18"/>
                  <a:pt x="46" y="18"/>
                  <a:pt x="44" y="16"/>
                </a:cubicBezTo>
                <a:cubicBezTo>
                  <a:pt x="39" y="11"/>
                  <a:pt x="39" y="11"/>
                  <a:pt x="39" y="11"/>
                </a:cubicBezTo>
                <a:cubicBezTo>
                  <a:pt x="35" y="16"/>
                  <a:pt x="35" y="16"/>
                  <a:pt x="35" y="16"/>
                </a:cubicBezTo>
                <a:close/>
                <a:moveTo>
                  <a:pt x="19" y="63"/>
                </a:moveTo>
                <a:cubicBezTo>
                  <a:pt x="19" y="63"/>
                  <a:pt x="19" y="63"/>
                  <a:pt x="19" y="63"/>
                </a:cubicBezTo>
                <a:cubicBezTo>
                  <a:pt x="19" y="35"/>
                  <a:pt x="19" y="35"/>
                  <a:pt x="19" y="35"/>
                </a:cubicBezTo>
                <a:cubicBezTo>
                  <a:pt x="11" y="37"/>
                  <a:pt x="11" y="37"/>
                  <a:pt x="11" y="37"/>
                </a:cubicBezTo>
                <a:cubicBezTo>
                  <a:pt x="19" y="63"/>
                  <a:pt x="19" y="63"/>
                  <a:pt x="19" y="63"/>
                </a:cubicBezTo>
                <a:close/>
                <a:moveTo>
                  <a:pt x="78" y="26"/>
                </a:moveTo>
                <a:cubicBezTo>
                  <a:pt x="78" y="26"/>
                  <a:pt x="78" y="26"/>
                  <a:pt x="78" y="26"/>
                </a:cubicBezTo>
                <a:cubicBezTo>
                  <a:pt x="78" y="26"/>
                  <a:pt x="78" y="26"/>
                  <a:pt x="78" y="26"/>
                </a:cubicBezTo>
                <a:cubicBezTo>
                  <a:pt x="104" y="26"/>
                  <a:pt x="104" y="26"/>
                  <a:pt x="104" y="26"/>
                </a:cubicBezTo>
                <a:cubicBezTo>
                  <a:pt x="106" y="26"/>
                  <a:pt x="107" y="27"/>
                  <a:pt x="107" y="29"/>
                </a:cubicBezTo>
                <a:cubicBezTo>
                  <a:pt x="107" y="29"/>
                  <a:pt x="107" y="29"/>
                  <a:pt x="107" y="29"/>
                </a:cubicBezTo>
                <a:cubicBezTo>
                  <a:pt x="107" y="59"/>
                  <a:pt x="107" y="59"/>
                  <a:pt x="107" y="59"/>
                </a:cubicBezTo>
                <a:cubicBezTo>
                  <a:pt x="107" y="61"/>
                  <a:pt x="106" y="62"/>
                  <a:pt x="104" y="62"/>
                </a:cubicBezTo>
                <a:cubicBezTo>
                  <a:pt x="104" y="62"/>
                  <a:pt x="104" y="62"/>
                  <a:pt x="104" y="62"/>
                </a:cubicBezTo>
                <a:cubicBezTo>
                  <a:pt x="78" y="62"/>
                  <a:pt x="78" y="62"/>
                  <a:pt x="78" y="62"/>
                </a:cubicBezTo>
                <a:cubicBezTo>
                  <a:pt x="76" y="62"/>
                  <a:pt x="75" y="61"/>
                  <a:pt x="75" y="59"/>
                </a:cubicBezTo>
                <a:cubicBezTo>
                  <a:pt x="75" y="59"/>
                  <a:pt x="75" y="59"/>
                  <a:pt x="75" y="59"/>
                </a:cubicBezTo>
                <a:cubicBezTo>
                  <a:pt x="75" y="29"/>
                  <a:pt x="75" y="29"/>
                  <a:pt x="75" y="29"/>
                </a:cubicBezTo>
                <a:cubicBezTo>
                  <a:pt x="75" y="27"/>
                  <a:pt x="76" y="26"/>
                  <a:pt x="78" y="26"/>
                </a:cubicBezTo>
                <a:close/>
                <a:moveTo>
                  <a:pt x="101" y="32"/>
                </a:moveTo>
                <a:cubicBezTo>
                  <a:pt x="101" y="32"/>
                  <a:pt x="101" y="32"/>
                  <a:pt x="101" y="32"/>
                </a:cubicBezTo>
                <a:cubicBezTo>
                  <a:pt x="80" y="32"/>
                  <a:pt x="80" y="32"/>
                  <a:pt x="80" y="32"/>
                </a:cubicBezTo>
                <a:cubicBezTo>
                  <a:pt x="80" y="57"/>
                  <a:pt x="80" y="57"/>
                  <a:pt x="80" y="57"/>
                </a:cubicBezTo>
                <a:cubicBezTo>
                  <a:pt x="101" y="57"/>
                  <a:pt x="101" y="57"/>
                  <a:pt x="101" y="57"/>
                </a:cubicBezTo>
                <a:cubicBezTo>
                  <a:pt x="101" y="32"/>
                  <a:pt x="101" y="32"/>
                  <a:pt x="101" y="32"/>
                </a:cubicBezTo>
                <a:close/>
                <a:moveTo>
                  <a:pt x="38" y="42"/>
                </a:moveTo>
                <a:cubicBezTo>
                  <a:pt x="38" y="42"/>
                  <a:pt x="38" y="42"/>
                  <a:pt x="38" y="42"/>
                </a:cubicBezTo>
                <a:cubicBezTo>
                  <a:pt x="37" y="42"/>
                  <a:pt x="36" y="41"/>
                  <a:pt x="36" y="39"/>
                </a:cubicBezTo>
                <a:cubicBezTo>
                  <a:pt x="36" y="38"/>
                  <a:pt x="37" y="36"/>
                  <a:pt x="38" y="36"/>
                </a:cubicBezTo>
                <a:cubicBezTo>
                  <a:pt x="65" y="36"/>
                  <a:pt x="65" y="36"/>
                  <a:pt x="65" y="36"/>
                </a:cubicBezTo>
                <a:cubicBezTo>
                  <a:pt x="67" y="36"/>
                  <a:pt x="68" y="38"/>
                  <a:pt x="68" y="39"/>
                </a:cubicBezTo>
                <a:cubicBezTo>
                  <a:pt x="68" y="41"/>
                  <a:pt x="67" y="42"/>
                  <a:pt x="65" y="42"/>
                </a:cubicBezTo>
                <a:cubicBezTo>
                  <a:pt x="38" y="42"/>
                  <a:pt x="38" y="42"/>
                  <a:pt x="38" y="42"/>
                </a:cubicBezTo>
                <a:close/>
                <a:moveTo>
                  <a:pt x="38" y="52"/>
                </a:moveTo>
                <a:cubicBezTo>
                  <a:pt x="38" y="52"/>
                  <a:pt x="38" y="52"/>
                  <a:pt x="38" y="52"/>
                </a:cubicBezTo>
                <a:cubicBezTo>
                  <a:pt x="37" y="52"/>
                  <a:pt x="36" y="51"/>
                  <a:pt x="36" y="49"/>
                </a:cubicBezTo>
                <a:cubicBezTo>
                  <a:pt x="36" y="48"/>
                  <a:pt x="37" y="46"/>
                  <a:pt x="38" y="46"/>
                </a:cubicBezTo>
                <a:cubicBezTo>
                  <a:pt x="65" y="46"/>
                  <a:pt x="65" y="46"/>
                  <a:pt x="65" y="46"/>
                </a:cubicBezTo>
                <a:cubicBezTo>
                  <a:pt x="67" y="46"/>
                  <a:pt x="68" y="48"/>
                  <a:pt x="68" y="49"/>
                </a:cubicBezTo>
                <a:cubicBezTo>
                  <a:pt x="68" y="51"/>
                  <a:pt x="67" y="52"/>
                  <a:pt x="65" y="52"/>
                </a:cubicBezTo>
                <a:cubicBezTo>
                  <a:pt x="38" y="52"/>
                  <a:pt x="38" y="52"/>
                  <a:pt x="38" y="52"/>
                </a:cubicBezTo>
                <a:close/>
                <a:moveTo>
                  <a:pt x="38" y="62"/>
                </a:moveTo>
                <a:cubicBezTo>
                  <a:pt x="38" y="62"/>
                  <a:pt x="38" y="62"/>
                  <a:pt x="38" y="62"/>
                </a:cubicBezTo>
                <a:cubicBezTo>
                  <a:pt x="37" y="62"/>
                  <a:pt x="36" y="61"/>
                  <a:pt x="36" y="59"/>
                </a:cubicBezTo>
                <a:cubicBezTo>
                  <a:pt x="36" y="58"/>
                  <a:pt x="37" y="57"/>
                  <a:pt x="38" y="57"/>
                </a:cubicBezTo>
                <a:cubicBezTo>
                  <a:pt x="65" y="57"/>
                  <a:pt x="65" y="57"/>
                  <a:pt x="65" y="57"/>
                </a:cubicBezTo>
                <a:cubicBezTo>
                  <a:pt x="67" y="57"/>
                  <a:pt x="68" y="58"/>
                  <a:pt x="68" y="59"/>
                </a:cubicBezTo>
                <a:cubicBezTo>
                  <a:pt x="68" y="61"/>
                  <a:pt x="67" y="62"/>
                  <a:pt x="65" y="62"/>
                </a:cubicBezTo>
                <a:cubicBezTo>
                  <a:pt x="38" y="62"/>
                  <a:pt x="38" y="62"/>
                  <a:pt x="38" y="62"/>
                </a:cubicBezTo>
                <a:close/>
                <a:moveTo>
                  <a:pt x="78" y="72"/>
                </a:moveTo>
                <a:cubicBezTo>
                  <a:pt x="78" y="72"/>
                  <a:pt x="78" y="72"/>
                  <a:pt x="78" y="72"/>
                </a:cubicBezTo>
                <a:cubicBezTo>
                  <a:pt x="76" y="72"/>
                  <a:pt x="75" y="71"/>
                  <a:pt x="75" y="70"/>
                </a:cubicBezTo>
                <a:cubicBezTo>
                  <a:pt x="75" y="68"/>
                  <a:pt x="76" y="67"/>
                  <a:pt x="78" y="67"/>
                </a:cubicBezTo>
                <a:cubicBezTo>
                  <a:pt x="104" y="67"/>
                  <a:pt x="104" y="67"/>
                  <a:pt x="104" y="67"/>
                </a:cubicBezTo>
                <a:cubicBezTo>
                  <a:pt x="106" y="67"/>
                  <a:pt x="107" y="68"/>
                  <a:pt x="107" y="70"/>
                </a:cubicBezTo>
                <a:cubicBezTo>
                  <a:pt x="107" y="71"/>
                  <a:pt x="106" y="72"/>
                  <a:pt x="104" y="72"/>
                </a:cubicBezTo>
                <a:cubicBezTo>
                  <a:pt x="78" y="72"/>
                  <a:pt x="78" y="72"/>
                  <a:pt x="78" y="72"/>
                </a:cubicBezTo>
                <a:close/>
                <a:moveTo>
                  <a:pt x="38" y="72"/>
                </a:moveTo>
                <a:cubicBezTo>
                  <a:pt x="38" y="72"/>
                  <a:pt x="38" y="72"/>
                  <a:pt x="38" y="72"/>
                </a:cubicBezTo>
                <a:cubicBezTo>
                  <a:pt x="37" y="72"/>
                  <a:pt x="36" y="71"/>
                  <a:pt x="36" y="70"/>
                </a:cubicBezTo>
                <a:cubicBezTo>
                  <a:pt x="36" y="68"/>
                  <a:pt x="37" y="67"/>
                  <a:pt x="38" y="67"/>
                </a:cubicBezTo>
                <a:cubicBezTo>
                  <a:pt x="65" y="67"/>
                  <a:pt x="65" y="67"/>
                  <a:pt x="65" y="67"/>
                </a:cubicBezTo>
                <a:cubicBezTo>
                  <a:pt x="67" y="67"/>
                  <a:pt x="68" y="68"/>
                  <a:pt x="68" y="70"/>
                </a:cubicBezTo>
                <a:cubicBezTo>
                  <a:pt x="68" y="71"/>
                  <a:pt x="67" y="72"/>
                  <a:pt x="65" y="72"/>
                </a:cubicBezTo>
                <a:cubicBezTo>
                  <a:pt x="38" y="72"/>
                  <a:pt x="38" y="72"/>
                  <a:pt x="38" y="72"/>
                </a:cubicBezTo>
                <a:close/>
                <a:moveTo>
                  <a:pt x="78" y="83"/>
                </a:moveTo>
                <a:cubicBezTo>
                  <a:pt x="78" y="83"/>
                  <a:pt x="78" y="83"/>
                  <a:pt x="78" y="83"/>
                </a:cubicBezTo>
                <a:cubicBezTo>
                  <a:pt x="76" y="83"/>
                  <a:pt x="75" y="81"/>
                  <a:pt x="75" y="80"/>
                </a:cubicBezTo>
                <a:cubicBezTo>
                  <a:pt x="75" y="78"/>
                  <a:pt x="76" y="77"/>
                  <a:pt x="78" y="77"/>
                </a:cubicBezTo>
                <a:cubicBezTo>
                  <a:pt x="104" y="77"/>
                  <a:pt x="104" y="77"/>
                  <a:pt x="104" y="77"/>
                </a:cubicBezTo>
                <a:cubicBezTo>
                  <a:pt x="106" y="77"/>
                  <a:pt x="107" y="78"/>
                  <a:pt x="107" y="80"/>
                </a:cubicBezTo>
                <a:cubicBezTo>
                  <a:pt x="107" y="81"/>
                  <a:pt x="106" y="83"/>
                  <a:pt x="104" y="83"/>
                </a:cubicBezTo>
                <a:cubicBezTo>
                  <a:pt x="78" y="83"/>
                  <a:pt x="78" y="83"/>
                  <a:pt x="78" y="83"/>
                </a:cubicBezTo>
                <a:close/>
                <a:moveTo>
                  <a:pt x="38" y="83"/>
                </a:moveTo>
                <a:cubicBezTo>
                  <a:pt x="38" y="83"/>
                  <a:pt x="38" y="83"/>
                  <a:pt x="38" y="83"/>
                </a:cubicBezTo>
                <a:cubicBezTo>
                  <a:pt x="37" y="83"/>
                  <a:pt x="36" y="81"/>
                  <a:pt x="36" y="80"/>
                </a:cubicBezTo>
                <a:cubicBezTo>
                  <a:pt x="36" y="78"/>
                  <a:pt x="37" y="77"/>
                  <a:pt x="38" y="77"/>
                </a:cubicBezTo>
                <a:cubicBezTo>
                  <a:pt x="65" y="77"/>
                  <a:pt x="65" y="77"/>
                  <a:pt x="65" y="77"/>
                </a:cubicBezTo>
                <a:cubicBezTo>
                  <a:pt x="67" y="77"/>
                  <a:pt x="68" y="78"/>
                  <a:pt x="68" y="80"/>
                </a:cubicBezTo>
                <a:cubicBezTo>
                  <a:pt x="68" y="81"/>
                  <a:pt x="67" y="83"/>
                  <a:pt x="65" y="83"/>
                </a:cubicBezTo>
                <a:cubicBezTo>
                  <a:pt x="38" y="83"/>
                  <a:pt x="38" y="83"/>
                  <a:pt x="38" y="83"/>
                </a:cubicBezTo>
                <a:close/>
              </a:path>
            </a:pathLst>
          </a:custGeom>
          <a:solidFill>
            <a:srgbClr val="FBE2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410" name="Freeform 26"/>
          <p:cNvSpPr>
            <a:spLocks noEditPoints="1"/>
          </p:cNvSpPr>
          <p:nvPr/>
        </p:nvSpPr>
        <p:spPr bwMode="auto">
          <a:xfrm>
            <a:off x="5986463" y="1889125"/>
            <a:ext cx="339725" cy="339725"/>
          </a:xfrm>
          <a:custGeom>
            <a:avLst/>
            <a:gdLst>
              <a:gd name="T0" fmla="*/ 280764 w 121"/>
              <a:gd name="T1" fmla="*/ 2808 h 121"/>
              <a:gd name="T2" fmla="*/ 294803 w 121"/>
              <a:gd name="T3" fmla="*/ 5615 h 121"/>
              <a:gd name="T4" fmla="*/ 294803 w 121"/>
              <a:gd name="T5" fmla="*/ 5615 h 121"/>
              <a:gd name="T6" fmla="*/ 334110 w 121"/>
              <a:gd name="T7" fmla="*/ 44922 h 121"/>
              <a:gd name="T8" fmla="*/ 334110 w 121"/>
              <a:gd name="T9" fmla="*/ 44922 h 121"/>
              <a:gd name="T10" fmla="*/ 336917 w 121"/>
              <a:gd name="T11" fmla="*/ 58961 h 121"/>
              <a:gd name="T12" fmla="*/ 286380 w 121"/>
              <a:gd name="T13" fmla="*/ 103883 h 121"/>
              <a:gd name="T14" fmla="*/ 249880 w 121"/>
              <a:gd name="T15" fmla="*/ 109498 h 121"/>
              <a:gd name="T16" fmla="*/ 241457 w 121"/>
              <a:gd name="T17" fmla="*/ 247073 h 121"/>
              <a:gd name="T18" fmla="*/ 165651 w 121"/>
              <a:gd name="T19" fmla="*/ 277957 h 121"/>
              <a:gd name="T20" fmla="*/ 61768 w 121"/>
              <a:gd name="T21" fmla="*/ 174074 h 121"/>
              <a:gd name="T22" fmla="*/ 165651 w 121"/>
              <a:gd name="T23" fmla="*/ 70191 h 121"/>
              <a:gd name="T24" fmla="*/ 244265 w 121"/>
              <a:gd name="T25" fmla="*/ 78614 h 121"/>
              <a:gd name="T26" fmla="*/ 238650 w 121"/>
              <a:gd name="T27" fmla="*/ 47730 h 121"/>
              <a:gd name="T28" fmla="*/ 300418 w 121"/>
              <a:gd name="T29" fmla="*/ 131959 h 121"/>
              <a:gd name="T30" fmla="*/ 328494 w 121"/>
              <a:gd name="T31" fmla="*/ 123536 h 121"/>
              <a:gd name="T32" fmla="*/ 334110 w 121"/>
              <a:gd name="T33" fmla="*/ 174074 h 121"/>
              <a:gd name="T34" fmla="*/ 165651 w 121"/>
              <a:gd name="T35" fmla="*/ 339725 h 121"/>
              <a:gd name="T36" fmla="*/ 0 w 121"/>
              <a:gd name="T37" fmla="*/ 174074 h 121"/>
              <a:gd name="T38" fmla="*/ 165651 w 121"/>
              <a:gd name="T39" fmla="*/ 5615 h 121"/>
              <a:gd name="T40" fmla="*/ 216189 w 121"/>
              <a:gd name="T41" fmla="*/ 14038 h 121"/>
              <a:gd name="T42" fmla="*/ 207766 w 121"/>
              <a:gd name="T43" fmla="*/ 39307 h 121"/>
              <a:gd name="T44" fmla="*/ 165651 w 121"/>
              <a:gd name="T45" fmla="*/ 33692 h 121"/>
              <a:gd name="T46" fmla="*/ 25269 w 121"/>
              <a:gd name="T47" fmla="*/ 174074 h 121"/>
              <a:gd name="T48" fmla="*/ 165651 w 121"/>
              <a:gd name="T49" fmla="*/ 314456 h 121"/>
              <a:gd name="T50" fmla="*/ 308841 w 121"/>
              <a:gd name="T51" fmla="*/ 174074 h 121"/>
              <a:gd name="T52" fmla="*/ 300418 w 121"/>
              <a:gd name="T53" fmla="*/ 131959 h 121"/>
              <a:gd name="T54" fmla="*/ 165651 w 121"/>
              <a:gd name="T55" fmla="*/ 126344 h 121"/>
              <a:gd name="T56" fmla="*/ 218996 w 121"/>
              <a:gd name="T57" fmla="*/ 103883 h 121"/>
              <a:gd name="T58" fmla="*/ 103883 w 121"/>
              <a:gd name="T59" fmla="*/ 112306 h 121"/>
              <a:gd name="T60" fmla="*/ 103883 w 121"/>
              <a:gd name="T61" fmla="*/ 112306 h 121"/>
              <a:gd name="T62" fmla="*/ 103883 w 121"/>
              <a:gd name="T63" fmla="*/ 235842 h 121"/>
              <a:gd name="T64" fmla="*/ 227419 w 121"/>
              <a:gd name="T65" fmla="*/ 235842 h 121"/>
              <a:gd name="T66" fmla="*/ 255496 w 121"/>
              <a:gd name="T67" fmla="*/ 174074 h 121"/>
              <a:gd name="T68" fmla="*/ 207766 w 121"/>
              <a:gd name="T69" fmla="*/ 151613 h 121"/>
              <a:gd name="T70" fmla="*/ 202150 w 121"/>
              <a:gd name="T71" fmla="*/ 207766 h 121"/>
              <a:gd name="T72" fmla="*/ 165651 w 121"/>
              <a:gd name="T73" fmla="*/ 221804 h 121"/>
              <a:gd name="T74" fmla="*/ 131959 w 121"/>
              <a:gd name="T75" fmla="*/ 207766 h 121"/>
              <a:gd name="T76" fmla="*/ 131959 w 121"/>
              <a:gd name="T77" fmla="*/ 140382 h 121"/>
              <a:gd name="T78" fmla="*/ 165651 w 121"/>
              <a:gd name="T79" fmla="*/ 126344 h 121"/>
              <a:gd name="T80" fmla="*/ 176882 w 121"/>
              <a:gd name="T81" fmla="*/ 143190 h 121"/>
              <a:gd name="T82" fmla="*/ 143190 w 121"/>
              <a:gd name="T83" fmla="*/ 151613 h 121"/>
              <a:gd name="T84" fmla="*/ 134767 w 121"/>
              <a:gd name="T85" fmla="*/ 174074 h 121"/>
              <a:gd name="T86" fmla="*/ 165651 w 121"/>
              <a:gd name="T87" fmla="*/ 204958 h 121"/>
              <a:gd name="T88" fmla="*/ 188112 w 121"/>
              <a:gd name="T89" fmla="*/ 196535 h 121"/>
              <a:gd name="T90" fmla="*/ 196535 w 121"/>
              <a:gd name="T91" fmla="*/ 162843 h 121"/>
              <a:gd name="T92" fmla="*/ 157228 w 121"/>
              <a:gd name="T93" fmla="*/ 182497 h 121"/>
              <a:gd name="T94" fmla="*/ 176882 w 121"/>
              <a:gd name="T95" fmla="*/ 143190 h 121"/>
              <a:gd name="T96" fmla="*/ 283572 w 121"/>
              <a:gd name="T97" fmla="*/ 25269 h 121"/>
              <a:gd name="T98" fmla="*/ 258303 w 121"/>
              <a:gd name="T99" fmla="*/ 72999 h 121"/>
              <a:gd name="T100" fmla="*/ 283572 w 121"/>
              <a:gd name="T101" fmla="*/ 25269 h 121"/>
              <a:gd name="T102" fmla="*/ 300418 w 121"/>
              <a:gd name="T103" fmla="*/ 53345 h 121"/>
              <a:gd name="T104" fmla="*/ 286380 w 121"/>
              <a:gd name="T105" fmla="*/ 87037 h 121"/>
              <a:gd name="T106" fmla="*/ 300418 w 121"/>
              <a:gd name="T107" fmla="*/ 53345 h 121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121" h="121">
                <a:moveTo>
                  <a:pt x="85" y="17"/>
                </a:moveTo>
                <a:cubicBezTo>
                  <a:pt x="100" y="1"/>
                  <a:pt x="100" y="1"/>
                  <a:pt x="100" y="1"/>
                </a:cubicBezTo>
                <a:cubicBezTo>
                  <a:pt x="102" y="0"/>
                  <a:pt x="103" y="0"/>
                  <a:pt x="104" y="1"/>
                </a:cubicBezTo>
                <a:cubicBezTo>
                  <a:pt x="105" y="1"/>
                  <a:pt x="105" y="2"/>
                  <a:pt x="105" y="2"/>
                </a:cubicBezTo>
                <a:cubicBezTo>
                  <a:pt x="105" y="2"/>
                  <a:pt x="105" y="2"/>
                  <a:pt x="105" y="2"/>
                </a:cubicBezTo>
                <a:cubicBezTo>
                  <a:pt x="105" y="2"/>
                  <a:pt x="105" y="2"/>
                  <a:pt x="105" y="2"/>
                </a:cubicBezTo>
                <a:cubicBezTo>
                  <a:pt x="108" y="13"/>
                  <a:pt x="108" y="13"/>
                  <a:pt x="108" y="13"/>
                </a:cubicBezTo>
                <a:cubicBezTo>
                  <a:pt x="119" y="16"/>
                  <a:pt x="119" y="16"/>
                  <a:pt x="119" y="16"/>
                </a:cubicBezTo>
                <a:cubicBezTo>
                  <a:pt x="119" y="16"/>
                  <a:pt x="119" y="16"/>
                  <a:pt x="119" y="16"/>
                </a:cubicBezTo>
                <a:cubicBezTo>
                  <a:pt x="119" y="16"/>
                  <a:pt x="119" y="16"/>
                  <a:pt x="119" y="16"/>
                </a:cubicBezTo>
                <a:cubicBezTo>
                  <a:pt x="119" y="16"/>
                  <a:pt x="120" y="16"/>
                  <a:pt x="120" y="17"/>
                </a:cubicBezTo>
                <a:cubicBezTo>
                  <a:pt x="121" y="18"/>
                  <a:pt x="121" y="20"/>
                  <a:pt x="120" y="21"/>
                </a:cubicBezTo>
                <a:cubicBezTo>
                  <a:pt x="105" y="36"/>
                  <a:pt x="105" y="36"/>
                  <a:pt x="105" y="36"/>
                </a:cubicBezTo>
                <a:cubicBezTo>
                  <a:pt x="104" y="37"/>
                  <a:pt x="103" y="37"/>
                  <a:pt x="102" y="37"/>
                </a:cubicBezTo>
                <a:cubicBezTo>
                  <a:pt x="93" y="35"/>
                  <a:pt x="93" y="35"/>
                  <a:pt x="93" y="35"/>
                </a:cubicBezTo>
                <a:cubicBezTo>
                  <a:pt x="89" y="39"/>
                  <a:pt x="89" y="39"/>
                  <a:pt x="89" y="39"/>
                </a:cubicBezTo>
                <a:cubicBezTo>
                  <a:pt x="94" y="45"/>
                  <a:pt x="96" y="53"/>
                  <a:pt x="96" y="62"/>
                </a:cubicBezTo>
                <a:cubicBezTo>
                  <a:pt x="96" y="72"/>
                  <a:pt x="92" y="81"/>
                  <a:pt x="86" y="88"/>
                </a:cubicBezTo>
                <a:cubicBezTo>
                  <a:pt x="86" y="88"/>
                  <a:pt x="86" y="88"/>
                  <a:pt x="86" y="88"/>
                </a:cubicBezTo>
                <a:cubicBezTo>
                  <a:pt x="79" y="95"/>
                  <a:pt x="70" y="99"/>
                  <a:pt x="59" y="99"/>
                </a:cubicBezTo>
                <a:cubicBezTo>
                  <a:pt x="49" y="99"/>
                  <a:pt x="40" y="95"/>
                  <a:pt x="33" y="88"/>
                </a:cubicBezTo>
                <a:cubicBezTo>
                  <a:pt x="27" y="81"/>
                  <a:pt x="22" y="72"/>
                  <a:pt x="22" y="62"/>
                </a:cubicBezTo>
                <a:cubicBezTo>
                  <a:pt x="22" y="52"/>
                  <a:pt x="27" y="42"/>
                  <a:pt x="33" y="36"/>
                </a:cubicBezTo>
                <a:cubicBezTo>
                  <a:pt x="40" y="29"/>
                  <a:pt x="49" y="25"/>
                  <a:pt x="59" y="25"/>
                </a:cubicBezTo>
                <a:cubicBezTo>
                  <a:pt x="68" y="25"/>
                  <a:pt x="76" y="28"/>
                  <a:pt x="82" y="32"/>
                </a:cubicBezTo>
                <a:cubicBezTo>
                  <a:pt x="87" y="28"/>
                  <a:pt x="87" y="28"/>
                  <a:pt x="87" y="28"/>
                </a:cubicBezTo>
                <a:cubicBezTo>
                  <a:pt x="84" y="19"/>
                  <a:pt x="84" y="19"/>
                  <a:pt x="84" y="19"/>
                </a:cubicBezTo>
                <a:cubicBezTo>
                  <a:pt x="84" y="18"/>
                  <a:pt x="84" y="17"/>
                  <a:pt x="85" y="17"/>
                </a:cubicBezTo>
                <a:close/>
                <a:moveTo>
                  <a:pt x="107" y="47"/>
                </a:moveTo>
                <a:cubicBezTo>
                  <a:pt x="107" y="47"/>
                  <a:pt x="107" y="47"/>
                  <a:pt x="107" y="47"/>
                </a:cubicBezTo>
                <a:cubicBezTo>
                  <a:pt x="107" y="45"/>
                  <a:pt x="108" y="42"/>
                  <a:pt x="111" y="41"/>
                </a:cubicBezTo>
                <a:cubicBezTo>
                  <a:pt x="113" y="41"/>
                  <a:pt x="116" y="42"/>
                  <a:pt x="117" y="44"/>
                </a:cubicBezTo>
                <a:cubicBezTo>
                  <a:pt x="117" y="47"/>
                  <a:pt x="118" y="50"/>
                  <a:pt x="118" y="53"/>
                </a:cubicBezTo>
                <a:cubicBezTo>
                  <a:pt x="119" y="56"/>
                  <a:pt x="119" y="59"/>
                  <a:pt x="119" y="62"/>
                </a:cubicBezTo>
                <a:cubicBezTo>
                  <a:pt x="119" y="78"/>
                  <a:pt x="112" y="93"/>
                  <a:pt x="102" y="104"/>
                </a:cubicBezTo>
                <a:cubicBezTo>
                  <a:pt x="91" y="115"/>
                  <a:pt x="76" y="121"/>
                  <a:pt x="59" y="121"/>
                </a:cubicBezTo>
                <a:cubicBezTo>
                  <a:pt x="43" y="121"/>
                  <a:pt x="28" y="115"/>
                  <a:pt x="17" y="104"/>
                </a:cubicBezTo>
                <a:cubicBezTo>
                  <a:pt x="7" y="93"/>
                  <a:pt x="0" y="78"/>
                  <a:pt x="0" y="62"/>
                </a:cubicBezTo>
                <a:cubicBezTo>
                  <a:pt x="0" y="45"/>
                  <a:pt x="7" y="30"/>
                  <a:pt x="17" y="20"/>
                </a:cubicBezTo>
                <a:cubicBezTo>
                  <a:pt x="28" y="9"/>
                  <a:pt x="43" y="2"/>
                  <a:pt x="59" y="2"/>
                </a:cubicBezTo>
                <a:cubicBezTo>
                  <a:pt x="62" y="2"/>
                  <a:pt x="65" y="2"/>
                  <a:pt x="68" y="3"/>
                </a:cubicBezTo>
                <a:cubicBezTo>
                  <a:pt x="71" y="3"/>
                  <a:pt x="74" y="4"/>
                  <a:pt x="77" y="5"/>
                </a:cubicBezTo>
                <a:cubicBezTo>
                  <a:pt x="79" y="5"/>
                  <a:pt x="81" y="8"/>
                  <a:pt x="80" y="11"/>
                </a:cubicBezTo>
                <a:cubicBezTo>
                  <a:pt x="79" y="13"/>
                  <a:pt x="77" y="15"/>
                  <a:pt x="74" y="14"/>
                </a:cubicBezTo>
                <a:cubicBezTo>
                  <a:pt x="72" y="13"/>
                  <a:pt x="69" y="13"/>
                  <a:pt x="67" y="12"/>
                </a:cubicBezTo>
                <a:cubicBezTo>
                  <a:pt x="65" y="12"/>
                  <a:pt x="62" y="12"/>
                  <a:pt x="59" y="12"/>
                </a:cubicBezTo>
                <a:cubicBezTo>
                  <a:pt x="46" y="12"/>
                  <a:pt x="33" y="17"/>
                  <a:pt x="24" y="26"/>
                </a:cubicBezTo>
                <a:cubicBezTo>
                  <a:pt x="15" y="35"/>
                  <a:pt x="9" y="48"/>
                  <a:pt x="9" y="62"/>
                </a:cubicBezTo>
                <a:cubicBezTo>
                  <a:pt x="9" y="76"/>
                  <a:pt x="15" y="88"/>
                  <a:pt x="24" y="97"/>
                </a:cubicBezTo>
                <a:cubicBezTo>
                  <a:pt x="33" y="106"/>
                  <a:pt x="46" y="112"/>
                  <a:pt x="59" y="112"/>
                </a:cubicBezTo>
                <a:cubicBezTo>
                  <a:pt x="73" y="112"/>
                  <a:pt x="86" y="106"/>
                  <a:pt x="95" y="97"/>
                </a:cubicBezTo>
                <a:cubicBezTo>
                  <a:pt x="104" y="88"/>
                  <a:pt x="110" y="76"/>
                  <a:pt x="110" y="62"/>
                </a:cubicBezTo>
                <a:cubicBezTo>
                  <a:pt x="110" y="59"/>
                  <a:pt x="109" y="57"/>
                  <a:pt x="109" y="54"/>
                </a:cubicBezTo>
                <a:cubicBezTo>
                  <a:pt x="109" y="52"/>
                  <a:pt x="108" y="50"/>
                  <a:pt x="107" y="47"/>
                </a:cubicBezTo>
                <a:close/>
                <a:moveTo>
                  <a:pt x="59" y="45"/>
                </a:moveTo>
                <a:cubicBezTo>
                  <a:pt x="59" y="45"/>
                  <a:pt x="59" y="45"/>
                  <a:pt x="59" y="45"/>
                </a:cubicBezTo>
                <a:cubicBezTo>
                  <a:pt x="62" y="45"/>
                  <a:pt x="65" y="46"/>
                  <a:pt x="68" y="47"/>
                </a:cubicBezTo>
                <a:cubicBezTo>
                  <a:pt x="78" y="37"/>
                  <a:pt x="78" y="37"/>
                  <a:pt x="78" y="37"/>
                </a:cubicBezTo>
                <a:cubicBezTo>
                  <a:pt x="73" y="33"/>
                  <a:pt x="66" y="31"/>
                  <a:pt x="59" y="31"/>
                </a:cubicBezTo>
                <a:cubicBezTo>
                  <a:pt x="51" y="31"/>
                  <a:pt x="43" y="34"/>
                  <a:pt x="37" y="40"/>
                </a:cubicBezTo>
                <a:cubicBezTo>
                  <a:pt x="37" y="40"/>
                  <a:pt x="37" y="40"/>
                  <a:pt x="37" y="40"/>
                </a:cubicBezTo>
                <a:cubicBezTo>
                  <a:pt x="37" y="40"/>
                  <a:pt x="37" y="40"/>
                  <a:pt x="37" y="40"/>
                </a:cubicBezTo>
                <a:cubicBezTo>
                  <a:pt x="32" y="45"/>
                  <a:pt x="28" y="53"/>
                  <a:pt x="28" y="62"/>
                </a:cubicBezTo>
                <a:cubicBezTo>
                  <a:pt x="28" y="70"/>
                  <a:pt x="32" y="78"/>
                  <a:pt x="37" y="84"/>
                </a:cubicBezTo>
                <a:cubicBezTo>
                  <a:pt x="43" y="90"/>
                  <a:pt x="51" y="93"/>
                  <a:pt x="59" y="93"/>
                </a:cubicBezTo>
                <a:cubicBezTo>
                  <a:pt x="68" y="93"/>
                  <a:pt x="76" y="90"/>
                  <a:pt x="81" y="84"/>
                </a:cubicBezTo>
                <a:cubicBezTo>
                  <a:pt x="82" y="84"/>
                  <a:pt x="82" y="84"/>
                  <a:pt x="82" y="84"/>
                </a:cubicBezTo>
                <a:cubicBezTo>
                  <a:pt x="87" y="78"/>
                  <a:pt x="91" y="70"/>
                  <a:pt x="91" y="62"/>
                </a:cubicBezTo>
                <a:cubicBezTo>
                  <a:pt x="91" y="55"/>
                  <a:pt x="89" y="48"/>
                  <a:pt x="85" y="43"/>
                </a:cubicBezTo>
                <a:cubicBezTo>
                  <a:pt x="74" y="54"/>
                  <a:pt x="74" y="54"/>
                  <a:pt x="74" y="54"/>
                </a:cubicBezTo>
                <a:cubicBezTo>
                  <a:pt x="76" y="56"/>
                  <a:pt x="77" y="59"/>
                  <a:pt x="77" y="62"/>
                </a:cubicBezTo>
                <a:cubicBezTo>
                  <a:pt x="77" y="66"/>
                  <a:pt x="75" y="71"/>
                  <a:pt x="72" y="74"/>
                </a:cubicBezTo>
                <a:cubicBezTo>
                  <a:pt x="71" y="74"/>
                  <a:pt x="71" y="74"/>
                  <a:pt x="71" y="74"/>
                </a:cubicBezTo>
                <a:cubicBezTo>
                  <a:pt x="68" y="77"/>
                  <a:pt x="64" y="79"/>
                  <a:pt x="59" y="79"/>
                </a:cubicBezTo>
                <a:cubicBezTo>
                  <a:pt x="55" y="79"/>
                  <a:pt x="51" y="77"/>
                  <a:pt x="47" y="74"/>
                </a:cubicBezTo>
                <a:cubicBezTo>
                  <a:pt x="47" y="74"/>
                  <a:pt x="47" y="74"/>
                  <a:pt x="47" y="74"/>
                </a:cubicBezTo>
                <a:cubicBezTo>
                  <a:pt x="44" y="71"/>
                  <a:pt x="42" y="67"/>
                  <a:pt x="42" y="62"/>
                </a:cubicBezTo>
                <a:cubicBezTo>
                  <a:pt x="42" y="57"/>
                  <a:pt x="44" y="53"/>
                  <a:pt x="47" y="50"/>
                </a:cubicBezTo>
                <a:cubicBezTo>
                  <a:pt x="47" y="50"/>
                  <a:pt x="47" y="50"/>
                  <a:pt x="47" y="50"/>
                </a:cubicBezTo>
                <a:cubicBezTo>
                  <a:pt x="51" y="47"/>
                  <a:pt x="55" y="45"/>
                  <a:pt x="59" y="45"/>
                </a:cubicBezTo>
                <a:close/>
                <a:moveTo>
                  <a:pt x="63" y="51"/>
                </a:moveTo>
                <a:cubicBezTo>
                  <a:pt x="63" y="51"/>
                  <a:pt x="63" y="51"/>
                  <a:pt x="63" y="51"/>
                </a:cubicBezTo>
                <a:cubicBezTo>
                  <a:pt x="62" y="51"/>
                  <a:pt x="61" y="50"/>
                  <a:pt x="59" y="50"/>
                </a:cubicBezTo>
                <a:cubicBezTo>
                  <a:pt x="56" y="50"/>
                  <a:pt x="53" y="52"/>
                  <a:pt x="51" y="54"/>
                </a:cubicBezTo>
                <a:cubicBezTo>
                  <a:pt x="51" y="54"/>
                  <a:pt x="51" y="54"/>
                  <a:pt x="51" y="54"/>
                </a:cubicBezTo>
                <a:cubicBezTo>
                  <a:pt x="49" y="56"/>
                  <a:pt x="48" y="59"/>
                  <a:pt x="48" y="62"/>
                </a:cubicBezTo>
                <a:cubicBezTo>
                  <a:pt x="48" y="65"/>
                  <a:pt x="49" y="68"/>
                  <a:pt x="51" y="70"/>
                </a:cubicBezTo>
                <a:cubicBezTo>
                  <a:pt x="53" y="72"/>
                  <a:pt x="56" y="73"/>
                  <a:pt x="59" y="73"/>
                </a:cubicBezTo>
                <a:cubicBezTo>
                  <a:pt x="63" y="73"/>
                  <a:pt x="65" y="72"/>
                  <a:pt x="67" y="70"/>
                </a:cubicBezTo>
                <a:cubicBezTo>
                  <a:pt x="67" y="70"/>
                  <a:pt x="67" y="70"/>
                  <a:pt x="67" y="70"/>
                </a:cubicBezTo>
                <a:cubicBezTo>
                  <a:pt x="70" y="68"/>
                  <a:pt x="71" y="65"/>
                  <a:pt x="71" y="62"/>
                </a:cubicBezTo>
                <a:cubicBezTo>
                  <a:pt x="71" y="60"/>
                  <a:pt x="71" y="59"/>
                  <a:pt x="70" y="58"/>
                </a:cubicBezTo>
                <a:cubicBezTo>
                  <a:pt x="63" y="65"/>
                  <a:pt x="63" y="65"/>
                  <a:pt x="63" y="65"/>
                </a:cubicBezTo>
                <a:cubicBezTo>
                  <a:pt x="61" y="67"/>
                  <a:pt x="58" y="67"/>
                  <a:pt x="56" y="65"/>
                </a:cubicBezTo>
                <a:cubicBezTo>
                  <a:pt x="54" y="63"/>
                  <a:pt x="54" y="60"/>
                  <a:pt x="56" y="58"/>
                </a:cubicBezTo>
                <a:cubicBezTo>
                  <a:pt x="63" y="51"/>
                  <a:pt x="63" y="51"/>
                  <a:pt x="63" y="51"/>
                </a:cubicBezTo>
                <a:close/>
                <a:moveTo>
                  <a:pt x="101" y="9"/>
                </a:moveTo>
                <a:cubicBezTo>
                  <a:pt x="101" y="9"/>
                  <a:pt x="101" y="9"/>
                  <a:pt x="101" y="9"/>
                </a:cubicBezTo>
                <a:cubicBezTo>
                  <a:pt x="90" y="19"/>
                  <a:pt x="90" y="19"/>
                  <a:pt x="90" y="19"/>
                </a:cubicBezTo>
                <a:cubicBezTo>
                  <a:pt x="92" y="26"/>
                  <a:pt x="92" y="26"/>
                  <a:pt x="92" y="26"/>
                </a:cubicBezTo>
                <a:cubicBezTo>
                  <a:pt x="103" y="15"/>
                  <a:pt x="103" y="15"/>
                  <a:pt x="103" y="15"/>
                </a:cubicBezTo>
                <a:cubicBezTo>
                  <a:pt x="101" y="9"/>
                  <a:pt x="101" y="9"/>
                  <a:pt x="101" y="9"/>
                </a:cubicBezTo>
                <a:close/>
                <a:moveTo>
                  <a:pt x="107" y="19"/>
                </a:moveTo>
                <a:cubicBezTo>
                  <a:pt x="107" y="19"/>
                  <a:pt x="107" y="19"/>
                  <a:pt x="107" y="19"/>
                </a:cubicBezTo>
                <a:cubicBezTo>
                  <a:pt x="96" y="30"/>
                  <a:pt x="96" y="30"/>
                  <a:pt x="96" y="30"/>
                </a:cubicBezTo>
                <a:cubicBezTo>
                  <a:pt x="102" y="31"/>
                  <a:pt x="102" y="31"/>
                  <a:pt x="102" y="31"/>
                </a:cubicBezTo>
                <a:cubicBezTo>
                  <a:pt x="113" y="20"/>
                  <a:pt x="113" y="20"/>
                  <a:pt x="113" y="20"/>
                </a:cubicBezTo>
                <a:cubicBezTo>
                  <a:pt x="107" y="19"/>
                  <a:pt x="107" y="19"/>
                  <a:pt x="107" y="19"/>
                </a:cubicBezTo>
                <a:close/>
              </a:path>
            </a:pathLst>
          </a:custGeom>
          <a:solidFill>
            <a:srgbClr val="7BBF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411" name="Freeform 27"/>
          <p:cNvSpPr>
            <a:spLocks noEditPoints="1"/>
          </p:cNvSpPr>
          <p:nvPr/>
        </p:nvSpPr>
        <p:spPr bwMode="auto">
          <a:xfrm>
            <a:off x="7602538" y="1887538"/>
            <a:ext cx="301625" cy="342900"/>
          </a:xfrm>
          <a:custGeom>
            <a:avLst/>
            <a:gdLst>
              <a:gd name="T0" fmla="*/ 36307 w 108"/>
              <a:gd name="T1" fmla="*/ 0 h 123"/>
              <a:gd name="T2" fmla="*/ 192705 w 108"/>
              <a:gd name="T3" fmla="*/ 0 h 123"/>
              <a:gd name="T4" fmla="*/ 201083 w 108"/>
              <a:gd name="T5" fmla="*/ 5576 h 123"/>
              <a:gd name="T6" fmla="*/ 298832 w 108"/>
              <a:gd name="T7" fmla="*/ 100361 h 123"/>
              <a:gd name="T8" fmla="*/ 301625 w 108"/>
              <a:gd name="T9" fmla="*/ 108724 h 123"/>
              <a:gd name="T10" fmla="*/ 301625 w 108"/>
              <a:gd name="T11" fmla="*/ 108724 h 123"/>
              <a:gd name="T12" fmla="*/ 301625 w 108"/>
              <a:gd name="T13" fmla="*/ 309446 h 123"/>
              <a:gd name="T14" fmla="*/ 290454 w 108"/>
              <a:gd name="T15" fmla="*/ 334537 h 123"/>
              <a:gd name="T16" fmla="*/ 290454 w 108"/>
              <a:gd name="T17" fmla="*/ 334537 h 123"/>
              <a:gd name="T18" fmla="*/ 290454 w 108"/>
              <a:gd name="T19" fmla="*/ 334537 h 123"/>
              <a:gd name="T20" fmla="*/ 265318 w 108"/>
              <a:gd name="T21" fmla="*/ 342900 h 123"/>
              <a:gd name="T22" fmla="*/ 36307 w 108"/>
              <a:gd name="T23" fmla="*/ 342900 h 123"/>
              <a:gd name="T24" fmla="*/ 11171 w 108"/>
              <a:gd name="T25" fmla="*/ 334537 h 123"/>
              <a:gd name="T26" fmla="*/ 11171 w 108"/>
              <a:gd name="T27" fmla="*/ 334537 h 123"/>
              <a:gd name="T28" fmla="*/ 0 w 108"/>
              <a:gd name="T29" fmla="*/ 309446 h 123"/>
              <a:gd name="T30" fmla="*/ 0 w 108"/>
              <a:gd name="T31" fmla="*/ 36241 h 123"/>
              <a:gd name="T32" fmla="*/ 11171 w 108"/>
              <a:gd name="T33" fmla="*/ 11151 h 123"/>
              <a:gd name="T34" fmla="*/ 36307 w 108"/>
              <a:gd name="T35" fmla="*/ 0 h 123"/>
              <a:gd name="T36" fmla="*/ 67028 w 108"/>
              <a:gd name="T37" fmla="*/ 253690 h 123"/>
              <a:gd name="T38" fmla="*/ 67028 w 108"/>
              <a:gd name="T39" fmla="*/ 253690 h 123"/>
              <a:gd name="T40" fmla="*/ 55856 w 108"/>
              <a:gd name="T41" fmla="*/ 253690 h 123"/>
              <a:gd name="T42" fmla="*/ 55856 w 108"/>
              <a:gd name="T43" fmla="*/ 242539 h 123"/>
              <a:gd name="T44" fmla="*/ 122884 w 108"/>
              <a:gd name="T45" fmla="*/ 178420 h 123"/>
              <a:gd name="T46" fmla="*/ 134056 w 108"/>
              <a:gd name="T47" fmla="*/ 178420 h 123"/>
              <a:gd name="T48" fmla="*/ 134056 w 108"/>
              <a:gd name="T49" fmla="*/ 178420 h 123"/>
              <a:gd name="T50" fmla="*/ 173155 w 108"/>
              <a:gd name="T51" fmla="*/ 217449 h 123"/>
              <a:gd name="T52" fmla="*/ 234597 w 108"/>
              <a:gd name="T53" fmla="*/ 156117 h 123"/>
              <a:gd name="T54" fmla="*/ 245769 w 108"/>
              <a:gd name="T55" fmla="*/ 156117 h 123"/>
              <a:gd name="T56" fmla="*/ 245769 w 108"/>
              <a:gd name="T57" fmla="*/ 167268 h 123"/>
              <a:gd name="T58" fmla="*/ 178741 w 108"/>
              <a:gd name="T59" fmla="*/ 234176 h 123"/>
              <a:gd name="T60" fmla="*/ 167569 w 108"/>
              <a:gd name="T61" fmla="*/ 234176 h 123"/>
              <a:gd name="T62" fmla="*/ 167569 w 108"/>
              <a:gd name="T63" fmla="*/ 231388 h 123"/>
              <a:gd name="T64" fmla="*/ 128470 w 108"/>
              <a:gd name="T65" fmla="*/ 195146 h 123"/>
              <a:gd name="T66" fmla="*/ 67028 w 108"/>
              <a:gd name="T67" fmla="*/ 253690 h 123"/>
              <a:gd name="T68" fmla="*/ 276490 w 108"/>
              <a:gd name="T69" fmla="*/ 117088 h 123"/>
              <a:gd name="T70" fmla="*/ 276490 w 108"/>
              <a:gd name="T71" fmla="*/ 117088 h 123"/>
              <a:gd name="T72" fmla="*/ 215047 w 108"/>
              <a:gd name="T73" fmla="*/ 117088 h 123"/>
              <a:gd name="T74" fmla="*/ 192705 w 108"/>
              <a:gd name="T75" fmla="*/ 108724 h 123"/>
              <a:gd name="T76" fmla="*/ 192705 w 108"/>
              <a:gd name="T77" fmla="*/ 108724 h 123"/>
              <a:gd name="T78" fmla="*/ 184326 w 108"/>
              <a:gd name="T79" fmla="*/ 86422 h 123"/>
              <a:gd name="T80" fmla="*/ 184326 w 108"/>
              <a:gd name="T81" fmla="*/ 27878 h 123"/>
              <a:gd name="T82" fmla="*/ 36307 w 108"/>
              <a:gd name="T83" fmla="*/ 27878 h 123"/>
              <a:gd name="T84" fmla="*/ 30721 w 108"/>
              <a:gd name="T85" fmla="*/ 30666 h 123"/>
              <a:gd name="T86" fmla="*/ 27928 w 108"/>
              <a:gd name="T87" fmla="*/ 36241 h 123"/>
              <a:gd name="T88" fmla="*/ 27928 w 108"/>
              <a:gd name="T89" fmla="*/ 309446 h 123"/>
              <a:gd name="T90" fmla="*/ 30721 w 108"/>
              <a:gd name="T91" fmla="*/ 315022 h 123"/>
              <a:gd name="T92" fmla="*/ 30721 w 108"/>
              <a:gd name="T93" fmla="*/ 315022 h 123"/>
              <a:gd name="T94" fmla="*/ 36307 w 108"/>
              <a:gd name="T95" fmla="*/ 317810 h 123"/>
              <a:gd name="T96" fmla="*/ 265318 w 108"/>
              <a:gd name="T97" fmla="*/ 317810 h 123"/>
              <a:gd name="T98" fmla="*/ 273697 w 108"/>
              <a:gd name="T99" fmla="*/ 315022 h 123"/>
              <a:gd name="T100" fmla="*/ 273697 w 108"/>
              <a:gd name="T101" fmla="*/ 315022 h 123"/>
              <a:gd name="T102" fmla="*/ 276490 w 108"/>
              <a:gd name="T103" fmla="*/ 309446 h 123"/>
              <a:gd name="T104" fmla="*/ 276490 w 108"/>
              <a:gd name="T105" fmla="*/ 117088 h 123"/>
              <a:gd name="T106" fmla="*/ 262525 w 108"/>
              <a:gd name="T107" fmla="*/ 100361 h 123"/>
              <a:gd name="T108" fmla="*/ 262525 w 108"/>
              <a:gd name="T109" fmla="*/ 100361 h 123"/>
              <a:gd name="T110" fmla="*/ 201083 w 108"/>
              <a:gd name="T111" fmla="*/ 41817 h 123"/>
              <a:gd name="T112" fmla="*/ 201083 w 108"/>
              <a:gd name="T113" fmla="*/ 86422 h 123"/>
              <a:gd name="T114" fmla="*/ 203876 w 108"/>
              <a:gd name="T115" fmla="*/ 97573 h 123"/>
              <a:gd name="T116" fmla="*/ 203876 w 108"/>
              <a:gd name="T117" fmla="*/ 97573 h 123"/>
              <a:gd name="T118" fmla="*/ 215047 w 108"/>
              <a:gd name="T119" fmla="*/ 100361 h 123"/>
              <a:gd name="T120" fmla="*/ 262525 w 108"/>
              <a:gd name="T121" fmla="*/ 100361 h 123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108" h="123">
                <a:moveTo>
                  <a:pt x="13" y="0"/>
                </a:moveTo>
                <a:cubicBezTo>
                  <a:pt x="69" y="0"/>
                  <a:pt x="69" y="0"/>
                  <a:pt x="69" y="0"/>
                </a:cubicBezTo>
                <a:cubicBezTo>
                  <a:pt x="70" y="0"/>
                  <a:pt x="72" y="1"/>
                  <a:pt x="72" y="2"/>
                </a:cubicBezTo>
                <a:cubicBezTo>
                  <a:pt x="107" y="36"/>
                  <a:pt x="107" y="36"/>
                  <a:pt x="107" y="36"/>
                </a:cubicBezTo>
                <a:cubicBezTo>
                  <a:pt x="108" y="37"/>
                  <a:pt x="108" y="38"/>
                  <a:pt x="108" y="39"/>
                </a:cubicBezTo>
                <a:cubicBezTo>
                  <a:pt x="108" y="39"/>
                  <a:pt x="108" y="39"/>
                  <a:pt x="108" y="39"/>
                </a:cubicBezTo>
                <a:cubicBezTo>
                  <a:pt x="108" y="111"/>
                  <a:pt x="108" y="111"/>
                  <a:pt x="108" y="111"/>
                </a:cubicBezTo>
                <a:cubicBezTo>
                  <a:pt x="108" y="114"/>
                  <a:pt x="107" y="117"/>
                  <a:pt x="104" y="120"/>
                </a:cubicBezTo>
                <a:cubicBezTo>
                  <a:pt x="104" y="120"/>
                  <a:pt x="104" y="120"/>
                  <a:pt x="104" y="120"/>
                </a:cubicBezTo>
                <a:cubicBezTo>
                  <a:pt x="104" y="120"/>
                  <a:pt x="104" y="120"/>
                  <a:pt x="104" y="120"/>
                </a:cubicBezTo>
                <a:cubicBezTo>
                  <a:pt x="102" y="122"/>
                  <a:pt x="99" y="123"/>
                  <a:pt x="95" y="123"/>
                </a:cubicBezTo>
                <a:cubicBezTo>
                  <a:pt x="13" y="123"/>
                  <a:pt x="13" y="123"/>
                  <a:pt x="13" y="123"/>
                </a:cubicBezTo>
                <a:cubicBezTo>
                  <a:pt x="10" y="123"/>
                  <a:pt x="6" y="122"/>
                  <a:pt x="4" y="120"/>
                </a:cubicBezTo>
                <a:cubicBezTo>
                  <a:pt x="4" y="120"/>
                  <a:pt x="4" y="120"/>
                  <a:pt x="4" y="120"/>
                </a:cubicBezTo>
                <a:cubicBezTo>
                  <a:pt x="2" y="117"/>
                  <a:pt x="0" y="114"/>
                  <a:pt x="0" y="111"/>
                </a:cubicBezTo>
                <a:cubicBezTo>
                  <a:pt x="0" y="13"/>
                  <a:pt x="0" y="13"/>
                  <a:pt x="0" y="13"/>
                </a:cubicBezTo>
                <a:cubicBezTo>
                  <a:pt x="0" y="10"/>
                  <a:pt x="2" y="6"/>
                  <a:pt x="4" y="4"/>
                </a:cubicBezTo>
                <a:cubicBezTo>
                  <a:pt x="6" y="2"/>
                  <a:pt x="10" y="0"/>
                  <a:pt x="13" y="0"/>
                </a:cubicBezTo>
                <a:close/>
                <a:moveTo>
                  <a:pt x="24" y="91"/>
                </a:moveTo>
                <a:cubicBezTo>
                  <a:pt x="24" y="91"/>
                  <a:pt x="24" y="91"/>
                  <a:pt x="24" y="91"/>
                </a:cubicBezTo>
                <a:cubicBezTo>
                  <a:pt x="23" y="92"/>
                  <a:pt x="21" y="92"/>
                  <a:pt x="20" y="91"/>
                </a:cubicBezTo>
                <a:cubicBezTo>
                  <a:pt x="19" y="90"/>
                  <a:pt x="19" y="88"/>
                  <a:pt x="20" y="87"/>
                </a:cubicBezTo>
                <a:cubicBezTo>
                  <a:pt x="44" y="64"/>
                  <a:pt x="44" y="64"/>
                  <a:pt x="44" y="64"/>
                </a:cubicBezTo>
                <a:cubicBezTo>
                  <a:pt x="45" y="62"/>
                  <a:pt x="47" y="62"/>
                  <a:pt x="48" y="64"/>
                </a:cubicBezTo>
                <a:cubicBezTo>
                  <a:pt x="48" y="64"/>
                  <a:pt x="48" y="64"/>
                  <a:pt x="48" y="64"/>
                </a:cubicBezTo>
                <a:cubicBezTo>
                  <a:pt x="62" y="78"/>
                  <a:pt x="62" y="78"/>
                  <a:pt x="62" y="78"/>
                </a:cubicBezTo>
                <a:cubicBezTo>
                  <a:pt x="84" y="56"/>
                  <a:pt x="84" y="56"/>
                  <a:pt x="84" y="56"/>
                </a:cubicBezTo>
                <a:cubicBezTo>
                  <a:pt x="85" y="55"/>
                  <a:pt x="87" y="55"/>
                  <a:pt x="88" y="56"/>
                </a:cubicBezTo>
                <a:cubicBezTo>
                  <a:pt x="89" y="57"/>
                  <a:pt x="89" y="59"/>
                  <a:pt x="88" y="60"/>
                </a:cubicBezTo>
                <a:cubicBezTo>
                  <a:pt x="64" y="84"/>
                  <a:pt x="64" y="84"/>
                  <a:pt x="64" y="84"/>
                </a:cubicBezTo>
                <a:cubicBezTo>
                  <a:pt x="63" y="85"/>
                  <a:pt x="61" y="85"/>
                  <a:pt x="60" y="84"/>
                </a:cubicBezTo>
                <a:cubicBezTo>
                  <a:pt x="60" y="83"/>
                  <a:pt x="60" y="83"/>
                  <a:pt x="60" y="83"/>
                </a:cubicBezTo>
                <a:cubicBezTo>
                  <a:pt x="46" y="70"/>
                  <a:pt x="46" y="70"/>
                  <a:pt x="46" y="70"/>
                </a:cubicBezTo>
                <a:cubicBezTo>
                  <a:pt x="24" y="91"/>
                  <a:pt x="24" y="91"/>
                  <a:pt x="24" y="91"/>
                </a:cubicBezTo>
                <a:close/>
                <a:moveTo>
                  <a:pt x="99" y="42"/>
                </a:moveTo>
                <a:cubicBezTo>
                  <a:pt x="99" y="42"/>
                  <a:pt x="99" y="42"/>
                  <a:pt x="99" y="42"/>
                </a:cubicBezTo>
                <a:cubicBezTo>
                  <a:pt x="77" y="42"/>
                  <a:pt x="77" y="42"/>
                  <a:pt x="77" y="42"/>
                </a:cubicBezTo>
                <a:cubicBezTo>
                  <a:pt x="74" y="42"/>
                  <a:pt x="71" y="41"/>
                  <a:pt x="69" y="39"/>
                </a:cubicBezTo>
                <a:cubicBezTo>
                  <a:pt x="69" y="39"/>
                  <a:pt x="69" y="39"/>
                  <a:pt x="69" y="39"/>
                </a:cubicBezTo>
                <a:cubicBezTo>
                  <a:pt x="67" y="37"/>
                  <a:pt x="66" y="34"/>
                  <a:pt x="66" y="31"/>
                </a:cubicBezTo>
                <a:cubicBezTo>
                  <a:pt x="66" y="10"/>
                  <a:pt x="66" y="10"/>
                  <a:pt x="66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2" y="10"/>
                  <a:pt x="11" y="10"/>
                  <a:pt x="11" y="11"/>
                </a:cubicBezTo>
                <a:cubicBezTo>
                  <a:pt x="10" y="11"/>
                  <a:pt x="10" y="12"/>
                  <a:pt x="10" y="13"/>
                </a:cubicBezTo>
                <a:cubicBezTo>
                  <a:pt x="10" y="111"/>
                  <a:pt x="10" y="111"/>
                  <a:pt x="10" y="111"/>
                </a:cubicBezTo>
                <a:cubicBezTo>
                  <a:pt x="10" y="112"/>
                  <a:pt x="10" y="112"/>
                  <a:pt x="11" y="113"/>
                </a:cubicBezTo>
                <a:cubicBezTo>
                  <a:pt x="11" y="113"/>
                  <a:pt x="11" y="113"/>
                  <a:pt x="11" y="113"/>
                </a:cubicBezTo>
                <a:cubicBezTo>
                  <a:pt x="11" y="114"/>
                  <a:pt x="12" y="114"/>
                  <a:pt x="13" y="114"/>
                </a:cubicBezTo>
                <a:cubicBezTo>
                  <a:pt x="95" y="114"/>
                  <a:pt x="95" y="114"/>
                  <a:pt x="95" y="114"/>
                </a:cubicBezTo>
                <a:cubicBezTo>
                  <a:pt x="96" y="114"/>
                  <a:pt x="97" y="114"/>
                  <a:pt x="98" y="113"/>
                </a:cubicBezTo>
                <a:cubicBezTo>
                  <a:pt x="98" y="113"/>
                  <a:pt x="98" y="113"/>
                  <a:pt x="98" y="113"/>
                </a:cubicBezTo>
                <a:cubicBezTo>
                  <a:pt x="98" y="112"/>
                  <a:pt x="99" y="112"/>
                  <a:pt x="99" y="111"/>
                </a:cubicBezTo>
                <a:cubicBezTo>
                  <a:pt x="99" y="42"/>
                  <a:pt x="99" y="42"/>
                  <a:pt x="99" y="42"/>
                </a:cubicBezTo>
                <a:close/>
                <a:moveTo>
                  <a:pt x="94" y="36"/>
                </a:moveTo>
                <a:cubicBezTo>
                  <a:pt x="94" y="36"/>
                  <a:pt x="94" y="36"/>
                  <a:pt x="94" y="36"/>
                </a:cubicBezTo>
                <a:cubicBezTo>
                  <a:pt x="72" y="15"/>
                  <a:pt x="72" y="15"/>
                  <a:pt x="72" y="15"/>
                </a:cubicBezTo>
                <a:cubicBezTo>
                  <a:pt x="72" y="31"/>
                  <a:pt x="72" y="31"/>
                  <a:pt x="72" y="31"/>
                </a:cubicBezTo>
                <a:cubicBezTo>
                  <a:pt x="72" y="33"/>
                  <a:pt x="72" y="34"/>
                  <a:pt x="73" y="35"/>
                </a:cubicBezTo>
                <a:cubicBezTo>
                  <a:pt x="73" y="35"/>
                  <a:pt x="73" y="35"/>
                  <a:pt x="73" y="35"/>
                </a:cubicBezTo>
                <a:cubicBezTo>
                  <a:pt x="74" y="36"/>
                  <a:pt x="76" y="36"/>
                  <a:pt x="77" y="36"/>
                </a:cubicBezTo>
                <a:cubicBezTo>
                  <a:pt x="94" y="36"/>
                  <a:pt x="94" y="36"/>
                  <a:pt x="94" y="36"/>
                </a:cubicBezTo>
                <a:close/>
              </a:path>
            </a:pathLst>
          </a:custGeom>
          <a:solidFill>
            <a:srgbClr val="EA551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412" name="Rectangle 28"/>
          <p:cNvSpPr>
            <a:spLocks noChangeArrowheads="1"/>
          </p:cNvSpPr>
          <p:nvPr/>
        </p:nvSpPr>
        <p:spPr bwMode="auto">
          <a:xfrm>
            <a:off x="5618163" y="2425700"/>
            <a:ext cx="1074737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zh-CN" sz="1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Management </a:t>
            </a:r>
          </a:p>
        </p:txBody>
      </p:sp>
      <p:sp>
        <p:nvSpPr>
          <p:cNvPr id="16413" name="Rectangle 29"/>
          <p:cNvSpPr>
            <a:spLocks noChangeArrowheads="1"/>
          </p:cNvSpPr>
          <p:nvPr/>
        </p:nvSpPr>
        <p:spPr bwMode="auto">
          <a:xfrm>
            <a:off x="4181475" y="2425700"/>
            <a:ext cx="78263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zh-CN" sz="1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Message </a:t>
            </a:r>
          </a:p>
        </p:txBody>
      </p:sp>
      <p:sp>
        <p:nvSpPr>
          <p:cNvPr id="16414" name="Rectangle 30"/>
          <p:cNvSpPr>
            <a:spLocks noChangeArrowheads="1"/>
          </p:cNvSpPr>
          <p:nvPr/>
        </p:nvSpPr>
        <p:spPr bwMode="auto">
          <a:xfrm>
            <a:off x="2582863" y="2425700"/>
            <a:ext cx="747712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zh-CN" sz="1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Creative </a:t>
            </a:r>
          </a:p>
        </p:txBody>
      </p:sp>
      <p:sp>
        <p:nvSpPr>
          <p:cNvPr id="16415" name="Rectangle 31"/>
          <p:cNvSpPr>
            <a:spLocks noChangeArrowheads="1"/>
          </p:cNvSpPr>
          <p:nvPr/>
        </p:nvSpPr>
        <p:spPr bwMode="auto">
          <a:xfrm>
            <a:off x="906463" y="2425700"/>
            <a:ext cx="849312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zh-CN" sz="1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Marketing</a:t>
            </a:r>
          </a:p>
        </p:txBody>
      </p:sp>
      <p:sp>
        <p:nvSpPr>
          <p:cNvPr id="16416" name="Rectangle 32"/>
          <p:cNvSpPr>
            <a:spLocks noChangeArrowheads="1"/>
          </p:cNvSpPr>
          <p:nvPr/>
        </p:nvSpPr>
        <p:spPr bwMode="auto">
          <a:xfrm>
            <a:off x="611188" y="2765425"/>
            <a:ext cx="14398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800">
                <a:solidFill>
                  <a:schemeClr val="bg1"/>
                </a:solidFill>
              </a:rPr>
              <a:t>We have many PowerPoint </a:t>
            </a:r>
            <a:r>
              <a:rPr kumimoji="0" lang="zh-CN" altLang="en-US" sz="800">
                <a:solidFill>
                  <a:schemeClr val="bg1"/>
                </a:solidFill>
              </a:rPr>
              <a:t>templates</a:t>
            </a:r>
            <a:r>
              <a:rPr kumimoji="0" lang="en-US" altLang="zh-CN" sz="800">
                <a:solidFill>
                  <a:schemeClr val="bg1"/>
                </a:solidFill>
              </a:rPr>
              <a:t> that has been specifically designed</a:t>
            </a:r>
            <a:r>
              <a:rPr kumimoji="0" lang="zh-CN" altLang="en-US" sz="80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6417" name="Rectangle 33"/>
          <p:cNvSpPr>
            <a:spLocks noChangeArrowheads="1"/>
          </p:cNvSpPr>
          <p:nvPr/>
        </p:nvSpPr>
        <p:spPr bwMode="auto">
          <a:xfrm>
            <a:off x="2236788" y="2765425"/>
            <a:ext cx="14398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800">
                <a:solidFill>
                  <a:schemeClr val="bg1"/>
                </a:solidFill>
              </a:rPr>
              <a:t>We have many PowerPoint </a:t>
            </a:r>
            <a:r>
              <a:rPr kumimoji="0" lang="zh-CN" altLang="en-US" sz="800">
                <a:solidFill>
                  <a:schemeClr val="bg1"/>
                </a:solidFill>
              </a:rPr>
              <a:t>templates</a:t>
            </a:r>
            <a:r>
              <a:rPr kumimoji="0" lang="en-US" altLang="zh-CN" sz="800">
                <a:solidFill>
                  <a:schemeClr val="bg1"/>
                </a:solidFill>
              </a:rPr>
              <a:t> that has been specifically designed</a:t>
            </a:r>
            <a:r>
              <a:rPr kumimoji="0" lang="zh-CN" altLang="en-US" sz="80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6418" name="Rectangle 34"/>
          <p:cNvSpPr>
            <a:spLocks noChangeArrowheads="1"/>
          </p:cNvSpPr>
          <p:nvPr/>
        </p:nvSpPr>
        <p:spPr bwMode="auto">
          <a:xfrm>
            <a:off x="3852863" y="2765425"/>
            <a:ext cx="14398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800">
                <a:solidFill>
                  <a:schemeClr val="bg1"/>
                </a:solidFill>
              </a:rPr>
              <a:t>We have many PowerPoint </a:t>
            </a:r>
            <a:r>
              <a:rPr kumimoji="0" lang="zh-CN" altLang="en-US" sz="800">
                <a:solidFill>
                  <a:schemeClr val="bg1"/>
                </a:solidFill>
              </a:rPr>
              <a:t>templates</a:t>
            </a:r>
            <a:r>
              <a:rPr kumimoji="0" lang="en-US" altLang="zh-CN" sz="800">
                <a:solidFill>
                  <a:schemeClr val="bg1"/>
                </a:solidFill>
              </a:rPr>
              <a:t> that has been specifically designed</a:t>
            </a:r>
            <a:r>
              <a:rPr kumimoji="0" lang="zh-CN" altLang="en-US" sz="80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6419" name="Rectangle 35"/>
          <p:cNvSpPr>
            <a:spLocks noChangeArrowheads="1"/>
          </p:cNvSpPr>
          <p:nvPr/>
        </p:nvSpPr>
        <p:spPr bwMode="auto">
          <a:xfrm>
            <a:off x="5435600" y="2765425"/>
            <a:ext cx="14398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800">
                <a:solidFill>
                  <a:schemeClr val="bg1"/>
                </a:solidFill>
              </a:rPr>
              <a:t>We have many PowerPoint </a:t>
            </a:r>
            <a:r>
              <a:rPr kumimoji="0" lang="zh-CN" altLang="en-US" sz="800">
                <a:solidFill>
                  <a:schemeClr val="bg1"/>
                </a:solidFill>
              </a:rPr>
              <a:t>templates</a:t>
            </a:r>
            <a:r>
              <a:rPr kumimoji="0" lang="en-US" altLang="zh-CN" sz="800">
                <a:solidFill>
                  <a:schemeClr val="bg1"/>
                </a:solidFill>
              </a:rPr>
              <a:t> that has been specifically designed</a:t>
            </a:r>
            <a:r>
              <a:rPr kumimoji="0" lang="zh-CN" altLang="en-US" sz="80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6420" name="Rectangle 36"/>
          <p:cNvSpPr>
            <a:spLocks noChangeArrowheads="1"/>
          </p:cNvSpPr>
          <p:nvPr/>
        </p:nvSpPr>
        <p:spPr bwMode="auto">
          <a:xfrm>
            <a:off x="7453313" y="2425700"/>
            <a:ext cx="601662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zh-CN" sz="1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Target</a:t>
            </a:r>
          </a:p>
        </p:txBody>
      </p:sp>
      <p:sp>
        <p:nvSpPr>
          <p:cNvPr id="16421" name="Rectangle 37"/>
          <p:cNvSpPr>
            <a:spLocks noChangeArrowheads="1"/>
          </p:cNvSpPr>
          <p:nvPr/>
        </p:nvSpPr>
        <p:spPr bwMode="auto">
          <a:xfrm>
            <a:off x="7032625" y="2765425"/>
            <a:ext cx="14398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800">
                <a:solidFill>
                  <a:schemeClr val="bg1"/>
                </a:solidFill>
              </a:rPr>
              <a:t>We have many PowerPoint </a:t>
            </a:r>
            <a:r>
              <a:rPr kumimoji="0" lang="zh-CN" altLang="en-US" sz="800">
                <a:solidFill>
                  <a:schemeClr val="bg1"/>
                </a:solidFill>
              </a:rPr>
              <a:t>templates</a:t>
            </a:r>
            <a:r>
              <a:rPr kumimoji="0" lang="en-US" altLang="zh-CN" sz="800">
                <a:solidFill>
                  <a:schemeClr val="bg1"/>
                </a:solidFill>
              </a:rPr>
              <a:t> that has been specifically designed</a:t>
            </a:r>
            <a:r>
              <a:rPr kumimoji="0" lang="zh-CN" altLang="en-US" sz="80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6422" name="Line 38"/>
          <p:cNvSpPr>
            <a:spLocks noChangeShapeType="1"/>
          </p:cNvSpPr>
          <p:nvPr/>
        </p:nvSpPr>
        <p:spPr bwMode="auto">
          <a:xfrm>
            <a:off x="2138363" y="1835150"/>
            <a:ext cx="0" cy="1368425"/>
          </a:xfrm>
          <a:prstGeom prst="line">
            <a:avLst/>
          </a:prstGeom>
          <a:noFill/>
          <a:ln w="6350">
            <a:solidFill>
              <a:schemeClr val="bg1"/>
            </a:solidFill>
            <a:prstDash val="dash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423" name="Line 39"/>
          <p:cNvSpPr>
            <a:spLocks noChangeShapeType="1"/>
          </p:cNvSpPr>
          <p:nvPr/>
        </p:nvSpPr>
        <p:spPr bwMode="auto">
          <a:xfrm>
            <a:off x="3767138" y="1835150"/>
            <a:ext cx="0" cy="1368425"/>
          </a:xfrm>
          <a:prstGeom prst="line">
            <a:avLst/>
          </a:prstGeom>
          <a:noFill/>
          <a:ln w="6350">
            <a:solidFill>
              <a:schemeClr val="bg1"/>
            </a:solidFill>
            <a:prstDash val="dash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424" name="Line 40"/>
          <p:cNvSpPr>
            <a:spLocks noChangeShapeType="1"/>
          </p:cNvSpPr>
          <p:nvPr/>
        </p:nvSpPr>
        <p:spPr bwMode="auto">
          <a:xfrm>
            <a:off x="5364163" y="1835150"/>
            <a:ext cx="0" cy="1368425"/>
          </a:xfrm>
          <a:prstGeom prst="line">
            <a:avLst/>
          </a:prstGeom>
          <a:noFill/>
          <a:ln w="6350">
            <a:solidFill>
              <a:schemeClr val="bg1"/>
            </a:solidFill>
            <a:prstDash val="dash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425" name="Line 41"/>
          <p:cNvSpPr>
            <a:spLocks noChangeShapeType="1"/>
          </p:cNvSpPr>
          <p:nvPr/>
        </p:nvSpPr>
        <p:spPr bwMode="auto">
          <a:xfrm>
            <a:off x="6954838" y="1835150"/>
            <a:ext cx="0" cy="1368425"/>
          </a:xfrm>
          <a:prstGeom prst="line">
            <a:avLst/>
          </a:prstGeom>
          <a:noFill/>
          <a:ln w="6350">
            <a:solidFill>
              <a:schemeClr val="bg1"/>
            </a:solidFill>
            <a:prstDash val="dash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426" name="Rectangle 42"/>
          <p:cNvSpPr>
            <a:spLocks noChangeArrowheads="1"/>
          </p:cNvSpPr>
          <p:nvPr/>
        </p:nvSpPr>
        <p:spPr bwMode="auto">
          <a:xfrm>
            <a:off x="719138" y="4086225"/>
            <a:ext cx="77041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0" lang="en-US" altLang="zh-CN" sz="800">
                <a:solidFill>
                  <a:srgbClr val="7F7F7F"/>
                </a:solidFill>
              </a:rPr>
              <a:t>We have many PowerPoint </a:t>
            </a:r>
            <a:r>
              <a:rPr kumimoji="0" lang="zh-CN" altLang="en-US" sz="800">
                <a:solidFill>
                  <a:srgbClr val="7F7F7F"/>
                </a:solidFill>
              </a:rPr>
              <a:t>templates</a:t>
            </a:r>
            <a:r>
              <a:rPr kumimoji="0" lang="en-US" altLang="zh-CN" sz="800">
                <a:solidFill>
                  <a:srgbClr val="7F7F7F"/>
                </a:solidFill>
              </a:rPr>
              <a:t> that has been specifically designed to help anyone that is stepping into the world of PowerPoint for the very first time. We have many PowerPoint </a:t>
            </a:r>
            <a:r>
              <a:rPr kumimoji="0" lang="zh-CN" altLang="en-US" sz="800">
                <a:solidFill>
                  <a:srgbClr val="7F7F7F"/>
                </a:solidFill>
              </a:rPr>
              <a:t>templates</a:t>
            </a:r>
            <a:r>
              <a:rPr kumimoji="0" lang="en-US" altLang="zh-CN" sz="800">
                <a:solidFill>
                  <a:srgbClr val="7F7F7F"/>
                </a:solidFill>
              </a:rPr>
              <a:t> that has been specifically designed to help anyone that is stepping into the world of PowerPoint for the very first time.</a:t>
            </a:r>
            <a:endParaRPr kumimoji="0" lang="zh-CN" altLang="en-US" sz="800">
              <a:solidFill>
                <a:srgbClr val="7F7F7F"/>
              </a:solidFill>
            </a:endParaRPr>
          </a:p>
        </p:txBody>
      </p:sp>
      <p:sp>
        <p:nvSpPr>
          <p:cNvPr id="43" name="Oval 6"/>
          <p:cNvSpPr>
            <a:spLocks noChangeArrowheads="1"/>
          </p:cNvSpPr>
          <p:nvPr/>
        </p:nvSpPr>
        <p:spPr bwMode="auto">
          <a:xfrm>
            <a:off x="858838" y="103188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4" name="Oval 3"/>
          <p:cNvSpPr>
            <a:spLocks noChangeArrowheads="1"/>
          </p:cNvSpPr>
          <p:nvPr/>
        </p:nvSpPr>
        <p:spPr bwMode="auto">
          <a:xfrm>
            <a:off x="-106363" y="242888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5" name="Oval 4"/>
          <p:cNvSpPr>
            <a:spLocks noChangeArrowheads="1"/>
          </p:cNvSpPr>
          <p:nvPr/>
        </p:nvSpPr>
        <p:spPr bwMode="auto">
          <a:xfrm>
            <a:off x="157163" y="41433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6" name="Oval 5"/>
          <p:cNvSpPr>
            <a:spLocks noChangeArrowheads="1"/>
          </p:cNvSpPr>
          <p:nvPr/>
        </p:nvSpPr>
        <p:spPr bwMode="auto">
          <a:xfrm>
            <a:off x="336550" y="225425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7" name="Rectangle 39"/>
          <p:cNvSpPr>
            <a:spLocks noChangeArrowheads="1"/>
          </p:cNvSpPr>
          <p:nvPr/>
        </p:nvSpPr>
        <p:spPr bwMode="auto">
          <a:xfrm>
            <a:off x="401638" y="328613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>
                <a:solidFill>
                  <a:srgbClr val="FFFFFF"/>
                </a:solidFill>
                <a:latin typeface="Impact" panose="020B0806030902050204" pitchFamily="34" charset="0"/>
              </a:rPr>
              <a:t>01</a:t>
            </a:r>
            <a:endParaRPr kumimoji="0" lang="zh-CN" altLang="zh-CN" sz="100">
              <a:latin typeface="Arial" panose="020B0604020202020204" pitchFamily="34" charset="0"/>
            </a:endParaRPr>
          </a:p>
        </p:txBody>
      </p:sp>
      <p:sp>
        <p:nvSpPr>
          <p:cNvPr id="48" name="Rectangle 39"/>
          <p:cNvSpPr>
            <a:spLocks noChangeArrowheads="1"/>
          </p:cNvSpPr>
          <p:nvPr/>
        </p:nvSpPr>
        <p:spPr bwMode="auto">
          <a:xfrm>
            <a:off x="915988" y="338138"/>
            <a:ext cx="2778125" cy="2159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kumimoji="0"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+mn-ea"/>
              </a:rPr>
              <a:t>Write your great  title here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4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4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4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4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42" dur="150" fill="hold"/>
                                        <p:tgtEl>
                                          <p:spTgt spid="4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16" presetClass="entr" presetSubtype="37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5" dur="500"/>
                                        <p:tgtEl>
                                          <p:spTgt spid="16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37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8" dur="500"/>
                                        <p:tgtEl>
                                          <p:spTgt spid="16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" presetClass="entr" presetSubtype="2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64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64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2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6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6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2" presetClass="entr" presetSubtype="1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16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" presetClass="entr" presetSubtype="2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64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64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2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6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6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2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6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6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2" presetClass="entr" presetSubtype="1" fill="hold" grpId="0" nodeType="with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16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" presetClass="entr" presetSubtype="2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64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64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2" fill="hold" grpId="0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6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6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2" fill="hold" grpId="0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6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6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2" presetClass="entr" presetSubtype="1" fill="hold" grpId="0" nodeType="withEffect">
                                  <p:stCondLst>
                                    <p:cond delay="37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500"/>
                                        <p:tgtEl>
                                          <p:spTgt spid="16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" presetClass="entr" presetSubtype="2" fill="hold" grpId="0" nodeType="withEffect">
                                  <p:stCondLst>
                                    <p:cond delay="38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6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6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" presetClass="entr" presetSubtype="2" fill="hold" grpId="0" nodeType="withEffect">
                                  <p:stCondLst>
                                    <p:cond delay="39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6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6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2" presetClass="entr" presetSubtype="2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64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16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22" presetClass="entr" presetSubtype="1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8" dur="500"/>
                                        <p:tgtEl>
                                          <p:spTgt spid="16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" presetClass="entr" presetSubtype="2" fill="hold" grpId="0" nodeType="withEffect">
                                  <p:stCondLst>
                                    <p:cond delay="46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16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16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2" fill="hold" grpId="0" nodeType="withEffect">
                                  <p:stCondLst>
                                    <p:cond delay="47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6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16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2" fill="hold" grpId="0" nodeType="withEffect">
                                  <p:stCondLst>
                                    <p:cond delay="48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16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16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4" fill="hold" grpId="0" nodeType="withEffect">
                                  <p:stCondLst>
                                    <p:cond delay="48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164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164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06" grpId="0" animBg="1"/>
      <p:bldP spid="16407" grpId="0" animBg="1"/>
      <p:bldP spid="16408" grpId="0" animBg="1"/>
      <p:bldP spid="16409" grpId="0" animBg="1"/>
      <p:bldP spid="16410" grpId="0" animBg="1"/>
      <p:bldP spid="16411" grpId="0" animBg="1"/>
      <p:bldP spid="16412" grpId="0"/>
      <p:bldP spid="16413" grpId="0"/>
      <p:bldP spid="16414" grpId="0"/>
      <p:bldP spid="16415" grpId="0"/>
      <p:bldP spid="16416" grpId="0"/>
      <p:bldP spid="16417" grpId="0"/>
      <p:bldP spid="16418" grpId="0"/>
      <p:bldP spid="16419" grpId="0"/>
      <p:bldP spid="16420" grpId="0"/>
      <p:bldP spid="16421" grpId="0"/>
      <p:bldP spid="16422" grpId="0" animBg="1"/>
      <p:bldP spid="16423" grpId="0" animBg="1"/>
      <p:bldP spid="16424" grpId="0" animBg="1"/>
      <p:bldP spid="16425" grpId="0" animBg="1"/>
      <p:bldP spid="16426" grpId="0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/>
      <p:bldP spid="47" grpId="1"/>
      <p:bldP spid="4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 bwMode="auto">
          <a:xfrm>
            <a:off x="3573463" y="1865313"/>
            <a:ext cx="1947862" cy="1946275"/>
            <a:chOff x="3573463" y="1865947"/>
            <a:chExt cx="1948655" cy="1946276"/>
          </a:xfrm>
        </p:grpSpPr>
        <p:sp>
          <p:nvSpPr>
            <p:cNvPr id="17429" name="Freeform 21"/>
            <p:cNvSpPr/>
            <p:nvPr/>
          </p:nvSpPr>
          <p:spPr bwMode="auto">
            <a:xfrm>
              <a:off x="3573463" y="1865947"/>
              <a:ext cx="975122" cy="973137"/>
            </a:xfrm>
            <a:custGeom>
              <a:avLst/>
              <a:gdLst>
                <a:gd name="T0" fmla="*/ 282 w 565"/>
                <a:gd name="T1" fmla="*/ 0 h 565"/>
                <a:gd name="T2" fmla="*/ 0 w 565"/>
                <a:gd name="T3" fmla="*/ 0 h 565"/>
                <a:gd name="T4" fmla="*/ 0 w 565"/>
                <a:gd name="T5" fmla="*/ 283 h 565"/>
                <a:gd name="T6" fmla="*/ 282 w 565"/>
                <a:gd name="T7" fmla="*/ 565 h 565"/>
                <a:gd name="T8" fmla="*/ 565 w 565"/>
                <a:gd name="T9" fmla="*/ 565 h 565"/>
                <a:gd name="T10" fmla="*/ 565 w 565"/>
                <a:gd name="T11" fmla="*/ 283 h 565"/>
                <a:gd name="T12" fmla="*/ 282 w 565"/>
                <a:gd name="T13" fmla="*/ 0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5" h="565">
                  <a:moveTo>
                    <a:pt x="28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0" y="439"/>
                    <a:pt x="126" y="565"/>
                    <a:pt x="282" y="565"/>
                  </a:cubicBezTo>
                  <a:cubicBezTo>
                    <a:pt x="565" y="565"/>
                    <a:pt x="565" y="565"/>
                    <a:pt x="565" y="565"/>
                  </a:cubicBezTo>
                  <a:cubicBezTo>
                    <a:pt x="565" y="283"/>
                    <a:pt x="565" y="283"/>
                    <a:pt x="565" y="283"/>
                  </a:cubicBezTo>
                  <a:cubicBezTo>
                    <a:pt x="565" y="127"/>
                    <a:pt x="438" y="0"/>
                    <a:pt x="282" y="0"/>
                  </a:cubicBezTo>
                  <a:close/>
                </a:path>
              </a:pathLst>
            </a:custGeom>
            <a:solidFill>
              <a:srgbClr val="A9D25A"/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</a:endParaRPr>
            </a:p>
          </p:txBody>
        </p:sp>
        <p:sp>
          <p:nvSpPr>
            <p:cNvPr id="47" name="Freeform 21"/>
            <p:cNvSpPr/>
            <p:nvPr/>
          </p:nvSpPr>
          <p:spPr bwMode="auto">
            <a:xfrm>
              <a:off x="4546996" y="2839084"/>
              <a:ext cx="975122" cy="973139"/>
            </a:xfrm>
            <a:custGeom>
              <a:avLst/>
              <a:gdLst>
                <a:gd name="T0" fmla="*/ 282 w 565"/>
                <a:gd name="T1" fmla="*/ 0 h 565"/>
                <a:gd name="T2" fmla="*/ 0 w 565"/>
                <a:gd name="T3" fmla="*/ 0 h 565"/>
                <a:gd name="T4" fmla="*/ 0 w 565"/>
                <a:gd name="T5" fmla="*/ 283 h 565"/>
                <a:gd name="T6" fmla="*/ 282 w 565"/>
                <a:gd name="T7" fmla="*/ 565 h 565"/>
                <a:gd name="T8" fmla="*/ 565 w 565"/>
                <a:gd name="T9" fmla="*/ 565 h 565"/>
                <a:gd name="T10" fmla="*/ 565 w 565"/>
                <a:gd name="T11" fmla="*/ 283 h 565"/>
                <a:gd name="T12" fmla="*/ 282 w 565"/>
                <a:gd name="T13" fmla="*/ 0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5" h="565">
                  <a:moveTo>
                    <a:pt x="28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0" y="439"/>
                    <a:pt x="126" y="565"/>
                    <a:pt x="282" y="565"/>
                  </a:cubicBezTo>
                  <a:cubicBezTo>
                    <a:pt x="565" y="565"/>
                    <a:pt x="565" y="565"/>
                    <a:pt x="565" y="565"/>
                  </a:cubicBezTo>
                  <a:cubicBezTo>
                    <a:pt x="565" y="283"/>
                    <a:pt x="565" y="283"/>
                    <a:pt x="565" y="283"/>
                  </a:cubicBezTo>
                  <a:cubicBezTo>
                    <a:pt x="565" y="127"/>
                    <a:pt x="438" y="0"/>
                    <a:pt x="282" y="0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</a:endParaRPr>
            </a:p>
          </p:txBody>
        </p:sp>
      </p:grpSp>
      <p:grpSp>
        <p:nvGrpSpPr>
          <p:cNvPr id="4" name="组合 3"/>
          <p:cNvGrpSpPr/>
          <p:nvPr/>
        </p:nvGrpSpPr>
        <p:grpSpPr bwMode="auto">
          <a:xfrm>
            <a:off x="3614738" y="1865313"/>
            <a:ext cx="1944687" cy="1946275"/>
            <a:chOff x="3614862" y="1865947"/>
            <a:chExt cx="1944563" cy="1946276"/>
          </a:xfrm>
        </p:grpSpPr>
        <p:sp>
          <p:nvSpPr>
            <p:cNvPr id="8223" name="Freeform 22"/>
            <p:cNvSpPr/>
            <p:nvPr/>
          </p:nvSpPr>
          <p:spPr bwMode="auto">
            <a:xfrm>
              <a:off x="4586288" y="1865947"/>
              <a:ext cx="973137" cy="973138"/>
            </a:xfrm>
            <a:custGeom>
              <a:avLst/>
              <a:gdLst>
                <a:gd name="T0" fmla="*/ 487430 w 565"/>
                <a:gd name="T1" fmla="*/ 0 h 565"/>
                <a:gd name="T2" fmla="*/ 973137 w 565"/>
                <a:gd name="T3" fmla="*/ 0 h 565"/>
                <a:gd name="T4" fmla="*/ 973137 w 565"/>
                <a:gd name="T5" fmla="*/ 487430 h 565"/>
                <a:gd name="T6" fmla="*/ 487430 w 565"/>
                <a:gd name="T7" fmla="*/ 973138 h 565"/>
                <a:gd name="T8" fmla="*/ 0 w 565"/>
                <a:gd name="T9" fmla="*/ 973138 h 565"/>
                <a:gd name="T10" fmla="*/ 0 w 565"/>
                <a:gd name="T11" fmla="*/ 487430 h 565"/>
                <a:gd name="T12" fmla="*/ 487430 w 565"/>
                <a:gd name="T13" fmla="*/ 0 h 5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65" h="565">
                  <a:moveTo>
                    <a:pt x="283" y="0"/>
                  </a:moveTo>
                  <a:cubicBezTo>
                    <a:pt x="565" y="0"/>
                    <a:pt x="565" y="0"/>
                    <a:pt x="565" y="0"/>
                  </a:cubicBezTo>
                  <a:cubicBezTo>
                    <a:pt x="565" y="283"/>
                    <a:pt x="565" y="283"/>
                    <a:pt x="565" y="283"/>
                  </a:cubicBezTo>
                  <a:cubicBezTo>
                    <a:pt x="565" y="439"/>
                    <a:pt x="439" y="565"/>
                    <a:pt x="283" y="565"/>
                  </a:cubicBezTo>
                  <a:cubicBezTo>
                    <a:pt x="0" y="565"/>
                    <a:pt x="0" y="565"/>
                    <a:pt x="0" y="565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0" y="127"/>
                    <a:pt x="127" y="0"/>
                    <a:pt x="283" y="0"/>
                  </a:cubicBezTo>
                  <a:close/>
                </a:path>
              </a:pathLst>
            </a:custGeom>
            <a:solidFill>
              <a:srgbClr val="EA55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24" name="Freeform 22"/>
            <p:cNvSpPr/>
            <p:nvPr/>
          </p:nvSpPr>
          <p:spPr bwMode="auto">
            <a:xfrm>
              <a:off x="3614862" y="2839085"/>
              <a:ext cx="973137" cy="973138"/>
            </a:xfrm>
            <a:custGeom>
              <a:avLst/>
              <a:gdLst>
                <a:gd name="T0" fmla="*/ 487430 w 565"/>
                <a:gd name="T1" fmla="*/ 0 h 565"/>
                <a:gd name="T2" fmla="*/ 973137 w 565"/>
                <a:gd name="T3" fmla="*/ 0 h 565"/>
                <a:gd name="T4" fmla="*/ 973137 w 565"/>
                <a:gd name="T5" fmla="*/ 487430 h 565"/>
                <a:gd name="T6" fmla="*/ 487430 w 565"/>
                <a:gd name="T7" fmla="*/ 973138 h 565"/>
                <a:gd name="T8" fmla="*/ 0 w 565"/>
                <a:gd name="T9" fmla="*/ 973138 h 565"/>
                <a:gd name="T10" fmla="*/ 0 w 565"/>
                <a:gd name="T11" fmla="*/ 487430 h 565"/>
                <a:gd name="T12" fmla="*/ 487430 w 565"/>
                <a:gd name="T13" fmla="*/ 0 h 5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65" h="565">
                  <a:moveTo>
                    <a:pt x="283" y="0"/>
                  </a:moveTo>
                  <a:cubicBezTo>
                    <a:pt x="565" y="0"/>
                    <a:pt x="565" y="0"/>
                    <a:pt x="565" y="0"/>
                  </a:cubicBezTo>
                  <a:cubicBezTo>
                    <a:pt x="565" y="283"/>
                    <a:pt x="565" y="283"/>
                    <a:pt x="565" y="283"/>
                  </a:cubicBezTo>
                  <a:cubicBezTo>
                    <a:pt x="565" y="439"/>
                    <a:pt x="439" y="565"/>
                    <a:pt x="283" y="565"/>
                  </a:cubicBezTo>
                  <a:cubicBezTo>
                    <a:pt x="0" y="565"/>
                    <a:pt x="0" y="565"/>
                    <a:pt x="0" y="565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0" y="127"/>
                    <a:pt x="127" y="0"/>
                    <a:pt x="283" y="0"/>
                  </a:cubicBez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 bwMode="auto">
          <a:xfrm>
            <a:off x="3573463" y="1905000"/>
            <a:ext cx="1949450" cy="1946275"/>
            <a:chOff x="3573463" y="1905634"/>
            <a:chExt cx="1949450" cy="1946276"/>
          </a:xfrm>
        </p:grpSpPr>
        <p:sp>
          <p:nvSpPr>
            <p:cNvPr id="17431" name="Freeform 23"/>
            <p:cNvSpPr/>
            <p:nvPr/>
          </p:nvSpPr>
          <p:spPr bwMode="auto">
            <a:xfrm>
              <a:off x="3573463" y="2878773"/>
              <a:ext cx="974725" cy="973137"/>
            </a:xfrm>
            <a:custGeom>
              <a:avLst/>
              <a:gdLst>
                <a:gd name="T0" fmla="*/ 282 w 565"/>
                <a:gd name="T1" fmla="*/ 565 h 565"/>
                <a:gd name="T2" fmla="*/ 0 w 565"/>
                <a:gd name="T3" fmla="*/ 565 h 565"/>
                <a:gd name="T4" fmla="*/ 0 w 565"/>
                <a:gd name="T5" fmla="*/ 283 h 565"/>
                <a:gd name="T6" fmla="*/ 282 w 565"/>
                <a:gd name="T7" fmla="*/ 0 h 565"/>
                <a:gd name="T8" fmla="*/ 565 w 565"/>
                <a:gd name="T9" fmla="*/ 0 h 565"/>
                <a:gd name="T10" fmla="*/ 565 w 565"/>
                <a:gd name="T11" fmla="*/ 283 h 565"/>
                <a:gd name="T12" fmla="*/ 282 w 565"/>
                <a:gd name="T13" fmla="*/ 565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5" h="565">
                  <a:moveTo>
                    <a:pt x="282" y="565"/>
                  </a:moveTo>
                  <a:cubicBezTo>
                    <a:pt x="0" y="565"/>
                    <a:pt x="0" y="565"/>
                    <a:pt x="0" y="565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0" y="127"/>
                    <a:pt x="126" y="0"/>
                    <a:pt x="282" y="0"/>
                  </a:cubicBezTo>
                  <a:cubicBezTo>
                    <a:pt x="565" y="0"/>
                    <a:pt x="565" y="0"/>
                    <a:pt x="565" y="0"/>
                  </a:cubicBezTo>
                  <a:cubicBezTo>
                    <a:pt x="565" y="283"/>
                    <a:pt x="565" y="283"/>
                    <a:pt x="565" y="283"/>
                  </a:cubicBezTo>
                  <a:cubicBezTo>
                    <a:pt x="565" y="439"/>
                    <a:pt x="438" y="565"/>
                    <a:pt x="282" y="565"/>
                  </a:cubicBezTo>
                  <a:close/>
                </a:path>
              </a:pathLst>
            </a:custGeom>
            <a:solidFill>
              <a:srgbClr val="98D2E3"/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</a:endParaRPr>
            </a:p>
          </p:txBody>
        </p:sp>
        <p:sp>
          <p:nvSpPr>
            <p:cNvPr id="52" name="Freeform 23"/>
            <p:cNvSpPr/>
            <p:nvPr/>
          </p:nvSpPr>
          <p:spPr bwMode="auto">
            <a:xfrm>
              <a:off x="4548188" y="1905634"/>
              <a:ext cx="974725" cy="973139"/>
            </a:xfrm>
            <a:custGeom>
              <a:avLst/>
              <a:gdLst>
                <a:gd name="T0" fmla="*/ 282 w 565"/>
                <a:gd name="T1" fmla="*/ 565 h 565"/>
                <a:gd name="T2" fmla="*/ 0 w 565"/>
                <a:gd name="T3" fmla="*/ 565 h 565"/>
                <a:gd name="T4" fmla="*/ 0 w 565"/>
                <a:gd name="T5" fmla="*/ 283 h 565"/>
                <a:gd name="T6" fmla="*/ 282 w 565"/>
                <a:gd name="T7" fmla="*/ 0 h 565"/>
                <a:gd name="T8" fmla="*/ 565 w 565"/>
                <a:gd name="T9" fmla="*/ 0 h 565"/>
                <a:gd name="T10" fmla="*/ 565 w 565"/>
                <a:gd name="T11" fmla="*/ 283 h 565"/>
                <a:gd name="T12" fmla="*/ 282 w 565"/>
                <a:gd name="T13" fmla="*/ 565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5" h="565">
                  <a:moveTo>
                    <a:pt x="282" y="565"/>
                  </a:moveTo>
                  <a:cubicBezTo>
                    <a:pt x="0" y="565"/>
                    <a:pt x="0" y="565"/>
                    <a:pt x="0" y="565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0" y="127"/>
                    <a:pt x="126" y="0"/>
                    <a:pt x="282" y="0"/>
                  </a:cubicBezTo>
                  <a:cubicBezTo>
                    <a:pt x="565" y="0"/>
                    <a:pt x="565" y="0"/>
                    <a:pt x="565" y="0"/>
                  </a:cubicBezTo>
                  <a:cubicBezTo>
                    <a:pt x="565" y="283"/>
                    <a:pt x="565" y="283"/>
                    <a:pt x="565" y="283"/>
                  </a:cubicBezTo>
                  <a:cubicBezTo>
                    <a:pt x="565" y="439"/>
                    <a:pt x="438" y="565"/>
                    <a:pt x="282" y="565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</a:endParaRPr>
            </a:p>
          </p:txBody>
        </p:sp>
      </p:grpSp>
      <p:grpSp>
        <p:nvGrpSpPr>
          <p:cNvPr id="6" name="组合 5"/>
          <p:cNvGrpSpPr/>
          <p:nvPr/>
        </p:nvGrpSpPr>
        <p:grpSpPr bwMode="auto">
          <a:xfrm>
            <a:off x="3613150" y="1905000"/>
            <a:ext cx="1946275" cy="1946275"/>
            <a:chOff x="3613721" y="1905634"/>
            <a:chExt cx="1945704" cy="1946276"/>
          </a:xfrm>
        </p:grpSpPr>
        <p:sp>
          <p:nvSpPr>
            <p:cNvPr id="8219" name="Freeform 24"/>
            <p:cNvSpPr/>
            <p:nvPr/>
          </p:nvSpPr>
          <p:spPr bwMode="auto">
            <a:xfrm>
              <a:off x="4586288" y="2878772"/>
              <a:ext cx="973137" cy="973138"/>
            </a:xfrm>
            <a:custGeom>
              <a:avLst/>
              <a:gdLst>
                <a:gd name="T0" fmla="*/ 487430 w 565"/>
                <a:gd name="T1" fmla="*/ 973138 h 565"/>
                <a:gd name="T2" fmla="*/ 973137 w 565"/>
                <a:gd name="T3" fmla="*/ 973138 h 565"/>
                <a:gd name="T4" fmla="*/ 973137 w 565"/>
                <a:gd name="T5" fmla="*/ 487430 h 565"/>
                <a:gd name="T6" fmla="*/ 487430 w 565"/>
                <a:gd name="T7" fmla="*/ 0 h 565"/>
                <a:gd name="T8" fmla="*/ 0 w 565"/>
                <a:gd name="T9" fmla="*/ 0 h 565"/>
                <a:gd name="T10" fmla="*/ 0 w 565"/>
                <a:gd name="T11" fmla="*/ 487430 h 565"/>
                <a:gd name="T12" fmla="*/ 487430 w 565"/>
                <a:gd name="T13" fmla="*/ 973138 h 5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65" h="565">
                  <a:moveTo>
                    <a:pt x="283" y="565"/>
                  </a:moveTo>
                  <a:cubicBezTo>
                    <a:pt x="565" y="565"/>
                    <a:pt x="565" y="565"/>
                    <a:pt x="565" y="565"/>
                  </a:cubicBezTo>
                  <a:cubicBezTo>
                    <a:pt x="565" y="283"/>
                    <a:pt x="565" y="283"/>
                    <a:pt x="565" y="283"/>
                  </a:cubicBezTo>
                  <a:cubicBezTo>
                    <a:pt x="565" y="127"/>
                    <a:pt x="439" y="0"/>
                    <a:pt x="28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0" y="439"/>
                    <a:pt x="127" y="565"/>
                    <a:pt x="283" y="565"/>
                  </a:cubicBezTo>
                  <a:close/>
                </a:path>
              </a:pathLst>
            </a:custGeom>
            <a:solidFill>
              <a:srgbClr val="FBE2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20" name="Freeform 24"/>
            <p:cNvSpPr/>
            <p:nvPr/>
          </p:nvSpPr>
          <p:spPr bwMode="auto">
            <a:xfrm>
              <a:off x="3613721" y="1905634"/>
              <a:ext cx="973137" cy="973138"/>
            </a:xfrm>
            <a:custGeom>
              <a:avLst/>
              <a:gdLst>
                <a:gd name="T0" fmla="*/ 487430 w 565"/>
                <a:gd name="T1" fmla="*/ 973138 h 565"/>
                <a:gd name="T2" fmla="*/ 973137 w 565"/>
                <a:gd name="T3" fmla="*/ 973138 h 565"/>
                <a:gd name="T4" fmla="*/ 973137 w 565"/>
                <a:gd name="T5" fmla="*/ 487430 h 565"/>
                <a:gd name="T6" fmla="*/ 487430 w 565"/>
                <a:gd name="T7" fmla="*/ 0 h 565"/>
                <a:gd name="T8" fmla="*/ 0 w 565"/>
                <a:gd name="T9" fmla="*/ 0 h 565"/>
                <a:gd name="T10" fmla="*/ 0 w 565"/>
                <a:gd name="T11" fmla="*/ 487430 h 565"/>
                <a:gd name="T12" fmla="*/ 487430 w 565"/>
                <a:gd name="T13" fmla="*/ 973138 h 5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65" h="565">
                  <a:moveTo>
                    <a:pt x="283" y="565"/>
                  </a:moveTo>
                  <a:cubicBezTo>
                    <a:pt x="565" y="565"/>
                    <a:pt x="565" y="565"/>
                    <a:pt x="565" y="565"/>
                  </a:cubicBezTo>
                  <a:cubicBezTo>
                    <a:pt x="565" y="283"/>
                    <a:pt x="565" y="283"/>
                    <a:pt x="565" y="283"/>
                  </a:cubicBezTo>
                  <a:cubicBezTo>
                    <a:pt x="565" y="127"/>
                    <a:pt x="439" y="0"/>
                    <a:pt x="28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0" y="439"/>
                    <a:pt x="127" y="565"/>
                    <a:pt x="283" y="565"/>
                  </a:cubicBez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7437" name="Oval 29"/>
          <p:cNvSpPr>
            <a:spLocks noChangeArrowheads="1"/>
          </p:cNvSpPr>
          <p:nvPr/>
        </p:nvSpPr>
        <p:spPr bwMode="auto">
          <a:xfrm>
            <a:off x="2651125" y="2173288"/>
            <a:ext cx="358775" cy="358775"/>
          </a:xfrm>
          <a:prstGeom prst="ellipse">
            <a:avLst/>
          </a:prstGeom>
          <a:solidFill>
            <a:srgbClr val="A9D25A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7438" name="Freeform 30"/>
          <p:cNvSpPr>
            <a:spLocks noEditPoints="1"/>
          </p:cNvSpPr>
          <p:nvPr/>
        </p:nvSpPr>
        <p:spPr bwMode="auto">
          <a:xfrm>
            <a:off x="2747963" y="2271713"/>
            <a:ext cx="166687" cy="166687"/>
          </a:xfrm>
          <a:custGeom>
            <a:avLst/>
            <a:gdLst>
              <a:gd name="T0" fmla="*/ 96 w 97"/>
              <a:gd name="T1" fmla="*/ 6 h 97"/>
              <a:gd name="T2" fmla="*/ 65 w 97"/>
              <a:gd name="T3" fmla="*/ 94 h 97"/>
              <a:gd name="T4" fmla="*/ 61 w 97"/>
              <a:gd name="T5" fmla="*/ 97 h 97"/>
              <a:gd name="T6" fmla="*/ 59 w 97"/>
              <a:gd name="T7" fmla="*/ 96 h 97"/>
              <a:gd name="T8" fmla="*/ 2 w 97"/>
              <a:gd name="T9" fmla="*/ 38 h 97"/>
              <a:gd name="T10" fmla="*/ 2 w 97"/>
              <a:gd name="T11" fmla="*/ 33 h 97"/>
              <a:gd name="T12" fmla="*/ 3 w 97"/>
              <a:gd name="T13" fmla="*/ 32 h 97"/>
              <a:gd name="T14" fmla="*/ 91 w 97"/>
              <a:gd name="T15" fmla="*/ 1 h 97"/>
              <a:gd name="T16" fmla="*/ 96 w 97"/>
              <a:gd name="T17" fmla="*/ 3 h 97"/>
              <a:gd name="T18" fmla="*/ 96 w 97"/>
              <a:gd name="T19" fmla="*/ 6 h 97"/>
              <a:gd name="T20" fmla="*/ 12 w 97"/>
              <a:gd name="T21" fmla="*/ 37 h 97"/>
              <a:gd name="T22" fmla="*/ 12 w 97"/>
              <a:gd name="T23" fmla="*/ 37 h 97"/>
              <a:gd name="T24" fmla="*/ 44 w 97"/>
              <a:gd name="T25" fmla="*/ 50 h 97"/>
              <a:gd name="T26" fmla="*/ 81 w 97"/>
              <a:gd name="T27" fmla="*/ 13 h 97"/>
              <a:gd name="T28" fmla="*/ 12 w 97"/>
              <a:gd name="T29" fmla="*/ 37 h 97"/>
              <a:gd name="T30" fmla="*/ 47 w 97"/>
              <a:gd name="T31" fmla="*/ 54 h 97"/>
              <a:gd name="T32" fmla="*/ 47 w 97"/>
              <a:gd name="T33" fmla="*/ 54 h 97"/>
              <a:gd name="T34" fmla="*/ 60 w 97"/>
              <a:gd name="T35" fmla="*/ 85 h 97"/>
              <a:gd name="T36" fmla="*/ 85 w 97"/>
              <a:gd name="T37" fmla="*/ 16 h 97"/>
              <a:gd name="T38" fmla="*/ 47 w 97"/>
              <a:gd name="T39" fmla="*/ 54 h 97"/>
              <a:gd name="T40" fmla="*/ 52 w 97"/>
              <a:gd name="T41" fmla="*/ 78 h 97"/>
              <a:gd name="T42" fmla="*/ 52 w 97"/>
              <a:gd name="T43" fmla="*/ 78 h 97"/>
              <a:gd name="T44" fmla="*/ 42 w 97"/>
              <a:gd name="T45" fmla="*/ 55 h 97"/>
              <a:gd name="T46" fmla="*/ 19 w 97"/>
              <a:gd name="T47" fmla="*/ 45 h 97"/>
              <a:gd name="T48" fmla="*/ 34 w 97"/>
              <a:gd name="T49" fmla="*/ 60 h 97"/>
              <a:gd name="T50" fmla="*/ 34 w 97"/>
              <a:gd name="T51" fmla="*/ 60 h 97"/>
              <a:gd name="T52" fmla="*/ 37 w 97"/>
              <a:gd name="T53" fmla="*/ 63 h 97"/>
              <a:gd name="T54" fmla="*/ 38 w 97"/>
              <a:gd name="T55" fmla="*/ 64 h 97"/>
              <a:gd name="T56" fmla="*/ 52 w 97"/>
              <a:gd name="T57" fmla="*/ 78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97" h="97">
                <a:moveTo>
                  <a:pt x="96" y="6"/>
                </a:moveTo>
                <a:cubicBezTo>
                  <a:pt x="65" y="94"/>
                  <a:pt x="65" y="94"/>
                  <a:pt x="65" y="94"/>
                </a:cubicBezTo>
                <a:cubicBezTo>
                  <a:pt x="65" y="96"/>
                  <a:pt x="63" y="97"/>
                  <a:pt x="61" y="97"/>
                </a:cubicBezTo>
                <a:cubicBezTo>
                  <a:pt x="60" y="96"/>
                  <a:pt x="59" y="96"/>
                  <a:pt x="59" y="96"/>
                </a:cubicBezTo>
                <a:cubicBezTo>
                  <a:pt x="2" y="38"/>
                  <a:pt x="2" y="38"/>
                  <a:pt x="2" y="38"/>
                </a:cubicBezTo>
                <a:cubicBezTo>
                  <a:pt x="0" y="37"/>
                  <a:pt x="0" y="34"/>
                  <a:pt x="2" y="33"/>
                </a:cubicBezTo>
                <a:cubicBezTo>
                  <a:pt x="2" y="32"/>
                  <a:pt x="2" y="32"/>
                  <a:pt x="3" y="32"/>
                </a:cubicBezTo>
                <a:cubicBezTo>
                  <a:pt x="91" y="1"/>
                  <a:pt x="91" y="1"/>
                  <a:pt x="91" y="1"/>
                </a:cubicBezTo>
                <a:cubicBezTo>
                  <a:pt x="93" y="0"/>
                  <a:pt x="96" y="1"/>
                  <a:pt x="96" y="3"/>
                </a:cubicBezTo>
                <a:cubicBezTo>
                  <a:pt x="97" y="4"/>
                  <a:pt x="97" y="5"/>
                  <a:pt x="96" y="6"/>
                </a:cubicBezTo>
                <a:close/>
                <a:moveTo>
                  <a:pt x="12" y="37"/>
                </a:moveTo>
                <a:cubicBezTo>
                  <a:pt x="12" y="37"/>
                  <a:pt x="12" y="37"/>
                  <a:pt x="12" y="37"/>
                </a:cubicBezTo>
                <a:cubicBezTo>
                  <a:pt x="44" y="50"/>
                  <a:pt x="44" y="50"/>
                  <a:pt x="44" y="50"/>
                </a:cubicBezTo>
                <a:cubicBezTo>
                  <a:pt x="81" y="13"/>
                  <a:pt x="81" y="13"/>
                  <a:pt x="81" y="13"/>
                </a:cubicBezTo>
                <a:cubicBezTo>
                  <a:pt x="12" y="37"/>
                  <a:pt x="12" y="37"/>
                  <a:pt x="12" y="37"/>
                </a:cubicBezTo>
                <a:close/>
                <a:moveTo>
                  <a:pt x="47" y="54"/>
                </a:moveTo>
                <a:cubicBezTo>
                  <a:pt x="47" y="54"/>
                  <a:pt x="47" y="54"/>
                  <a:pt x="47" y="54"/>
                </a:cubicBezTo>
                <a:cubicBezTo>
                  <a:pt x="60" y="85"/>
                  <a:pt x="60" y="85"/>
                  <a:pt x="60" y="85"/>
                </a:cubicBezTo>
                <a:cubicBezTo>
                  <a:pt x="85" y="16"/>
                  <a:pt x="85" y="16"/>
                  <a:pt x="85" y="16"/>
                </a:cubicBezTo>
                <a:cubicBezTo>
                  <a:pt x="47" y="54"/>
                  <a:pt x="47" y="54"/>
                  <a:pt x="47" y="54"/>
                </a:cubicBezTo>
                <a:close/>
                <a:moveTo>
                  <a:pt x="52" y="78"/>
                </a:moveTo>
                <a:cubicBezTo>
                  <a:pt x="52" y="78"/>
                  <a:pt x="52" y="78"/>
                  <a:pt x="52" y="78"/>
                </a:cubicBezTo>
                <a:cubicBezTo>
                  <a:pt x="42" y="55"/>
                  <a:pt x="42" y="55"/>
                  <a:pt x="42" y="55"/>
                </a:cubicBezTo>
                <a:cubicBezTo>
                  <a:pt x="19" y="45"/>
                  <a:pt x="19" y="45"/>
                  <a:pt x="19" y="45"/>
                </a:cubicBezTo>
                <a:cubicBezTo>
                  <a:pt x="34" y="60"/>
                  <a:pt x="34" y="60"/>
                  <a:pt x="34" y="60"/>
                </a:cubicBezTo>
                <a:cubicBezTo>
                  <a:pt x="34" y="60"/>
                  <a:pt x="34" y="60"/>
                  <a:pt x="34" y="60"/>
                </a:cubicBezTo>
                <a:cubicBezTo>
                  <a:pt x="37" y="63"/>
                  <a:pt x="37" y="63"/>
                  <a:pt x="37" y="63"/>
                </a:cubicBezTo>
                <a:cubicBezTo>
                  <a:pt x="38" y="64"/>
                  <a:pt x="38" y="64"/>
                  <a:pt x="38" y="64"/>
                </a:cubicBezTo>
                <a:cubicBezTo>
                  <a:pt x="52" y="78"/>
                  <a:pt x="52" y="78"/>
                  <a:pt x="52" y="7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7439" name="Oval 31"/>
          <p:cNvSpPr>
            <a:spLocks noChangeArrowheads="1"/>
          </p:cNvSpPr>
          <p:nvPr/>
        </p:nvSpPr>
        <p:spPr bwMode="auto">
          <a:xfrm>
            <a:off x="2651125" y="3186113"/>
            <a:ext cx="358775" cy="358775"/>
          </a:xfrm>
          <a:prstGeom prst="ellipse">
            <a:avLst/>
          </a:prstGeom>
          <a:solidFill>
            <a:srgbClr val="98D2E3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7440" name="Oval 32"/>
          <p:cNvSpPr>
            <a:spLocks noChangeArrowheads="1"/>
          </p:cNvSpPr>
          <p:nvPr/>
        </p:nvSpPr>
        <p:spPr bwMode="auto">
          <a:xfrm>
            <a:off x="6086475" y="2173288"/>
            <a:ext cx="358775" cy="358775"/>
          </a:xfrm>
          <a:prstGeom prst="ellipse">
            <a:avLst/>
          </a:prstGeom>
          <a:solidFill>
            <a:srgbClr val="EA5514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7441" name="Oval 33"/>
          <p:cNvSpPr>
            <a:spLocks noChangeArrowheads="1"/>
          </p:cNvSpPr>
          <p:nvPr/>
        </p:nvSpPr>
        <p:spPr bwMode="auto">
          <a:xfrm>
            <a:off x="6086475" y="3186113"/>
            <a:ext cx="358775" cy="358775"/>
          </a:xfrm>
          <a:prstGeom prst="ellipse">
            <a:avLst/>
          </a:prstGeom>
          <a:solidFill>
            <a:srgbClr val="FBE22D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7442" name="Freeform 34"/>
          <p:cNvSpPr>
            <a:spLocks noEditPoints="1"/>
          </p:cNvSpPr>
          <p:nvPr/>
        </p:nvSpPr>
        <p:spPr bwMode="auto">
          <a:xfrm>
            <a:off x="6180138" y="2268538"/>
            <a:ext cx="174625" cy="173037"/>
          </a:xfrm>
          <a:custGeom>
            <a:avLst/>
            <a:gdLst>
              <a:gd name="T0" fmla="*/ 96 w 101"/>
              <a:gd name="T1" fmla="*/ 12 h 101"/>
              <a:gd name="T2" fmla="*/ 101 w 101"/>
              <a:gd name="T3" fmla="*/ 25 h 101"/>
              <a:gd name="T4" fmla="*/ 96 w 101"/>
              <a:gd name="T5" fmla="*/ 37 h 101"/>
              <a:gd name="T6" fmla="*/ 81 w 101"/>
              <a:gd name="T7" fmla="*/ 52 h 101"/>
              <a:gd name="T8" fmla="*/ 69 w 101"/>
              <a:gd name="T9" fmla="*/ 57 h 101"/>
              <a:gd name="T10" fmla="*/ 56 w 101"/>
              <a:gd name="T11" fmla="*/ 52 h 101"/>
              <a:gd name="T12" fmla="*/ 51 w 101"/>
              <a:gd name="T13" fmla="*/ 56 h 101"/>
              <a:gd name="T14" fmla="*/ 57 w 101"/>
              <a:gd name="T15" fmla="*/ 69 h 101"/>
              <a:gd name="T16" fmla="*/ 51 w 101"/>
              <a:gd name="T17" fmla="*/ 82 h 101"/>
              <a:gd name="T18" fmla="*/ 24 w 101"/>
              <a:gd name="T19" fmla="*/ 101 h 101"/>
              <a:gd name="T20" fmla="*/ 5 w 101"/>
              <a:gd name="T21" fmla="*/ 90 h 101"/>
              <a:gd name="T22" fmla="*/ 0 w 101"/>
              <a:gd name="T23" fmla="*/ 77 h 101"/>
              <a:gd name="T24" fmla="*/ 5 w 101"/>
              <a:gd name="T25" fmla="*/ 64 h 101"/>
              <a:gd name="T26" fmla="*/ 5 w 101"/>
              <a:gd name="T27" fmla="*/ 64 h 101"/>
              <a:gd name="T28" fmla="*/ 32 w 101"/>
              <a:gd name="T29" fmla="*/ 45 h 101"/>
              <a:gd name="T30" fmla="*/ 45 w 101"/>
              <a:gd name="T31" fmla="*/ 50 h 101"/>
              <a:gd name="T32" fmla="*/ 45 w 101"/>
              <a:gd name="T33" fmla="*/ 50 h 101"/>
              <a:gd name="T34" fmla="*/ 49 w 101"/>
              <a:gd name="T35" fmla="*/ 45 h 101"/>
              <a:gd name="T36" fmla="*/ 44 w 101"/>
              <a:gd name="T37" fmla="*/ 32 h 101"/>
              <a:gd name="T38" fmla="*/ 49 w 101"/>
              <a:gd name="T39" fmla="*/ 20 h 101"/>
              <a:gd name="T40" fmla="*/ 64 w 101"/>
              <a:gd name="T41" fmla="*/ 5 h 101"/>
              <a:gd name="T42" fmla="*/ 89 w 101"/>
              <a:gd name="T43" fmla="*/ 5 h 101"/>
              <a:gd name="T44" fmla="*/ 90 w 101"/>
              <a:gd name="T45" fmla="*/ 18 h 101"/>
              <a:gd name="T46" fmla="*/ 84 w 101"/>
              <a:gd name="T47" fmla="*/ 11 h 101"/>
              <a:gd name="T48" fmla="*/ 76 w 101"/>
              <a:gd name="T49" fmla="*/ 8 h 101"/>
              <a:gd name="T50" fmla="*/ 69 w 101"/>
              <a:gd name="T51" fmla="*/ 11 h 101"/>
              <a:gd name="T52" fmla="*/ 52 w 101"/>
              <a:gd name="T53" fmla="*/ 32 h 101"/>
              <a:gd name="T54" fmla="*/ 55 w 101"/>
              <a:gd name="T55" fmla="*/ 40 h 101"/>
              <a:gd name="T56" fmla="*/ 55 w 101"/>
              <a:gd name="T57" fmla="*/ 40 h 101"/>
              <a:gd name="T58" fmla="*/ 68 w 101"/>
              <a:gd name="T59" fmla="*/ 33 h 101"/>
              <a:gd name="T60" fmla="*/ 61 w 101"/>
              <a:gd name="T61" fmla="*/ 46 h 101"/>
              <a:gd name="T62" fmla="*/ 62 w 101"/>
              <a:gd name="T63" fmla="*/ 46 h 101"/>
              <a:gd name="T64" fmla="*/ 76 w 101"/>
              <a:gd name="T65" fmla="*/ 46 h 101"/>
              <a:gd name="T66" fmla="*/ 90 w 101"/>
              <a:gd name="T67" fmla="*/ 32 h 101"/>
              <a:gd name="T68" fmla="*/ 93 w 101"/>
              <a:gd name="T69" fmla="*/ 25 h 101"/>
              <a:gd name="T70" fmla="*/ 90 w 101"/>
              <a:gd name="T71" fmla="*/ 18 h 101"/>
              <a:gd name="T72" fmla="*/ 46 w 101"/>
              <a:gd name="T73" fmla="*/ 62 h 101"/>
              <a:gd name="T74" fmla="*/ 38 w 101"/>
              <a:gd name="T75" fmla="*/ 68 h 101"/>
              <a:gd name="T76" fmla="*/ 33 w 101"/>
              <a:gd name="T77" fmla="*/ 63 h 101"/>
              <a:gd name="T78" fmla="*/ 39 w 101"/>
              <a:gd name="T79" fmla="*/ 55 h 101"/>
              <a:gd name="T80" fmla="*/ 39 w 101"/>
              <a:gd name="T81" fmla="*/ 55 h 101"/>
              <a:gd name="T82" fmla="*/ 25 w 101"/>
              <a:gd name="T83" fmla="*/ 55 h 101"/>
              <a:gd name="T84" fmla="*/ 10 w 101"/>
              <a:gd name="T85" fmla="*/ 70 h 101"/>
              <a:gd name="T86" fmla="*/ 8 w 101"/>
              <a:gd name="T87" fmla="*/ 77 h 101"/>
              <a:gd name="T88" fmla="*/ 17 w 101"/>
              <a:gd name="T89" fmla="*/ 91 h 101"/>
              <a:gd name="T90" fmla="*/ 32 w 101"/>
              <a:gd name="T91" fmla="*/ 91 h 101"/>
              <a:gd name="T92" fmla="*/ 46 w 101"/>
              <a:gd name="T93" fmla="*/ 77 h 101"/>
              <a:gd name="T94" fmla="*/ 49 w 101"/>
              <a:gd name="T95" fmla="*/ 69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01" h="101">
                <a:moveTo>
                  <a:pt x="89" y="6"/>
                </a:moveTo>
                <a:cubicBezTo>
                  <a:pt x="96" y="12"/>
                  <a:pt x="96" y="12"/>
                  <a:pt x="96" y="12"/>
                </a:cubicBezTo>
                <a:cubicBezTo>
                  <a:pt x="96" y="12"/>
                  <a:pt x="96" y="12"/>
                  <a:pt x="96" y="12"/>
                </a:cubicBezTo>
                <a:cubicBezTo>
                  <a:pt x="99" y="15"/>
                  <a:pt x="101" y="20"/>
                  <a:pt x="101" y="25"/>
                </a:cubicBezTo>
                <a:cubicBezTo>
                  <a:pt x="101" y="25"/>
                  <a:pt x="101" y="25"/>
                  <a:pt x="101" y="25"/>
                </a:cubicBezTo>
                <a:cubicBezTo>
                  <a:pt x="101" y="29"/>
                  <a:pt x="99" y="34"/>
                  <a:pt x="96" y="37"/>
                </a:cubicBezTo>
                <a:cubicBezTo>
                  <a:pt x="95" y="38"/>
                  <a:pt x="95" y="38"/>
                  <a:pt x="95" y="38"/>
                </a:cubicBezTo>
                <a:cubicBezTo>
                  <a:pt x="81" y="52"/>
                  <a:pt x="81" y="52"/>
                  <a:pt x="81" y="52"/>
                </a:cubicBezTo>
                <a:cubicBezTo>
                  <a:pt x="81" y="52"/>
                  <a:pt x="81" y="52"/>
                  <a:pt x="81" y="52"/>
                </a:cubicBezTo>
                <a:cubicBezTo>
                  <a:pt x="78" y="55"/>
                  <a:pt x="73" y="57"/>
                  <a:pt x="69" y="57"/>
                </a:cubicBezTo>
                <a:cubicBezTo>
                  <a:pt x="64" y="57"/>
                  <a:pt x="60" y="55"/>
                  <a:pt x="56" y="52"/>
                </a:cubicBezTo>
                <a:cubicBezTo>
                  <a:pt x="56" y="52"/>
                  <a:pt x="56" y="52"/>
                  <a:pt x="56" y="52"/>
                </a:cubicBezTo>
                <a:cubicBezTo>
                  <a:pt x="55" y="51"/>
                  <a:pt x="55" y="51"/>
                  <a:pt x="55" y="51"/>
                </a:cubicBezTo>
                <a:cubicBezTo>
                  <a:pt x="51" y="56"/>
                  <a:pt x="51" y="56"/>
                  <a:pt x="51" y="56"/>
                </a:cubicBezTo>
                <a:cubicBezTo>
                  <a:pt x="51" y="56"/>
                  <a:pt x="51" y="56"/>
                  <a:pt x="51" y="56"/>
                </a:cubicBezTo>
                <a:cubicBezTo>
                  <a:pt x="55" y="60"/>
                  <a:pt x="57" y="65"/>
                  <a:pt x="57" y="69"/>
                </a:cubicBezTo>
                <a:cubicBezTo>
                  <a:pt x="57" y="74"/>
                  <a:pt x="55" y="78"/>
                  <a:pt x="51" y="82"/>
                </a:cubicBezTo>
                <a:cubicBezTo>
                  <a:pt x="51" y="82"/>
                  <a:pt x="51" y="82"/>
                  <a:pt x="51" y="82"/>
                </a:cubicBezTo>
                <a:cubicBezTo>
                  <a:pt x="37" y="96"/>
                  <a:pt x="37" y="96"/>
                  <a:pt x="37" y="96"/>
                </a:cubicBezTo>
                <a:cubicBezTo>
                  <a:pt x="34" y="100"/>
                  <a:pt x="29" y="101"/>
                  <a:pt x="24" y="101"/>
                </a:cubicBezTo>
                <a:cubicBezTo>
                  <a:pt x="20" y="101"/>
                  <a:pt x="15" y="100"/>
                  <a:pt x="12" y="96"/>
                </a:cubicBezTo>
                <a:cubicBezTo>
                  <a:pt x="5" y="90"/>
                  <a:pt x="5" y="90"/>
                  <a:pt x="5" y="90"/>
                </a:cubicBezTo>
                <a:cubicBezTo>
                  <a:pt x="5" y="90"/>
                  <a:pt x="5" y="90"/>
                  <a:pt x="5" y="90"/>
                </a:cubicBezTo>
                <a:cubicBezTo>
                  <a:pt x="2" y="86"/>
                  <a:pt x="0" y="81"/>
                  <a:pt x="0" y="77"/>
                </a:cubicBezTo>
                <a:cubicBezTo>
                  <a:pt x="0" y="72"/>
                  <a:pt x="2" y="68"/>
                  <a:pt x="5" y="64"/>
                </a:cubicBezTo>
                <a:cubicBezTo>
                  <a:pt x="5" y="64"/>
                  <a:pt x="5" y="64"/>
                  <a:pt x="5" y="64"/>
                </a:cubicBezTo>
                <a:cubicBezTo>
                  <a:pt x="5" y="64"/>
                  <a:pt x="5" y="64"/>
                  <a:pt x="5" y="64"/>
                </a:cubicBezTo>
                <a:cubicBezTo>
                  <a:pt x="5" y="64"/>
                  <a:pt x="5" y="64"/>
                  <a:pt x="5" y="64"/>
                </a:cubicBezTo>
                <a:cubicBezTo>
                  <a:pt x="19" y="50"/>
                  <a:pt x="19" y="50"/>
                  <a:pt x="19" y="50"/>
                </a:cubicBezTo>
                <a:cubicBezTo>
                  <a:pt x="23" y="46"/>
                  <a:pt x="27" y="45"/>
                  <a:pt x="32" y="45"/>
                </a:cubicBezTo>
                <a:cubicBezTo>
                  <a:pt x="37" y="45"/>
                  <a:pt x="41" y="46"/>
                  <a:pt x="45" y="50"/>
                </a:cubicBezTo>
                <a:cubicBezTo>
                  <a:pt x="45" y="50"/>
                  <a:pt x="45" y="50"/>
                  <a:pt x="45" y="50"/>
                </a:cubicBezTo>
                <a:cubicBezTo>
                  <a:pt x="45" y="50"/>
                  <a:pt x="45" y="50"/>
                  <a:pt x="45" y="50"/>
                </a:cubicBezTo>
                <a:cubicBezTo>
                  <a:pt x="45" y="50"/>
                  <a:pt x="45" y="50"/>
                  <a:pt x="45" y="50"/>
                </a:cubicBezTo>
                <a:cubicBezTo>
                  <a:pt x="50" y="46"/>
                  <a:pt x="50" y="46"/>
                  <a:pt x="50" y="46"/>
                </a:cubicBezTo>
                <a:cubicBezTo>
                  <a:pt x="49" y="45"/>
                  <a:pt x="49" y="45"/>
                  <a:pt x="49" y="45"/>
                </a:cubicBezTo>
                <a:cubicBezTo>
                  <a:pt x="46" y="42"/>
                  <a:pt x="44" y="37"/>
                  <a:pt x="44" y="32"/>
                </a:cubicBezTo>
                <a:cubicBezTo>
                  <a:pt x="44" y="32"/>
                  <a:pt x="44" y="32"/>
                  <a:pt x="44" y="32"/>
                </a:cubicBezTo>
                <a:cubicBezTo>
                  <a:pt x="44" y="28"/>
                  <a:pt x="46" y="23"/>
                  <a:pt x="49" y="20"/>
                </a:cubicBezTo>
                <a:cubicBezTo>
                  <a:pt x="49" y="20"/>
                  <a:pt x="49" y="20"/>
                  <a:pt x="49" y="20"/>
                </a:cubicBezTo>
                <a:cubicBezTo>
                  <a:pt x="49" y="20"/>
                  <a:pt x="49" y="20"/>
                  <a:pt x="49" y="20"/>
                </a:cubicBezTo>
                <a:cubicBezTo>
                  <a:pt x="64" y="5"/>
                  <a:pt x="64" y="5"/>
                  <a:pt x="64" y="5"/>
                </a:cubicBezTo>
                <a:cubicBezTo>
                  <a:pt x="67" y="2"/>
                  <a:pt x="72" y="0"/>
                  <a:pt x="76" y="0"/>
                </a:cubicBezTo>
                <a:cubicBezTo>
                  <a:pt x="81" y="0"/>
                  <a:pt x="86" y="2"/>
                  <a:pt x="89" y="5"/>
                </a:cubicBezTo>
                <a:cubicBezTo>
                  <a:pt x="89" y="6"/>
                  <a:pt x="89" y="6"/>
                  <a:pt x="89" y="6"/>
                </a:cubicBezTo>
                <a:close/>
                <a:moveTo>
                  <a:pt x="90" y="18"/>
                </a:moveTo>
                <a:cubicBezTo>
                  <a:pt x="90" y="18"/>
                  <a:pt x="90" y="18"/>
                  <a:pt x="90" y="18"/>
                </a:cubicBezTo>
                <a:cubicBezTo>
                  <a:pt x="84" y="11"/>
                  <a:pt x="84" y="11"/>
                  <a:pt x="84" y="11"/>
                </a:cubicBezTo>
                <a:cubicBezTo>
                  <a:pt x="84" y="11"/>
                  <a:pt x="84" y="11"/>
                  <a:pt x="84" y="11"/>
                </a:cubicBezTo>
                <a:cubicBezTo>
                  <a:pt x="82" y="9"/>
                  <a:pt x="79" y="8"/>
                  <a:pt x="76" y="8"/>
                </a:cubicBezTo>
                <a:cubicBezTo>
                  <a:pt x="74" y="8"/>
                  <a:pt x="71" y="9"/>
                  <a:pt x="69" y="11"/>
                </a:cubicBezTo>
                <a:cubicBezTo>
                  <a:pt x="69" y="11"/>
                  <a:pt x="69" y="11"/>
                  <a:pt x="69" y="11"/>
                </a:cubicBezTo>
                <a:cubicBezTo>
                  <a:pt x="55" y="25"/>
                  <a:pt x="55" y="25"/>
                  <a:pt x="55" y="25"/>
                </a:cubicBezTo>
                <a:cubicBezTo>
                  <a:pt x="53" y="27"/>
                  <a:pt x="52" y="30"/>
                  <a:pt x="52" y="32"/>
                </a:cubicBezTo>
                <a:cubicBezTo>
                  <a:pt x="52" y="32"/>
                  <a:pt x="52" y="32"/>
                  <a:pt x="52" y="32"/>
                </a:cubicBezTo>
                <a:cubicBezTo>
                  <a:pt x="52" y="35"/>
                  <a:pt x="53" y="38"/>
                  <a:pt x="55" y="40"/>
                </a:cubicBezTo>
                <a:cubicBezTo>
                  <a:pt x="55" y="40"/>
                  <a:pt x="55" y="40"/>
                  <a:pt x="55" y="40"/>
                </a:cubicBezTo>
                <a:cubicBezTo>
                  <a:pt x="55" y="40"/>
                  <a:pt x="55" y="40"/>
                  <a:pt x="55" y="40"/>
                </a:cubicBezTo>
                <a:cubicBezTo>
                  <a:pt x="62" y="33"/>
                  <a:pt x="62" y="33"/>
                  <a:pt x="62" y="33"/>
                </a:cubicBezTo>
                <a:cubicBezTo>
                  <a:pt x="64" y="32"/>
                  <a:pt x="66" y="32"/>
                  <a:pt x="68" y="33"/>
                </a:cubicBezTo>
                <a:cubicBezTo>
                  <a:pt x="69" y="35"/>
                  <a:pt x="69" y="37"/>
                  <a:pt x="68" y="39"/>
                </a:cubicBezTo>
                <a:cubicBezTo>
                  <a:pt x="61" y="46"/>
                  <a:pt x="61" y="46"/>
                  <a:pt x="61" y="46"/>
                </a:cubicBezTo>
                <a:cubicBezTo>
                  <a:pt x="61" y="46"/>
                  <a:pt x="61" y="46"/>
                  <a:pt x="61" y="46"/>
                </a:cubicBezTo>
                <a:cubicBezTo>
                  <a:pt x="62" y="46"/>
                  <a:pt x="62" y="46"/>
                  <a:pt x="62" y="46"/>
                </a:cubicBezTo>
                <a:cubicBezTo>
                  <a:pt x="63" y="48"/>
                  <a:pt x="66" y="49"/>
                  <a:pt x="69" y="49"/>
                </a:cubicBezTo>
                <a:cubicBezTo>
                  <a:pt x="71" y="49"/>
                  <a:pt x="74" y="48"/>
                  <a:pt x="76" y="46"/>
                </a:cubicBezTo>
                <a:cubicBezTo>
                  <a:pt x="90" y="32"/>
                  <a:pt x="90" y="32"/>
                  <a:pt x="90" y="32"/>
                </a:cubicBezTo>
                <a:cubicBezTo>
                  <a:pt x="90" y="32"/>
                  <a:pt x="90" y="32"/>
                  <a:pt x="90" y="32"/>
                </a:cubicBezTo>
                <a:cubicBezTo>
                  <a:pt x="92" y="30"/>
                  <a:pt x="93" y="27"/>
                  <a:pt x="93" y="25"/>
                </a:cubicBezTo>
                <a:cubicBezTo>
                  <a:pt x="93" y="25"/>
                  <a:pt x="93" y="25"/>
                  <a:pt x="93" y="25"/>
                </a:cubicBezTo>
                <a:cubicBezTo>
                  <a:pt x="93" y="22"/>
                  <a:pt x="92" y="20"/>
                  <a:pt x="90" y="18"/>
                </a:cubicBezTo>
                <a:cubicBezTo>
                  <a:pt x="90" y="18"/>
                  <a:pt x="90" y="18"/>
                  <a:pt x="90" y="18"/>
                </a:cubicBezTo>
                <a:close/>
                <a:moveTo>
                  <a:pt x="46" y="62"/>
                </a:moveTo>
                <a:cubicBezTo>
                  <a:pt x="46" y="62"/>
                  <a:pt x="46" y="62"/>
                  <a:pt x="46" y="62"/>
                </a:cubicBezTo>
                <a:cubicBezTo>
                  <a:pt x="45" y="61"/>
                  <a:pt x="45" y="61"/>
                  <a:pt x="45" y="61"/>
                </a:cubicBezTo>
                <a:cubicBezTo>
                  <a:pt x="38" y="68"/>
                  <a:pt x="38" y="68"/>
                  <a:pt x="38" y="68"/>
                </a:cubicBezTo>
                <a:cubicBezTo>
                  <a:pt x="37" y="70"/>
                  <a:pt x="34" y="70"/>
                  <a:pt x="33" y="68"/>
                </a:cubicBezTo>
                <a:cubicBezTo>
                  <a:pt x="31" y="67"/>
                  <a:pt x="31" y="64"/>
                  <a:pt x="33" y="63"/>
                </a:cubicBezTo>
                <a:cubicBezTo>
                  <a:pt x="40" y="56"/>
                  <a:pt x="40" y="56"/>
                  <a:pt x="40" y="56"/>
                </a:cubicBezTo>
                <a:cubicBezTo>
                  <a:pt x="39" y="55"/>
                  <a:pt x="39" y="55"/>
                  <a:pt x="39" y="55"/>
                </a:cubicBezTo>
                <a:cubicBezTo>
                  <a:pt x="39" y="55"/>
                  <a:pt x="39" y="55"/>
                  <a:pt x="39" y="55"/>
                </a:cubicBezTo>
                <a:cubicBezTo>
                  <a:pt x="39" y="55"/>
                  <a:pt x="39" y="55"/>
                  <a:pt x="39" y="55"/>
                </a:cubicBezTo>
                <a:cubicBezTo>
                  <a:pt x="37" y="53"/>
                  <a:pt x="35" y="52"/>
                  <a:pt x="32" y="52"/>
                </a:cubicBezTo>
                <a:cubicBezTo>
                  <a:pt x="29" y="52"/>
                  <a:pt x="27" y="53"/>
                  <a:pt x="25" y="55"/>
                </a:cubicBezTo>
                <a:cubicBezTo>
                  <a:pt x="25" y="55"/>
                  <a:pt x="25" y="55"/>
                  <a:pt x="25" y="55"/>
                </a:cubicBezTo>
                <a:cubicBezTo>
                  <a:pt x="10" y="70"/>
                  <a:pt x="10" y="70"/>
                  <a:pt x="10" y="70"/>
                </a:cubicBezTo>
                <a:cubicBezTo>
                  <a:pt x="10" y="70"/>
                  <a:pt x="10" y="70"/>
                  <a:pt x="10" y="70"/>
                </a:cubicBezTo>
                <a:cubicBezTo>
                  <a:pt x="8" y="72"/>
                  <a:pt x="8" y="74"/>
                  <a:pt x="8" y="77"/>
                </a:cubicBezTo>
                <a:cubicBezTo>
                  <a:pt x="8" y="79"/>
                  <a:pt x="8" y="82"/>
                  <a:pt x="10" y="84"/>
                </a:cubicBezTo>
                <a:cubicBezTo>
                  <a:pt x="17" y="91"/>
                  <a:pt x="17" y="91"/>
                  <a:pt x="17" y="91"/>
                </a:cubicBezTo>
                <a:cubicBezTo>
                  <a:pt x="19" y="93"/>
                  <a:pt x="22" y="94"/>
                  <a:pt x="24" y="94"/>
                </a:cubicBezTo>
                <a:cubicBezTo>
                  <a:pt x="27" y="94"/>
                  <a:pt x="30" y="93"/>
                  <a:pt x="32" y="91"/>
                </a:cubicBezTo>
                <a:cubicBezTo>
                  <a:pt x="32" y="91"/>
                  <a:pt x="32" y="91"/>
                  <a:pt x="32" y="91"/>
                </a:cubicBezTo>
                <a:cubicBezTo>
                  <a:pt x="46" y="77"/>
                  <a:pt x="46" y="77"/>
                  <a:pt x="46" y="77"/>
                </a:cubicBezTo>
                <a:cubicBezTo>
                  <a:pt x="46" y="76"/>
                  <a:pt x="46" y="76"/>
                  <a:pt x="46" y="76"/>
                </a:cubicBezTo>
                <a:cubicBezTo>
                  <a:pt x="48" y="74"/>
                  <a:pt x="49" y="72"/>
                  <a:pt x="49" y="69"/>
                </a:cubicBezTo>
                <a:cubicBezTo>
                  <a:pt x="49" y="67"/>
                  <a:pt x="48" y="64"/>
                  <a:pt x="46" y="6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7443" name="Freeform 35"/>
          <p:cNvSpPr>
            <a:spLocks noEditPoints="1"/>
          </p:cNvSpPr>
          <p:nvPr/>
        </p:nvSpPr>
        <p:spPr bwMode="auto">
          <a:xfrm>
            <a:off x="6180138" y="3275013"/>
            <a:ext cx="174625" cy="182562"/>
          </a:xfrm>
          <a:custGeom>
            <a:avLst/>
            <a:gdLst>
              <a:gd name="T0" fmla="*/ 86 w 101"/>
              <a:gd name="T1" fmla="*/ 14 h 106"/>
              <a:gd name="T2" fmla="*/ 89 w 101"/>
              <a:gd name="T3" fmla="*/ 83 h 106"/>
              <a:gd name="T4" fmla="*/ 93 w 101"/>
              <a:gd name="T5" fmla="*/ 53 h 106"/>
              <a:gd name="T6" fmla="*/ 76 w 101"/>
              <a:gd name="T7" fmla="*/ 71 h 106"/>
              <a:gd name="T8" fmla="*/ 74 w 101"/>
              <a:gd name="T9" fmla="*/ 53 h 106"/>
              <a:gd name="T10" fmla="*/ 29 w 101"/>
              <a:gd name="T11" fmla="*/ 70 h 106"/>
              <a:gd name="T12" fmla="*/ 22 w 101"/>
              <a:gd name="T13" fmla="*/ 53 h 106"/>
              <a:gd name="T14" fmla="*/ 18 w 101"/>
              <a:gd name="T15" fmla="*/ 78 h 106"/>
              <a:gd name="T16" fmla="*/ 0 w 101"/>
              <a:gd name="T17" fmla="*/ 50 h 106"/>
              <a:gd name="T18" fmla="*/ 50 w 101"/>
              <a:gd name="T19" fmla="*/ 0 h 106"/>
              <a:gd name="T20" fmla="*/ 66 w 101"/>
              <a:gd name="T21" fmla="*/ 91 h 106"/>
              <a:gd name="T22" fmla="*/ 62 w 101"/>
              <a:gd name="T23" fmla="*/ 106 h 106"/>
              <a:gd name="T24" fmla="*/ 39 w 101"/>
              <a:gd name="T25" fmla="*/ 106 h 106"/>
              <a:gd name="T26" fmla="*/ 35 w 101"/>
              <a:gd name="T27" fmla="*/ 102 h 106"/>
              <a:gd name="T28" fmla="*/ 23 w 101"/>
              <a:gd name="T29" fmla="*/ 91 h 106"/>
              <a:gd name="T30" fmla="*/ 20 w 101"/>
              <a:gd name="T31" fmla="*/ 85 h 106"/>
              <a:gd name="T32" fmla="*/ 53 w 101"/>
              <a:gd name="T33" fmla="*/ 57 h 106"/>
              <a:gd name="T34" fmla="*/ 80 w 101"/>
              <a:gd name="T35" fmla="*/ 85 h 106"/>
              <a:gd name="T36" fmla="*/ 78 w 101"/>
              <a:gd name="T37" fmla="*/ 91 h 106"/>
              <a:gd name="T38" fmla="*/ 66 w 101"/>
              <a:gd name="T39" fmla="*/ 91 h 106"/>
              <a:gd name="T40" fmla="*/ 58 w 101"/>
              <a:gd name="T41" fmla="*/ 98 h 106"/>
              <a:gd name="T42" fmla="*/ 58 w 101"/>
              <a:gd name="T43" fmla="*/ 87 h 106"/>
              <a:gd name="T44" fmla="*/ 68 w 101"/>
              <a:gd name="T45" fmla="*/ 83 h 106"/>
              <a:gd name="T46" fmla="*/ 33 w 101"/>
              <a:gd name="T47" fmla="*/ 83 h 106"/>
              <a:gd name="T48" fmla="*/ 39 w 101"/>
              <a:gd name="T49" fmla="*/ 83 h 106"/>
              <a:gd name="T50" fmla="*/ 43 w 101"/>
              <a:gd name="T51" fmla="*/ 98 h 106"/>
              <a:gd name="T52" fmla="*/ 81 w 101"/>
              <a:gd name="T53" fmla="*/ 20 h 106"/>
              <a:gd name="T54" fmla="*/ 80 w 101"/>
              <a:gd name="T55" fmla="*/ 19 h 106"/>
              <a:gd name="T56" fmla="*/ 78 w 101"/>
              <a:gd name="T57" fmla="*/ 48 h 106"/>
              <a:gd name="T58" fmla="*/ 81 w 101"/>
              <a:gd name="T59" fmla="*/ 20 h 106"/>
              <a:gd name="T60" fmla="*/ 76 w 101"/>
              <a:gd name="T61" fmla="*/ 16 h 106"/>
              <a:gd name="T62" fmla="*/ 71 w 101"/>
              <a:gd name="T63" fmla="*/ 16 h 106"/>
              <a:gd name="T64" fmla="*/ 76 w 101"/>
              <a:gd name="T65" fmla="*/ 16 h 106"/>
              <a:gd name="T66" fmla="*/ 57 w 101"/>
              <a:gd name="T67" fmla="*/ 8 h 106"/>
              <a:gd name="T68" fmla="*/ 53 w 101"/>
              <a:gd name="T69" fmla="*/ 24 h 106"/>
              <a:gd name="T70" fmla="*/ 68 w 101"/>
              <a:gd name="T71" fmla="*/ 20 h 106"/>
              <a:gd name="T72" fmla="*/ 57 w 101"/>
              <a:gd name="T73" fmla="*/ 8 h 106"/>
              <a:gd name="T74" fmla="*/ 48 w 101"/>
              <a:gd name="T75" fmla="*/ 8 h 106"/>
              <a:gd name="T76" fmla="*/ 34 w 101"/>
              <a:gd name="T77" fmla="*/ 18 h 106"/>
              <a:gd name="T78" fmla="*/ 35 w 101"/>
              <a:gd name="T79" fmla="*/ 21 h 106"/>
              <a:gd name="T80" fmla="*/ 48 w 101"/>
              <a:gd name="T81" fmla="*/ 8 h 106"/>
              <a:gd name="T82" fmla="*/ 34 w 101"/>
              <a:gd name="T83" fmla="*/ 11 h 106"/>
              <a:gd name="T84" fmla="*/ 29 w 101"/>
              <a:gd name="T85" fmla="*/ 18 h 106"/>
              <a:gd name="T86" fmla="*/ 34 w 101"/>
              <a:gd name="T87" fmla="*/ 11 h 106"/>
              <a:gd name="T88" fmla="*/ 21 w 101"/>
              <a:gd name="T89" fmla="*/ 19 h 106"/>
              <a:gd name="T90" fmla="*/ 8 w 101"/>
              <a:gd name="T91" fmla="*/ 48 h 106"/>
              <a:gd name="T92" fmla="*/ 27 w 101"/>
              <a:gd name="T93" fmla="*/ 23 h 106"/>
              <a:gd name="T94" fmla="*/ 69 w 101"/>
              <a:gd name="T95" fmla="*/ 25 h 106"/>
              <a:gd name="T96" fmla="*/ 67 w 101"/>
              <a:gd name="T97" fmla="*/ 26 h 106"/>
              <a:gd name="T98" fmla="*/ 53 w 101"/>
              <a:gd name="T99" fmla="*/ 48 h 106"/>
              <a:gd name="T100" fmla="*/ 69 w 101"/>
              <a:gd name="T101" fmla="*/ 25 h 106"/>
              <a:gd name="T102" fmla="*/ 48 w 101"/>
              <a:gd name="T103" fmla="*/ 29 h 106"/>
              <a:gd name="T104" fmla="*/ 31 w 101"/>
              <a:gd name="T105" fmla="*/ 25 h 106"/>
              <a:gd name="T106" fmla="*/ 48 w 101"/>
              <a:gd name="T107" fmla="*/ 48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01" h="106">
                <a:moveTo>
                  <a:pt x="50" y="0"/>
                </a:moveTo>
                <a:cubicBezTo>
                  <a:pt x="64" y="0"/>
                  <a:pt x="77" y="5"/>
                  <a:pt x="86" y="14"/>
                </a:cubicBezTo>
                <a:cubicBezTo>
                  <a:pt x="95" y="24"/>
                  <a:pt x="101" y="36"/>
                  <a:pt x="101" y="50"/>
                </a:cubicBezTo>
                <a:cubicBezTo>
                  <a:pt x="101" y="63"/>
                  <a:pt x="96" y="74"/>
                  <a:pt x="89" y="83"/>
                </a:cubicBezTo>
                <a:cubicBezTo>
                  <a:pt x="86" y="87"/>
                  <a:pt x="80" y="82"/>
                  <a:pt x="83" y="78"/>
                </a:cubicBezTo>
                <a:cubicBezTo>
                  <a:pt x="89" y="71"/>
                  <a:pt x="93" y="62"/>
                  <a:pt x="93" y="53"/>
                </a:cubicBezTo>
                <a:cubicBezTo>
                  <a:pt x="78" y="53"/>
                  <a:pt x="78" y="53"/>
                  <a:pt x="78" y="53"/>
                </a:cubicBezTo>
                <a:cubicBezTo>
                  <a:pt x="78" y="59"/>
                  <a:pt x="77" y="65"/>
                  <a:pt x="76" y="71"/>
                </a:cubicBezTo>
                <a:cubicBezTo>
                  <a:pt x="75" y="74"/>
                  <a:pt x="70" y="73"/>
                  <a:pt x="71" y="70"/>
                </a:cubicBezTo>
                <a:cubicBezTo>
                  <a:pt x="73" y="65"/>
                  <a:pt x="74" y="59"/>
                  <a:pt x="74" y="53"/>
                </a:cubicBezTo>
                <a:cubicBezTo>
                  <a:pt x="54" y="53"/>
                  <a:pt x="46" y="53"/>
                  <a:pt x="27" y="53"/>
                </a:cubicBezTo>
                <a:cubicBezTo>
                  <a:pt x="27" y="59"/>
                  <a:pt x="28" y="65"/>
                  <a:pt x="29" y="70"/>
                </a:cubicBezTo>
                <a:cubicBezTo>
                  <a:pt x="30" y="73"/>
                  <a:pt x="26" y="74"/>
                  <a:pt x="25" y="70"/>
                </a:cubicBezTo>
                <a:cubicBezTo>
                  <a:pt x="23" y="65"/>
                  <a:pt x="23" y="59"/>
                  <a:pt x="22" y="53"/>
                </a:cubicBezTo>
                <a:cubicBezTo>
                  <a:pt x="8" y="53"/>
                  <a:pt x="8" y="53"/>
                  <a:pt x="8" y="53"/>
                </a:cubicBezTo>
                <a:cubicBezTo>
                  <a:pt x="8" y="62"/>
                  <a:pt x="12" y="71"/>
                  <a:pt x="18" y="78"/>
                </a:cubicBezTo>
                <a:cubicBezTo>
                  <a:pt x="21" y="82"/>
                  <a:pt x="15" y="87"/>
                  <a:pt x="12" y="83"/>
                </a:cubicBezTo>
                <a:cubicBezTo>
                  <a:pt x="4" y="74"/>
                  <a:pt x="0" y="63"/>
                  <a:pt x="0" y="50"/>
                </a:cubicBezTo>
                <a:cubicBezTo>
                  <a:pt x="0" y="36"/>
                  <a:pt x="5" y="24"/>
                  <a:pt x="15" y="14"/>
                </a:cubicBezTo>
                <a:cubicBezTo>
                  <a:pt x="24" y="5"/>
                  <a:pt x="36" y="0"/>
                  <a:pt x="50" y="0"/>
                </a:cubicBezTo>
                <a:close/>
                <a:moveTo>
                  <a:pt x="66" y="91"/>
                </a:moveTo>
                <a:cubicBezTo>
                  <a:pt x="66" y="91"/>
                  <a:pt x="66" y="91"/>
                  <a:pt x="66" y="91"/>
                </a:cubicBezTo>
                <a:cubicBezTo>
                  <a:pt x="66" y="102"/>
                  <a:pt x="66" y="102"/>
                  <a:pt x="66" y="102"/>
                </a:cubicBezTo>
                <a:cubicBezTo>
                  <a:pt x="66" y="104"/>
                  <a:pt x="64" y="106"/>
                  <a:pt x="62" y="106"/>
                </a:cubicBezTo>
                <a:cubicBezTo>
                  <a:pt x="62" y="106"/>
                  <a:pt x="62" y="106"/>
                  <a:pt x="62" y="106"/>
                </a:cubicBezTo>
                <a:cubicBezTo>
                  <a:pt x="39" y="106"/>
                  <a:pt x="39" y="106"/>
                  <a:pt x="39" y="106"/>
                </a:cubicBezTo>
                <a:cubicBezTo>
                  <a:pt x="37" y="106"/>
                  <a:pt x="35" y="104"/>
                  <a:pt x="35" y="102"/>
                </a:cubicBezTo>
                <a:cubicBezTo>
                  <a:pt x="35" y="102"/>
                  <a:pt x="35" y="102"/>
                  <a:pt x="35" y="102"/>
                </a:cubicBezTo>
                <a:cubicBezTo>
                  <a:pt x="35" y="91"/>
                  <a:pt x="35" y="91"/>
                  <a:pt x="35" y="91"/>
                </a:cubicBezTo>
                <a:cubicBezTo>
                  <a:pt x="23" y="91"/>
                  <a:pt x="23" y="91"/>
                  <a:pt x="23" y="91"/>
                </a:cubicBezTo>
                <a:cubicBezTo>
                  <a:pt x="21" y="91"/>
                  <a:pt x="19" y="90"/>
                  <a:pt x="19" y="87"/>
                </a:cubicBezTo>
                <a:cubicBezTo>
                  <a:pt x="19" y="86"/>
                  <a:pt x="20" y="85"/>
                  <a:pt x="20" y="85"/>
                </a:cubicBezTo>
                <a:cubicBezTo>
                  <a:pt x="48" y="57"/>
                  <a:pt x="48" y="57"/>
                  <a:pt x="48" y="57"/>
                </a:cubicBezTo>
                <a:cubicBezTo>
                  <a:pt x="49" y="56"/>
                  <a:pt x="52" y="56"/>
                  <a:pt x="53" y="57"/>
                </a:cubicBezTo>
                <a:cubicBezTo>
                  <a:pt x="53" y="58"/>
                  <a:pt x="53" y="58"/>
                  <a:pt x="53" y="58"/>
                </a:cubicBezTo>
                <a:cubicBezTo>
                  <a:pt x="80" y="85"/>
                  <a:pt x="80" y="85"/>
                  <a:pt x="80" y="85"/>
                </a:cubicBezTo>
                <a:cubicBezTo>
                  <a:pt x="82" y="86"/>
                  <a:pt x="82" y="89"/>
                  <a:pt x="80" y="90"/>
                </a:cubicBezTo>
                <a:cubicBezTo>
                  <a:pt x="79" y="91"/>
                  <a:pt x="79" y="91"/>
                  <a:pt x="78" y="91"/>
                </a:cubicBezTo>
                <a:cubicBezTo>
                  <a:pt x="77" y="91"/>
                  <a:pt x="77" y="91"/>
                  <a:pt x="77" y="91"/>
                </a:cubicBezTo>
                <a:cubicBezTo>
                  <a:pt x="66" y="91"/>
                  <a:pt x="66" y="91"/>
                  <a:pt x="66" y="91"/>
                </a:cubicBezTo>
                <a:close/>
                <a:moveTo>
                  <a:pt x="58" y="98"/>
                </a:moveTo>
                <a:cubicBezTo>
                  <a:pt x="58" y="98"/>
                  <a:pt x="58" y="98"/>
                  <a:pt x="58" y="98"/>
                </a:cubicBezTo>
                <a:cubicBezTo>
                  <a:pt x="58" y="87"/>
                  <a:pt x="58" y="87"/>
                  <a:pt x="58" y="87"/>
                </a:cubicBezTo>
                <a:cubicBezTo>
                  <a:pt x="58" y="87"/>
                  <a:pt x="58" y="87"/>
                  <a:pt x="58" y="87"/>
                </a:cubicBezTo>
                <a:cubicBezTo>
                  <a:pt x="58" y="85"/>
                  <a:pt x="60" y="83"/>
                  <a:pt x="62" y="83"/>
                </a:cubicBezTo>
                <a:cubicBezTo>
                  <a:pt x="68" y="83"/>
                  <a:pt x="68" y="83"/>
                  <a:pt x="68" y="83"/>
                </a:cubicBezTo>
                <a:cubicBezTo>
                  <a:pt x="50" y="66"/>
                  <a:pt x="50" y="66"/>
                  <a:pt x="50" y="66"/>
                </a:cubicBezTo>
                <a:cubicBezTo>
                  <a:pt x="33" y="83"/>
                  <a:pt x="33" y="83"/>
                  <a:pt x="33" y="83"/>
                </a:cubicBezTo>
                <a:cubicBezTo>
                  <a:pt x="39" y="83"/>
                  <a:pt x="39" y="83"/>
                  <a:pt x="39" y="83"/>
                </a:cubicBezTo>
                <a:cubicBezTo>
                  <a:pt x="39" y="83"/>
                  <a:pt x="39" y="83"/>
                  <a:pt x="39" y="83"/>
                </a:cubicBezTo>
                <a:cubicBezTo>
                  <a:pt x="41" y="83"/>
                  <a:pt x="43" y="85"/>
                  <a:pt x="43" y="87"/>
                </a:cubicBezTo>
                <a:cubicBezTo>
                  <a:pt x="43" y="98"/>
                  <a:pt x="43" y="98"/>
                  <a:pt x="43" y="98"/>
                </a:cubicBezTo>
                <a:cubicBezTo>
                  <a:pt x="58" y="98"/>
                  <a:pt x="58" y="98"/>
                  <a:pt x="58" y="98"/>
                </a:cubicBezTo>
                <a:close/>
                <a:moveTo>
                  <a:pt x="81" y="20"/>
                </a:moveTo>
                <a:cubicBezTo>
                  <a:pt x="81" y="20"/>
                  <a:pt x="81" y="20"/>
                  <a:pt x="81" y="20"/>
                </a:cubicBezTo>
                <a:cubicBezTo>
                  <a:pt x="80" y="20"/>
                  <a:pt x="80" y="19"/>
                  <a:pt x="80" y="19"/>
                </a:cubicBezTo>
                <a:cubicBezTo>
                  <a:pt x="78" y="20"/>
                  <a:pt x="76" y="22"/>
                  <a:pt x="74" y="23"/>
                </a:cubicBezTo>
                <a:cubicBezTo>
                  <a:pt x="76" y="30"/>
                  <a:pt x="78" y="39"/>
                  <a:pt x="78" y="48"/>
                </a:cubicBezTo>
                <a:cubicBezTo>
                  <a:pt x="93" y="48"/>
                  <a:pt x="93" y="48"/>
                  <a:pt x="93" y="48"/>
                </a:cubicBezTo>
                <a:cubicBezTo>
                  <a:pt x="93" y="37"/>
                  <a:pt x="88" y="27"/>
                  <a:pt x="81" y="20"/>
                </a:cubicBezTo>
                <a:close/>
                <a:moveTo>
                  <a:pt x="76" y="16"/>
                </a:moveTo>
                <a:cubicBezTo>
                  <a:pt x="76" y="16"/>
                  <a:pt x="76" y="16"/>
                  <a:pt x="76" y="16"/>
                </a:cubicBezTo>
                <a:cubicBezTo>
                  <a:pt x="73" y="14"/>
                  <a:pt x="70" y="12"/>
                  <a:pt x="67" y="11"/>
                </a:cubicBezTo>
                <a:cubicBezTo>
                  <a:pt x="68" y="12"/>
                  <a:pt x="70" y="14"/>
                  <a:pt x="71" y="16"/>
                </a:cubicBezTo>
                <a:cubicBezTo>
                  <a:pt x="71" y="17"/>
                  <a:pt x="71" y="18"/>
                  <a:pt x="72" y="18"/>
                </a:cubicBezTo>
                <a:cubicBezTo>
                  <a:pt x="73" y="18"/>
                  <a:pt x="75" y="17"/>
                  <a:pt x="76" y="16"/>
                </a:cubicBezTo>
                <a:close/>
                <a:moveTo>
                  <a:pt x="57" y="8"/>
                </a:moveTo>
                <a:cubicBezTo>
                  <a:pt x="57" y="8"/>
                  <a:pt x="57" y="8"/>
                  <a:pt x="57" y="8"/>
                </a:cubicBezTo>
                <a:cubicBezTo>
                  <a:pt x="56" y="8"/>
                  <a:pt x="54" y="8"/>
                  <a:pt x="53" y="8"/>
                </a:cubicBezTo>
                <a:cubicBezTo>
                  <a:pt x="53" y="24"/>
                  <a:pt x="53" y="24"/>
                  <a:pt x="53" y="24"/>
                </a:cubicBezTo>
                <a:cubicBezTo>
                  <a:pt x="57" y="24"/>
                  <a:pt x="62" y="23"/>
                  <a:pt x="66" y="21"/>
                </a:cubicBezTo>
                <a:cubicBezTo>
                  <a:pt x="66" y="21"/>
                  <a:pt x="67" y="21"/>
                  <a:pt x="68" y="20"/>
                </a:cubicBezTo>
                <a:cubicBezTo>
                  <a:pt x="67" y="20"/>
                  <a:pt x="67" y="19"/>
                  <a:pt x="66" y="18"/>
                </a:cubicBezTo>
                <a:cubicBezTo>
                  <a:pt x="64" y="14"/>
                  <a:pt x="61" y="10"/>
                  <a:pt x="57" y="8"/>
                </a:cubicBezTo>
                <a:close/>
                <a:moveTo>
                  <a:pt x="48" y="8"/>
                </a:moveTo>
                <a:cubicBezTo>
                  <a:pt x="48" y="8"/>
                  <a:pt x="48" y="8"/>
                  <a:pt x="48" y="8"/>
                </a:cubicBezTo>
                <a:cubicBezTo>
                  <a:pt x="46" y="8"/>
                  <a:pt x="45" y="8"/>
                  <a:pt x="43" y="8"/>
                </a:cubicBezTo>
                <a:cubicBezTo>
                  <a:pt x="40" y="10"/>
                  <a:pt x="37" y="14"/>
                  <a:pt x="34" y="18"/>
                </a:cubicBezTo>
                <a:cubicBezTo>
                  <a:pt x="34" y="19"/>
                  <a:pt x="33" y="20"/>
                  <a:pt x="33" y="20"/>
                </a:cubicBezTo>
                <a:cubicBezTo>
                  <a:pt x="34" y="21"/>
                  <a:pt x="34" y="21"/>
                  <a:pt x="35" y="21"/>
                </a:cubicBezTo>
                <a:cubicBezTo>
                  <a:pt x="39" y="23"/>
                  <a:pt x="43" y="24"/>
                  <a:pt x="48" y="24"/>
                </a:cubicBezTo>
                <a:cubicBezTo>
                  <a:pt x="48" y="8"/>
                  <a:pt x="48" y="8"/>
                  <a:pt x="48" y="8"/>
                </a:cubicBezTo>
                <a:close/>
                <a:moveTo>
                  <a:pt x="34" y="11"/>
                </a:moveTo>
                <a:cubicBezTo>
                  <a:pt x="34" y="11"/>
                  <a:pt x="34" y="11"/>
                  <a:pt x="34" y="11"/>
                </a:cubicBezTo>
                <a:cubicBezTo>
                  <a:pt x="30" y="12"/>
                  <a:pt x="28" y="14"/>
                  <a:pt x="25" y="16"/>
                </a:cubicBezTo>
                <a:cubicBezTo>
                  <a:pt x="26" y="17"/>
                  <a:pt x="28" y="18"/>
                  <a:pt x="29" y="18"/>
                </a:cubicBezTo>
                <a:cubicBezTo>
                  <a:pt x="29" y="18"/>
                  <a:pt x="30" y="17"/>
                  <a:pt x="30" y="16"/>
                </a:cubicBezTo>
                <a:cubicBezTo>
                  <a:pt x="31" y="14"/>
                  <a:pt x="32" y="12"/>
                  <a:pt x="34" y="11"/>
                </a:cubicBezTo>
                <a:close/>
                <a:moveTo>
                  <a:pt x="21" y="19"/>
                </a:moveTo>
                <a:cubicBezTo>
                  <a:pt x="21" y="19"/>
                  <a:pt x="21" y="19"/>
                  <a:pt x="21" y="19"/>
                </a:cubicBezTo>
                <a:cubicBezTo>
                  <a:pt x="21" y="19"/>
                  <a:pt x="20" y="20"/>
                  <a:pt x="20" y="20"/>
                </a:cubicBezTo>
                <a:cubicBezTo>
                  <a:pt x="13" y="27"/>
                  <a:pt x="8" y="37"/>
                  <a:pt x="8" y="48"/>
                </a:cubicBezTo>
                <a:cubicBezTo>
                  <a:pt x="22" y="48"/>
                  <a:pt x="22" y="48"/>
                  <a:pt x="22" y="48"/>
                </a:cubicBezTo>
                <a:cubicBezTo>
                  <a:pt x="23" y="39"/>
                  <a:pt x="24" y="30"/>
                  <a:pt x="27" y="23"/>
                </a:cubicBezTo>
                <a:cubicBezTo>
                  <a:pt x="25" y="22"/>
                  <a:pt x="23" y="20"/>
                  <a:pt x="21" y="19"/>
                </a:cubicBezTo>
                <a:close/>
                <a:moveTo>
                  <a:pt x="69" y="25"/>
                </a:moveTo>
                <a:cubicBezTo>
                  <a:pt x="69" y="25"/>
                  <a:pt x="69" y="25"/>
                  <a:pt x="69" y="25"/>
                </a:cubicBezTo>
                <a:cubicBezTo>
                  <a:pt x="69" y="25"/>
                  <a:pt x="68" y="25"/>
                  <a:pt x="67" y="26"/>
                </a:cubicBezTo>
                <a:cubicBezTo>
                  <a:pt x="63" y="27"/>
                  <a:pt x="58" y="28"/>
                  <a:pt x="53" y="29"/>
                </a:cubicBezTo>
                <a:cubicBezTo>
                  <a:pt x="53" y="48"/>
                  <a:pt x="53" y="48"/>
                  <a:pt x="53" y="48"/>
                </a:cubicBezTo>
                <a:cubicBezTo>
                  <a:pt x="74" y="48"/>
                  <a:pt x="74" y="48"/>
                  <a:pt x="74" y="48"/>
                </a:cubicBezTo>
                <a:cubicBezTo>
                  <a:pt x="73" y="39"/>
                  <a:pt x="72" y="31"/>
                  <a:pt x="69" y="25"/>
                </a:cubicBezTo>
                <a:close/>
                <a:moveTo>
                  <a:pt x="48" y="29"/>
                </a:moveTo>
                <a:cubicBezTo>
                  <a:pt x="48" y="29"/>
                  <a:pt x="48" y="29"/>
                  <a:pt x="48" y="29"/>
                </a:cubicBezTo>
                <a:cubicBezTo>
                  <a:pt x="43" y="28"/>
                  <a:pt x="38" y="27"/>
                  <a:pt x="33" y="26"/>
                </a:cubicBezTo>
                <a:cubicBezTo>
                  <a:pt x="33" y="25"/>
                  <a:pt x="32" y="25"/>
                  <a:pt x="31" y="25"/>
                </a:cubicBezTo>
                <a:cubicBezTo>
                  <a:pt x="29" y="31"/>
                  <a:pt x="27" y="39"/>
                  <a:pt x="27" y="48"/>
                </a:cubicBezTo>
                <a:cubicBezTo>
                  <a:pt x="48" y="48"/>
                  <a:pt x="48" y="48"/>
                  <a:pt x="48" y="48"/>
                </a:cubicBezTo>
                <a:cubicBezTo>
                  <a:pt x="48" y="29"/>
                  <a:pt x="48" y="29"/>
                  <a:pt x="48" y="2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7444" name="Freeform 36"/>
          <p:cNvSpPr>
            <a:spLocks noEditPoints="1"/>
          </p:cNvSpPr>
          <p:nvPr/>
        </p:nvSpPr>
        <p:spPr bwMode="auto">
          <a:xfrm>
            <a:off x="2744788" y="3282950"/>
            <a:ext cx="173037" cy="163513"/>
          </a:xfrm>
          <a:custGeom>
            <a:avLst/>
            <a:gdLst>
              <a:gd name="T0" fmla="*/ 29 w 101"/>
              <a:gd name="T1" fmla="*/ 79 h 95"/>
              <a:gd name="T2" fmla="*/ 86 w 101"/>
              <a:gd name="T3" fmla="*/ 76 h 95"/>
              <a:gd name="T4" fmla="*/ 86 w 101"/>
              <a:gd name="T5" fmla="*/ 81 h 95"/>
              <a:gd name="T6" fmla="*/ 31 w 101"/>
              <a:gd name="T7" fmla="*/ 13 h 95"/>
              <a:gd name="T8" fmla="*/ 29 w 101"/>
              <a:gd name="T9" fmla="*/ 16 h 95"/>
              <a:gd name="T10" fmla="*/ 29 w 101"/>
              <a:gd name="T11" fmla="*/ 32 h 95"/>
              <a:gd name="T12" fmla="*/ 31 w 101"/>
              <a:gd name="T13" fmla="*/ 34 h 95"/>
              <a:gd name="T14" fmla="*/ 86 w 101"/>
              <a:gd name="T15" fmla="*/ 34 h 95"/>
              <a:gd name="T16" fmla="*/ 89 w 101"/>
              <a:gd name="T17" fmla="*/ 16 h 95"/>
              <a:gd name="T18" fmla="*/ 86 w 101"/>
              <a:gd name="T19" fmla="*/ 13 h 95"/>
              <a:gd name="T20" fmla="*/ 33 w 101"/>
              <a:gd name="T21" fmla="*/ 30 h 95"/>
              <a:gd name="T22" fmla="*/ 33 w 101"/>
              <a:gd name="T23" fmla="*/ 18 h 95"/>
              <a:gd name="T24" fmla="*/ 84 w 101"/>
              <a:gd name="T25" fmla="*/ 30 h 95"/>
              <a:gd name="T26" fmla="*/ 16 w 101"/>
              <a:gd name="T27" fmla="*/ 29 h 95"/>
              <a:gd name="T28" fmla="*/ 8 w 101"/>
              <a:gd name="T29" fmla="*/ 29 h 95"/>
              <a:gd name="T30" fmla="*/ 16 w 101"/>
              <a:gd name="T31" fmla="*/ 83 h 95"/>
              <a:gd name="T32" fmla="*/ 12 w 101"/>
              <a:gd name="T33" fmla="*/ 95 h 95"/>
              <a:gd name="T34" fmla="*/ 3 w 101"/>
              <a:gd name="T35" fmla="*/ 92 h 95"/>
              <a:gd name="T36" fmla="*/ 0 w 101"/>
              <a:gd name="T37" fmla="*/ 83 h 95"/>
              <a:gd name="T38" fmla="*/ 0 w 101"/>
              <a:gd name="T39" fmla="*/ 25 h 95"/>
              <a:gd name="T40" fmla="*/ 16 w 101"/>
              <a:gd name="T41" fmla="*/ 21 h 95"/>
              <a:gd name="T42" fmla="*/ 20 w 101"/>
              <a:gd name="T43" fmla="*/ 0 h 95"/>
              <a:gd name="T44" fmla="*/ 97 w 101"/>
              <a:gd name="T45" fmla="*/ 0 h 95"/>
              <a:gd name="T46" fmla="*/ 101 w 101"/>
              <a:gd name="T47" fmla="*/ 4 h 95"/>
              <a:gd name="T48" fmla="*/ 98 w 101"/>
              <a:gd name="T49" fmla="*/ 92 h 95"/>
              <a:gd name="T50" fmla="*/ 89 w 101"/>
              <a:gd name="T51" fmla="*/ 95 h 95"/>
              <a:gd name="T52" fmla="*/ 12 w 101"/>
              <a:gd name="T53" fmla="*/ 95 h 95"/>
              <a:gd name="T54" fmla="*/ 93 w 101"/>
              <a:gd name="T55" fmla="*/ 83 h 95"/>
              <a:gd name="T56" fmla="*/ 93 w 101"/>
              <a:gd name="T57" fmla="*/ 8 h 95"/>
              <a:gd name="T58" fmla="*/ 24 w 101"/>
              <a:gd name="T59" fmla="*/ 83 h 95"/>
              <a:gd name="T60" fmla="*/ 89 w 101"/>
              <a:gd name="T61" fmla="*/ 88 h 95"/>
              <a:gd name="T62" fmla="*/ 92 w 101"/>
              <a:gd name="T63" fmla="*/ 86 h 95"/>
              <a:gd name="T64" fmla="*/ 61 w 101"/>
              <a:gd name="T65" fmla="*/ 39 h 95"/>
              <a:gd name="T66" fmla="*/ 61 w 101"/>
              <a:gd name="T67" fmla="*/ 39 h 95"/>
              <a:gd name="T68" fmla="*/ 89 w 101"/>
              <a:gd name="T69" fmla="*/ 41 h 95"/>
              <a:gd name="T70" fmla="*/ 89 w 101"/>
              <a:gd name="T71" fmla="*/ 54 h 95"/>
              <a:gd name="T72" fmla="*/ 86 w 101"/>
              <a:gd name="T73" fmla="*/ 56 h 95"/>
              <a:gd name="T74" fmla="*/ 59 w 101"/>
              <a:gd name="T75" fmla="*/ 54 h 95"/>
              <a:gd name="T76" fmla="*/ 59 w 101"/>
              <a:gd name="T77" fmla="*/ 41 h 95"/>
              <a:gd name="T78" fmla="*/ 84 w 101"/>
              <a:gd name="T79" fmla="*/ 44 h 95"/>
              <a:gd name="T80" fmla="*/ 64 w 101"/>
              <a:gd name="T81" fmla="*/ 44 h 95"/>
              <a:gd name="T82" fmla="*/ 84 w 101"/>
              <a:gd name="T83" fmla="*/ 52 h 95"/>
              <a:gd name="T84" fmla="*/ 31 w 101"/>
              <a:gd name="T85" fmla="*/ 44 h 95"/>
              <a:gd name="T86" fmla="*/ 29 w 101"/>
              <a:gd name="T87" fmla="*/ 41 h 95"/>
              <a:gd name="T88" fmla="*/ 54 w 101"/>
              <a:gd name="T89" fmla="*/ 39 h 95"/>
              <a:gd name="T90" fmla="*/ 54 w 101"/>
              <a:gd name="T91" fmla="*/ 44 h 95"/>
              <a:gd name="T92" fmla="*/ 31 w 101"/>
              <a:gd name="T93" fmla="*/ 56 h 95"/>
              <a:gd name="T94" fmla="*/ 29 w 101"/>
              <a:gd name="T95" fmla="*/ 54 h 95"/>
              <a:gd name="T96" fmla="*/ 54 w 101"/>
              <a:gd name="T97" fmla="*/ 52 h 95"/>
              <a:gd name="T98" fmla="*/ 54 w 101"/>
              <a:gd name="T99" fmla="*/ 56 h 95"/>
              <a:gd name="T100" fmla="*/ 31 w 101"/>
              <a:gd name="T101" fmla="*/ 69 h 95"/>
              <a:gd name="T102" fmla="*/ 29 w 101"/>
              <a:gd name="T103" fmla="*/ 66 h 95"/>
              <a:gd name="T104" fmla="*/ 86 w 101"/>
              <a:gd name="T105" fmla="*/ 64 h 95"/>
              <a:gd name="T106" fmla="*/ 86 w 101"/>
              <a:gd name="T107" fmla="*/ 69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01" h="95">
                <a:moveTo>
                  <a:pt x="31" y="81"/>
                </a:moveTo>
                <a:cubicBezTo>
                  <a:pt x="30" y="81"/>
                  <a:pt x="29" y="80"/>
                  <a:pt x="29" y="79"/>
                </a:cubicBezTo>
                <a:cubicBezTo>
                  <a:pt x="29" y="78"/>
                  <a:pt x="30" y="76"/>
                  <a:pt x="31" y="76"/>
                </a:cubicBezTo>
                <a:cubicBezTo>
                  <a:pt x="86" y="76"/>
                  <a:pt x="86" y="76"/>
                  <a:pt x="86" y="76"/>
                </a:cubicBezTo>
                <a:cubicBezTo>
                  <a:pt x="87" y="76"/>
                  <a:pt x="89" y="78"/>
                  <a:pt x="89" y="79"/>
                </a:cubicBezTo>
                <a:cubicBezTo>
                  <a:pt x="89" y="80"/>
                  <a:pt x="87" y="81"/>
                  <a:pt x="86" y="81"/>
                </a:cubicBezTo>
                <a:cubicBezTo>
                  <a:pt x="31" y="81"/>
                  <a:pt x="31" y="81"/>
                  <a:pt x="31" y="81"/>
                </a:cubicBezTo>
                <a:close/>
                <a:moveTo>
                  <a:pt x="31" y="13"/>
                </a:moveTo>
                <a:cubicBezTo>
                  <a:pt x="31" y="13"/>
                  <a:pt x="31" y="13"/>
                  <a:pt x="31" y="13"/>
                </a:cubicBezTo>
                <a:cubicBezTo>
                  <a:pt x="30" y="13"/>
                  <a:pt x="29" y="14"/>
                  <a:pt x="29" y="16"/>
                </a:cubicBezTo>
                <a:cubicBezTo>
                  <a:pt x="29" y="16"/>
                  <a:pt x="29" y="16"/>
                  <a:pt x="29" y="16"/>
                </a:cubicBezTo>
                <a:cubicBezTo>
                  <a:pt x="29" y="32"/>
                  <a:pt x="29" y="32"/>
                  <a:pt x="29" y="32"/>
                </a:cubicBezTo>
                <a:cubicBezTo>
                  <a:pt x="29" y="33"/>
                  <a:pt x="30" y="34"/>
                  <a:pt x="31" y="34"/>
                </a:cubicBezTo>
                <a:cubicBezTo>
                  <a:pt x="31" y="34"/>
                  <a:pt x="31" y="34"/>
                  <a:pt x="31" y="34"/>
                </a:cubicBezTo>
                <a:cubicBezTo>
                  <a:pt x="86" y="34"/>
                  <a:pt x="86" y="34"/>
                  <a:pt x="86" y="34"/>
                </a:cubicBezTo>
                <a:cubicBezTo>
                  <a:pt x="86" y="34"/>
                  <a:pt x="86" y="34"/>
                  <a:pt x="86" y="34"/>
                </a:cubicBezTo>
                <a:cubicBezTo>
                  <a:pt x="87" y="34"/>
                  <a:pt x="89" y="33"/>
                  <a:pt x="89" y="32"/>
                </a:cubicBezTo>
                <a:cubicBezTo>
                  <a:pt x="89" y="16"/>
                  <a:pt x="89" y="16"/>
                  <a:pt x="89" y="16"/>
                </a:cubicBezTo>
                <a:cubicBezTo>
                  <a:pt x="89" y="16"/>
                  <a:pt x="89" y="16"/>
                  <a:pt x="89" y="16"/>
                </a:cubicBezTo>
                <a:cubicBezTo>
                  <a:pt x="89" y="14"/>
                  <a:pt x="87" y="13"/>
                  <a:pt x="86" y="13"/>
                </a:cubicBezTo>
                <a:cubicBezTo>
                  <a:pt x="31" y="13"/>
                  <a:pt x="31" y="13"/>
                  <a:pt x="31" y="13"/>
                </a:cubicBezTo>
                <a:close/>
                <a:moveTo>
                  <a:pt x="33" y="30"/>
                </a:moveTo>
                <a:cubicBezTo>
                  <a:pt x="33" y="30"/>
                  <a:pt x="33" y="30"/>
                  <a:pt x="33" y="30"/>
                </a:cubicBezTo>
                <a:cubicBezTo>
                  <a:pt x="33" y="18"/>
                  <a:pt x="33" y="18"/>
                  <a:pt x="33" y="18"/>
                </a:cubicBezTo>
                <a:cubicBezTo>
                  <a:pt x="84" y="18"/>
                  <a:pt x="84" y="18"/>
                  <a:pt x="84" y="18"/>
                </a:cubicBezTo>
                <a:cubicBezTo>
                  <a:pt x="84" y="30"/>
                  <a:pt x="84" y="30"/>
                  <a:pt x="84" y="30"/>
                </a:cubicBezTo>
                <a:cubicBezTo>
                  <a:pt x="33" y="30"/>
                  <a:pt x="33" y="30"/>
                  <a:pt x="33" y="30"/>
                </a:cubicBezTo>
                <a:close/>
                <a:moveTo>
                  <a:pt x="16" y="29"/>
                </a:moveTo>
                <a:cubicBezTo>
                  <a:pt x="16" y="29"/>
                  <a:pt x="16" y="29"/>
                  <a:pt x="16" y="29"/>
                </a:cubicBezTo>
                <a:cubicBezTo>
                  <a:pt x="8" y="29"/>
                  <a:pt x="8" y="29"/>
                  <a:pt x="8" y="29"/>
                </a:cubicBezTo>
                <a:cubicBezTo>
                  <a:pt x="8" y="83"/>
                  <a:pt x="8" y="83"/>
                  <a:pt x="8" y="83"/>
                </a:cubicBezTo>
                <a:cubicBezTo>
                  <a:pt x="8" y="89"/>
                  <a:pt x="16" y="89"/>
                  <a:pt x="16" y="83"/>
                </a:cubicBezTo>
                <a:cubicBezTo>
                  <a:pt x="16" y="29"/>
                  <a:pt x="16" y="29"/>
                  <a:pt x="16" y="29"/>
                </a:cubicBezTo>
                <a:close/>
                <a:moveTo>
                  <a:pt x="12" y="95"/>
                </a:moveTo>
                <a:cubicBezTo>
                  <a:pt x="12" y="95"/>
                  <a:pt x="12" y="95"/>
                  <a:pt x="12" y="95"/>
                </a:cubicBezTo>
                <a:cubicBezTo>
                  <a:pt x="9" y="95"/>
                  <a:pt x="6" y="94"/>
                  <a:pt x="3" y="92"/>
                </a:cubicBezTo>
                <a:cubicBezTo>
                  <a:pt x="3" y="92"/>
                  <a:pt x="3" y="92"/>
                  <a:pt x="3" y="92"/>
                </a:cubicBezTo>
                <a:cubicBezTo>
                  <a:pt x="1" y="90"/>
                  <a:pt x="0" y="87"/>
                  <a:pt x="0" y="83"/>
                </a:cubicBezTo>
                <a:cubicBezTo>
                  <a:pt x="0" y="25"/>
                  <a:pt x="0" y="25"/>
                  <a:pt x="0" y="25"/>
                </a:cubicBezTo>
                <a:cubicBezTo>
                  <a:pt x="0" y="25"/>
                  <a:pt x="0" y="25"/>
                  <a:pt x="0" y="25"/>
                </a:cubicBezTo>
                <a:cubicBezTo>
                  <a:pt x="0" y="23"/>
                  <a:pt x="2" y="21"/>
                  <a:pt x="4" y="21"/>
                </a:cubicBezTo>
                <a:cubicBezTo>
                  <a:pt x="16" y="21"/>
                  <a:pt x="16" y="21"/>
                  <a:pt x="16" y="21"/>
                </a:cubicBezTo>
                <a:cubicBezTo>
                  <a:pt x="16" y="4"/>
                  <a:pt x="16" y="4"/>
                  <a:pt x="16" y="4"/>
                </a:cubicBezTo>
                <a:cubicBezTo>
                  <a:pt x="16" y="2"/>
                  <a:pt x="18" y="0"/>
                  <a:pt x="20" y="0"/>
                </a:cubicBezTo>
                <a:cubicBezTo>
                  <a:pt x="20" y="0"/>
                  <a:pt x="20" y="0"/>
                  <a:pt x="20" y="0"/>
                </a:cubicBezTo>
                <a:cubicBezTo>
                  <a:pt x="97" y="0"/>
                  <a:pt x="97" y="0"/>
                  <a:pt x="97" y="0"/>
                </a:cubicBezTo>
                <a:cubicBezTo>
                  <a:pt x="99" y="0"/>
                  <a:pt x="101" y="2"/>
                  <a:pt x="101" y="4"/>
                </a:cubicBezTo>
                <a:cubicBezTo>
                  <a:pt x="101" y="4"/>
                  <a:pt x="101" y="4"/>
                  <a:pt x="101" y="4"/>
                </a:cubicBezTo>
                <a:cubicBezTo>
                  <a:pt x="101" y="83"/>
                  <a:pt x="101" y="83"/>
                  <a:pt x="101" y="83"/>
                </a:cubicBezTo>
                <a:cubicBezTo>
                  <a:pt x="101" y="87"/>
                  <a:pt x="100" y="90"/>
                  <a:pt x="98" y="92"/>
                </a:cubicBezTo>
                <a:cubicBezTo>
                  <a:pt x="97" y="92"/>
                  <a:pt x="97" y="92"/>
                  <a:pt x="97" y="92"/>
                </a:cubicBezTo>
                <a:cubicBezTo>
                  <a:pt x="95" y="94"/>
                  <a:pt x="92" y="95"/>
                  <a:pt x="89" y="95"/>
                </a:cubicBezTo>
                <a:cubicBezTo>
                  <a:pt x="12" y="95"/>
                  <a:pt x="12" y="95"/>
                  <a:pt x="12" y="95"/>
                </a:cubicBezTo>
                <a:cubicBezTo>
                  <a:pt x="12" y="95"/>
                  <a:pt x="12" y="95"/>
                  <a:pt x="12" y="95"/>
                </a:cubicBezTo>
                <a:cubicBezTo>
                  <a:pt x="12" y="95"/>
                  <a:pt x="12" y="95"/>
                  <a:pt x="12" y="95"/>
                </a:cubicBezTo>
                <a:close/>
                <a:moveTo>
                  <a:pt x="93" y="83"/>
                </a:moveTo>
                <a:cubicBezTo>
                  <a:pt x="93" y="83"/>
                  <a:pt x="93" y="83"/>
                  <a:pt x="93" y="83"/>
                </a:cubicBezTo>
                <a:cubicBezTo>
                  <a:pt x="93" y="8"/>
                  <a:pt x="93" y="8"/>
                  <a:pt x="93" y="8"/>
                </a:cubicBezTo>
                <a:cubicBezTo>
                  <a:pt x="24" y="8"/>
                  <a:pt x="24" y="8"/>
                  <a:pt x="24" y="8"/>
                </a:cubicBezTo>
                <a:cubicBezTo>
                  <a:pt x="24" y="33"/>
                  <a:pt x="24" y="58"/>
                  <a:pt x="24" y="83"/>
                </a:cubicBezTo>
                <a:cubicBezTo>
                  <a:pt x="24" y="85"/>
                  <a:pt x="24" y="86"/>
                  <a:pt x="23" y="88"/>
                </a:cubicBezTo>
                <a:cubicBezTo>
                  <a:pt x="89" y="88"/>
                  <a:pt x="89" y="88"/>
                  <a:pt x="89" y="88"/>
                </a:cubicBezTo>
                <a:cubicBezTo>
                  <a:pt x="90" y="88"/>
                  <a:pt x="91" y="87"/>
                  <a:pt x="92" y="86"/>
                </a:cubicBezTo>
                <a:cubicBezTo>
                  <a:pt x="92" y="86"/>
                  <a:pt x="92" y="86"/>
                  <a:pt x="92" y="86"/>
                </a:cubicBezTo>
                <a:cubicBezTo>
                  <a:pt x="93" y="86"/>
                  <a:pt x="93" y="85"/>
                  <a:pt x="93" y="83"/>
                </a:cubicBezTo>
                <a:close/>
                <a:moveTo>
                  <a:pt x="61" y="39"/>
                </a:moveTo>
                <a:cubicBezTo>
                  <a:pt x="61" y="39"/>
                  <a:pt x="61" y="39"/>
                  <a:pt x="61" y="39"/>
                </a:cubicBezTo>
                <a:cubicBezTo>
                  <a:pt x="61" y="39"/>
                  <a:pt x="61" y="39"/>
                  <a:pt x="61" y="39"/>
                </a:cubicBezTo>
                <a:cubicBezTo>
                  <a:pt x="86" y="39"/>
                  <a:pt x="86" y="39"/>
                  <a:pt x="86" y="39"/>
                </a:cubicBezTo>
                <a:cubicBezTo>
                  <a:pt x="87" y="39"/>
                  <a:pt x="89" y="40"/>
                  <a:pt x="89" y="41"/>
                </a:cubicBezTo>
                <a:cubicBezTo>
                  <a:pt x="89" y="42"/>
                  <a:pt x="89" y="42"/>
                  <a:pt x="89" y="42"/>
                </a:cubicBezTo>
                <a:cubicBezTo>
                  <a:pt x="89" y="54"/>
                  <a:pt x="89" y="54"/>
                  <a:pt x="89" y="54"/>
                </a:cubicBezTo>
                <a:cubicBezTo>
                  <a:pt x="89" y="55"/>
                  <a:pt x="87" y="56"/>
                  <a:pt x="86" y="56"/>
                </a:cubicBezTo>
                <a:cubicBezTo>
                  <a:pt x="86" y="56"/>
                  <a:pt x="86" y="56"/>
                  <a:pt x="86" y="56"/>
                </a:cubicBezTo>
                <a:cubicBezTo>
                  <a:pt x="61" y="56"/>
                  <a:pt x="61" y="56"/>
                  <a:pt x="61" y="56"/>
                </a:cubicBezTo>
                <a:cubicBezTo>
                  <a:pt x="60" y="56"/>
                  <a:pt x="59" y="55"/>
                  <a:pt x="59" y="54"/>
                </a:cubicBezTo>
                <a:cubicBezTo>
                  <a:pt x="59" y="54"/>
                  <a:pt x="59" y="54"/>
                  <a:pt x="59" y="54"/>
                </a:cubicBezTo>
                <a:cubicBezTo>
                  <a:pt x="59" y="41"/>
                  <a:pt x="59" y="41"/>
                  <a:pt x="59" y="41"/>
                </a:cubicBezTo>
                <a:cubicBezTo>
                  <a:pt x="59" y="40"/>
                  <a:pt x="60" y="39"/>
                  <a:pt x="61" y="39"/>
                </a:cubicBezTo>
                <a:close/>
                <a:moveTo>
                  <a:pt x="84" y="44"/>
                </a:moveTo>
                <a:cubicBezTo>
                  <a:pt x="84" y="44"/>
                  <a:pt x="84" y="44"/>
                  <a:pt x="84" y="44"/>
                </a:cubicBezTo>
                <a:cubicBezTo>
                  <a:pt x="64" y="44"/>
                  <a:pt x="64" y="44"/>
                  <a:pt x="64" y="44"/>
                </a:cubicBezTo>
                <a:cubicBezTo>
                  <a:pt x="64" y="52"/>
                  <a:pt x="64" y="52"/>
                  <a:pt x="64" y="52"/>
                </a:cubicBezTo>
                <a:cubicBezTo>
                  <a:pt x="84" y="52"/>
                  <a:pt x="84" y="52"/>
                  <a:pt x="84" y="52"/>
                </a:cubicBezTo>
                <a:cubicBezTo>
                  <a:pt x="84" y="44"/>
                  <a:pt x="84" y="44"/>
                  <a:pt x="84" y="44"/>
                </a:cubicBezTo>
                <a:close/>
                <a:moveTo>
                  <a:pt x="31" y="44"/>
                </a:moveTo>
                <a:cubicBezTo>
                  <a:pt x="31" y="44"/>
                  <a:pt x="31" y="44"/>
                  <a:pt x="31" y="44"/>
                </a:cubicBezTo>
                <a:cubicBezTo>
                  <a:pt x="30" y="44"/>
                  <a:pt x="29" y="43"/>
                  <a:pt x="29" y="41"/>
                </a:cubicBezTo>
                <a:cubicBezTo>
                  <a:pt x="29" y="40"/>
                  <a:pt x="30" y="39"/>
                  <a:pt x="31" y="39"/>
                </a:cubicBezTo>
                <a:cubicBezTo>
                  <a:pt x="54" y="39"/>
                  <a:pt x="54" y="39"/>
                  <a:pt x="54" y="39"/>
                </a:cubicBezTo>
                <a:cubicBezTo>
                  <a:pt x="55" y="39"/>
                  <a:pt x="56" y="40"/>
                  <a:pt x="56" y="41"/>
                </a:cubicBezTo>
                <a:cubicBezTo>
                  <a:pt x="56" y="43"/>
                  <a:pt x="55" y="44"/>
                  <a:pt x="54" y="44"/>
                </a:cubicBezTo>
                <a:cubicBezTo>
                  <a:pt x="31" y="44"/>
                  <a:pt x="31" y="44"/>
                  <a:pt x="31" y="44"/>
                </a:cubicBezTo>
                <a:close/>
                <a:moveTo>
                  <a:pt x="31" y="56"/>
                </a:moveTo>
                <a:cubicBezTo>
                  <a:pt x="31" y="56"/>
                  <a:pt x="31" y="56"/>
                  <a:pt x="31" y="56"/>
                </a:cubicBezTo>
                <a:cubicBezTo>
                  <a:pt x="30" y="56"/>
                  <a:pt x="29" y="55"/>
                  <a:pt x="29" y="54"/>
                </a:cubicBezTo>
                <a:cubicBezTo>
                  <a:pt x="29" y="53"/>
                  <a:pt x="30" y="52"/>
                  <a:pt x="31" y="52"/>
                </a:cubicBezTo>
                <a:cubicBezTo>
                  <a:pt x="54" y="52"/>
                  <a:pt x="54" y="52"/>
                  <a:pt x="54" y="52"/>
                </a:cubicBezTo>
                <a:cubicBezTo>
                  <a:pt x="55" y="52"/>
                  <a:pt x="56" y="53"/>
                  <a:pt x="56" y="54"/>
                </a:cubicBezTo>
                <a:cubicBezTo>
                  <a:pt x="56" y="55"/>
                  <a:pt x="55" y="56"/>
                  <a:pt x="54" y="56"/>
                </a:cubicBezTo>
                <a:cubicBezTo>
                  <a:pt x="31" y="56"/>
                  <a:pt x="31" y="56"/>
                  <a:pt x="31" y="56"/>
                </a:cubicBezTo>
                <a:close/>
                <a:moveTo>
                  <a:pt x="31" y="69"/>
                </a:moveTo>
                <a:cubicBezTo>
                  <a:pt x="31" y="69"/>
                  <a:pt x="31" y="69"/>
                  <a:pt x="31" y="69"/>
                </a:cubicBezTo>
                <a:cubicBezTo>
                  <a:pt x="30" y="69"/>
                  <a:pt x="29" y="68"/>
                  <a:pt x="29" y="66"/>
                </a:cubicBezTo>
                <a:cubicBezTo>
                  <a:pt x="29" y="65"/>
                  <a:pt x="30" y="64"/>
                  <a:pt x="31" y="64"/>
                </a:cubicBezTo>
                <a:cubicBezTo>
                  <a:pt x="86" y="64"/>
                  <a:pt x="86" y="64"/>
                  <a:pt x="86" y="64"/>
                </a:cubicBezTo>
                <a:cubicBezTo>
                  <a:pt x="87" y="64"/>
                  <a:pt x="89" y="65"/>
                  <a:pt x="89" y="66"/>
                </a:cubicBezTo>
                <a:cubicBezTo>
                  <a:pt x="89" y="68"/>
                  <a:pt x="87" y="69"/>
                  <a:pt x="86" y="69"/>
                </a:cubicBezTo>
                <a:cubicBezTo>
                  <a:pt x="31" y="69"/>
                  <a:pt x="31" y="69"/>
                  <a:pt x="31" y="6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7445" name="Rectangle 37"/>
          <p:cNvSpPr>
            <a:spLocks noChangeArrowheads="1"/>
          </p:cNvSpPr>
          <p:nvPr/>
        </p:nvSpPr>
        <p:spPr bwMode="auto">
          <a:xfrm>
            <a:off x="684213" y="2138363"/>
            <a:ext cx="1870075" cy="39687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CN" altLang="en-US" sz="1000" b="1" dirty="0">
                <a:solidFill>
                  <a:srgbClr val="A9D25A"/>
                </a:solidFill>
                <a:latin typeface="+mn-lt"/>
                <a:ea typeface="+mn-ea"/>
              </a:rPr>
              <a:t>Strengths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</a:rPr>
              <a:t>We have many PowerPoint </a:t>
            </a:r>
            <a:r>
              <a:rPr kumimoji="0"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</a:rPr>
              <a:t>templates</a:t>
            </a:r>
            <a:r>
              <a:rPr kumimoji="0"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</a:rPr>
              <a:t> that has been specifically designed</a:t>
            </a:r>
            <a:r>
              <a:rPr kumimoji="0"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</a:rPr>
              <a:t>.</a:t>
            </a:r>
          </a:p>
        </p:txBody>
      </p:sp>
      <p:sp>
        <p:nvSpPr>
          <p:cNvPr id="17446" name="Rectangle 38"/>
          <p:cNvSpPr>
            <a:spLocks noChangeArrowheads="1"/>
          </p:cNvSpPr>
          <p:nvPr/>
        </p:nvSpPr>
        <p:spPr bwMode="auto">
          <a:xfrm>
            <a:off x="684213" y="3154363"/>
            <a:ext cx="1870075" cy="39687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CN" altLang="en-US" sz="1000" b="1" dirty="0">
                <a:solidFill>
                  <a:srgbClr val="98D2E3"/>
                </a:solidFill>
                <a:latin typeface="+mn-lt"/>
                <a:ea typeface="+mn-ea"/>
              </a:rPr>
              <a:t>Opportunities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</a:rPr>
              <a:t>We have many PowerPoint </a:t>
            </a:r>
            <a:r>
              <a:rPr kumimoji="0"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</a:rPr>
              <a:t>templates</a:t>
            </a:r>
            <a:r>
              <a:rPr kumimoji="0"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</a:rPr>
              <a:t> that has been specifically designed</a:t>
            </a:r>
            <a:r>
              <a:rPr kumimoji="0"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</a:rPr>
              <a:t>.</a:t>
            </a:r>
          </a:p>
        </p:txBody>
      </p:sp>
      <p:sp>
        <p:nvSpPr>
          <p:cNvPr id="17447" name="Rectangle 39"/>
          <p:cNvSpPr>
            <a:spLocks noChangeArrowheads="1"/>
          </p:cNvSpPr>
          <p:nvPr/>
        </p:nvSpPr>
        <p:spPr bwMode="auto">
          <a:xfrm>
            <a:off x="6545263" y="2138363"/>
            <a:ext cx="1870075" cy="39687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CN" altLang="en-US" sz="1000" b="1" dirty="0">
                <a:solidFill>
                  <a:srgbClr val="EA5514"/>
                </a:solidFill>
                <a:latin typeface="+mn-lt"/>
                <a:ea typeface="+mn-ea"/>
              </a:rPr>
              <a:t>Weakness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</a:rPr>
              <a:t>We have many PowerPoint </a:t>
            </a:r>
            <a:r>
              <a:rPr kumimoji="0"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</a:rPr>
              <a:t>templates</a:t>
            </a:r>
            <a:r>
              <a:rPr kumimoji="0"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</a:rPr>
              <a:t> that has been specifically designed</a:t>
            </a:r>
            <a:r>
              <a:rPr kumimoji="0"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</a:rPr>
              <a:t>.</a:t>
            </a:r>
          </a:p>
        </p:txBody>
      </p:sp>
      <p:sp>
        <p:nvSpPr>
          <p:cNvPr id="17448" name="Rectangle 40"/>
          <p:cNvSpPr>
            <a:spLocks noChangeArrowheads="1"/>
          </p:cNvSpPr>
          <p:nvPr/>
        </p:nvSpPr>
        <p:spPr bwMode="auto">
          <a:xfrm>
            <a:off x="6545263" y="3154363"/>
            <a:ext cx="1870075" cy="39687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CN" altLang="en-US" sz="1000" b="1" dirty="0">
                <a:solidFill>
                  <a:srgbClr val="FBE22D"/>
                </a:solidFill>
                <a:latin typeface="+mn-lt"/>
                <a:ea typeface="+mn-ea"/>
              </a:rPr>
              <a:t>Threats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</a:rPr>
              <a:t>We have many PowerPoint </a:t>
            </a:r>
            <a:r>
              <a:rPr kumimoji="0"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</a:rPr>
              <a:t>templates</a:t>
            </a:r>
            <a:r>
              <a:rPr kumimoji="0"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</a:rPr>
              <a:t> that has been specifically designed</a:t>
            </a:r>
            <a:r>
              <a:rPr kumimoji="0"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</a:rPr>
              <a:t>.</a:t>
            </a:r>
          </a:p>
        </p:txBody>
      </p:sp>
      <p:sp>
        <p:nvSpPr>
          <p:cNvPr id="41" name="Oval 6"/>
          <p:cNvSpPr>
            <a:spLocks noChangeArrowheads="1"/>
          </p:cNvSpPr>
          <p:nvPr/>
        </p:nvSpPr>
        <p:spPr bwMode="auto">
          <a:xfrm>
            <a:off x="858838" y="103188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2" name="Oval 3"/>
          <p:cNvSpPr>
            <a:spLocks noChangeArrowheads="1"/>
          </p:cNvSpPr>
          <p:nvPr/>
        </p:nvSpPr>
        <p:spPr bwMode="auto">
          <a:xfrm>
            <a:off x="-106363" y="242888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3" name="Oval 4"/>
          <p:cNvSpPr>
            <a:spLocks noChangeArrowheads="1"/>
          </p:cNvSpPr>
          <p:nvPr/>
        </p:nvSpPr>
        <p:spPr bwMode="auto">
          <a:xfrm>
            <a:off x="157163" y="41433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4" name="Oval 5"/>
          <p:cNvSpPr>
            <a:spLocks noChangeArrowheads="1"/>
          </p:cNvSpPr>
          <p:nvPr/>
        </p:nvSpPr>
        <p:spPr bwMode="auto">
          <a:xfrm>
            <a:off x="336550" y="225425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5" name="Rectangle 39"/>
          <p:cNvSpPr>
            <a:spLocks noChangeArrowheads="1"/>
          </p:cNvSpPr>
          <p:nvPr/>
        </p:nvSpPr>
        <p:spPr bwMode="auto">
          <a:xfrm>
            <a:off x="401638" y="328613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>
                <a:solidFill>
                  <a:srgbClr val="FFFFFF"/>
                </a:solidFill>
                <a:latin typeface="Impact" panose="020B0806030902050204" pitchFamily="34" charset="0"/>
              </a:rPr>
              <a:t>01</a:t>
            </a:r>
            <a:endParaRPr kumimoji="0" lang="zh-CN" altLang="zh-CN" sz="100">
              <a:latin typeface="Arial" panose="020B0604020202020204" pitchFamily="34" charset="0"/>
            </a:endParaRPr>
          </a:p>
        </p:txBody>
      </p:sp>
      <p:sp>
        <p:nvSpPr>
          <p:cNvPr id="46" name="Rectangle 39"/>
          <p:cNvSpPr>
            <a:spLocks noChangeArrowheads="1"/>
          </p:cNvSpPr>
          <p:nvPr/>
        </p:nvSpPr>
        <p:spPr bwMode="auto">
          <a:xfrm>
            <a:off x="915988" y="338138"/>
            <a:ext cx="2778125" cy="2159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kumimoji="0"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+mn-ea"/>
              </a:rPr>
              <a:t>Write your great  title here</a:t>
            </a:r>
          </a:p>
        </p:txBody>
      </p:sp>
      <p:sp>
        <p:nvSpPr>
          <p:cNvPr id="17433" name="Rectangle 25"/>
          <p:cNvSpPr>
            <a:spLocks noChangeArrowheads="1"/>
          </p:cNvSpPr>
          <p:nvPr/>
        </p:nvSpPr>
        <p:spPr bwMode="auto">
          <a:xfrm>
            <a:off x="3948113" y="2033588"/>
            <a:ext cx="242887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zh-CN" sz="4000" b="1">
                <a:solidFill>
                  <a:schemeClr val="bg1"/>
                </a:solidFill>
              </a:rPr>
              <a:t>S</a:t>
            </a:r>
            <a:endParaRPr kumimoji="0" lang="zh-CN" altLang="zh-CN" sz="4000">
              <a:solidFill>
                <a:schemeClr val="bg1"/>
              </a:solidFill>
            </a:endParaRPr>
          </a:p>
        </p:txBody>
      </p:sp>
      <p:sp>
        <p:nvSpPr>
          <p:cNvPr id="17434" name="Rectangle 26"/>
          <p:cNvSpPr>
            <a:spLocks noChangeArrowheads="1"/>
          </p:cNvSpPr>
          <p:nvPr/>
        </p:nvSpPr>
        <p:spPr bwMode="auto">
          <a:xfrm>
            <a:off x="4792663" y="2033588"/>
            <a:ext cx="47942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zh-CN" sz="4000" b="1">
                <a:solidFill>
                  <a:schemeClr val="bg1"/>
                </a:solidFill>
              </a:rPr>
              <a:t>W</a:t>
            </a:r>
            <a:endParaRPr kumimoji="0" lang="zh-CN" altLang="zh-CN" sz="4000">
              <a:solidFill>
                <a:schemeClr val="bg1"/>
              </a:solidFill>
            </a:endParaRPr>
          </a:p>
        </p:txBody>
      </p:sp>
      <p:sp>
        <p:nvSpPr>
          <p:cNvPr id="17435" name="Rectangle 27"/>
          <p:cNvSpPr>
            <a:spLocks noChangeArrowheads="1"/>
          </p:cNvSpPr>
          <p:nvPr/>
        </p:nvSpPr>
        <p:spPr bwMode="auto">
          <a:xfrm>
            <a:off x="3921125" y="2986088"/>
            <a:ext cx="347663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zh-CN" sz="4000" b="1">
                <a:solidFill>
                  <a:schemeClr val="bg1"/>
                </a:solidFill>
              </a:rPr>
              <a:t>O</a:t>
            </a:r>
            <a:endParaRPr kumimoji="0" lang="zh-CN" altLang="zh-CN" sz="4000">
              <a:solidFill>
                <a:schemeClr val="bg1"/>
              </a:solidFill>
            </a:endParaRPr>
          </a:p>
        </p:txBody>
      </p:sp>
      <p:sp>
        <p:nvSpPr>
          <p:cNvPr id="17436" name="Rectangle 28"/>
          <p:cNvSpPr>
            <a:spLocks noChangeArrowheads="1"/>
          </p:cNvSpPr>
          <p:nvPr/>
        </p:nvSpPr>
        <p:spPr bwMode="auto">
          <a:xfrm>
            <a:off x="4926013" y="2986088"/>
            <a:ext cx="252412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zh-CN" sz="4000" b="1">
                <a:solidFill>
                  <a:schemeClr val="bg1"/>
                </a:solidFill>
              </a:rPr>
              <a:t>T</a:t>
            </a:r>
            <a:endParaRPr kumimoji="0" lang="zh-CN" altLang="zh-CN" sz="400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4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4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4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4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42" dur="150" fill="hold"/>
                                        <p:tgtEl>
                                          <p:spTgt spid="4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3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" presetClass="emph" presetSubtype="0" autoRev="1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id="49" dur="150" fill="hold"/>
                                        <p:tgtEl>
                                          <p:spTgt spid="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300" fill="hold"/>
                                        <p:tgtEl>
                                          <p:spTgt spid="174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00" fill="hold"/>
                                        <p:tgtEl>
                                          <p:spTgt spid="174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300"/>
                                        <p:tgtEl>
                                          <p:spTgt spid="17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6" presetClass="emph" presetSubtype="0" autoRev="1" fill="hold" grpId="1" nodeType="withEffect">
                                  <p:stCondLst>
                                    <p:cond delay="1400"/>
                                  </p:stCondLst>
                                  <p:childTnLst>
                                    <p:animScale>
                                      <p:cBhvr>
                                        <p:cTn id="56" dur="150" fill="hold"/>
                                        <p:tgtEl>
                                          <p:spTgt spid="1743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6" presetClass="emph" presetSubtype="0" autoRev="1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63" dur="150" fill="hold"/>
                                        <p:tgtEl>
                                          <p:spTgt spid="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300" fill="hold"/>
                                        <p:tgtEl>
                                          <p:spTgt spid="17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00" fill="hold"/>
                                        <p:tgtEl>
                                          <p:spTgt spid="17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300"/>
                                        <p:tgtEl>
                                          <p:spTgt spid="17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6" presetClass="emph" presetSubtype="0" autoRev="1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Scale>
                                      <p:cBhvr>
                                        <p:cTn id="70" dur="150" fill="hold"/>
                                        <p:tgtEl>
                                          <p:spTgt spid="1743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6" presetClass="emph" presetSubtype="0" autoRev="1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animScale>
                                      <p:cBhvr>
                                        <p:cTn id="77" dur="150" fill="hold"/>
                                        <p:tgtEl>
                                          <p:spTgt spid="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8" presetID="53" presetClass="entr" presetSubtype="16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300" fill="hold"/>
                                        <p:tgtEl>
                                          <p:spTgt spid="17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00" fill="hold"/>
                                        <p:tgtEl>
                                          <p:spTgt spid="17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300"/>
                                        <p:tgtEl>
                                          <p:spTgt spid="17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6" presetClass="emph" presetSubtype="0" autoRev="1" fill="hold" grpId="1" nodeType="withEffect">
                                  <p:stCondLst>
                                    <p:cond delay="1600"/>
                                  </p:stCondLst>
                                  <p:childTnLst>
                                    <p:animScale>
                                      <p:cBhvr>
                                        <p:cTn id="84" dur="150" fill="hold"/>
                                        <p:tgtEl>
                                          <p:spTgt spid="1743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6" presetClass="emph" presetSubtype="0" autoRev="1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Scale>
                                      <p:cBhvr>
                                        <p:cTn id="91" dur="150" fill="hold"/>
                                        <p:tgtEl>
                                          <p:spTgt spid="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92" presetID="53" presetClass="entr" presetSubtype="16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300" fill="hold"/>
                                        <p:tgtEl>
                                          <p:spTgt spid="17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300" fill="hold"/>
                                        <p:tgtEl>
                                          <p:spTgt spid="17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300"/>
                                        <p:tgtEl>
                                          <p:spTgt spid="17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6" presetClass="emph" presetSubtype="0" autoRev="1" fill="hold" grpId="1" nodeType="withEffect">
                                  <p:stCondLst>
                                    <p:cond delay="1700"/>
                                  </p:stCondLst>
                                  <p:childTnLst>
                                    <p:animScale>
                                      <p:cBhvr>
                                        <p:cTn id="98" dur="150" fill="hold"/>
                                        <p:tgtEl>
                                          <p:spTgt spid="1743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99" presetID="2" presetClass="entr" presetSubtype="8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7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7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8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17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17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8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74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74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2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17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17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2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17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17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" presetClass="entr" presetSubtype="2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174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174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2" presetClass="entr" presetSubtype="8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17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17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2" presetClass="entr" presetSubtype="8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174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17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2" presetClass="entr" presetSubtype="8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174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174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2" presetClass="entr" presetSubtype="2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174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174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2" presetClass="entr" presetSubtype="2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174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174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2" presetClass="entr" presetSubtype="2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174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174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37" grpId="0" animBg="1"/>
      <p:bldP spid="17439" grpId="0" animBg="1"/>
      <p:bldP spid="17440" grpId="0" animBg="1"/>
      <p:bldP spid="17441" grpId="0" animBg="1"/>
      <p:bldP spid="17445" grpId="0"/>
      <p:bldP spid="17446" grpId="0"/>
      <p:bldP spid="17447" grpId="0"/>
      <p:bldP spid="17448" grpId="0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/>
      <p:bldP spid="45" grpId="1"/>
      <p:bldP spid="46" grpId="0"/>
      <p:bldP spid="17433" grpId="0"/>
      <p:bldP spid="17433" grpId="1"/>
      <p:bldP spid="17434" grpId="0"/>
      <p:bldP spid="17434" grpId="1"/>
      <p:bldP spid="17435" grpId="0"/>
      <p:bldP spid="17435" grpId="1"/>
      <p:bldP spid="17436" grpId="0"/>
      <p:bldP spid="17436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0" y="0"/>
            <a:ext cx="9144000" cy="3146425"/>
          </a:xfrm>
          <a:prstGeom prst="rect">
            <a:avLst/>
          </a:prstGeom>
          <a:blipFill dpi="0" rotWithShape="1">
            <a:blip r:embed="rId2"/>
            <a:srcRect/>
            <a:stretch>
              <a:fillRect b="-2170"/>
            </a:stretch>
          </a:blipFill>
          <a:ln>
            <a:noFill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latin typeface="+mn-lt"/>
              <a:ea typeface="+mn-ea"/>
            </a:endParaRPr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3175" y="0"/>
            <a:ext cx="9144000" cy="3146425"/>
          </a:xfrm>
          <a:prstGeom prst="rect">
            <a:avLst/>
          </a:prstGeom>
          <a:solidFill>
            <a:srgbClr val="26313E">
              <a:alpha val="89803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grpSp>
        <p:nvGrpSpPr>
          <p:cNvPr id="18455" name="Group 23"/>
          <p:cNvGrpSpPr/>
          <p:nvPr/>
        </p:nvGrpSpPr>
        <p:grpSpPr bwMode="auto">
          <a:xfrm>
            <a:off x="1349375" y="1190625"/>
            <a:ext cx="2574925" cy="2259013"/>
            <a:chOff x="0" y="0"/>
            <a:chExt cx="2449" cy="2148"/>
          </a:xfrm>
        </p:grpSpPr>
        <p:pic>
          <p:nvPicPr>
            <p:cNvPr id="9250" name="Picture 24" descr="iPhone_5S_freebi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449" cy="21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57" name="Rectangle 25"/>
            <p:cNvSpPr>
              <a:spLocks noChangeArrowheads="1"/>
            </p:cNvSpPr>
            <p:nvPr/>
          </p:nvSpPr>
          <p:spPr bwMode="auto">
            <a:xfrm>
              <a:off x="825" y="294"/>
              <a:ext cx="807" cy="1424"/>
            </a:xfrm>
            <a:prstGeom prst="rect">
              <a:avLst/>
            </a:prstGeom>
            <a:blipFill dpi="0" rotWithShape="1">
              <a:blip r:embed="rId4"/>
              <a:srcRect/>
              <a:stretch>
                <a:fillRect r="-7857"/>
              </a:stretch>
            </a:blipFill>
            <a:ln w="6350" cmpd="sng">
              <a:solidFill>
                <a:schemeClr val="bg1"/>
              </a:solidFill>
              <a:miter lim="800000"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>
                <a:latin typeface="+mn-lt"/>
                <a:ea typeface="+mn-ea"/>
              </a:endParaRPr>
            </a:p>
          </p:txBody>
        </p:sp>
      </p:grpSp>
      <p:grpSp>
        <p:nvGrpSpPr>
          <p:cNvPr id="18458" name="Group 26"/>
          <p:cNvGrpSpPr/>
          <p:nvPr/>
        </p:nvGrpSpPr>
        <p:grpSpPr bwMode="auto">
          <a:xfrm>
            <a:off x="-200025" y="1190625"/>
            <a:ext cx="2574925" cy="2259013"/>
            <a:chOff x="0" y="0"/>
            <a:chExt cx="2449" cy="2148"/>
          </a:xfrm>
        </p:grpSpPr>
        <p:pic>
          <p:nvPicPr>
            <p:cNvPr id="9246" name="Picture 27" descr="iPhone_5S_freebi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449" cy="21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60" name="Rectangle 28"/>
            <p:cNvSpPr>
              <a:spLocks noChangeArrowheads="1"/>
            </p:cNvSpPr>
            <p:nvPr/>
          </p:nvSpPr>
          <p:spPr bwMode="auto">
            <a:xfrm>
              <a:off x="825" y="294"/>
              <a:ext cx="807" cy="1424"/>
            </a:xfrm>
            <a:prstGeom prst="rect">
              <a:avLst/>
            </a:prstGeom>
            <a:blipFill dpi="0" rotWithShape="1">
              <a:blip r:embed="rId4"/>
              <a:srcRect/>
              <a:stretch>
                <a:fillRect r="-7857"/>
              </a:stretch>
            </a:blipFill>
            <a:ln w="6350" cmpd="sng">
              <a:solidFill>
                <a:schemeClr val="bg1"/>
              </a:solidFill>
              <a:miter lim="800000"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>
                <a:latin typeface="+mn-lt"/>
                <a:ea typeface="+mn-ea"/>
              </a:endParaRPr>
            </a:p>
          </p:txBody>
        </p:sp>
      </p:grpSp>
      <p:grpSp>
        <p:nvGrpSpPr>
          <p:cNvPr id="18461" name="Group 29"/>
          <p:cNvGrpSpPr/>
          <p:nvPr/>
        </p:nvGrpSpPr>
        <p:grpSpPr bwMode="auto">
          <a:xfrm>
            <a:off x="341313" y="987425"/>
            <a:ext cx="3022600" cy="2651125"/>
            <a:chOff x="0" y="0"/>
            <a:chExt cx="2449" cy="2148"/>
          </a:xfrm>
        </p:grpSpPr>
        <p:pic>
          <p:nvPicPr>
            <p:cNvPr id="9242" name="Picture 30" descr="iPhone_5S_freebie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449" cy="21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63" name="Rectangle 31"/>
            <p:cNvSpPr>
              <a:spLocks noChangeArrowheads="1"/>
            </p:cNvSpPr>
            <p:nvPr/>
          </p:nvSpPr>
          <p:spPr bwMode="auto">
            <a:xfrm>
              <a:off x="825" y="294"/>
              <a:ext cx="807" cy="1424"/>
            </a:xfrm>
            <a:prstGeom prst="rect">
              <a:avLst/>
            </a:prstGeom>
            <a:blipFill dpi="0" rotWithShape="1">
              <a:blip r:embed="rId4"/>
              <a:srcRect/>
              <a:stretch>
                <a:fillRect r="-7857"/>
              </a:stretch>
            </a:blipFill>
            <a:ln w="6350" cmpd="sng">
              <a:solidFill>
                <a:schemeClr val="bg1"/>
              </a:solidFill>
              <a:miter lim="800000"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>
                <a:latin typeface="+mn-lt"/>
                <a:ea typeface="+mn-ea"/>
              </a:endParaRPr>
            </a:p>
          </p:txBody>
        </p:sp>
      </p:grpSp>
      <p:grpSp>
        <p:nvGrpSpPr>
          <p:cNvPr id="18464" name="Group 32"/>
          <p:cNvGrpSpPr/>
          <p:nvPr/>
        </p:nvGrpSpPr>
        <p:grpSpPr bwMode="auto">
          <a:xfrm>
            <a:off x="7629525" y="1419225"/>
            <a:ext cx="508000" cy="508000"/>
            <a:chOff x="0" y="0"/>
            <a:chExt cx="394" cy="394"/>
          </a:xfrm>
          <a:solidFill>
            <a:srgbClr val="FBE22D"/>
          </a:solidFill>
        </p:grpSpPr>
        <p:sp>
          <p:nvSpPr>
            <p:cNvPr id="18465" name="Freeform 33"/>
            <p:cNvSpPr>
              <a:spLocks noEditPoints="1"/>
            </p:cNvSpPr>
            <p:nvPr/>
          </p:nvSpPr>
          <p:spPr bwMode="auto">
            <a:xfrm>
              <a:off x="0" y="0"/>
              <a:ext cx="394" cy="394"/>
            </a:xfrm>
            <a:custGeom>
              <a:avLst/>
              <a:gdLst>
                <a:gd name="T0" fmla="*/ 102 w 203"/>
                <a:gd name="T1" fmla="*/ 203 h 203"/>
                <a:gd name="T2" fmla="*/ 0 w 203"/>
                <a:gd name="T3" fmla="*/ 101 h 203"/>
                <a:gd name="T4" fmla="*/ 102 w 203"/>
                <a:gd name="T5" fmla="*/ 0 h 203"/>
                <a:gd name="T6" fmla="*/ 203 w 203"/>
                <a:gd name="T7" fmla="*/ 101 h 203"/>
                <a:gd name="T8" fmla="*/ 102 w 203"/>
                <a:gd name="T9" fmla="*/ 203 h 203"/>
                <a:gd name="T10" fmla="*/ 102 w 203"/>
                <a:gd name="T11" fmla="*/ 16 h 203"/>
                <a:gd name="T12" fmla="*/ 16 w 203"/>
                <a:gd name="T13" fmla="*/ 101 h 203"/>
                <a:gd name="T14" fmla="*/ 102 w 203"/>
                <a:gd name="T15" fmla="*/ 187 h 203"/>
                <a:gd name="T16" fmla="*/ 187 w 203"/>
                <a:gd name="T17" fmla="*/ 101 h 203"/>
                <a:gd name="T18" fmla="*/ 102 w 203"/>
                <a:gd name="T19" fmla="*/ 16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3" h="203">
                  <a:moveTo>
                    <a:pt x="102" y="203"/>
                  </a:moveTo>
                  <a:cubicBezTo>
                    <a:pt x="46" y="203"/>
                    <a:pt x="0" y="157"/>
                    <a:pt x="0" y="101"/>
                  </a:cubicBezTo>
                  <a:cubicBezTo>
                    <a:pt x="0" y="45"/>
                    <a:pt x="46" y="0"/>
                    <a:pt x="102" y="0"/>
                  </a:cubicBezTo>
                  <a:cubicBezTo>
                    <a:pt x="158" y="0"/>
                    <a:pt x="203" y="45"/>
                    <a:pt x="203" y="101"/>
                  </a:cubicBezTo>
                  <a:cubicBezTo>
                    <a:pt x="203" y="157"/>
                    <a:pt x="158" y="203"/>
                    <a:pt x="102" y="203"/>
                  </a:cubicBezTo>
                  <a:close/>
                  <a:moveTo>
                    <a:pt x="102" y="16"/>
                  </a:moveTo>
                  <a:cubicBezTo>
                    <a:pt x="55" y="16"/>
                    <a:pt x="16" y="54"/>
                    <a:pt x="16" y="101"/>
                  </a:cubicBezTo>
                  <a:cubicBezTo>
                    <a:pt x="16" y="149"/>
                    <a:pt x="55" y="187"/>
                    <a:pt x="102" y="187"/>
                  </a:cubicBezTo>
                  <a:cubicBezTo>
                    <a:pt x="149" y="187"/>
                    <a:pt x="187" y="149"/>
                    <a:pt x="187" y="101"/>
                  </a:cubicBezTo>
                  <a:cubicBezTo>
                    <a:pt x="187" y="54"/>
                    <a:pt x="149" y="16"/>
                    <a:pt x="102" y="1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>
                <a:latin typeface="+mn-lt"/>
                <a:ea typeface="+mn-ea"/>
              </a:endParaRPr>
            </a:p>
          </p:txBody>
        </p:sp>
        <p:sp>
          <p:nvSpPr>
            <p:cNvPr id="18466" name="Freeform 34"/>
            <p:cNvSpPr>
              <a:spLocks noEditPoints="1"/>
            </p:cNvSpPr>
            <p:nvPr/>
          </p:nvSpPr>
          <p:spPr bwMode="auto">
            <a:xfrm>
              <a:off x="115" y="128"/>
              <a:ext cx="167" cy="138"/>
            </a:xfrm>
            <a:custGeom>
              <a:avLst/>
              <a:gdLst>
                <a:gd name="T0" fmla="*/ 0 w 86"/>
                <a:gd name="T1" fmla="*/ 56 h 71"/>
                <a:gd name="T2" fmla="*/ 8 w 86"/>
                <a:gd name="T3" fmla="*/ 53 h 71"/>
                <a:gd name="T4" fmla="*/ 30 w 86"/>
                <a:gd name="T5" fmla="*/ 38 h 71"/>
                <a:gd name="T6" fmla="*/ 34 w 86"/>
                <a:gd name="T7" fmla="*/ 44 h 71"/>
                <a:gd name="T8" fmla="*/ 8 w 86"/>
                <a:gd name="T9" fmla="*/ 60 h 71"/>
                <a:gd name="T10" fmla="*/ 85 w 86"/>
                <a:gd name="T11" fmla="*/ 16 h 71"/>
                <a:gd name="T12" fmla="*/ 79 w 86"/>
                <a:gd name="T13" fmla="*/ 22 h 71"/>
                <a:gd name="T14" fmla="*/ 70 w 86"/>
                <a:gd name="T15" fmla="*/ 28 h 71"/>
                <a:gd name="T16" fmla="*/ 70 w 86"/>
                <a:gd name="T17" fmla="*/ 18 h 71"/>
                <a:gd name="T18" fmla="*/ 61 w 86"/>
                <a:gd name="T19" fmla="*/ 18 h 71"/>
                <a:gd name="T20" fmla="*/ 43 w 86"/>
                <a:gd name="T21" fmla="*/ 31 h 71"/>
                <a:gd name="T22" fmla="*/ 61 w 86"/>
                <a:gd name="T23" fmla="*/ 11 h 71"/>
                <a:gd name="T24" fmla="*/ 70 w 86"/>
                <a:gd name="T25" fmla="*/ 11 h 71"/>
                <a:gd name="T26" fmla="*/ 72 w 86"/>
                <a:gd name="T27" fmla="*/ 0 h 71"/>
                <a:gd name="T28" fmla="*/ 79 w 86"/>
                <a:gd name="T29" fmla="*/ 7 h 71"/>
                <a:gd name="T30" fmla="*/ 86 w 86"/>
                <a:gd name="T31" fmla="*/ 16 h 71"/>
                <a:gd name="T32" fmla="*/ 81 w 86"/>
                <a:gd name="T33" fmla="*/ 14 h 71"/>
                <a:gd name="T34" fmla="*/ 74 w 86"/>
                <a:gd name="T35" fmla="*/ 8 h 71"/>
                <a:gd name="T36" fmla="*/ 81 w 86"/>
                <a:gd name="T37" fmla="*/ 14 h 71"/>
                <a:gd name="T38" fmla="*/ 85 w 86"/>
                <a:gd name="T39" fmla="*/ 58 h 71"/>
                <a:gd name="T40" fmla="*/ 73 w 86"/>
                <a:gd name="T41" fmla="*/ 70 h 71"/>
                <a:gd name="T42" fmla="*/ 70 w 86"/>
                <a:gd name="T43" fmla="*/ 68 h 71"/>
                <a:gd name="T44" fmla="*/ 65 w 86"/>
                <a:gd name="T45" fmla="*/ 60 h 71"/>
                <a:gd name="T46" fmla="*/ 34 w 86"/>
                <a:gd name="T47" fmla="*/ 38 h 71"/>
                <a:gd name="T48" fmla="*/ 8 w 86"/>
                <a:gd name="T49" fmla="*/ 18 h 71"/>
                <a:gd name="T50" fmla="*/ 0 w 86"/>
                <a:gd name="T51" fmla="*/ 14 h 71"/>
                <a:gd name="T52" fmla="*/ 8 w 86"/>
                <a:gd name="T53" fmla="*/ 11 h 71"/>
                <a:gd name="T54" fmla="*/ 40 w 86"/>
                <a:gd name="T55" fmla="*/ 33 h 71"/>
                <a:gd name="T56" fmla="*/ 65 w 86"/>
                <a:gd name="T57" fmla="*/ 53 h 71"/>
                <a:gd name="T58" fmla="*/ 70 w 86"/>
                <a:gd name="T59" fmla="*/ 44 h 71"/>
                <a:gd name="T60" fmla="*/ 73 w 86"/>
                <a:gd name="T61" fmla="*/ 43 h 71"/>
                <a:gd name="T62" fmla="*/ 85 w 86"/>
                <a:gd name="T63" fmla="*/ 55 h 71"/>
                <a:gd name="T64" fmla="*/ 85 w 86"/>
                <a:gd name="T65" fmla="*/ 58 h 71"/>
                <a:gd name="T66" fmla="*/ 81 w 86"/>
                <a:gd name="T67" fmla="*/ 56 h 71"/>
                <a:gd name="T68" fmla="*/ 74 w 86"/>
                <a:gd name="T69" fmla="*/ 49 h 71"/>
                <a:gd name="T70" fmla="*/ 81 w 86"/>
                <a:gd name="T71" fmla="*/ 56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6" h="71">
                  <a:moveTo>
                    <a:pt x="3" y="60"/>
                  </a:moveTo>
                  <a:cubicBezTo>
                    <a:pt x="1" y="60"/>
                    <a:pt x="0" y="58"/>
                    <a:pt x="0" y="56"/>
                  </a:cubicBezTo>
                  <a:cubicBezTo>
                    <a:pt x="0" y="54"/>
                    <a:pt x="1" y="53"/>
                    <a:pt x="3" y="53"/>
                  </a:cubicBezTo>
                  <a:cubicBezTo>
                    <a:pt x="8" y="53"/>
                    <a:pt x="8" y="53"/>
                    <a:pt x="8" y="53"/>
                  </a:cubicBezTo>
                  <a:cubicBezTo>
                    <a:pt x="13" y="53"/>
                    <a:pt x="13" y="53"/>
                    <a:pt x="13" y="53"/>
                  </a:cubicBezTo>
                  <a:cubicBezTo>
                    <a:pt x="18" y="53"/>
                    <a:pt x="24" y="46"/>
                    <a:pt x="30" y="38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32" y="41"/>
                    <a:pt x="33" y="43"/>
                    <a:pt x="34" y="44"/>
                  </a:cubicBezTo>
                  <a:cubicBezTo>
                    <a:pt x="28" y="53"/>
                    <a:pt x="21" y="60"/>
                    <a:pt x="13" y="60"/>
                  </a:cubicBezTo>
                  <a:cubicBezTo>
                    <a:pt x="8" y="60"/>
                    <a:pt x="8" y="60"/>
                    <a:pt x="8" y="60"/>
                  </a:cubicBezTo>
                  <a:cubicBezTo>
                    <a:pt x="3" y="60"/>
                    <a:pt x="3" y="60"/>
                    <a:pt x="3" y="60"/>
                  </a:cubicBezTo>
                  <a:close/>
                  <a:moveTo>
                    <a:pt x="85" y="16"/>
                  </a:moveTo>
                  <a:cubicBezTo>
                    <a:pt x="85" y="16"/>
                    <a:pt x="85" y="16"/>
                    <a:pt x="85" y="16"/>
                  </a:cubicBezTo>
                  <a:cubicBezTo>
                    <a:pt x="79" y="22"/>
                    <a:pt x="79" y="22"/>
                    <a:pt x="79" y="22"/>
                  </a:cubicBezTo>
                  <a:cubicBezTo>
                    <a:pt x="73" y="28"/>
                    <a:pt x="73" y="28"/>
                    <a:pt x="73" y="28"/>
                  </a:cubicBezTo>
                  <a:cubicBezTo>
                    <a:pt x="72" y="29"/>
                    <a:pt x="71" y="29"/>
                    <a:pt x="70" y="28"/>
                  </a:cubicBezTo>
                  <a:cubicBezTo>
                    <a:pt x="70" y="28"/>
                    <a:pt x="70" y="27"/>
                    <a:pt x="70" y="26"/>
                  </a:cubicBezTo>
                  <a:cubicBezTo>
                    <a:pt x="70" y="18"/>
                    <a:pt x="70" y="18"/>
                    <a:pt x="70" y="18"/>
                  </a:cubicBezTo>
                  <a:cubicBezTo>
                    <a:pt x="65" y="18"/>
                    <a:pt x="65" y="18"/>
                    <a:pt x="65" y="18"/>
                  </a:cubicBezTo>
                  <a:cubicBezTo>
                    <a:pt x="61" y="18"/>
                    <a:pt x="61" y="18"/>
                    <a:pt x="61" y="18"/>
                  </a:cubicBezTo>
                  <a:cubicBezTo>
                    <a:pt x="56" y="18"/>
                    <a:pt x="50" y="25"/>
                    <a:pt x="44" y="32"/>
                  </a:cubicBezTo>
                  <a:cubicBezTo>
                    <a:pt x="43" y="31"/>
                    <a:pt x="43" y="31"/>
                    <a:pt x="43" y="31"/>
                  </a:cubicBezTo>
                  <a:cubicBezTo>
                    <a:pt x="41" y="29"/>
                    <a:pt x="40" y="28"/>
                    <a:pt x="39" y="26"/>
                  </a:cubicBezTo>
                  <a:cubicBezTo>
                    <a:pt x="46" y="18"/>
                    <a:pt x="53" y="11"/>
                    <a:pt x="61" y="11"/>
                  </a:cubicBezTo>
                  <a:cubicBezTo>
                    <a:pt x="65" y="11"/>
                    <a:pt x="65" y="11"/>
                    <a:pt x="65" y="11"/>
                  </a:cubicBezTo>
                  <a:cubicBezTo>
                    <a:pt x="70" y="11"/>
                    <a:pt x="70" y="11"/>
                    <a:pt x="70" y="11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0" y="1"/>
                    <a:pt x="71" y="0"/>
                    <a:pt x="72" y="0"/>
                  </a:cubicBezTo>
                  <a:cubicBezTo>
                    <a:pt x="72" y="0"/>
                    <a:pt x="73" y="0"/>
                    <a:pt x="73" y="1"/>
                  </a:cubicBezTo>
                  <a:cubicBezTo>
                    <a:pt x="79" y="7"/>
                    <a:pt x="79" y="7"/>
                    <a:pt x="79" y="7"/>
                  </a:cubicBezTo>
                  <a:cubicBezTo>
                    <a:pt x="85" y="13"/>
                    <a:pt x="85" y="13"/>
                    <a:pt x="85" y="13"/>
                  </a:cubicBezTo>
                  <a:cubicBezTo>
                    <a:pt x="86" y="14"/>
                    <a:pt x="86" y="15"/>
                    <a:pt x="86" y="16"/>
                  </a:cubicBezTo>
                  <a:cubicBezTo>
                    <a:pt x="85" y="16"/>
                    <a:pt x="85" y="16"/>
                    <a:pt x="85" y="16"/>
                  </a:cubicBezTo>
                  <a:close/>
                  <a:moveTo>
                    <a:pt x="81" y="14"/>
                  </a:moveTo>
                  <a:cubicBezTo>
                    <a:pt x="81" y="14"/>
                    <a:pt x="81" y="14"/>
                    <a:pt x="81" y="14"/>
                  </a:cubicBezTo>
                  <a:cubicBezTo>
                    <a:pt x="79" y="12"/>
                    <a:pt x="76" y="10"/>
                    <a:pt x="74" y="8"/>
                  </a:cubicBezTo>
                  <a:cubicBezTo>
                    <a:pt x="74" y="21"/>
                    <a:pt x="74" y="21"/>
                    <a:pt x="74" y="21"/>
                  </a:cubicBezTo>
                  <a:cubicBezTo>
                    <a:pt x="76" y="19"/>
                    <a:pt x="79" y="17"/>
                    <a:pt x="81" y="14"/>
                  </a:cubicBezTo>
                  <a:close/>
                  <a:moveTo>
                    <a:pt x="85" y="58"/>
                  </a:moveTo>
                  <a:cubicBezTo>
                    <a:pt x="85" y="58"/>
                    <a:pt x="85" y="58"/>
                    <a:pt x="85" y="58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73" y="70"/>
                    <a:pt x="73" y="70"/>
                    <a:pt x="73" y="70"/>
                  </a:cubicBezTo>
                  <a:cubicBezTo>
                    <a:pt x="72" y="71"/>
                    <a:pt x="71" y="71"/>
                    <a:pt x="70" y="70"/>
                  </a:cubicBezTo>
                  <a:cubicBezTo>
                    <a:pt x="70" y="70"/>
                    <a:pt x="70" y="69"/>
                    <a:pt x="70" y="68"/>
                  </a:cubicBezTo>
                  <a:cubicBezTo>
                    <a:pt x="70" y="60"/>
                    <a:pt x="70" y="60"/>
                    <a:pt x="70" y="60"/>
                  </a:cubicBezTo>
                  <a:cubicBezTo>
                    <a:pt x="65" y="60"/>
                    <a:pt x="65" y="60"/>
                    <a:pt x="65" y="60"/>
                  </a:cubicBezTo>
                  <a:cubicBezTo>
                    <a:pt x="61" y="60"/>
                    <a:pt x="61" y="60"/>
                    <a:pt x="61" y="60"/>
                  </a:cubicBezTo>
                  <a:cubicBezTo>
                    <a:pt x="51" y="60"/>
                    <a:pt x="42" y="49"/>
                    <a:pt x="34" y="38"/>
                  </a:cubicBezTo>
                  <a:cubicBezTo>
                    <a:pt x="26" y="28"/>
                    <a:pt x="19" y="18"/>
                    <a:pt x="13" y="18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1" y="18"/>
                    <a:pt x="0" y="17"/>
                    <a:pt x="0" y="14"/>
                  </a:cubicBezTo>
                  <a:cubicBezTo>
                    <a:pt x="0" y="12"/>
                    <a:pt x="1" y="11"/>
                    <a:pt x="3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23" y="11"/>
                    <a:pt x="31" y="22"/>
                    <a:pt x="40" y="33"/>
                  </a:cubicBezTo>
                  <a:cubicBezTo>
                    <a:pt x="47" y="43"/>
                    <a:pt x="54" y="53"/>
                    <a:pt x="61" y="53"/>
                  </a:cubicBezTo>
                  <a:cubicBezTo>
                    <a:pt x="65" y="53"/>
                    <a:pt x="65" y="53"/>
                    <a:pt x="65" y="53"/>
                  </a:cubicBezTo>
                  <a:cubicBezTo>
                    <a:pt x="70" y="53"/>
                    <a:pt x="70" y="53"/>
                    <a:pt x="70" y="53"/>
                  </a:cubicBezTo>
                  <a:cubicBezTo>
                    <a:pt x="70" y="44"/>
                    <a:pt x="70" y="44"/>
                    <a:pt x="70" y="44"/>
                  </a:cubicBezTo>
                  <a:cubicBezTo>
                    <a:pt x="70" y="43"/>
                    <a:pt x="71" y="42"/>
                    <a:pt x="72" y="42"/>
                  </a:cubicBezTo>
                  <a:cubicBezTo>
                    <a:pt x="72" y="42"/>
                    <a:pt x="73" y="42"/>
                    <a:pt x="73" y="43"/>
                  </a:cubicBezTo>
                  <a:cubicBezTo>
                    <a:pt x="79" y="49"/>
                    <a:pt x="79" y="49"/>
                    <a:pt x="79" y="49"/>
                  </a:cubicBezTo>
                  <a:cubicBezTo>
                    <a:pt x="85" y="55"/>
                    <a:pt x="85" y="55"/>
                    <a:pt x="85" y="55"/>
                  </a:cubicBezTo>
                  <a:cubicBezTo>
                    <a:pt x="86" y="56"/>
                    <a:pt x="86" y="57"/>
                    <a:pt x="86" y="58"/>
                  </a:cubicBezTo>
                  <a:cubicBezTo>
                    <a:pt x="85" y="58"/>
                    <a:pt x="85" y="58"/>
                    <a:pt x="85" y="58"/>
                  </a:cubicBezTo>
                  <a:close/>
                  <a:moveTo>
                    <a:pt x="81" y="56"/>
                  </a:moveTo>
                  <a:cubicBezTo>
                    <a:pt x="81" y="56"/>
                    <a:pt x="81" y="56"/>
                    <a:pt x="81" y="56"/>
                  </a:cubicBezTo>
                  <a:cubicBezTo>
                    <a:pt x="76" y="52"/>
                    <a:pt x="76" y="52"/>
                    <a:pt x="76" y="52"/>
                  </a:cubicBezTo>
                  <a:cubicBezTo>
                    <a:pt x="74" y="49"/>
                    <a:pt x="74" y="49"/>
                    <a:pt x="74" y="49"/>
                  </a:cubicBezTo>
                  <a:cubicBezTo>
                    <a:pt x="74" y="63"/>
                    <a:pt x="74" y="63"/>
                    <a:pt x="74" y="63"/>
                  </a:cubicBezTo>
                  <a:cubicBezTo>
                    <a:pt x="76" y="61"/>
                    <a:pt x="79" y="59"/>
                    <a:pt x="81" y="5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>
                <a:latin typeface="+mn-lt"/>
                <a:ea typeface="+mn-ea"/>
              </a:endParaRPr>
            </a:p>
          </p:txBody>
        </p:sp>
      </p:grpSp>
      <p:grpSp>
        <p:nvGrpSpPr>
          <p:cNvPr id="18467" name="Group 35"/>
          <p:cNvGrpSpPr/>
          <p:nvPr/>
        </p:nvGrpSpPr>
        <p:grpSpPr bwMode="auto">
          <a:xfrm>
            <a:off x="6048375" y="1419225"/>
            <a:ext cx="508000" cy="508000"/>
            <a:chOff x="0" y="0"/>
            <a:chExt cx="394" cy="394"/>
          </a:xfrm>
          <a:solidFill>
            <a:srgbClr val="98D2E3"/>
          </a:solidFill>
        </p:grpSpPr>
        <p:sp>
          <p:nvSpPr>
            <p:cNvPr id="18468" name="Freeform 36"/>
            <p:cNvSpPr>
              <a:spLocks noEditPoints="1"/>
            </p:cNvSpPr>
            <p:nvPr/>
          </p:nvSpPr>
          <p:spPr bwMode="auto">
            <a:xfrm>
              <a:off x="0" y="0"/>
              <a:ext cx="394" cy="394"/>
            </a:xfrm>
            <a:custGeom>
              <a:avLst/>
              <a:gdLst>
                <a:gd name="T0" fmla="*/ 101 w 203"/>
                <a:gd name="T1" fmla="*/ 203 h 203"/>
                <a:gd name="T2" fmla="*/ 0 w 203"/>
                <a:gd name="T3" fmla="*/ 101 h 203"/>
                <a:gd name="T4" fmla="*/ 101 w 203"/>
                <a:gd name="T5" fmla="*/ 0 h 203"/>
                <a:gd name="T6" fmla="*/ 203 w 203"/>
                <a:gd name="T7" fmla="*/ 101 h 203"/>
                <a:gd name="T8" fmla="*/ 101 w 203"/>
                <a:gd name="T9" fmla="*/ 203 h 203"/>
                <a:gd name="T10" fmla="*/ 101 w 203"/>
                <a:gd name="T11" fmla="*/ 16 h 203"/>
                <a:gd name="T12" fmla="*/ 16 w 203"/>
                <a:gd name="T13" fmla="*/ 101 h 203"/>
                <a:gd name="T14" fmla="*/ 101 w 203"/>
                <a:gd name="T15" fmla="*/ 187 h 203"/>
                <a:gd name="T16" fmla="*/ 187 w 203"/>
                <a:gd name="T17" fmla="*/ 101 h 203"/>
                <a:gd name="T18" fmla="*/ 101 w 203"/>
                <a:gd name="T19" fmla="*/ 16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3" h="203">
                  <a:moveTo>
                    <a:pt x="101" y="203"/>
                  </a:moveTo>
                  <a:cubicBezTo>
                    <a:pt x="45" y="203"/>
                    <a:pt x="0" y="157"/>
                    <a:pt x="0" y="101"/>
                  </a:cubicBezTo>
                  <a:cubicBezTo>
                    <a:pt x="0" y="45"/>
                    <a:pt x="45" y="0"/>
                    <a:pt x="101" y="0"/>
                  </a:cubicBezTo>
                  <a:cubicBezTo>
                    <a:pt x="157" y="0"/>
                    <a:pt x="203" y="45"/>
                    <a:pt x="203" y="101"/>
                  </a:cubicBezTo>
                  <a:cubicBezTo>
                    <a:pt x="203" y="157"/>
                    <a:pt x="157" y="203"/>
                    <a:pt x="101" y="203"/>
                  </a:cubicBezTo>
                  <a:close/>
                  <a:moveTo>
                    <a:pt x="101" y="16"/>
                  </a:moveTo>
                  <a:cubicBezTo>
                    <a:pt x="54" y="16"/>
                    <a:pt x="16" y="54"/>
                    <a:pt x="16" y="101"/>
                  </a:cubicBezTo>
                  <a:cubicBezTo>
                    <a:pt x="16" y="149"/>
                    <a:pt x="54" y="187"/>
                    <a:pt x="101" y="187"/>
                  </a:cubicBezTo>
                  <a:cubicBezTo>
                    <a:pt x="148" y="187"/>
                    <a:pt x="187" y="149"/>
                    <a:pt x="187" y="101"/>
                  </a:cubicBezTo>
                  <a:cubicBezTo>
                    <a:pt x="187" y="54"/>
                    <a:pt x="148" y="16"/>
                    <a:pt x="101" y="1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>
                <a:latin typeface="+mn-lt"/>
                <a:ea typeface="+mn-ea"/>
              </a:endParaRPr>
            </a:p>
          </p:txBody>
        </p:sp>
        <p:sp>
          <p:nvSpPr>
            <p:cNvPr id="18469" name="Freeform 37"/>
            <p:cNvSpPr>
              <a:spLocks noEditPoints="1"/>
            </p:cNvSpPr>
            <p:nvPr/>
          </p:nvSpPr>
          <p:spPr bwMode="auto">
            <a:xfrm>
              <a:off x="132" y="116"/>
              <a:ext cx="128" cy="161"/>
            </a:xfrm>
            <a:custGeom>
              <a:avLst/>
              <a:gdLst>
                <a:gd name="T0" fmla="*/ 10 w 66"/>
                <a:gd name="T1" fmla="*/ 33 h 83"/>
                <a:gd name="T2" fmla="*/ 17 w 66"/>
                <a:gd name="T3" fmla="*/ 7 h 83"/>
                <a:gd name="T4" fmla="*/ 33 w 66"/>
                <a:gd name="T5" fmla="*/ 0 h 83"/>
                <a:gd name="T6" fmla="*/ 56 w 66"/>
                <a:gd name="T7" fmla="*/ 23 h 83"/>
                <a:gd name="T8" fmla="*/ 57 w 66"/>
                <a:gd name="T9" fmla="*/ 33 h 83"/>
                <a:gd name="T10" fmla="*/ 66 w 66"/>
                <a:gd name="T11" fmla="*/ 42 h 83"/>
                <a:gd name="T12" fmla="*/ 63 w 66"/>
                <a:gd name="T13" fmla="*/ 81 h 83"/>
                <a:gd name="T14" fmla="*/ 57 w 66"/>
                <a:gd name="T15" fmla="*/ 83 h 83"/>
                <a:gd name="T16" fmla="*/ 3 w 66"/>
                <a:gd name="T17" fmla="*/ 81 h 83"/>
                <a:gd name="T18" fmla="*/ 0 w 66"/>
                <a:gd name="T19" fmla="*/ 42 h 83"/>
                <a:gd name="T20" fmla="*/ 3 w 66"/>
                <a:gd name="T21" fmla="*/ 35 h 83"/>
                <a:gd name="T22" fmla="*/ 33 w 66"/>
                <a:gd name="T23" fmla="*/ 59 h 83"/>
                <a:gd name="T24" fmla="*/ 33 w 66"/>
                <a:gd name="T25" fmla="*/ 59 h 83"/>
                <a:gd name="T26" fmla="*/ 36 w 66"/>
                <a:gd name="T27" fmla="*/ 58 h 83"/>
                <a:gd name="T28" fmla="*/ 36 w 66"/>
                <a:gd name="T29" fmla="*/ 52 h 83"/>
                <a:gd name="T30" fmla="*/ 30 w 66"/>
                <a:gd name="T31" fmla="*/ 52 h 83"/>
                <a:gd name="T32" fmla="*/ 30 w 66"/>
                <a:gd name="T33" fmla="*/ 58 h 83"/>
                <a:gd name="T34" fmla="*/ 35 w 66"/>
                <a:gd name="T35" fmla="*/ 63 h 83"/>
                <a:gd name="T36" fmla="*/ 35 w 66"/>
                <a:gd name="T37" fmla="*/ 68 h 83"/>
                <a:gd name="T38" fmla="*/ 31 w 66"/>
                <a:gd name="T39" fmla="*/ 68 h 83"/>
                <a:gd name="T40" fmla="*/ 27 w 66"/>
                <a:gd name="T41" fmla="*/ 61 h 83"/>
                <a:gd name="T42" fmla="*/ 27 w 66"/>
                <a:gd name="T43" fmla="*/ 48 h 83"/>
                <a:gd name="T44" fmla="*/ 39 w 66"/>
                <a:gd name="T45" fmla="*/ 48 h 83"/>
                <a:gd name="T46" fmla="*/ 39 w 66"/>
                <a:gd name="T47" fmla="*/ 61 h 83"/>
                <a:gd name="T48" fmla="*/ 17 w 66"/>
                <a:gd name="T49" fmla="*/ 33 h 83"/>
                <a:gd name="T50" fmla="*/ 49 w 66"/>
                <a:gd name="T51" fmla="*/ 33 h 83"/>
                <a:gd name="T52" fmla="*/ 44 w 66"/>
                <a:gd name="T53" fmla="*/ 12 h 83"/>
                <a:gd name="T54" fmla="*/ 22 w 66"/>
                <a:gd name="T55" fmla="*/ 12 h 83"/>
                <a:gd name="T56" fmla="*/ 17 w 66"/>
                <a:gd name="T57" fmla="*/ 23 h 83"/>
                <a:gd name="T58" fmla="*/ 57 w 66"/>
                <a:gd name="T59" fmla="*/ 40 h 83"/>
                <a:gd name="T60" fmla="*/ 53 w 66"/>
                <a:gd name="T61" fmla="*/ 40 h 83"/>
                <a:gd name="T62" fmla="*/ 53 w 66"/>
                <a:gd name="T63" fmla="*/ 40 h 83"/>
                <a:gd name="T64" fmla="*/ 13 w 66"/>
                <a:gd name="T65" fmla="*/ 40 h 83"/>
                <a:gd name="T66" fmla="*/ 9 w 66"/>
                <a:gd name="T67" fmla="*/ 40 h 83"/>
                <a:gd name="T68" fmla="*/ 8 w 66"/>
                <a:gd name="T69" fmla="*/ 41 h 83"/>
                <a:gd name="T70" fmla="*/ 7 w 66"/>
                <a:gd name="T71" fmla="*/ 74 h 83"/>
                <a:gd name="T72" fmla="*/ 9 w 66"/>
                <a:gd name="T73" fmla="*/ 76 h 83"/>
                <a:gd name="T74" fmla="*/ 58 w 66"/>
                <a:gd name="T75" fmla="*/ 75 h 83"/>
                <a:gd name="T76" fmla="*/ 59 w 66"/>
                <a:gd name="T77" fmla="*/ 74 h 83"/>
                <a:gd name="T78" fmla="*/ 58 w 66"/>
                <a:gd name="T79" fmla="*/ 41 h 83"/>
                <a:gd name="T80" fmla="*/ 63 w 66"/>
                <a:gd name="T81" fmla="*/ 81 h 83"/>
                <a:gd name="T82" fmla="*/ 58 w 66"/>
                <a:gd name="T83" fmla="*/ 81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6" h="83">
                  <a:moveTo>
                    <a:pt x="9" y="33"/>
                  </a:moveTo>
                  <a:cubicBezTo>
                    <a:pt x="10" y="33"/>
                    <a:pt x="10" y="33"/>
                    <a:pt x="10" y="33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10" y="17"/>
                    <a:pt x="12" y="11"/>
                    <a:pt x="17" y="7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21" y="2"/>
                    <a:pt x="27" y="0"/>
                    <a:pt x="33" y="0"/>
                  </a:cubicBezTo>
                  <a:cubicBezTo>
                    <a:pt x="40" y="0"/>
                    <a:pt x="45" y="2"/>
                    <a:pt x="50" y="7"/>
                  </a:cubicBezTo>
                  <a:cubicBezTo>
                    <a:pt x="54" y="11"/>
                    <a:pt x="56" y="17"/>
                    <a:pt x="56" y="23"/>
                  </a:cubicBezTo>
                  <a:cubicBezTo>
                    <a:pt x="56" y="33"/>
                    <a:pt x="56" y="33"/>
                    <a:pt x="56" y="33"/>
                  </a:cubicBezTo>
                  <a:cubicBezTo>
                    <a:pt x="57" y="33"/>
                    <a:pt x="57" y="33"/>
                    <a:pt x="57" y="33"/>
                  </a:cubicBezTo>
                  <a:cubicBezTo>
                    <a:pt x="60" y="33"/>
                    <a:pt x="62" y="34"/>
                    <a:pt x="63" y="35"/>
                  </a:cubicBezTo>
                  <a:cubicBezTo>
                    <a:pt x="65" y="37"/>
                    <a:pt x="66" y="39"/>
                    <a:pt x="66" y="42"/>
                  </a:cubicBezTo>
                  <a:cubicBezTo>
                    <a:pt x="66" y="74"/>
                    <a:pt x="66" y="74"/>
                    <a:pt x="66" y="74"/>
                  </a:cubicBezTo>
                  <a:cubicBezTo>
                    <a:pt x="66" y="77"/>
                    <a:pt x="65" y="79"/>
                    <a:pt x="63" y="81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2"/>
                    <a:pt x="59" y="83"/>
                    <a:pt x="57" y="83"/>
                  </a:cubicBezTo>
                  <a:cubicBezTo>
                    <a:pt x="9" y="83"/>
                    <a:pt x="9" y="83"/>
                    <a:pt x="9" y="83"/>
                  </a:cubicBezTo>
                  <a:cubicBezTo>
                    <a:pt x="7" y="83"/>
                    <a:pt x="4" y="82"/>
                    <a:pt x="3" y="81"/>
                  </a:cubicBezTo>
                  <a:cubicBezTo>
                    <a:pt x="1" y="79"/>
                    <a:pt x="0" y="77"/>
                    <a:pt x="0" y="74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39"/>
                    <a:pt x="1" y="37"/>
                    <a:pt x="3" y="35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4" y="34"/>
                    <a:pt x="7" y="33"/>
                    <a:pt x="9" y="33"/>
                  </a:cubicBezTo>
                  <a:close/>
                  <a:moveTo>
                    <a:pt x="33" y="59"/>
                  </a:moveTo>
                  <a:cubicBezTo>
                    <a:pt x="33" y="59"/>
                    <a:pt x="33" y="59"/>
                    <a:pt x="33" y="59"/>
                  </a:cubicBezTo>
                  <a:cubicBezTo>
                    <a:pt x="33" y="59"/>
                    <a:pt x="33" y="59"/>
                    <a:pt x="33" y="59"/>
                  </a:cubicBezTo>
                  <a:cubicBezTo>
                    <a:pt x="33" y="59"/>
                    <a:pt x="33" y="59"/>
                    <a:pt x="33" y="59"/>
                  </a:cubicBezTo>
                  <a:cubicBezTo>
                    <a:pt x="34" y="59"/>
                    <a:pt x="35" y="59"/>
                    <a:pt x="36" y="58"/>
                  </a:cubicBezTo>
                  <a:cubicBezTo>
                    <a:pt x="37" y="57"/>
                    <a:pt x="38" y="56"/>
                    <a:pt x="38" y="55"/>
                  </a:cubicBezTo>
                  <a:cubicBezTo>
                    <a:pt x="38" y="53"/>
                    <a:pt x="37" y="52"/>
                    <a:pt x="36" y="52"/>
                  </a:cubicBezTo>
                  <a:cubicBezTo>
                    <a:pt x="35" y="51"/>
                    <a:pt x="34" y="50"/>
                    <a:pt x="33" y="50"/>
                  </a:cubicBezTo>
                  <a:cubicBezTo>
                    <a:pt x="32" y="50"/>
                    <a:pt x="31" y="51"/>
                    <a:pt x="30" y="52"/>
                  </a:cubicBezTo>
                  <a:cubicBezTo>
                    <a:pt x="29" y="52"/>
                    <a:pt x="29" y="53"/>
                    <a:pt x="29" y="55"/>
                  </a:cubicBezTo>
                  <a:cubicBezTo>
                    <a:pt x="29" y="56"/>
                    <a:pt x="29" y="57"/>
                    <a:pt x="30" y="58"/>
                  </a:cubicBezTo>
                  <a:cubicBezTo>
                    <a:pt x="31" y="59"/>
                    <a:pt x="32" y="59"/>
                    <a:pt x="33" y="59"/>
                  </a:cubicBezTo>
                  <a:close/>
                  <a:moveTo>
                    <a:pt x="35" y="63"/>
                  </a:moveTo>
                  <a:cubicBezTo>
                    <a:pt x="35" y="63"/>
                    <a:pt x="35" y="63"/>
                    <a:pt x="35" y="63"/>
                  </a:cubicBezTo>
                  <a:cubicBezTo>
                    <a:pt x="35" y="68"/>
                    <a:pt x="35" y="68"/>
                    <a:pt x="35" y="68"/>
                  </a:cubicBezTo>
                  <a:cubicBezTo>
                    <a:pt x="35" y="69"/>
                    <a:pt x="34" y="70"/>
                    <a:pt x="33" y="70"/>
                  </a:cubicBezTo>
                  <a:cubicBezTo>
                    <a:pt x="32" y="70"/>
                    <a:pt x="31" y="69"/>
                    <a:pt x="31" y="68"/>
                  </a:cubicBezTo>
                  <a:cubicBezTo>
                    <a:pt x="31" y="63"/>
                    <a:pt x="31" y="63"/>
                    <a:pt x="31" y="63"/>
                  </a:cubicBezTo>
                  <a:cubicBezTo>
                    <a:pt x="29" y="63"/>
                    <a:pt x="28" y="62"/>
                    <a:pt x="27" y="61"/>
                  </a:cubicBezTo>
                  <a:cubicBezTo>
                    <a:pt x="25" y="59"/>
                    <a:pt x="24" y="57"/>
                    <a:pt x="24" y="55"/>
                  </a:cubicBezTo>
                  <a:cubicBezTo>
                    <a:pt x="24" y="52"/>
                    <a:pt x="25" y="50"/>
                    <a:pt x="27" y="48"/>
                  </a:cubicBezTo>
                  <a:cubicBezTo>
                    <a:pt x="28" y="47"/>
                    <a:pt x="31" y="46"/>
                    <a:pt x="33" y="46"/>
                  </a:cubicBezTo>
                  <a:cubicBezTo>
                    <a:pt x="36" y="46"/>
                    <a:pt x="38" y="47"/>
                    <a:pt x="39" y="48"/>
                  </a:cubicBezTo>
                  <a:cubicBezTo>
                    <a:pt x="41" y="50"/>
                    <a:pt x="42" y="52"/>
                    <a:pt x="42" y="55"/>
                  </a:cubicBezTo>
                  <a:cubicBezTo>
                    <a:pt x="42" y="57"/>
                    <a:pt x="41" y="59"/>
                    <a:pt x="39" y="61"/>
                  </a:cubicBezTo>
                  <a:cubicBezTo>
                    <a:pt x="38" y="62"/>
                    <a:pt x="37" y="63"/>
                    <a:pt x="35" y="63"/>
                  </a:cubicBezTo>
                  <a:close/>
                  <a:moveTo>
                    <a:pt x="17" y="33"/>
                  </a:moveTo>
                  <a:cubicBezTo>
                    <a:pt x="17" y="33"/>
                    <a:pt x="17" y="33"/>
                    <a:pt x="17" y="33"/>
                  </a:cubicBezTo>
                  <a:cubicBezTo>
                    <a:pt x="49" y="33"/>
                    <a:pt x="49" y="33"/>
                    <a:pt x="49" y="33"/>
                  </a:cubicBezTo>
                  <a:cubicBezTo>
                    <a:pt x="49" y="23"/>
                    <a:pt x="49" y="23"/>
                    <a:pt x="49" y="23"/>
                  </a:cubicBezTo>
                  <a:cubicBezTo>
                    <a:pt x="49" y="19"/>
                    <a:pt x="47" y="15"/>
                    <a:pt x="44" y="12"/>
                  </a:cubicBezTo>
                  <a:cubicBezTo>
                    <a:pt x="41" y="9"/>
                    <a:pt x="37" y="7"/>
                    <a:pt x="33" y="7"/>
                  </a:cubicBezTo>
                  <a:cubicBezTo>
                    <a:pt x="29" y="7"/>
                    <a:pt x="25" y="9"/>
                    <a:pt x="22" y="12"/>
                  </a:cubicBezTo>
                  <a:cubicBezTo>
                    <a:pt x="22" y="12"/>
                    <a:pt x="22" y="12"/>
                    <a:pt x="22" y="12"/>
                  </a:cubicBezTo>
                  <a:cubicBezTo>
                    <a:pt x="19" y="15"/>
                    <a:pt x="17" y="19"/>
                    <a:pt x="17" y="23"/>
                  </a:cubicBezTo>
                  <a:cubicBezTo>
                    <a:pt x="17" y="33"/>
                    <a:pt x="17" y="33"/>
                    <a:pt x="17" y="33"/>
                  </a:cubicBezTo>
                  <a:close/>
                  <a:moveTo>
                    <a:pt x="57" y="40"/>
                  </a:moveTo>
                  <a:cubicBezTo>
                    <a:pt x="57" y="40"/>
                    <a:pt x="57" y="40"/>
                    <a:pt x="57" y="40"/>
                  </a:cubicBezTo>
                  <a:cubicBezTo>
                    <a:pt x="53" y="40"/>
                    <a:pt x="53" y="40"/>
                    <a:pt x="53" y="40"/>
                  </a:cubicBezTo>
                  <a:cubicBezTo>
                    <a:pt x="53" y="40"/>
                    <a:pt x="53" y="40"/>
                    <a:pt x="53" y="40"/>
                  </a:cubicBezTo>
                  <a:cubicBezTo>
                    <a:pt x="53" y="40"/>
                    <a:pt x="53" y="40"/>
                    <a:pt x="53" y="40"/>
                  </a:cubicBezTo>
                  <a:cubicBezTo>
                    <a:pt x="13" y="40"/>
                    <a:pt x="13" y="40"/>
                    <a:pt x="13" y="40"/>
                  </a:cubicBezTo>
                  <a:cubicBezTo>
                    <a:pt x="13" y="40"/>
                    <a:pt x="13" y="40"/>
                    <a:pt x="13" y="40"/>
                  </a:cubicBezTo>
                  <a:cubicBezTo>
                    <a:pt x="13" y="40"/>
                    <a:pt x="13" y="40"/>
                    <a:pt x="13" y="40"/>
                  </a:cubicBezTo>
                  <a:cubicBezTo>
                    <a:pt x="9" y="40"/>
                    <a:pt x="9" y="40"/>
                    <a:pt x="9" y="40"/>
                  </a:cubicBezTo>
                  <a:cubicBezTo>
                    <a:pt x="9" y="40"/>
                    <a:pt x="8" y="40"/>
                    <a:pt x="8" y="41"/>
                  </a:cubicBezTo>
                  <a:cubicBezTo>
                    <a:pt x="8" y="41"/>
                    <a:pt x="8" y="41"/>
                    <a:pt x="8" y="41"/>
                  </a:cubicBezTo>
                  <a:cubicBezTo>
                    <a:pt x="8" y="41"/>
                    <a:pt x="7" y="41"/>
                    <a:pt x="7" y="42"/>
                  </a:cubicBezTo>
                  <a:cubicBezTo>
                    <a:pt x="7" y="74"/>
                    <a:pt x="7" y="74"/>
                    <a:pt x="7" y="74"/>
                  </a:cubicBezTo>
                  <a:cubicBezTo>
                    <a:pt x="7" y="75"/>
                    <a:pt x="8" y="75"/>
                    <a:pt x="8" y="75"/>
                  </a:cubicBezTo>
                  <a:cubicBezTo>
                    <a:pt x="8" y="76"/>
                    <a:pt x="9" y="76"/>
                    <a:pt x="9" y="76"/>
                  </a:cubicBezTo>
                  <a:cubicBezTo>
                    <a:pt x="57" y="76"/>
                    <a:pt x="57" y="76"/>
                    <a:pt x="57" y="76"/>
                  </a:cubicBezTo>
                  <a:cubicBezTo>
                    <a:pt x="57" y="76"/>
                    <a:pt x="58" y="76"/>
                    <a:pt x="58" y="75"/>
                  </a:cubicBezTo>
                  <a:cubicBezTo>
                    <a:pt x="58" y="75"/>
                    <a:pt x="58" y="75"/>
                    <a:pt x="58" y="75"/>
                  </a:cubicBezTo>
                  <a:cubicBezTo>
                    <a:pt x="58" y="75"/>
                    <a:pt x="59" y="75"/>
                    <a:pt x="59" y="74"/>
                  </a:cubicBezTo>
                  <a:cubicBezTo>
                    <a:pt x="59" y="42"/>
                    <a:pt x="59" y="42"/>
                    <a:pt x="59" y="42"/>
                  </a:cubicBezTo>
                  <a:cubicBezTo>
                    <a:pt x="59" y="41"/>
                    <a:pt x="58" y="41"/>
                    <a:pt x="58" y="41"/>
                  </a:cubicBezTo>
                  <a:cubicBezTo>
                    <a:pt x="58" y="40"/>
                    <a:pt x="58" y="40"/>
                    <a:pt x="57" y="40"/>
                  </a:cubicBezTo>
                  <a:close/>
                  <a:moveTo>
                    <a:pt x="63" y="81"/>
                  </a:moveTo>
                  <a:cubicBezTo>
                    <a:pt x="63" y="81"/>
                    <a:pt x="63" y="81"/>
                    <a:pt x="63" y="81"/>
                  </a:cubicBezTo>
                  <a:cubicBezTo>
                    <a:pt x="62" y="82"/>
                    <a:pt x="60" y="82"/>
                    <a:pt x="58" y="81"/>
                  </a:cubicBezTo>
                  <a:cubicBezTo>
                    <a:pt x="63" y="81"/>
                    <a:pt x="63" y="81"/>
                    <a:pt x="63" y="8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>
                <a:latin typeface="+mn-lt"/>
                <a:ea typeface="+mn-ea"/>
              </a:endParaRPr>
            </a:p>
          </p:txBody>
        </p:sp>
      </p:grpSp>
      <p:grpSp>
        <p:nvGrpSpPr>
          <p:cNvPr id="18470" name="Group 38"/>
          <p:cNvGrpSpPr/>
          <p:nvPr/>
        </p:nvGrpSpPr>
        <p:grpSpPr bwMode="auto">
          <a:xfrm>
            <a:off x="4427538" y="1419225"/>
            <a:ext cx="508000" cy="508000"/>
            <a:chOff x="0" y="0"/>
            <a:chExt cx="394" cy="394"/>
          </a:xfrm>
          <a:solidFill>
            <a:srgbClr val="A9D25A"/>
          </a:solidFill>
        </p:grpSpPr>
        <p:sp>
          <p:nvSpPr>
            <p:cNvPr id="18471" name="Freeform 39"/>
            <p:cNvSpPr>
              <a:spLocks noEditPoints="1"/>
            </p:cNvSpPr>
            <p:nvPr/>
          </p:nvSpPr>
          <p:spPr bwMode="auto">
            <a:xfrm>
              <a:off x="0" y="0"/>
              <a:ext cx="394" cy="394"/>
            </a:xfrm>
            <a:custGeom>
              <a:avLst/>
              <a:gdLst>
                <a:gd name="T0" fmla="*/ 101 w 203"/>
                <a:gd name="T1" fmla="*/ 203 h 203"/>
                <a:gd name="T2" fmla="*/ 0 w 203"/>
                <a:gd name="T3" fmla="*/ 101 h 203"/>
                <a:gd name="T4" fmla="*/ 101 w 203"/>
                <a:gd name="T5" fmla="*/ 0 h 203"/>
                <a:gd name="T6" fmla="*/ 203 w 203"/>
                <a:gd name="T7" fmla="*/ 101 h 203"/>
                <a:gd name="T8" fmla="*/ 101 w 203"/>
                <a:gd name="T9" fmla="*/ 203 h 203"/>
                <a:gd name="T10" fmla="*/ 101 w 203"/>
                <a:gd name="T11" fmla="*/ 16 h 203"/>
                <a:gd name="T12" fmla="*/ 16 w 203"/>
                <a:gd name="T13" fmla="*/ 101 h 203"/>
                <a:gd name="T14" fmla="*/ 101 w 203"/>
                <a:gd name="T15" fmla="*/ 187 h 203"/>
                <a:gd name="T16" fmla="*/ 187 w 203"/>
                <a:gd name="T17" fmla="*/ 101 h 203"/>
                <a:gd name="T18" fmla="*/ 101 w 203"/>
                <a:gd name="T19" fmla="*/ 16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3" h="203">
                  <a:moveTo>
                    <a:pt x="101" y="203"/>
                  </a:moveTo>
                  <a:cubicBezTo>
                    <a:pt x="45" y="203"/>
                    <a:pt x="0" y="157"/>
                    <a:pt x="0" y="101"/>
                  </a:cubicBezTo>
                  <a:cubicBezTo>
                    <a:pt x="0" y="45"/>
                    <a:pt x="45" y="0"/>
                    <a:pt x="101" y="0"/>
                  </a:cubicBezTo>
                  <a:cubicBezTo>
                    <a:pt x="157" y="0"/>
                    <a:pt x="203" y="45"/>
                    <a:pt x="203" y="101"/>
                  </a:cubicBezTo>
                  <a:cubicBezTo>
                    <a:pt x="203" y="157"/>
                    <a:pt x="157" y="203"/>
                    <a:pt x="101" y="203"/>
                  </a:cubicBezTo>
                  <a:close/>
                  <a:moveTo>
                    <a:pt x="101" y="16"/>
                  </a:moveTo>
                  <a:cubicBezTo>
                    <a:pt x="54" y="16"/>
                    <a:pt x="16" y="54"/>
                    <a:pt x="16" y="101"/>
                  </a:cubicBezTo>
                  <a:cubicBezTo>
                    <a:pt x="16" y="149"/>
                    <a:pt x="54" y="187"/>
                    <a:pt x="101" y="187"/>
                  </a:cubicBezTo>
                  <a:cubicBezTo>
                    <a:pt x="148" y="187"/>
                    <a:pt x="187" y="149"/>
                    <a:pt x="187" y="101"/>
                  </a:cubicBezTo>
                  <a:cubicBezTo>
                    <a:pt x="187" y="54"/>
                    <a:pt x="148" y="16"/>
                    <a:pt x="101" y="1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>
                <a:solidFill>
                  <a:srgbClr val="A9D25A"/>
                </a:solidFill>
                <a:latin typeface="+mn-lt"/>
                <a:ea typeface="+mn-ea"/>
              </a:endParaRPr>
            </a:p>
          </p:txBody>
        </p:sp>
        <p:sp>
          <p:nvSpPr>
            <p:cNvPr id="18472" name="Freeform 40"/>
            <p:cNvSpPr>
              <a:spLocks noEditPoints="1"/>
            </p:cNvSpPr>
            <p:nvPr/>
          </p:nvSpPr>
          <p:spPr bwMode="auto">
            <a:xfrm>
              <a:off x="103" y="113"/>
              <a:ext cx="186" cy="168"/>
            </a:xfrm>
            <a:custGeom>
              <a:avLst/>
              <a:gdLst>
                <a:gd name="T0" fmla="*/ 85 w 96"/>
                <a:gd name="T1" fmla="*/ 56 h 87"/>
                <a:gd name="T2" fmla="*/ 89 w 96"/>
                <a:gd name="T3" fmla="*/ 47 h 87"/>
                <a:gd name="T4" fmla="*/ 79 w 96"/>
                <a:gd name="T5" fmla="*/ 36 h 87"/>
                <a:gd name="T6" fmla="*/ 76 w 96"/>
                <a:gd name="T7" fmla="*/ 32 h 87"/>
                <a:gd name="T8" fmla="*/ 50 w 96"/>
                <a:gd name="T9" fmla="*/ 7 h 87"/>
                <a:gd name="T10" fmla="*/ 27 w 96"/>
                <a:gd name="T11" fmla="*/ 22 h 87"/>
                <a:gd name="T12" fmla="*/ 12 w 96"/>
                <a:gd name="T13" fmla="*/ 30 h 87"/>
                <a:gd name="T14" fmla="*/ 13 w 96"/>
                <a:gd name="T15" fmla="*/ 54 h 87"/>
                <a:gd name="T16" fmla="*/ 25 w 96"/>
                <a:gd name="T17" fmla="*/ 59 h 87"/>
                <a:gd name="T18" fmla="*/ 27 w 96"/>
                <a:gd name="T19" fmla="*/ 59 h 87"/>
                <a:gd name="T20" fmla="*/ 37 w 96"/>
                <a:gd name="T21" fmla="*/ 59 h 87"/>
                <a:gd name="T22" fmla="*/ 37 w 96"/>
                <a:gd name="T23" fmla="*/ 67 h 87"/>
                <a:gd name="T24" fmla="*/ 27 w 96"/>
                <a:gd name="T25" fmla="*/ 67 h 87"/>
                <a:gd name="T26" fmla="*/ 25 w 96"/>
                <a:gd name="T27" fmla="*/ 67 h 87"/>
                <a:gd name="T28" fmla="*/ 8 w 96"/>
                <a:gd name="T29" fmla="*/ 59 h 87"/>
                <a:gd name="T30" fmla="*/ 7 w 96"/>
                <a:gd name="T31" fmla="*/ 25 h 87"/>
                <a:gd name="T32" fmla="*/ 33 w 96"/>
                <a:gd name="T33" fmla="*/ 5 h 87"/>
                <a:gd name="T34" fmla="*/ 74 w 96"/>
                <a:gd name="T35" fmla="*/ 9 h 87"/>
                <a:gd name="T36" fmla="*/ 92 w 96"/>
                <a:gd name="T37" fmla="*/ 35 h 87"/>
                <a:gd name="T38" fmla="*/ 90 w 96"/>
                <a:gd name="T39" fmla="*/ 61 h 87"/>
                <a:gd name="T40" fmla="*/ 79 w 96"/>
                <a:gd name="T41" fmla="*/ 67 h 87"/>
                <a:gd name="T42" fmla="*/ 77 w 96"/>
                <a:gd name="T43" fmla="*/ 67 h 87"/>
                <a:gd name="T44" fmla="*/ 61 w 96"/>
                <a:gd name="T45" fmla="*/ 67 h 87"/>
                <a:gd name="T46" fmla="*/ 57 w 96"/>
                <a:gd name="T47" fmla="*/ 63 h 87"/>
                <a:gd name="T48" fmla="*/ 61 w 96"/>
                <a:gd name="T49" fmla="*/ 59 h 87"/>
                <a:gd name="T50" fmla="*/ 47 w 96"/>
                <a:gd name="T51" fmla="*/ 28 h 87"/>
                <a:gd name="T52" fmla="*/ 47 w 96"/>
                <a:gd name="T53" fmla="*/ 27 h 87"/>
                <a:gd name="T54" fmla="*/ 47 w 96"/>
                <a:gd name="T55" fmla="*/ 27 h 87"/>
                <a:gd name="T56" fmla="*/ 47 w 96"/>
                <a:gd name="T57" fmla="*/ 27 h 87"/>
                <a:gd name="T58" fmla="*/ 47 w 96"/>
                <a:gd name="T59" fmla="*/ 27 h 87"/>
                <a:gd name="T60" fmla="*/ 48 w 96"/>
                <a:gd name="T61" fmla="*/ 27 h 87"/>
                <a:gd name="T62" fmla="*/ 48 w 96"/>
                <a:gd name="T63" fmla="*/ 27 h 87"/>
                <a:gd name="T64" fmla="*/ 48 w 96"/>
                <a:gd name="T65" fmla="*/ 27 h 87"/>
                <a:gd name="T66" fmla="*/ 48 w 96"/>
                <a:gd name="T67" fmla="*/ 27 h 87"/>
                <a:gd name="T68" fmla="*/ 49 w 96"/>
                <a:gd name="T69" fmla="*/ 27 h 87"/>
                <a:gd name="T70" fmla="*/ 49 w 96"/>
                <a:gd name="T71" fmla="*/ 27 h 87"/>
                <a:gd name="T72" fmla="*/ 49 w 96"/>
                <a:gd name="T73" fmla="*/ 27 h 87"/>
                <a:gd name="T74" fmla="*/ 49 w 96"/>
                <a:gd name="T75" fmla="*/ 27 h 87"/>
                <a:gd name="T76" fmla="*/ 50 w 96"/>
                <a:gd name="T77" fmla="*/ 27 h 87"/>
                <a:gd name="T78" fmla="*/ 50 w 96"/>
                <a:gd name="T79" fmla="*/ 28 h 87"/>
                <a:gd name="T80" fmla="*/ 67 w 96"/>
                <a:gd name="T81" fmla="*/ 48 h 87"/>
                <a:gd name="T82" fmla="*/ 50 w 96"/>
                <a:gd name="T83" fmla="*/ 34 h 87"/>
                <a:gd name="T84" fmla="*/ 48 w 96"/>
                <a:gd name="T85" fmla="*/ 87 h 87"/>
                <a:gd name="T86" fmla="*/ 46 w 96"/>
                <a:gd name="T87" fmla="*/ 34 h 87"/>
                <a:gd name="T88" fmla="*/ 29 w 96"/>
                <a:gd name="T89" fmla="*/ 48 h 87"/>
                <a:gd name="T90" fmla="*/ 47 w 96"/>
                <a:gd name="T91" fmla="*/ 28 h 87"/>
                <a:gd name="T92" fmla="*/ 48 w 96"/>
                <a:gd name="T93" fmla="*/ 27 h 87"/>
                <a:gd name="T94" fmla="*/ 48 w 96"/>
                <a:gd name="T95" fmla="*/ 27 h 87"/>
                <a:gd name="T96" fmla="*/ 48 w 96"/>
                <a:gd name="T97" fmla="*/ 2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96" h="87">
                  <a:moveTo>
                    <a:pt x="77" y="59"/>
                  </a:moveTo>
                  <a:cubicBezTo>
                    <a:pt x="80" y="59"/>
                    <a:pt x="83" y="58"/>
                    <a:pt x="85" y="56"/>
                  </a:cubicBezTo>
                  <a:cubicBezTo>
                    <a:pt x="85" y="56"/>
                    <a:pt x="85" y="56"/>
                    <a:pt x="85" y="56"/>
                  </a:cubicBezTo>
                  <a:cubicBezTo>
                    <a:pt x="87" y="54"/>
                    <a:pt x="89" y="51"/>
                    <a:pt x="89" y="47"/>
                  </a:cubicBezTo>
                  <a:cubicBezTo>
                    <a:pt x="89" y="45"/>
                    <a:pt x="88" y="42"/>
                    <a:pt x="86" y="40"/>
                  </a:cubicBezTo>
                  <a:cubicBezTo>
                    <a:pt x="84" y="38"/>
                    <a:pt x="82" y="36"/>
                    <a:pt x="79" y="36"/>
                  </a:cubicBezTo>
                  <a:cubicBezTo>
                    <a:pt x="77" y="36"/>
                    <a:pt x="76" y="34"/>
                    <a:pt x="76" y="32"/>
                  </a:cubicBezTo>
                  <a:cubicBezTo>
                    <a:pt x="76" y="32"/>
                    <a:pt x="76" y="32"/>
                    <a:pt x="76" y="32"/>
                  </a:cubicBezTo>
                  <a:cubicBezTo>
                    <a:pt x="76" y="25"/>
                    <a:pt x="73" y="19"/>
                    <a:pt x="68" y="14"/>
                  </a:cubicBezTo>
                  <a:cubicBezTo>
                    <a:pt x="64" y="10"/>
                    <a:pt x="57" y="7"/>
                    <a:pt x="50" y="7"/>
                  </a:cubicBezTo>
                  <a:cubicBezTo>
                    <a:pt x="45" y="7"/>
                    <a:pt x="41" y="8"/>
                    <a:pt x="37" y="11"/>
                  </a:cubicBezTo>
                  <a:cubicBezTo>
                    <a:pt x="32" y="14"/>
                    <a:pt x="29" y="18"/>
                    <a:pt x="27" y="22"/>
                  </a:cubicBezTo>
                  <a:cubicBezTo>
                    <a:pt x="27" y="24"/>
                    <a:pt x="25" y="24"/>
                    <a:pt x="24" y="25"/>
                  </a:cubicBezTo>
                  <a:cubicBezTo>
                    <a:pt x="19" y="25"/>
                    <a:pt x="15" y="27"/>
                    <a:pt x="12" y="30"/>
                  </a:cubicBezTo>
                  <a:cubicBezTo>
                    <a:pt x="9" y="33"/>
                    <a:pt x="8" y="37"/>
                    <a:pt x="8" y="42"/>
                  </a:cubicBezTo>
                  <a:cubicBezTo>
                    <a:pt x="8" y="47"/>
                    <a:pt x="10" y="51"/>
                    <a:pt x="13" y="54"/>
                  </a:cubicBezTo>
                  <a:cubicBezTo>
                    <a:pt x="13" y="54"/>
                    <a:pt x="13" y="54"/>
                    <a:pt x="13" y="54"/>
                  </a:cubicBezTo>
                  <a:cubicBezTo>
                    <a:pt x="16" y="57"/>
                    <a:pt x="20" y="59"/>
                    <a:pt x="25" y="59"/>
                  </a:cubicBezTo>
                  <a:cubicBezTo>
                    <a:pt x="27" y="59"/>
                    <a:pt x="27" y="59"/>
                    <a:pt x="27" y="59"/>
                  </a:cubicBezTo>
                  <a:cubicBezTo>
                    <a:pt x="27" y="59"/>
                    <a:pt x="27" y="59"/>
                    <a:pt x="27" y="59"/>
                  </a:cubicBezTo>
                  <a:cubicBezTo>
                    <a:pt x="36" y="59"/>
                    <a:pt x="36" y="59"/>
                    <a:pt x="36" y="59"/>
                  </a:cubicBezTo>
                  <a:cubicBezTo>
                    <a:pt x="37" y="59"/>
                    <a:pt x="37" y="59"/>
                    <a:pt x="37" y="59"/>
                  </a:cubicBezTo>
                  <a:cubicBezTo>
                    <a:pt x="39" y="59"/>
                    <a:pt x="41" y="61"/>
                    <a:pt x="41" y="63"/>
                  </a:cubicBezTo>
                  <a:cubicBezTo>
                    <a:pt x="41" y="65"/>
                    <a:pt x="39" y="67"/>
                    <a:pt x="37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27" y="67"/>
                    <a:pt x="27" y="67"/>
                    <a:pt x="27" y="67"/>
                  </a:cubicBezTo>
                  <a:cubicBezTo>
                    <a:pt x="27" y="67"/>
                    <a:pt x="27" y="67"/>
                    <a:pt x="27" y="67"/>
                  </a:cubicBezTo>
                  <a:cubicBezTo>
                    <a:pt x="25" y="67"/>
                    <a:pt x="25" y="67"/>
                    <a:pt x="25" y="67"/>
                  </a:cubicBezTo>
                  <a:cubicBezTo>
                    <a:pt x="18" y="67"/>
                    <a:pt x="12" y="64"/>
                    <a:pt x="8" y="59"/>
                  </a:cubicBezTo>
                  <a:cubicBezTo>
                    <a:pt x="8" y="59"/>
                    <a:pt x="8" y="59"/>
                    <a:pt x="8" y="59"/>
                  </a:cubicBezTo>
                  <a:cubicBezTo>
                    <a:pt x="3" y="55"/>
                    <a:pt x="0" y="49"/>
                    <a:pt x="0" y="42"/>
                  </a:cubicBezTo>
                  <a:cubicBezTo>
                    <a:pt x="0" y="35"/>
                    <a:pt x="3" y="29"/>
                    <a:pt x="7" y="25"/>
                  </a:cubicBezTo>
                  <a:cubicBezTo>
                    <a:pt x="11" y="21"/>
                    <a:pt x="16" y="18"/>
                    <a:pt x="21" y="17"/>
                  </a:cubicBezTo>
                  <a:cubicBezTo>
                    <a:pt x="24" y="12"/>
                    <a:pt x="28" y="8"/>
                    <a:pt x="33" y="5"/>
                  </a:cubicBezTo>
                  <a:cubicBezTo>
                    <a:pt x="38" y="2"/>
                    <a:pt x="44" y="0"/>
                    <a:pt x="50" y="0"/>
                  </a:cubicBezTo>
                  <a:cubicBezTo>
                    <a:pt x="60" y="0"/>
                    <a:pt x="68" y="3"/>
                    <a:pt x="74" y="9"/>
                  </a:cubicBezTo>
                  <a:cubicBezTo>
                    <a:pt x="79" y="14"/>
                    <a:pt x="82" y="22"/>
                    <a:pt x="83" y="29"/>
                  </a:cubicBezTo>
                  <a:cubicBezTo>
                    <a:pt x="86" y="31"/>
                    <a:pt x="89" y="33"/>
                    <a:pt x="92" y="35"/>
                  </a:cubicBezTo>
                  <a:cubicBezTo>
                    <a:pt x="94" y="39"/>
                    <a:pt x="96" y="43"/>
                    <a:pt x="96" y="47"/>
                  </a:cubicBezTo>
                  <a:cubicBezTo>
                    <a:pt x="96" y="53"/>
                    <a:pt x="94" y="58"/>
                    <a:pt x="90" y="61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87" y="64"/>
                    <a:pt x="83" y="66"/>
                    <a:pt x="79" y="67"/>
                  </a:cubicBezTo>
                  <a:cubicBezTo>
                    <a:pt x="79" y="67"/>
                    <a:pt x="78" y="67"/>
                    <a:pt x="78" y="67"/>
                  </a:cubicBezTo>
                  <a:cubicBezTo>
                    <a:pt x="77" y="67"/>
                    <a:pt x="77" y="67"/>
                    <a:pt x="77" y="67"/>
                  </a:cubicBezTo>
                  <a:cubicBezTo>
                    <a:pt x="77" y="67"/>
                    <a:pt x="77" y="67"/>
                    <a:pt x="77" y="67"/>
                  </a:cubicBezTo>
                  <a:cubicBezTo>
                    <a:pt x="61" y="67"/>
                    <a:pt x="61" y="67"/>
                    <a:pt x="61" y="67"/>
                  </a:cubicBezTo>
                  <a:cubicBezTo>
                    <a:pt x="60" y="67"/>
                    <a:pt x="60" y="67"/>
                    <a:pt x="60" y="67"/>
                  </a:cubicBezTo>
                  <a:cubicBezTo>
                    <a:pt x="58" y="67"/>
                    <a:pt x="57" y="65"/>
                    <a:pt x="57" y="63"/>
                  </a:cubicBezTo>
                  <a:cubicBezTo>
                    <a:pt x="57" y="61"/>
                    <a:pt x="58" y="59"/>
                    <a:pt x="60" y="59"/>
                  </a:cubicBezTo>
                  <a:cubicBezTo>
                    <a:pt x="61" y="59"/>
                    <a:pt x="61" y="59"/>
                    <a:pt x="61" y="59"/>
                  </a:cubicBezTo>
                  <a:cubicBezTo>
                    <a:pt x="77" y="59"/>
                    <a:pt x="77" y="59"/>
                    <a:pt x="77" y="59"/>
                  </a:cubicBezTo>
                  <a:close/>
                  <a:moveTo>
                    <a:pt x="47" y="28"/>
                  </a:moveTo>
                  <a:cubicBezTo>
                    <a:pt x="47" y="28"/>
                    <a:pt x="47" y="28"/>
                    <a:pt x="47" y="28"/>
                  </a:cubicBezTo>
                  <a:cubicBezTo>
                    <a:pt x="47" y="27"/>
                    <a:pt x="47" y="27"/>
                    <a:pt x="47" y="27"/>
                  </a:cubicBezTo>
                  <a:cubicBezTo>
                    <a:pt x="47" y="27"/>
                    <a:pt x="47" y="27"/>
                    <a:pt x="47" y="27"/>
                  </a:cubicBezTo>
                  <a:cubicBezTo>
                    <a:pt x="47" y="27"/>
                    <a:pt x="47" y="27"/>
                    <a:pt x="47" y="27"/>
                  </a:cubicBezTo>
                  <a:cubicBezTo>
                    <a:pt x="47" y="27"/>
                    <a:pt x="47" y="27"/>
                    <a:pt x="47" y="27"/>
                  </a:cubicBezTo>
                  <a:cubicBezTo>
                    <a:pt x="47" y="27"/>
                    <a:pt x="47" y="27"/>
                    <a:pt x="47" y="27"/>
                  </a:cubicBezTo>
                  <a:cubicBezTo>
                    <a:pt x="47" y="27"/>
                    <a:pt x="47" y="27"/>
                    <a:pt x="47" y="27"/>
                  </a:cubicBezTo>
                  <a:cubicBezTo>
                    <a:pt x="47" y="27"/>
                    <a:pt x="47" y="27"/>
                    <a:pt x="47" y="27"/>
                  </a:cubicBezTo>
                  <a:cubicBezTo>
                    <a:pt x="47" y="27"/>
                    <a:pt x="47" y="27"/>
                    <a:pt x="47" y="27"/>
                  </a:cubicBezTo>
                  <a:cubicBezTo>
                    <a:pt x="47" y="27"/>
                    <a:pt x="47" y="27"/>
                    <a:pt x="48" y="27"/>
                  </a:cubicBezTo>
                  <a:cubicBezTo>
                    <a:pt x="48" y="27"/>
                    <a:pt x="48" y="27"/>
                    <a:pt x="48" y="27"/>
                  </a:cubicBezTo>
                  <a:cubicBezTo>
                    <a:pt x="48" y="27"/>
                    <a:pt x="48" y="27"/>
                    <a:pt x="48" y="27"/>
                  </a:cubicBezTo>
                  <a:cubicBezTo>
                    <a:pt x="48" y="27"/>
                    <a:pt x="48" y="27"/>
                    <a:pt x="48" y="27"/>
                  </a:cubicBezTo>
                  <a:cubicBezTo>
                    <a:pt x="48" y="27"/>
                    <a:pt x="48" y="27"/>
                    <a:pt x="48" y="27"/>
                  </a:cubicBezTo>
                  <a:cubicBezTo>
                    <a:pt x="48" y="27"/>
                    <a:pt x="48" y="27"/>
                    <a:pt x="48" y="27"/>
                  </a:cubicBezTo>
                  <a:cubicBezTo>
                    <a:pt x="48" y="27"/>
                    <a:pt x="48" y="27"/>
                    <a:pt x="48" y="27"/>
                  </a:cubicBezTo>
                  <a:cubicBezTo>
                    <a:pt x="48" y="27"/>
                    <a:pt x="48" y="27"/>
                    <a:pt x="48" y="27"/>
                  </a:cubicBezTo>
                  <a:cubicBezTo>
                    <a:pt x="49" y="27"/>
                    <a:pt x="49" y="27"/>
                    <a:pt x="49" y="27"/>
                  </a:cubicBezTo>
                  <a:cubicBezTo>
                    <a:pt x="49" y="27"/>
                    <a:pt x="49" y="27"/>
                    <a:pt x="49" y="27"/>
                  </a:cubicBezTo>
                  <a:cubicBezTo>
                    <a:pt x="49" y="27"/>
                    <a:pt x="49" y="27"/>
                    <a:pt x="49" y="27"/>
                  </a:cubicBezTo>
                  <a:cubicBezTo>
                    <a:pt x="49" y="27"/>
                    <a:pt x="49" y="27"/>
                    <a:pt x="49" y="27"/>
                  </a:cubicBezTo>
                  <a:cubicBezTo>
                    <a:pt x="49" y="27"/>
                    <a:pt x="49" y="27"/>
                    <a:pt x="49" y="27"/>
                  </a:cubicBezTo>
                  <a:cubicBezTo>
                    <a:pt x="49" y="27"/>
                    <a:pt x="49" y="27"/>
                    <a:pt x="49" y="27"/>
                  </a:cubicBezTo>
                  <a:cubicBezTo>
                    <a:pt x="49" y="27"/>
                    <a:pt x="49" y="27"/>
                    <a:pt x="49" y="27"/>
                  </a:cubicBezTo>
                  <a:cubicBezTo>
                    <a:pt x="50" y="27"/>
                    <a:pt x="50" y="27"/>
                    <a:pt x="50" y="27"/>
                  </a:cubicBezTo>
                  <a:cubicBezTo>
                    <a:pt x="50" y="27"/>
                    <a:pt x="50" y="27"/>
                    <a:pt x="50" y="27"/>
                  </a:cubicBezTo>
                  <a:cubicBezTo>
                    <a:pt x="50" y="27"/>
                    <a:pt x="50" y="27"/>
                    <a:pt x="50" y="27"/>
                  </a:cubicBezTo>
                  <a:cubicBezTo>
                    <a:pt x="50" y="28"/>
                    <a:pt x="50" y="28"/>
                    <a:pt x="50" y="28"/>
                  </a:cubicBezTo>
                  <a:cubicBezTo>
                    <a:pt x="67" y="45"/>
                    <a:pt x="67" y="45"/>
                    <a:pt x="67" y="45"/>
                  </a:cubicBezTo>
                  <a:cubicBezTo>
                    <a:pt x="68" y="46"/>
                    <a:pt x="68" y="48"/>
                    <a:pt x="67" y="48"/>
                  </a:cubicBezTo>
                  <a:cubicBezTo>
                    <a:pt x="67" y="49"/>
                    <a:pt x="65" y="49"/>
                    <a:pt x="64" y="48"/>
                  </a:cubicBezTo>
                  <a:cubicBezTo>
                    <a:pt x="50" y="34"/>
                    <a:pt x="50" y="34"/>
                    <a:pt x="50" y="34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6"/>
                    <a:pt x="49" y="87"/>
                    <a:pt x="48" y="87"/>
                  </a:cubicBezTo>
                  <a:cubicBezTo>
                    <a:pt x="47" y="87"/>
                    <a:pt x="46" y="86"/>
                    <a:pt x="46" y="85"/>
                  </a:cubicBezTo>
                  <a:cubicBezTo>
                    <a:pt x="46" y="34"/>
                    <a:pt x="46" y="34"/>
                    <a:pt x="46" y="34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9"/>
                    <a:pt x="30" y="49"/>
                    <a:pt x="29" y="48"/>
                  </a:cubicBezTo>
                  <a:cubicBezTo>
                    <a:pt x="28" y="48"/>
                    <a:pt x="28" y="46"/>
                    <a:pt x="29" y="45"/>
                  </a:cubicBezTo>
                  <a:cubicBezTo>
                    <a:pt x="47" y="28"/>
                    <a:pt x="47" y="28"/>
                    <a:pt x="47" y="28"/>
                  </a:cubicBezTo>
                  <a:cubicBezTo>
                    <a:pt x="47" y="28"/>
                    <a:pt x="47" y="28"/>
                    <a:pt x="47" y="28"/>
                  </a:cubicBezTo>
                  <a:close/>
                  <a:moveTo>
                    <a:pt x="48" y="27"/>
                  </a:moveTo>
                  <a:cubicBezTo>
                    <a:pt x="48" y="27"/>
                    <a:pt x="48" y="27"/>
                    <a:pt x="48" y="27"/>
                  </a:cubicBezTo>
                  <a:cubicBezTo>
                    <a:pt x="48" y="27"/>
                    <a:pt x="48" y="27"/>
                    <a:pt x="48" y="27"/>
                  </a:cubicBezTo>
                  <a:cubicBezTo>
                    <a:pt x="48" y="27"/>
                    <a:pt x="48" y="27"/>
                    <a:pt x="48" y="27"/>
                  </a:cubicBezTo>
                  <a:cubicBezTo>
                    <a:pt x="48" y="27"/>
                    <a:pt x="48" y="27"/>
                    <a:pt x="48" y="2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>
                <a:solidFill>
                  <a:srgbClr val="A9D25A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18473" name="Rectangle 41"/>
          <p:cNvSpPr>
            <a:spLocks noChangeArrowheads="1"/>
          </p:cNvSpPr>
          <p:nvPr/>
        </p:nvSpPr>
        <p:spPr bwMode="auto">
          <a:xfrm>
            <a:off x="7643813" y="2084388"/>
            <a:ext cx="461962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zh-CN" sz="1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Plan</a:t>
            </a:r>
          </a:p>
        </p:txBody>
      </p:sp>
      <p:sp>
        <p:nvSpPr>
          <p:cNvPr id="18474" name="Rectangle 42"/>
          <p:cNvSpPr>
            <a:spLocks noChangeArrowheads="1"/>
          </p:cNvSpPr>
          <p:nvPr/>
        </p:nvSpPr>
        <p:spPr bwMode="auto">
          <a:xfrm>
            <a:off x="6064250" y="2084388"/>
            <a:ext cx="45878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zh-CN" sz="1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Idea</a:t>
            </a:r>
          </a:p>
        </p:txBody>
      </p:sp>
      <p:sp>
        <p:nvSpPr>
          <p:cNvPr id="18475" name="Rectangle 43"/>
          <p:cNvSpPr>
            <a:spLocks noChangeArrowheads="1"/>
          </p:cNvSpPr>
          <p:nvPr/>
        </p:nvSpPr>
        <p:spPr bwMode="auto">
          <a:xfrm>
            <a:off x="4346575" y="2084388"/>
            <a:ext cx="66357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zh-CN" sz="1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Design </a:t>
            </a:r>
          </a:p>
        </p:txBody>
      </p:sp>
      <p:sp>
        <p:nvSpPr>
          <p:cNvPr id="18476" name="Rectangle 44"/>
          <p:cNvSpPr>
            <a:spLocks noChangeArrowheads="1"/>
          </p:cNvSpPr>
          <p:nvPr/>
        </p:nvSpPr>
        <p:spPr bwMode="auto">
          <a:xfrm>
            <a:off x="3956050" y="2424113"/>
            <a:ext cx="14398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800">
                <a:solidFill>
                  <a:schemeClr val="bg1"/>
                </a:solidFill>
              </a:rPr>
              <a:t>We have many PowerPoint </a:t>
            </a:r>
            <a:r>
              <a:rPr kumimoji="0" lang="zh-CN" altLang="en-US" sz="800">
                <a:solidFill>
                  <a:schemeClr val="bg1"/>
                </a:solidFill>
              </a:rPr>
              <a:t>templates</a:t>
            </a:r>
            <a:r>
              <a:rPr kumimoji="0" lang="en-US" altLang="zh-CN" sz="800">
                <a:solidFill>
                  <a:schemeClr val="bg1"/>
                </a:solidFill>
              </a:rPr>
              <a:t> that has been specifically designed</a:t>
            </a:r>
            <a:r>
              <a:rPr kumimoji="0" lang="zh-CN" altLang="en-US" sz="80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8477" name="Rectangle 45"/>
          <p:cNvSpPr>
            <a:spLocks noChangeArrowheads="1"/>
          </p:cNvSpPr>
          <p:nvPr/>
        </p:nvSpPr>
        <p:spPr bwMode="auto">
          <a:xfrm>
            <a:off x="5572125" y="2424113"/>
            <a:ext cx="14398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800">
                <a:solidFill>
                  <a:schemeClr val="bg1"/>
                </a:solidFill>
              </a:rPr>
              <a:t>We have many PowerPoint </a:t>
            </a:r>
            <a:r>
              <a:rPr kumimoji="0" lang="zh-CN" altLang="en-US" sz="800">
                <a:solidFill>
                  <a:schemeClr val="bg1"/>
                </a:solidFill>
              </a:rPr>
              <a:t>templates</a:t>
            </a:r>
            <a:r>
              <a:rPr kumimoji="0" lang="en-US" altLang="zh-CN" sz="800">
                <a:solidFill>
                  <a:schemeClr val="bg1"/>
                </a:solidFill>
              </a:rPr>
              <a:t> that has been specifically designed</a:t>
            </a:r>
            <a:r>
              <a:rPr kumimoji="0" lang="zh-CN" altLang="en-US" sz="80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8478" name="Rectangle 46"/>
          <p:cNvSpPr>
            <a:spLocks noChangeArrowheads="1"/>
          </p:cNvSpPr>
          <p:nvPr/>
        </p:nvSpPr>
        <p:spPr bwMode="auto">
          <a:xfrm>
            <a:off x="7154863" y="2424113"/>
            <a:ext cx="14398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800">
                <a:solidFill>
                  <a:schemeClr val="bg1"/>
                </a:solidFill>
              </a:rPr>
              <a:t>We have many PowerPoint </a:t>
            </a:r>
            <a:r>
              <a:rPr kumimoji="0" lang="zh-CN" altLang="en-US" sz="800">
                <a:solidFill>
                  <a:schemeClr val="bg1"/>
                </a:solidFill>
              </a:rPr>
              <a:t>templates</a:t>
            </a:r>
            <a:r>
              <a:rPr kumimoji="0" lang="en-US" altLang="zh-CN" sz="800">
                <a:solidFill>
                  <a:schemeClr val="bg1"/>
                </a:solidFill>
              </a:rPr>
              <a:t> that has been specifically designed</a:t>
            </a:r>
            <a:r>
              <a:rPr kumimoji="0" lang="zh-CN" altLang="en-US" sz="80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8479" name="Rectangle 47"/>
          <p:cNvSpPr>
            <a:spLocks noChangeArrowheads="1"/>
          </p:cNvSpPr>
          <p:nvPr/>
        </p:nvSpPr>
        <p:spPr bwMode="auto">
          <a:xfrm>
            <a:off x="1908175" y="4138613"/>
            <a:ext cx="6840538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0" lang="en-US" altLang="zh-CN" sz="800">
                <a:solidFill>
                  <a:srgbClr val="7F7F7F"/>
                </a:solidFill>
              </a:rPr>
              <a:t>We have many PowerPoint </a:t>
            </a:r>
            <a:r>
              <a:rPr kumimoji="0" lang="zh-CN" altLang="en-US" sz="800">
                <a:solidFill>
                  <a:srgbClr val="7F7F7F"/>
                </a:solidFill>
              </a:rPr>
              <a:t>templates</a:t>
            </a:r>
            <a:r>
              <a:rPr kumimoji="0" lang="en-US" altLang="zh-CN" sz="800">
                <a:solidFill>
                  <a:srgbClr val="7F7F7F"/>
                </a:solidFill>
              </a:rPr>
              <a:t> that has been specifically designed to help anyone that is stepping into the world of PowerPoint for the very first time. We have many PowerPoint </a:t>
            </a:r>
            <a:r>
              <a:rPr kumimoji="0" lang="zh-CN" altLang="en-US" sz="800">
                <a:solidFill>
                  <a:srgbClr val="7F7F7F"/>
                </a:solidFill>
              </a:rPr>
              <a:t>templates</a:t>
            </a:r>
            <a:r>
              <a:rPr kumimoji="0" lang="en-US" altLang="zh-CN" sz="800">
                <a:solidFill>
                  <a:srgbClr val="7F7F7F"/>
                </a:solidFill>
              </a:rPr>
              <a:t> that has been specifically designed to help anyone that is stepping into the world of PowerPoint for the very first time. We have many PowerPoint </a:t>
            </a:r>
            <a:r>
              <a:rPr kumimoji="0" lang="zh-CN" altLang="en-US" sz="800">
                <a:solidFill>
                  <a:srgbClr val="7F7F7F"/>
                </a:solidFill>
              </a:rPr>
              <a:t>templates</a:t>
            </a:r>
            <a:r>
              <a:rPr kumimoji="0" lang="en-US" altLang="zh-CN" sz="800">
                <a:solidFill>
                  <a:srgbClr val="7F7F7F"/>
                </a:solidFill>
              </a:rPr>
              <a:t> that has been specifically designed to help anyone that is stepping into the world of PowerPoint for the very first time.</a:t>
            </a:r>
            <a:endParaRPr kumimoji="0" lang="zh-CN" altLang="en-US" sz="800">
              <a:solidFill>
                <a:srgbClr val="7F7F7F"/>
              </a:solidFill>
            </a:endParaRPr>
          </a:p>
        </p:txBody>
      </p:sp>
      <p:sp>
        <p:nvSpPr>
          <p:cNvPr id="18480" name="Rectangle 48"/>
          <p:cNvSpPr>
            <a:spLocks noChangeArrowheads="1"/>
          </p:cNvSpPr>
          <p:nvPr/>
        </p:nvSpPr>
        <p:spPr bwMode="auto">
          <a:xfrm>
            <a:off x="684213" y="3829050"/>
            <a:ext cx="1152525" cy="3048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0" lang="zh-CN" altLang="zh-CN" sz="1000">
                <a:solidFill>
                  <a:srgbClr val="7F7F7F"/>
                </a:solidFill>
              </a:rPr>
              <a:t>WHAT MAKES US</a:t>
            </a:r>
            <a:endParaRPr kumimoji="0" lang="zh-CN" altLang="zh-CN" sz="1000" b="1">
              <a:solidFill>
                <a:srgbClr val="7F7F7F"/>
              </a:solidFill>
            </a:endParaRPr>
          </a:p>
          <a:p>
            <a:r>
              <a:rPr kumimoji="0" lang="zh-CN" altLang="zh-CN" sz="1000" b="1">
                <a:solidFill>
                  <a:srgbClr val="EA5514"/>
                </a:solidFill>
              </a:rPr>
              <a:t>DIFFERENT</a:t>
            </a:r>
            <a:r>
              <a:rPr kumimoji="0" lang="en-US" altLang="zh-CN" sz="1000" b="1">
                <a:solidFill>
                  <a:srgbClr val="EA5514"/>
                </a:solidFill>
              </a:rPr>
              <a:t> </a:t>
            </a:r>
            <a:r>
              <a:rPr kumimoji="0" lang="zh-CN" altLang="zh-CN" sz="1000">
                <a:solidFill>
                  <a:srgbClr val="7F7F7F"/>
                </a:solidFill>
              </a:rPr>
              <a:t>?</a:t>
            </a:r>
            <a:endParaRPr kumimoji="0" lang="zh-CN" altLang="zh-CN" sz="800">
              <a:solidFill>
                <a:srgbClr val="7F7F7F"/>
              </a:solidFill>
            </a:endParaRPr>
          </a:p>
        </p:txBody>
      </p:sp>
      <p:sp>
        <p:nvSpPr>
          <p:cNvPr id="18481" name="Rectangle 49"/>
          <p:cNvSpPr>
            <a:spLocks noChangeArrowheads="1"/>
          </p:cNvSpPr>
          <p:nvPr/>
        </p:nvSpPr>
        <p:spPr bwMode="auto">
          <a:xfrm>
            <a:off x="684213" y="4117975"/>
            <a:ext cx="115252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0" lang="zh-CN" altLang="zh-CN" sz="4000" b="1">
                <a:solidFill>
                  <a:srgbClr val="EA5514"/>
                </a:solidFill>
              </a:rPr>
              <a:t>45%</a:t>
            </a:r>
          </a:p>
        </p:txBody>
      </p:sp>
      <p:sp>
        <p:nvSpPr>
          <p:cNvPr id="50" name="Oval 6"/>
          <p:cNvSpPr>
            <a:spLocks noChangeArrowheads="1"/>
          </p:cNvSpPr>
          <p:nvPr/>
        </p:nvSpPr>
        <p:spPr bwMode="auto">
          <a:xfrm>
            <a:off x="858838" y="103188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1" name="Oval 3"/>
          <p:cNvSpPr>
            <a:spLocks noChangeArrowheads="1"/>
          </p:cNvSpPr>
          <p:nvPr/>
        </p:nvSpPr>
        <p:spPr bwMode="auto">
          <a:xfrm>
            <a:off x="-106363" y="242888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2" name="Oval 4"/>
          <p:cNvSpPr>
            <a:spLocks noChangeArrowheads="1"/>
          </p:cNvSpPr>
          <p:nvPr/>
        </p:nvSpPr>
        <p:spPr bwMode="auto">
          <a:xfrm>
            <a:off x="157163" y="41433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3" name="Oval 5"/>
          <p:cNvSpPr>
            <a:spLocks noChangeArrowheads="1"/>
          </p:cNvSpPr>
          <p:nvPr/>
        </p:nvSpPr>
        <p:spPr bwMode="auto">
          <a:xfrm>
            <a:off x="336550" y="225425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4" name="Rectangle 39"/>
          <p:cNvSpPr>
            <a:spLocks noChangeArrowheads="1"/>
          </p:cNvSpPr>
          <p:nvPr/>
        </p:nvSpPr>
        <p:spPr bwMode="auto">
          <a:xfrm>
            <a:off x="401638" y="328613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>
                <a:solidFill>
                  <a:srgbClr val="FFFFFF"/>
                </a:solidFill>
                <a:latin typeface="Impact" panose="020B0806030902050204" pitchFamily="34" charset="0"/>
              </a:rPr>
              <a:t>01</a:t>
            </a:r>
            <a:endParaRPr kumimoji="0" lang="zh-CN" altLang="zh-CN" sz="100">
              <a:latin typeface="Arial" panose="020B0604020202020204" pitchFamily="34" charset="0"/>
            </a:endParaRPr>
          </a:p>
        </p:txBody>
      </p:sp>
      <p:sp>
        <p:nvSpPr>
          <p:cNvPr id="55" name="Rectangle 39"/>
          <p:cNvSpPr>
            <a:spLocks noChangeArrowheads="1"/>
          </p:cNvSpPr>
          <p:nvPr/>
        </p:nvSpPr>
        <p:spPr bwMode="auto">
          <a:xfrm>
            <a:off x="915988" y="338138"/>
            <a:ext cx="277812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kumimoji="0" lang="en-US" altLang="zh-CN" sz="1400">
                <a:solidFill>
                  <a:schemeClr val="bg1"/>
                </a:solidFill>
                <a:latin typeface="Impact" panose="020B0806030902050204" pitchFamily="34" charset="0"/>
              </a:rPr>
              <a:t>Write your great  title here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5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5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5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5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42" dur="150" fill="hold"/>
                                        <p:tgtEl>
                                          <p:spTgt spid="5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16" presetClass="entr" presetSubtype="37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5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37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8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8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8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8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84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84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2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84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84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2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84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84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2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84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84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2" fill="hold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84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8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2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84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84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2" fill="hold" grpId="0" nodeType="with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84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84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2" fill="hold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8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8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2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84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84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2" fill="hold" grpId="0" nodeType="withEffect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84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84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grpId="0" nodeType="withEffect">
                                  <p:stCondLst>
                                    <p:cond delay="41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84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84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grpId="0" nodeType="withEffect">
                                  <p:stCondLst>
                                    <p:cond delay="42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84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84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grpId="0" nodeType="withEffect">
                                  <p:stCondLst>
                                    <p:cond delay="43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184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84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animBg="1"/>
      <p:bldP spid="18473" grpId="0"/>
      <p:bldP spid="18474" grpId="0"/>
      <p:bldP spid="18475" grpId="0"/>
      <p:bldP spid="18476" grpId="0"/>
      <p:bldP spid="18477" grpId="0"/>
      <p:bldP spid="18478" grpId="0"/>
      <p:bldP spid="18479" grpId="0"/>
      <p:bldP spid="18480" grpId="0"/>
      <p:bldP spid="18481" grpId="0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4" grpId="0"/>
      <p:bldP spid="54" grpId="1"/>
      <p:bldP spid="5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7"/>
          <p:cNvSpPr>
            <a:spLocks noChangeArrowheads="1"/>
          </p:cNvSpPr>
          <p:nvPr/>
        </p:nvSpPr>
        <p:spPr bwMode="auto">
          <a:xfrm>
            <a:off x="1563688" y="-1133475"/>
            <a:ext cx="1892300" cy="1895475"/>
          </a:xfrm>
          <a:prstGeom prst="ellipse">
            <a:avLst/>
          </a:prstGeom>
          <a:solidFill>
            <a:srgbClr val="BAE36B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" name="Oval 8"/>
          <p:cNvSpPr>
            <a:spLocks noChangeArrowheads="1"/>
          </p:cNvSpPr>
          <p:nvPr/>
        </p:nvSpPr>
        <p:spPr bwMode="auto">
          <a:xfrm>
            <a:off x="3559175" y="46038"/>
            <a:ext cx="292100" cy="292100"/>
          </a:xfrm>
          <a:prstGeom prst="ellipse">
            <a:avLst/>
          </a:prstGeom>
          <a:solidFill>
            <a:srgbClr val="6EAB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" name="Oval 9"/>
          <p:cNvSpPr>
            <a:spLocks noChangeArrowheads="1"/>
          </p:cNvSpPr>
          <p:nvPr/>
        </p:nvSpPr>
        <p:spPr bwMode="auto">
          <a:xfrm>
            <a:off x="1057275" y="274638"/>
            <a:ext cx="1276350" cy="1281112"/>
          </a:xfrm>
          <a:prstGeom prst="ellipse">
            <a:avLst/>
          </a:prstGeom>
          <a:solidFill>
            <a:srgbClr val="B9DBD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" name="Oval 10"/>
          <p:cNvSpPr>
            <a:spLocks noChangeArrowheads="1"/>
          </p:cNvSpPr>
          <p:nvPr/>
        </p:nvSpPr>
        <p:spPr bwMode="auto">
          <a:xfrm>
            <a:off x="2762250" y="192088"/>
            <a:ext cx="781050" cy="781050"/>
          </a:xfrm>
          <a:prstGeom prst="ellipse">
            <a:avLst/>
          </a:prstGeom>
          <a:solidFill>
            <a:srgbClr val="ED9B38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8" name="Oval 11"/>
          <p:cNvSpPr>
            <a:spLocks noChangeArrowheads="1"/>
          </p:cNvSpPr>
          <p:nvPr/>
        </p:nvSpPr>
        <p:spPr bwMode="auto">
          <a:xfrm>
            <a:off x="3941763" y="-185738"/>
            <a:ext cx="381000" cy="377826"/>
          </a:xfrm>
          <a:prstGeom prst="ellipse">
            <a:avLst/>
          </a:prstGeom>
          <a:solidFill>
            <a:srgbClr val="F5EA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" name="Oval 13"/>
          <p:cNvSpPr>
            <a:spLocks noChangeArrowheads="1"/>
          </p:cNvSpPr>
          <p:nvPr/>
        </p:nvSpPr>
        <p:spPr bwMode="auto">
          <a:xfrm>
            <a:off x="3603625" y="252413"/>
            <a:ext cx="1204913" cy="1209675"/>
          </a:xfrm>
          <a:prstGeom prst="ellipse">
            <a:avLst/>
          </a:prstGeom>
          <a:solidFill>
            <a:srgbClr val="D8AEAF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" name="Oval 17"/>
          <p:cNvSpPr>
            <a:spLocks noChangeArrowheads="1"/>
          </p:cNvSpPr>
          <p:nvPr/>
        </p:nvSpPr>
        <p:spPr bwMode="auto">
          <a:xfrm>
            <a:off x="1952625" y="1914525"/>
            <a:ext cx="1016000" cy="1017588"/>
          </a:xfrm>
          <a:prstGeom prst="ellipse">
            <a:avLst/>
          </a:prstGeom>
          <a:solidFill>
            <a:srgbClr val="A5CB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5" name="Oval 18"/>
          <p:cNvSpPr>
            <a:spLocks noChangeArrowheads="1"/>
          </p:cNvSpPr>
          <p:nvPr/>
        </p:nvSpPr>
        <p:spPr bwMode="auto">
          <a:xfrm>
            <a:off x="4541838" y="311150"/>
            <a:ext cx="215900" cy="215900"/>
          </a:xfrm>
          <a:prstGeom prst="ellipse">
            <a:avLst/>
          </a:prstGeom>
          <a:solidFill>
            <a:srgbClr val="BDED6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6" name="Oval 19"/>
          <p:cNvSpPr>
            <a:spLocks noChangeArrowheads="1"/>
          </p:cNvSpPr>
          <p:nvPr/>
        </p:nvSpPr>
        <p:spPr bwMode="auto">
          <a:xfrm>
            <a:off x="4119563" y="1560513"/>
            <a:ext cx="215900" cy="215900"/>
          </a:xfrm>
          <a:prstGeom prst="ellipse">
            <a:avLst/>
          </a:prstGeom>
          <a:solidFill>
            <a:srgbClr val="BCED61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7" name="Oval 20"/>
          <p:cNvSpPr>
            <a:spLocks noChangeArrowheads="1"/>
          </p:cNvSpPr>
          <p:nvPr/>
        </p:nvSpPr>
        <p:spPr bwMode="auto">
          <a:xfrm>
            <a:off x="3636963" y="1527175"/>
            <a:ext cx="377825" cy="379413"/>
          </a:xfrm>
          <a:prstGeom prst="ellipse">
            <a:avLst/>
          </a:prstGeom>
          <a:solidFill>
            <a:srgbClr val="CB99C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8" name="Oval 21"/>
          <p:cNvSpPr>
            <a:spLocks noChangeArrowheads="1"/>
          </p:cNvSpPr>
          <p:nvPr/>
        </p:nvSpPr>
        <p:spPr bwMode="auto">
          <a:xfrm>
            <a:off x="2874963" y="1320800"/>
            <a:ext cx="950912" cy="95250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9" name="Oval 22"/>
          <p:cNvSpPr>
            <a:spLocks noChangeArrowheads="1"/>
          </p:cNvSpPr>
          <p:nvPr/>
        </p:nvSpPr>
        <p:spPr bwMode="auto">
          <a:xfrm>
            <a:off x="2122488" y="998538"/>
            <a:ext cx="555625" cy="557212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0" name="Oval 23"/>
          <p:cNvSpPr>
            <a:spLocks noChangeArrowheads="1"/>
          </p:cNvSpPr>
          <p:nvPr/>
        </p:nvSpPr>
        <p:spPr bwMode="auto">
          <a:xfrm>
            <a:off x="1866900" y="1597025"/>
            <a:ext cx="514350" cy="514350"/>
          </a:xfrm>
          <a:prstGeom prst="ellipse">
            <a:avLst/>
          </a:prstGeom>
          <a:solidFill>
            <a:srgbClr val="8CDB27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1" name="Oval 24"/>
          <p:cNvSpPr>
            <a:spLocks noChangeArrowheads="1"/>
          </p:cNvSpPr>
          <p:nvPr/>
        </p:nvSpPr>
        <p:spPr bwMode="auto">
          <a:xfrm>
            <a:off x="1660525" y="1717675"/>
            <a:ext cx="139700" cy="139700"/>
          </a:xfrm>
          <a:prstGeom prst="ellipse">
            <a:avLst/>
          </a:prstGeom>
          <a:solidFill>
            <a:srgbClr val="E9B915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2" name="Oval 25"/>
          <p:cNvSpPr>
            <a:spLocks noChangeArrowheads="1"/>
          </p:cNvSpPr>
          <p:nvPr/>
        </p:nvSpPr>
        <p:spPr bwMode="auto">
          <a:xfrm>
            <a:off x="3032125" y="3043238"/>
            <a:ext cx="146050" cy="147637"/>
          </a:xfrm>
          <a:prstGeom prst="ellipse">
            <a:avLst/>
          </a:prstGeom>
          <a:solidFill>
            <a:srgbClr val="BCED60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3" name="Oval 26"/>
          <p:cNvSpPr>
            <a:spLocks noChangeArrowheads="1"/>
          </p:cNvSpPr>
          <p:nvPr/>
        </p:nvSpPr>
        <p:spPr bwMode="auto">
          <a:xfrm>
            <a:off x="2968625" y="3463925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4" name="Oval 27"/>
          <p:cNvSpPr>
            <a:spLocks noChangeArrowheads="1"/>
          </p:cNvSpPr>
          <p:nvPr/>
        </p:nvSpPr>
        <p:spPr bwMode="auto">
          <a:xfrm>
            <a:off x="3017838" y="3659188"/>
            <a:ext cx="438150" cy="438150"/>
          </a:xfrm>
          <a:prstGeom prst="ellipse">
            <a:avLst/>
          </a:prstGeom>
          <a:solidFill>
            <a:srgbClr val="F0CA6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5" name="Oval 28"/>
          <p:cNvSpPr>
            <a:spLocks noChangeArrowheads="1"/>
          </p:cNvSpPr>
          <p:nvPr/>
        </p:nvSpPr>
        <p:spPr bwMode="auto">
          <a:xfrm>
            <a:off x="2746375" y="4121150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6" name="Oval 29"/>
          <p:cNvSpPr>
            <a:spLocks noChangeArrowheads="1"/>
          </p:cNvSpPr>
          <p:nvPr/>
        </p:nvSpPr>
        <p:spPr bwMode="auto">
          <a:xfrm>
            <a:off x="2928938" y="4905375"/>
            <a:ext cx="263525" cy="265113"/>
          </a:xfrm>
          <a:prstGeom prst="ellipse">
            <a:avLst/>
          </a:prstGeom>
          <a:solidFill>
            <a:srgbClr val="7BBFA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7" name="Oval 30"/>
          <p:cNvSpPr>
            <a:spLocks noChangeArrowheads="1"/>
          </p:cNvSpPr>
          <p:nvPr/>
        </p:nvSpPr>
        <p:spPr bwMode="auto">
          <a:xfrm>
            <a:off x="2746375" y="4511675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8" name="Oval 31"/>
          <p:cNvSpPr>
            <a:spLocks noChangeArrowheads="1"/>
          </p:cNvSpPr>
          <p:nvPr/>
        </p:nvSpPr>
        <p:spPr bwMode="auto">
          <a:xfrm>
            <a:off x="2624138" y="4586288"/>
            <a:ext cx="212725" cy="212725"/>
          </a:xfrm>
          <a:prstGeom prst="ellipse">
            <a:avLst/>
          </a:prstGeom>
          <a:solidFill>
            <a:srgbClr val="8DC65B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9" name="Oval 32"/>
          <p:cNvSpPr>
            <a:spLocks noChangeArrowheads="1"/>
          </p:cNvSpPr>
          <p:nvPr/>
        </p:nvSpPr>
        <p:spPr bwMode="auto">
          <a:xfrm>
            <a:off x="2322513" y="3795713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0" name="Oval 33"/>
          <p:cNvSpPr>
            <a:spLocks noChangeArrowheads="1"/>
          </p:cNvSpPr>
          <p:nvPr/>
        </p:nvSpPr>
        <p:spPr bwMode="auto">
          <a:xfrm>
            <a:off x="2800350" y="1133475"/>
            <a:ext cx="463550" cy="463550"/>
          </a:xfrm>
          <a:prstGeom prst="ellipse">
            <a:avLst/>
          </a:prstGeom>
          <a:solidFill>
            <a:srgbClr val="B9DBD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1" name="Oval 34"/>
          <p:cNvSpPr>
            <a:spLocks noChangeArrowheads="1"/>
          </p:cNvSpPr>
          <p:nvPr/>
        </p:nvSpPr>
        <p:spPr bwMode="auto">
          <a:xfrm>
            <a:off x="3225800" y="2960688"/>
            <a:ext cx="622300" cy="62388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2" name="Oval 35"/>
          <p:cNvSpPr>
            <a:spLocks noChangeArrowheads="1"/>
          </p:cNvSpPr>
          <p:nvPr/>
        </p:nvSpPr>
        <p:spPr bwMode="auto">
          <a:xfrm>
            <a:off x="2530475" y="2770188"/>
            <a:ext cx="422275" cy="420687"/>
          </a:xfrm>
          <a:prstGeom prst="ellipse">
            <a:avLst/>
          </a:prstGeom>
          <a:solidFill>
            <a:srgbClr val="E27902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3" name="Oval 36"/>
          <p:cNvSpPr>
            <a:spLocks noChangeArrowheads="1"/>
          </p:cNvSpPr>
          <p:nvPr/>
        </p:nvSpPr>
        <p:spPr bwMode="auto">
          <a:xfrm>
            <a:off x="2373313" y="3076575"/>
            <a:ext cx="574675" cy="57150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4" name="Oval 37"/>
          <p:cNvSpPr>
            <a:spLocks noChangeArrowheads="1"/>
          </p:cNvSpPr>
          <p:nvPr/>
        </p:nvSpPr>
        <p:spPr bwMode="auto">
          <a:xfrm>
            <a:off x="3082925" y="2016125"/>
            <a:ext cx="1066800" cy="1068388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5" name="Rectangle 39"/>
          <p:cNvSpPr>
            <a:spLocks noChangeArrowheads="1"/>
          </p:cNvSpPr>
          <p:nvPr/>
        </p:nvSpPr>
        <p:spPr bwMode="auto">
          <a:xfrm>
            <a:off x="3252788" y="2212975"/>
            <a:ext cx="727075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4800">
                <a:solidFill>
                  <a:srgbClr val="FFFFFF"/>
                </a:solidFill>
                <a:latin typeface="Impact" panose="020B0806030902050204" pitchFamily="34" charset="0"/>
              </a:rPr>
              <a:t>02</a:t>
            </a:r>
            <a:endParaRPr kumimoji="0" lang="zh-CN" altLang="zh-CN" sz="1000">
              <a:latin typeface="Arial" panose="020B0604020202020204" pitchFamily="34" charset="0"/>
            </a:endParaRPr>
          </a:p>
        </p:txBody>
      </p:sp>
      <p:sp>
        <p:nvSpPr>
          <p:cNvPr id="36" name="Rectangle 39"/>
          <p:cNvSpPr>
            <a:spLocks noChangeArrowheads="1"/>
          </p:cNvSpPr>
          <p:nvPr/>
        </p:nvSpPr>
        <p:spPr bwMode="auto">
          <a:xfrm>
            <a:off x="4505325" y="2246313"/>
            <a:ext cx="2778125" cy="6477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kumimoji="0" lang="zh-CN" altLang="en-US">
                <a:solidFill>
                  <a:srgbClr val="EA5514"/>
                </a:solidFill>
                <a:latin typeface="Impact" panose="020B0806030902050204" pitchFamily="34" charset="0"/>
              </a:rPr>
              <a:t>HEAD INFO HERE</a:t>
            </a:r>
            <a:endParaRPr kumimoji="0" lang="en-US" altLang="zh-CN">
              <a:solidFill>
                <a:srgbClr val="EA5514"/>
              </a:solidFill>
              <a:latin typeface="Impact" panose="020B0806030902050204" pitchFamily="34" charset="0"/>
            </a:endParaRPr>
          </a:p>
          <a:p>
            <a:pPr>
              <a:buFont typeface="Arial" panose="020B0604020202020204" pitchFamily="34" charset="0"/>
              <a:buNone/>
            </a:pPr>
            <a:r>
              <a:rPr kumimoji="0" lang="en-US" altLang="zh-CN" sz="1200">
                <a:solidFill>
                  <a:srgbClr val="7F7F7F"/>
                </a:solidFill>
              </a:rPr>
              <a:t>We have many PowerPoint </a:t>
            </a:r>
            <a:r>
              <a:rPr kumimoji="0" lang="zh-CN" altLang="en-US" sz="1200">
                <a:solidFill>
                  <a:srgbClr val="7F7F7F"/>
                </a:solidFill>
              </a:rPr>
              <a:t>templates</a:t>
            </a:r>
            <a:r>
              <a:rPr kumimoji="0" lang="en-US" altLang="zh-CN" sz="1200">
                <a:solidFill>
                  <a:srgbClr val="7F7F7F"/>
                </a:solidFill>
              </a:rPr>
              <a:t> that has been specifically designed</a:t>
            </a:r>
            <a:r>
              <a:rPr kumimoji="0" lang="zh-CN" altLang="en-US" sz="1200">
                <a:solidFill>
                  <a:srgbClr val="7F7F7F"/>
                </a:solidFill>
              </a:rPr>
              <a:t>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1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39" dur="150" fill="hold"/>
                                        <p:tgtEl>
                                          <p:spTgt spid="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46" dur="150" fill="hold"/>
                                        <p:tgtEl>
                                          <p:spTgt spid="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53" dur="150" fill="hold"/>
                                        <p:tgtEl>
                                          <p:spTgt spid="1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3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mph" presetSubtype="0" autoRev="1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60" dur="150" fill="hold"/>
                                        <p:tgtEl>
                                          <p:spTgt spid="3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67" dur="150" fill="hold"/>
                                        <p:tgtEl>
                                          <p:spTgt spid="1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74" dur="150" fill="hold"/>
                                        <p:tgtEl>
                                          <p:spTgt spid="1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81" dur="150" fill="hold"/>
                                        <p:tgtEl>
                                          <p:spTgt spid="1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88" dur="150" fill="hold"/>
                                        <p:tgtEl>
                                          <p:spTgt spid="1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95" dur="150" fill="hold"/>
                                        <p:tgtEl>
                                          <p:spTgt spid="2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3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02" dur="150" fill="hold"/>
                                        <p:tgtEl>
                                          <p:spTgt spid="3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09" dur="150" fill="hold"/>
                                        <p:tgtEl>
                                          <p:spTgt spid="1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3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6" presetClass="emph" presetSubtype="0" autoRev="1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116" dur="150" fill="hold"/>
                                        <p:tgtEl>
                                          <p:spTgt spid="3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3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23" dur="150" fill="hold"/>
                                        <p:tgtEl>
                                          <p:spTgt spid="3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4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30" dur="150" fill="hold"/>
                                        <p:tgtEl>
                                          <p:spTgt spid="2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3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37" dur="150" fill="hold"/>
                                        <p:tgtEl>
                                          <p:spTgt spid="3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44" dur="150" fill="hold"/>
                                        <p:tgtEl>
                                          <p:spTgt spid="2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45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151" dur="150" fill="hold"/>
                                        <p:tgtEl>
                                          <p:spTgt spid="2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2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58" dur="150" fill="hold"/>
                                        <p:tgtEl>
                                          <p:spTgt spid="2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65" dur="150" fill="hold"/>
                                        <p:tgtEl>
                                          <p:spTgt spid="2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6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72" dur="150" fill="hold"/>
                                        <p:tgtEl>
                                          <p:spTgt spid="2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73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79" dur="150" fill="hold"/>
                                        <p:tgtEl>
                                          <p:spTgt spid="2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86" dur="150" fill="hold"/>
                                        <p:tgtEl>
                                          <p:spTgt spid="2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3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93" dur="150" fill="hold"/>
                                        <p:tgtEl>
                                          <p:spTgt spid="3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4" presetID="2" presetClass="entr" presetSubtype="2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8" presetID="53" presetClass="entr" presetSubtype="1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0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2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6" presetClass="emph" presetSubtype="0" autoRev="1" fill="hold" grpId="1" nodeType="withEffect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id="204" dur="150" fill="hold"/>
                                        <p:tgtEl>
                                          <p:spTgt spid="2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10" grpId="0" animBg="1"/>
      <p:bldP spid="10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/>
      <p:bldP spid="35" grpId="1"/>
      <p:bldP spid="36" grpId="0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2393</Words>
  <Application>Microsoft Office PowerPoint</Application>
  <PresentationFormat>自定义</PresentationFormat>
  <Paragraphs>326</Paragraphs>
  <Slides>27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32" baseType="lpstr">
      <vt:lpstr>微软雅黑</vt:lpstr>
      <vt:lpstr>Arial</vt:lpstr>
      <vt:lpstr>Calibri</vt:lpstr>
      <vt:lpstr>Impact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天 下</cp:lastModifiedBy>
  <cp:revision>49</cp:revision>
  <dcterms:created xsi:type="dcterms:W3CDTF">2015-10-14T02:35:00Z</dcterms:created>
  <dcterms:modified xsi:type="dcterms:W3CDTF">2021-01-05T05:06:58Z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2052-11.1.0.9022</vt:lpwstr>
  </property>
</Properties>
</file>